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59"/>
  </p:notesMasterIdLst>
  <p:handoutMasterIdLst>
    <p:handoutMasterId r:id="rId60"/>
  </p:handoutMasterIdLst>
  <p:sldIdLst>
    <p:sldId id="453" r:id="rId2"/>
    <p:sldId id="456" r:id="rId3"/>
    <p:sldId id="457" r:id="rId4"/>
    <p:sldId id="466" r:id="rId5"/>
    <p:sldId id="402" r:id="rId6"/>
    <p:sldId id="441" r:id="rId7"/>
    <p:sldId id="458" r:id="rId8"/>
    <p:sldId id="448" r:id="rId9"/>
    <p:sldId id="449" r:id="rId10"/>
    <p:sldId id="455" r:id="rId11"/>
    <p:sldId id="459" r:id="rId12"/>
    <p:sldId id="443" r:id="rId13"/>
    <p:sldId id="460" r:id="rId14"/>
    <p:sldId id="398" r:id="rId15"/>
    <p:sldId id="373" r:id="rId16"/>
    <p:sldId id="362" r:id="rId17"/>
    <p:sldId id="359" r:id="rId18"/>
    <p:sldId id="461" r:id="rId19"/>
    <p:sldId id="365" r:id="rId20"/>
    <p:sldId id="462" r:id="rId21"/>
    <p:sldId id="379" r:id="rId22"/>
    <p:sldId id="368" r:id="rId23"/>
    <p:sldId id="404" r:id="rId24"/>
    <p:sldId id="408" r:id="rId25"/>
    <p:sldId id="369" r:id="rId26"/>
    <p:sldId id="370" r:id="rId27"/>
    <p:sldId id="371" r:id="rId28"/>
    <p:sldId id="409" r:id="rId29"/>
    <p:sldId id="378" r:id="rId30"/>
    <p:sldId id="463" r:id="rId31"/>
    <p:sldId id="394" r:id="rId32"/>
    <p:sldId id="464" r:id="rId33"/>
    <p:sldId id="283" r:id="rId34"/>
    <p:sldId id="465" r:id="rId35"/>
    <p:sldId id="422" r:id="rId36"/>
    <p:sldId id="387" r:id="rId37"/>
    <p:sldId id="294" r:id="rId38"/>
    <p:sldId id="389" r:id="rId39"/>
    <p:sldId id="388" r:id="rId40"/>
    <p:sldId id="423" r:id="rId41"/>
    <p:sldId id="390" r:id="rId42"/>
    <p:sldId id="285" r:id="rId43"/>
    <p:sldId id="411" r:id="rId44"/>
    <p:sldId id="305" r:id="rId45"/>
    <p:sldId id="304" r:id="rId46"/>
    <p:sldId id="307" r:id="rId47"/>
    <p:sldId id="428" r:id="rId48"/>
    <p:sldId id="429" r:id="rId49"/>
    <p:sldId id="424" r:id="rId50"/>
    <p:sldId id="425" r:id="rId51"/>
    <p:sldId id="326" r:id="rId52"/>
    <p:sldId id="432" r:id="rId53"/>
    <p:sldId id="433" r:id="rId54"/>
    <p:sldId id="334" r:id="rId55"/>
    <p:sldId id="413" r:id="rId56"/>
    <p:sldId id="467" r:id="rId57"/>
    <p:sldId id="439" r:id="rId58"/>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525462"/>
    <a:srgbClr val="5E6864"/>
    <a:srgbClr val="5C6A69"/>
    <a:srgbClr val="212227"/>
    <a:srgbClr val="FF3300"/>
    <a:srgbClr val="123BC0"/>
    <a:srgbClr val="9BA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84904" autoAdjust="0"/>
  </p:normalViewPr>
  <p:slideViewPr>
    <p:cSldViewPr>
      <p:cViewPr>
        <p:scale>
          <a:sx n="89" d="100"/>
          <a:sy n="89" d="100"/>
        </p:scale>
        <p:origin x="-1572"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0" d="100"/>
          <a:sy n="100" d="100"/>
        </p:scale>
        <p:origin x="-1878" y="-90"/>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png"/><Relationship Id="rId4"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2" y="2"/>
            <a:ext cx="3038145" cy="464205"/>
          </a:xfrm>
          <a:prstGeom prst="rect">
            <a:avLst/>
          </a:prstGeom>
          <a:noFill/>
          <a:ln w="9525">
            <a:noFill/>
            <a:miter lim="800000"/>
            <a:headEnd/>
            <a:tailEnd/>
          </a:ln>
          <a:effectLst/>
        </p:spPr>
        <p:txBody>
          <a:bodyPr vert="horz" wrap="square" lIns="93127" tIns="46567" rIns="93127" bIns="46567" numCol="1" anchor="t" anchorCtr="0" compatLnSpc="1">
            <a:prstTxWarp prst="textNoShape">
              <a:avLst/>
            </a:prstTxWarp>
          </a:bodyPr>
          <a:lstStyle>
            <a:lvl1pPr defTabSz="931551">
              <a:defRPr sz="1400">
                <a:latin typeface="Tahoma" pitchFamily="34" charset="0"/>
              </a:defRPr>
            </a:lvl1pPr>
          </a:lstStyle>
          <a:p>
            <a:endParaRPr lang="en-US" altLang="zh-CN"/>
          </a:p>
        </p:txBody>
      </p:sp>
      <p:sp>
        <p:nvSpPr>
          <p:cNvPr id="48131" name="Rectangle 3"/>
          <p:cNvSpPr>
            <a:spLocks noGrp="1" noChangeArrowheads="1"/>
          </p:cNvSpPr>
          <p:nvPr>
            <p:ph type="dt" sz="quarter" idx="1"/>
          </p:nvPr>
        </p:nvSpPr>
        <p:spPr bwMode="auto">
          <a:xfrm>
            <a:off x="3972260" y="2"/>
            <a:ext cx="3038144" cy="464205"/>
          </a:xfrm>
          <a:prstGeom prst="rect">
            <a:avLst/>
          </a:prstGeom>
          <a:noFill/>
          <a:ln w="9525">
            <a:noFill/>
            <a:miter lim="800000"/>
            <a:headEnd/>
            <a:tailEnd/>
          </a:ln>
          <a:effectLst/>
        </p:spPr>
        <p:txBody>
          <a:bodyPr vert="horz" wrap="square" lIns="93127" tIns="46567" rIns="93127" bIns="46567" numCol="1" anchor="t" anchorCtr="0" compatLnSpc="1">
            <a:prstTxWarp prst="textNoShape">
              <a:avLst/>
            </a:prstTxWarp>
          </a:bodyPr>
          <a:lstStyle>
            <a:lvl1pPr algn="r" defTabSz="931551">
              <a:defRPr sz="1400">
                <a:latin typeface="Tahoma" pitchFamily="34" charset="0"/>
              </a:defRPr>
            </a:lvl1pPr>
          </a:lstStyle>
          <a:p>
            <a:endParaRPr lang="en-US" altLang="zh-CN"/>
          </a:p>
        </p:txBody>
      </p:sp>
      <p:sp>
        <p:nvSpPr>
          <p:cNvPr id="48132" name="Rectangle 4"/>
          <p:cNvSpPr>
            <a:spLocks noGrp="1" noChangeArrowheads="1"/>
          </p:cNvSpPr>
          <p:nvPr>
            <p:ph type="ftr" sz="quarter" idx="2"/>
          </p:nvPr>
        </p:nvSpPr>
        <p:spPr bwMode="auto">
          <a:xfrm>
            <a:off x="2" y="8832198"/>
            <a:ext cx="3038145" cy="464205"/>
          </a:xfrm>
          <a:prstGeom prst="rect">
            <a:avLst/>
          </a:prstGeom>
          <a:noFill/>
          <a:ln w="9525">
            <a:noFill/>
            <a:miter lim="800000"/>
            <a:headEnd/>
            <a:tailEnd/>
          </a:ln>
          <a:effectLst/>
        </p:spPr>
        <p:txBody>
          <a:bodyPr vert="horz" wrap="square" lIns="93127" tIns="46567" rIns="93127" bIns="46567" numCol="1" anchor="b" anchorCtr="0" compatLnSpc="1">
            <a:prstTxWarp prst="textNoShape">
              <a:avLst/>
            </a:prstTxWarp>
          </a:bodyPr>
          <a:lstStyle>
            <a:lvl1pPr defTabSz="931551">
              <a:defRPr sz="1400">
                <a:latin typeface="Tahoma" pitchFamily="34" charset="0"/>
              </a:defRPr>
            </a:lvl1pPr>
          </a:lstStyle>
          <a:p>
            <a:endParaRPr lang="en-US" altLang="zh-CN"/>
          </a:p>
        </p:txBody>
      </p:sp>
      <p:sp>
        <p:nvSpPr>
          <p:cNvPr id="48133" name="Rectangle 5"/>
          <p:cNvSpPr>
            <a:spLocks noGrp="1" noChangeArrowheads="1"/>
          </p:cNvSpPr>
          <p:nvPr>
            <p:ph type="sldNum" sz="quarter" idx="3"/>
          </p:nvPr>
        </p:nvSpPr>
        <p:spPr bwMode="auto">
          <a:xfrm>
            <a:off x="3972260" y="8832198"/>
            <a:ext cx="3038144" cy="464205"/>
          </a:xfrm>
          <a:prstGeom prst="rect">
            <a:avLst/>
          </a:prstGeom>
          <a:noFill/>
          <a:ln w="9525">
            <a:noFill/>
            <a:miter lim="800000"/>
            <a:headEnd/>
            <a:tailEnd/>
          </a:ln>
          <a:effectLst/>
        </p:spPr>
        <p:txBody>
          <a:bodyPr vert="horz" wrap="square" lIns="93127" tIns="46567" rIns="93127" bIns="46567" numCol="1" anchor="b" anchorCtr="0" compatLnSpc="1">
            <a:prstTxWarp prst="textNoShape">
              <a:avLst/>
            </a:prstTxWarp>
          </a:bodyPr>
          <a:lstStyle>
            <a:lvl1pPr algn="r" defTabSz="931551">
              <a:defRPr sz="1400">
                <a:latin typeface="Tahoma" pitchFamily="34" charset="0"/>
              </a:defRPr>
            </a:lvl1pPr>
          </a:lstStyle>
          <a:p>
            <a:fld id="{79F284B8-3EA6-4FB9-A2FC-114F2B246901}" type="slidenum">
              <a:rPr lang="zh-CN" altLang="en-US"/>
              <a:pPr/>
              <a:t>‹#›</a:t>
            </a:fld>
            <a:endParaRPr lang="en-US" altLang="zh-CN"/>
          </a:p>
        </p:txBody>
      </p:sp>
    </p:spTree>
    <p:extLst>
      <p:ext uri="{BB962C8B-B14F-4D97-AF65-F5344CB8AC3E}">
        <p14:creationId xmlns:p14="http://schemas.microsoft.com/office/powerpoint/2010/main" val="3665588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2"/>
            <a:ext cx="3038145" cy="464205"/>
          </a:xfrm>
          <a:prstGeom prst="rect">
            <a:avLst/>
          </a:prstGeom>
          <a:noFill/>
          <a:ln w="9525">
            <a:noFill/>
            <a:miter lim="800000"/>
            <a:headEnd/>
            <a:tailEnd/>
          </a:ln>
          <a:effectLst/>
        </p:spPr>
        <p:txBody>
          <a:bodyPr vert="horz" wrap="square" lIns="93127" tIns="46567" rIns="93127" bIns="46567" numCol="1" anchor="t" anchorCtr="0" compatLnSpc="1">
            <a:prstTxWarp prst="textNoShape">
              <a:avLst/>
            </a:prstTxWarp>
          </a:bodyPr>
          <a:lstStyle>
            <a:lvl1pPr defTabSz="931551">
              <a:defRPr sz="1400">
                <a:latin typeface="Tahoma" pitchFamily="34" charset="0"/>
              </a:defRPr>
            </a:lvl1pPr>
          </a:lstStyle>
          <a:p>
            <a:endParaRPr lang="en-US" altLang="zh-CN"/>
          </a:p>
        </p:txBody>
      </p:sp>
      <p:sp>
        <p:nvSpPr>
          <p:cNvPr id="6147" name="Rectangle 3"/>
          <p:cNvSpPr>
            <a:spLocks noGrp="1" noChangeArrowheads="1"/>
          </p:cNvSpPr>
          <p:nvPr>
            <p:ph type="dt" idx="1"/>
          </p:nvPr>
        </p:nvSpPr>
        <p:spPr bwMode="auto">
          <a:xfrm>
            <a:off x="3972260" y="2"/>
            <a:ext cx="3038144" cy="464205"/>
          </a:xfrm>
          <a:prstGeom prst="rect">
            <a:avLst/>
          </a:prstGeom>
          <a:noFill/>
          <a:ln w="9525">
            <a:noFill/>
            <a:miter lim="800000"/>
            <a:headEnd/>
            <a:tailEnd/>
          </a:ln>
          <a:effectLst/>
        </p:spPr>
        <p:txBody>
          <a:bodyPr vert="horz" wrap="square" lIns="93127" tIns="46567" rIns="93127" bIns="46567" numCol="1" anchor="t" anchorCtr="0" compatLnSpc="1">
            <a:prstTxWarp prst="textNoShape">
              <a:avLst/>
            </a:prstTxWarp>
          </a:bodyPr>
          <a:lstStyle>
            <a:lvl1pPr algn="r" defTabSz="931551">
              <a:defRPr sz="1400">
                <a:latin typeface="Tahoma" pitchFamily="34" charset="0"/>
              </a:defRPr>
            </a:lvl1pPr>
          </a:lstStyle>
          <a:p>
            <a:endParaRPr lang="en-US" altLang="zh-CN"/>
          </a:p>
        </p:txBody>
      </p:sp>
      <p:sp>
        <p:nvSpPr>
          <p:cNvPr id="6148" name="Rectangle 4"/>
          <p:cNvSpPr>
            <a:spLocks noGrp="1" noRot="1" noChangeAspect="1" noChangeArrowheads="1" noTextEdit="1"/>
          </p:cNvSpPr>
          <p:nvPr>
            <p:ph type="sldImg" idx="2"/>
          </p:nvPr>
        </p:nvSpPr>
        <p:spPr bwMode="auto">
          <a:xfrm>
            <a:off x="1182688" y="698500"/>
            <a:ext cx="4646612" cy="3484563"/>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934112" y="4416102"/>
            <a:ext cx="5142177" cy="4182457"/>
          </a:xfrm>
          <a:prstGeom prst="rect">
            <a:avLst/>
          </a:prstGeom>
          <a:noFill/>
          <a:ln w="9525">
            <a:noFill/>
            <a:miter lim="800000"/>
            <a:headEnd/>
            <a:tailEnd/>
          </a:ln>
          <a:effectLst/>
        </p:spPr>
        <p:txBody>
          <a:bodyPr vert="horz" wrap="square" lIns="93127" tIns="46567" rIns="93127" bIns="46567"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50" name="Rectangle 6"/>
          <p:cNvSpPr>
            <a:spLocks noGrp="1" noChangeArrowheads="1"/>
          </p:cNvSpPr>
          <p:nvPr>
            <p:ph type="ftr" sz="quarter" idx="4"/>
          </p:nvPr>
        </p:nvSpPr>
        <p:spPr bwMode="auto">
          <a:xfrm>
            <a:off x="2" y="8832198"/>
            <a:ext cx="3038145" cy="464205"/>
          </a:xfrm>
          <a:prstGeom prst="rect">
            <a:avLst/>
          </a:prstGeom>
          <a:noFill/>
          <a:ln w="9525">
            <a:noFill/>
            <a:miter lim="800000"/>
            <a:headEnd/>
            <a:tailEnd/>
          </a:ln>
          <a:effectLst/>
        </p:spPr>
        <p:txBody>
          <a:bodyPr vert="horz" wrap="square" lIns="93127" tIns="46567" rIns="93127" bIns="46567" numCol="1" anchor="b" anchorCtr="0" compatLnSpc="1">
            <a:prstTxWarp prst="textNoShape">
              <a:avLst/>
            </a:prstTxWarp>
          </a:bodyPr>
          <a:lstStyle>
            <a:lvl1pPr defTabSz="931551">
              <a:defRPr sz="1400">
                <a:latin typeface="Tahoma" pitchFamily="34" charset="0"/>
              </a:defRPr>
            </a:lvl1pPr>
          </a:lstStyle>
          <a:p>
            <a:endParaRPr lang="en-US" altLang="zh-CN"/>
          </a:p>
        </p:txBody>
      </p:sp>
      <p:sp>
        <p:nvSpPr>
          <p:cNvPr id="6151" name="Rectangle 7"/>
          <p:cNvSpPr>
            <a:spLocks noGrp="1" noChangeArrowheads="1"/>
          </p:cNvSpPr>
          <p:nvPr>
            <p:ph type="sldNum" sz="quarter" idx="5"/>
          </p:nvPr>
        </p:nvSpPr>
        <p:spPr bwMode="auto">
          <a:xfrm>
            <a:off x="3972260" y="8832198"/>
            <a:ext cx="3038144" cy="464205"/>
          </a:xfrm>
          <a:prstGeom prst="rect">
            <a:avLst/>
          </a:prstGeom>
          <a:noFill/>
          <a:ln w="9525">
            <a:noFill/>
            <a:miter lim="800000"/>
            <a:headEnd/>
            <a:tailEnd/>
          </a:ln>
          <a:effectLst/>
        </p:spPr>
        <p:txBody>
          <a:bodyPr vert="horz" wrap="square" lIns="93127" tIns="46567" rIns="93127" bIns="46567" numCol="1" anchor="b" anchorCtr="0" compatLnSpc="1">
            <a:prstTxWarp prst="textNoShape">
              <a:avLst/>
            </a:prstTxWarp>
          </a:bodyPr>
          <a:lstStyle>
            <a:lvl1pPr algn="r" defTabSz="931551">
              <a:defRPr sz="1400">
                <a:latin typeface="Tahoma" pitchFamily="34" charset="0"/>
              </a:defRPr>
            </a:lvl1pPr>
          </a:lstStyle>
          <a:p>
            <a:fld id="{653C427A-689B-4D7B-9ED8-A8782E566F0D}" type="slidenum">
              <a:rPr lang="zh-CN" altLang="en-US"/>
              <a:pPr/>
              <a:t>‹#›</a:t>
            </a:fld>
            <a:endParaRPr lang="en-US" altLang="zh-CN"/>
          </a:p>
        </p:txBody>
      </p:sp>
    </p:spTree>
    <p:extLst>
      <p:ext uri="{BB962C8B-B14F-4D97-AF65-F5344CB8AC3E}">
        <p14:creationId xmlns:p14="http://schemas.microsoft.com/office/powerpoint/2010/main" val="31695140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ahoma" pitchFamily="34" charset="0"/>
        <a:ea typeface="+mn-ea"/>
        <a:cs typeface="+mn-cs"/>
      </a:defRPr>
    </a:lvl1pPr>
    <a:lvl2pPr marL="457200" algn="l" rtl="0" fontAlgn="base">
      <a:spcBef>
        <a:spcPct val="30000"/>
      </a:spcBef>
      <a:spcAft>
        <a:spcPct val="0"/>
      </a:spcAft>
      <a:defRPr sz="1200" kern="1200">
        <a:solidFill>
          <a:schemeClr val="tx1"/>
        </a:solidFill>
        <a:latin typeface="Tahoma" pitchFamily="34" charset="0"/>
        <a:ea typeface="+mn-ea"/>
        <a:cs typeface="+mn-cs"/>
      </a:defRPr>
    </a:lvl2pPr>
    <a:lvl3pPr marL="914400" algn="l" rtl="0" fontAlgn="base">
      <a:spcBef>
        <a:spcPct val="30000"/>
      </a:spcBef>
      <a:spcAft>
        <a:spcPct val="0"/>
      </a:spcAft>
      <a:defRPr sz="1200" kern="1200">
        <a:solidFill>
          <a:schemeClr val="tx1"/>
        </a:solidFill>
        <a:latin typeface="Tahoma" pitchFamily="34" charset="0"/>
        <a:ea typeface="+mn-ea"/>
        <a:cs typeface="+mn-cs"/>
      </a:defRPr>
    </a:lvl3pPr>
    <a:lvl4pPr marL="1371600" algn="l" rtl="0" fontAlgn="base">
      <a:spcBef>
        <a:spcPct val="30000"/>
      </a:spcBef>
      <a:spcAft>
        <a:spcPct val="0"/>
      </a:spcAft>
      <a:defRPr sz="1200" kern="1200">
        <a:solidFill>
          <a:schemeClr val="tx1"/>
        </a:solidFill>
        <a:latin typeface="Tahoma" pitchFamily="34" charset="0"/>
        <a:ea typeface="+mn-ea"/>
        <a:cs typeface="+mn-cs"/>
      </a:defRPr>
    </a:lvl4pPr>
    <a:lvl5pPr marL="1828800" algn="l" rtl="0" fontAlgn="base">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27B96-D9E6-49F5-8B19-9C17ADBBC34D}" type="slidenum">
              <a:rPr lang="zh-CN" altLang="en-US"/>
              <a:pPr/>
              <a:t>15</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pPr>
              <a:spcBef>
                <a:spcPct val="0"/>
              </a:spcBef>
            </a:pPr>
            <a:r>
              <a:rPr lang="en-US" altLang="zh-CN"/>
              <a:t>More correctly, the Earth is an </a:t>
            </a:r>
            <a:r>
              <a:rPr lang="en-US" altLang="zh-CN" u="sng"/>
              <a:t>ellipsoid</a:t>
            </a:r>
            <a:r>
              <a:rPr lang="en-US" altLang="zh-CN"/>
              <a:t>, a special or specific case of spheroid:  the oblate spheroid class</a:t>
            </a:r>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1BED9-25AA-455D-B5F7-4C9BF2130EE0}" type="slidenum">
              <a:rPr lang="zh-CN" altLang="en-US"/>
              <a:pPr/>
              <a:t>16</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r>
              <a:rPr lang="en-US" altLang="zh-CN"/>
              <a:t>Why more than one?</a:t>
            </a:r>
          </a:p>
          <a:p>
            <a:r>
              <a:rPr lang="en-US" altLang="zh-CN"/>
              <a:t>Notice the </a:t>
            </a:r>
            <a:r>
              <a:rPr lang="en-US" altLang="zh-CN" i="1"/>
              <a:t>Year</a:t>
            </a:r>
            <a:r>
              <a:rPr lang="en-US" altLang="zh-CN"/>
              <a:t> column</a:t>
            </a:r>
          </a:p>
          <a:p>
            <a:r>
              <a:rPr lang="en-US" altLang="zh-CN"/>
              <a:t>What do you think measurement technology might have been like?</a:t>
            </a:r>
          </a:p>
          <a:p>
            <a:pPr lvl="1"/>
            <a:r>
              <a:rPr lang="en-US" altLang="zh-CN"/>
              <a:t>Think about geographic extent</a:t>
            </a:r>
          </a:p>
          <a:p>
            <a:r>
              <a:rPr lang="en-US" altLang="zh-CN"/>
              <a:t>Many others too…</a:t>
            </a: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21</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23</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24</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25</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27</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28</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29</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31</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34</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35</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36</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50D417-246F-4C08-9ED3-9162575E6A16}" type="slidenum">
              <a:rPr lang="zh-CN" altLang="en-US"/>
              <a:pPr/>
              <a:t>37</a:t>
            </a:fld>
            <a:endParaRPr lang="en-US" altLang="zh-CN"/>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39</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40</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41</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42</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43</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44</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45</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46</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47</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9F98CE-9DEC-4FF2-AB50-AACD7E460A7D}" type="slidenum">
              <a:rPr lang="zh-CN" altLang="en-US"/>
              <a:pPr/>
              <a:t>48</a:t>
            </a:fld>
            <a:endParaRPr lang="en-US" altLang="zh-CN"/>
          </a:p>
        </p:txBody>
      </p:sp>
      <p:sp>
        <p:nvSpPr>
          <p:cNvPr id="328706" name="Rectangle 2"/>
          <p:cNvSpPr>
            <a:spLocks noGrp="1" noRot="1" noChangeAspect="1" noChangeArrowheads="1" noTextEdit="1"/>
          </p:cNvSpPr>
          <p:nvPr>
            <p:ph type="sldImg"/>
          </p:nvPr>
        </p:nvSpPr>
        <p:spPr>
          <a:xfrm>
            <a:off x="1831975" y="307975"/>
            <a:ext cx="3500438" cy="2625725"/>
          </a:xfrm>
          <a:ln/>
        </p:spPr>
      </p:sp>
      <p:sp>
        <p:nvSpPr>
          <p:cNvPr id="328707" name="Rectangle 3"/>
          <p:cNvSpPr>
            <a:spLocks noGrp="1" noChangeArrowheads="1"/>
          </p:cNvSpPr>
          <p:nvPr>
            <p:ph type="body" idx="1"/>
          </p:nvPr>
        </p:nvSpPr>
        <p:spPr>
          <a:xfrm>
            <a:off x="778936" y="3240213"/>
            <a:ext cx="5843521" cy="5633484"/>
          </a:xfrm>
        </p:spPr>
        <p:txBody>
          <a:bodyPr/>
          <a:lstStyle/>
          <a:p>
            <a:pPr algn="ctr"/>
            <a:r>
              <a:rPr lang="en-US" altLang="zh-CN" b="1" dirty="0"/>
              <a:t>Universal Transverse Mercator</a:t>
            </a:r>
          </a:p>
          <a:p>
            <a:pPr algn="ctr"/>
            <a:endParaRPr lang="en-US" altLang="zh-CN" b="1" dirty="0"/>
          </a:p>
          <a:p>
            <a:r>
              <a:rPr lang="en-US" altLang="zh-CN" sz="1000" b="1" dirty="0">
                <a:solidFill>
                  <a:srgbClr val="000000"/>
                </a:solidFill>
              </a:rPr>
              <a:t>Note:</a:t>
            </a:r>
            <a:r>
              <a:rPr lang="en-US" altLang="zh-CN" sz="1000" dirty="0">
                <a:solidFill>
                  <a:srgbClr val="000000"/>
                </a:solidFill>
              </a:rPr>
              <a:t> The grid shown in the example is not drawn to scale.</a:t>
            </a:r>
            <a:endParaRPr lang="en-US" altLang="zh-CN" sz="1000" b="1" dirty="0">
              <a:solidFill>
                <a:srgbClr val="000000"/>
              </a:solidFill>
            </a:endParaRPr>
          </a:p>
          <a:p>
            <a:r>
              <a:rPr lang="en-US" altLang="zh-CN" sz="1000" dirty="0">
                <a:solidFill>
                  <a:srgbClr val="000000"/>
                </a:solidFill>
              </a:rPr>
              <a:t>There are sixty UTM zones, running north-south, cover all of the earth, beginning with zone 1 located at 180º W longitude. Twenty latitude bands, running east-west, cover most of the earth from 80º S latitude to 84º N latitude. The polar regions are covered by the Universal Polar Stereographic coordinate system, which is based on the UTM system. Notice that the letters “I” and “O” are not used to designate a latitude band. This is to prevent confusion with the numbers 1 and 0. The equator separates latitude bands N (north of the equator), and M (south of the equator). If a GPS receiver is showing a position with a latitude band letter of C through M, then it thinks it’s in the southern hemisphere. If the latitude band letter shown on a GPS receiver display is N through X then the receiver thinks it’s position is in the northern hemisphere. Either hemisphere could have exactly the same easting and northing coordinates representing two different locations (one in each hemisphere) within the same zone.</a:t>
            </a:r>
          </a:p>
          <a:p>
            <a:r>
              <a:rPr lang="en-US" altLang="zh-CN" sz="1000" dirty="0">
                <a:solidFill>
                  <a:srgbClr val="000000"/>
                </a:solidFill>
              </a:rPr>
              <a:t>Zones and latitude bands make up 1,200 unique grid rectangles in the UTM grid system. A UTM zone is 6</a:t>
            </a:r>
            <a:r>
              <a:rPr lang="en-US" altLang="zh-CN" sz="1000" dirty="0">
                <a:solidFill>
                  <a:srgbClr val="000000"/>
                </a:solidFill>
                <a:latin typeface="WP MathA" pitchFamily="2" charset="2"/>
              </a:rPr>
              <a:t>°</a:t>
            </a:r>
            <a:r>
              <a:rPr lang="en-US" altLang="zh-CN" sz="1000" dirty="0">
                <a:solidFill>
                  <a:srgbClr val="000000"/>
                </a:solidFill>
              </a:rPr>
              <a:t> wide (remember, it’s based on longitude) and extends from 80</a:t>
            </a:r>
            <a:r>
              <a:rPr lang="en-US" altLang="zh-CN" sz="1000" dirty="0">
                <a:solidFill>
                  <a:srgbClr val="000000"/>
                </a:solidFill>
                <a:latin typeface="WP MathA" pitchFamily="2" charset="2"/>
              </a:rPr>
              <a:t>°</a:t>
            </a:r>
            <a:r>
              <a:rPr lang="en-US" altLang="zh-CN" sz="1000" dirty="0">
                <a:solidFill>
                  <a:srgbClr val="000000"/>
                </a:solidFill>
              </a:rPr>
              <a:t> south latitude to 84</a:t>
            </a:r>
            <a:r>
              <a:rPr lang="en-US" altLang="zh-CN" sz="1000" dirty="0">
                <a:solidFill>
                  <a:srgbClr val="000000"/>
                </a:solidFill>
                <a:latin typeface="WP MathA" pitchFamily="2" charset="2"/>
              </a:rPr>
              <a:t>°</a:t>
            </a:r>
            <a:r>
              <a:rPr lang="en-US" altLang="zh-CN" sz="1000" dirty="0">
                <a:solidFill>
                  <a:srgbClr val="000000"/>
                </a:solidFill>
              </a:rPr>
              <a:t> north latitude. By knowing the correct zone number and latitude band letter, you can narrow your location from the entire surface of the earth down to a rectangle 6</a:t>
            </a:r>
            <a:r>
              <a:rPr lang="en-US" altLang="zh-CN" sz="1000" dirty="0">
                <a:solidFill>
                  <a:srgbClr val="000000"/>
                </a:solidFill>
                <a:latin typeface="WP MathA" pitchFamily="2" charset="2"/>
              </a:rPr>
              <a:t>°</a:t>
            </a:r>
            <a:r>
              <a:rPr lang="en-US" altLang="zh-CN" sz="1000" dirty="0">
                <a:solidFill>
                  <a:srgbClr val="000000"/>
                </a:solidFill>
              </a:rPr>
              <a:t> x 8</a:t>
            </a:r>
            <a:r>
              <a:rPr lang="en-US" altLang="zh-CN" sz="1000" dirty="0">
                <a:solidFill>
                  <a:srgbClr val="000000"/>
                </a:solidFill>
                <a:latin typeface="WP MathA" pitchFamily="2" charset="2"/>
              </a:rPr>
              <a:t>°, as shown in the example above with “21T.” The easting and northing numbers refine the position to a single point somewhere inside that rectangle.</a:t>
            </a:r>
            <a:r>
              <a:rPr lang="en-US" altLang="zh-CN" sz="1000" dirty="0">
                <a:solidFill>
                  <a:srgbClr val="000000"/>
                </a:solidFill>
              </a:rPr>
              <a:t> </a:t>
            </a:r>
          </a:p>
          <a:p>
            <a:r>
              <a:rPr lang="en-US" altLang="zh-CN" sz="1000" dirty="0">
                <a:solidFill>
                  <a:srgbClr val="000000"/>
                </a:solidFill>
              </a:rPr>
              <a:t>Try this test with your GPS receiver. Set your receiver coordinate system to UTM. Get a UTM position where you live, and save it as a waypoint. Now change the coordinate system in the receiver to latitude and longitude (it doesn't matter which format you select). Then edit the waypoint in lat/long by changing just the longitude to a new value. For example, if the original waypoint longitude shows 115</a:t>
            </a:r>
            <a:r>
              <a:rPr lang="en-US" altLang="zh-CN" sz="1000" dirty="0">
                <a:solidFill>
                  <a:srgbClr val="000000"/>
                </a:solidFill>
                <a:sym typeface="Symbol" pitchFamily="18" charset="2"/>
              </a:rPr>
              <a:t></a:t>
            </a:r>
            <a:r>
              <a:rPr lang="en-US" altLang="zh-CN" sz="1000" dirty="0">
                <a:solidFill>
                  <a:srgbClr val="000000"/>
                </a:solidFill>
              </a:rPr>
              <a:t> 10' 30", change the degrees from 115</a:t>
            </a:r>
            <a:r>
              <a:rPr lang="en-US" altLang="zh-CN" sz="1000" dirty="0">
                <a:solidFill>
                  <a:srgbClr val="000000"/>
                </a:solidFill>
                <a:latin typeface="WP MathA" pitchFamily="2" charset="2"/>
              </a:rPr>
              <a:t>°</a:t>
            </a:r>
            <a:r>
              <a:rPr lang="en-US" altLang="zh-CN" sz="1000" dirty="0">
                <a:solidFill>
                  <a:srgbClr val="000000"/>
                </a:solidFill>
              </a:rPr>
              <a:t> to 90</a:t>
            </a:r>
            <a:r>
              <a:rPr lang="en-US" altLang="zh-CN" sz="1000" dirty="0">
                <a:solidFill>
                  <a:srgbClr val="000000"/>
                </a:solidFill>
                <a:sym typeface="Symbol" pitchFamily="18" charset="2"/>
              </a:rPr>
              <a:t></a:t>
            </a:r>
            <a:r>
              <a:rPr lang="en-US" altLang="zh-CN" sz="1000" dirty="0">
                <a:solidFill>
                  <a:srgbClr val="000000"/>
                </a:solidFill>
              </a:rPr>
              <a:t>. Save the modified waypoint, and change the lat/long coordinate system back to UTM in the receiver's setup page. Now look at the saved waypoint once again in UTM. Notice how the UTM zone number has changed to match the edited longitude. Try the same test again, only this time leave the coordinates in UTM. Edit the northing coordinate by a large amount and notice how the latitude band changes automatically the moment you save the edited waypoint.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Equator:</a:t>
            </a:r>
            <a:r>
              <a:rPr lang="en-US" baseline="0" dirty="0" smtClean="0"/>
              <a:t> </a:t>
            </a:r>
            <a:r>
              <a:rPr lang="en-US" dirty="0" smtClean="0"/>
              <a:t>The line of latitude midway between the poles</a:t>
            </a:r>
            <a:endParaRPr lang="en-US" dirty="0"/>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8</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8820B-2BBF-467A-9D32-358EEB9367B5}" type="slidenum">
              <a:rPr lang="zh-CN" altLang="en-US"/>
              <a:pPr/>
              <a:t>49</a:t>
            </a:fld>
            <a:endParaRPr lang="en-US" altLang="zh-CN"/>
          </a:p>
        </p:txBody>
      </p:sp>
      <p:sp>
        <p:nvSpPr>
          <p:cNvPr id="319490" name="Rectangle 2"/>
          <p:cNvSpPr>
            <a:spLocks noGrp="1" noRot="1" noChangeAspect="1" noChangeArrowheads="1" noTextEdit="1"/>
          </p:cNvSpPr>
          <p:nvPr>
            <p:ph type="sldImg"/>
          </p:nvPr>
        </p:nvSpPr>
        <p:spPr>
          <a:xfrm>
            <a:off x="2114550" y="619125"/>
            <a:ext cx="3086100" cy="2314575"/>
          </a:xfrm>
          <a:ln/>
        </p:spPr>
      </p:sp>
      <p:sp>
        <p:nvSpPr>
          <p:cNvPr id="319491" name="Rectangle 3"/>
          <p:cNvSpPr>
            <a:spLocks noGrp="1" noChangeArrowheads="1"/>
          </p:cNvSpPr>
          <p:nvPr>
            <p:ph type="body" idx="1"/>
          </p:nvPr>
        </p:nvSpPr>
        <p:spPr>
          <a:xfrm>
            <a:off x="623756" y="3472319"/>
            <a:ext cx="5997178" cy="4706610"/>
          </a:xfrm>
        </p:spPr>
        <p:txBody>
          <a:bodyPr/>
          <a:lstStyle/>
          <a:p>
            <a:pPr algn="ctr"/>
            <a:r>
              <a:rPr lang="en-US" altLang="zh-CN" b="1" dirty="0">
                <a:solidFill>
                  <a:srgbClr val="8E0A20"/>
                </a:solidFill>
              </a:rPr>
              <a:t>UTM Zones Covering the Contiguous U.S.</a:t>
            </a:r>
          </a:p>
          <a:p>
            <a:pPr algn="ctr"/>
            <a:endParaRPr lang="en-US" altLang="zh-CN" b="1" dirty="0">
              <a:solidFill>
                <a:srgbClr val="8E0A20"/>
              </a:solidFill>
            </a:endParaRPr>
          </a:p>
          <a:p>
            <a:r>
              <a:rPr lang="en-US" altLang="zh-CN" dirty="0">
                <a:solidFill>
                  <a:srgbClr val="8E0A20"/>
                </a:solidFill>
              </a:rPr>
              <a:t>The continental United States lies within ten UTM zones. Zone boundaries are determined by longitude meridians six degrees apart.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DCC05-441B-4298-A9F8-98FA562A0286}" type="slidenum">
              <a:rPr lang="zh-CN" altLang="en-US"/>
              <a:pPr/>
              <a:t>50</a:t>
            </a:fld>
            <a:endParaRPr lang="en-US" altLang="zh-CN"/>
          </a:p>
        </p:txBody>
      </p:sp>
      <p:sp>
        <p:nvSpPr>
          <p:cNvPr id="321538" name="Rectangle 2"/>
          <p:cNvSpPr>
            <a:spLocks noGrp="1" noRot="1" noChangeAspect="1" noChangeArrowheads="1" noTextEdit="1"/>
          </p:cNvSpPr>
          <p:nvPr>
            <p:ph type="sldImg"/>
          </p:nvPr>
        </p:nvSpPr>
        <p:spPr>
          <a:xfrm>
            <a:off x="1652588" y="307975"/>
            <a:ext cx="3394075" cy="2546350"/>
          </a:xfrm>
          <a:ln/>
        </p:spPr>
      </p:sp>
      <p:sp>
        <p:nvSpPr>
          <p:cNvPr id="321539" name="Rectangle 3"/>
          <p:cNvSpPr>
            <a:spLocks noGrp="1" noChangeArrowheads="1"/>
          </p:cNvSpPr>
          <p:nvPr>
            <p:ph type="body" idx="1"/>
          </p:nvPr>
        </p:nvSpPr>
        <p:spPr>
          <a:xfrm>
            <a:off x="701350" y="3009650"/>
            <a:ext cx="5911982" cy="5241521"/>
          </a:xfrm>
        </p:spPr>
        <p:txBody>
          <a:bodyPr/>
          <a:lstStyle/>
          <a:p>
            <a:pPr algn="ctr"/>
            <a:r>
              <a:rPr lang="en-US" altLang="zh-CN" b="1" dirty="0">
                <a:solidFill>
                  <a:srgbClr val="8E0A20"/>
                </a:solidFill>
              </a:rPr>
              <a:t>UTM Zones - Side by Side</a:t>
            </a:r>
            <a:endParaRPr lang="en-US" altLang="zh-CN" sz="1000" b="1" dirty="0">
              <a:solidFill>
                <a:srgbClr val="000000"/>
              </a:solidFill>
            </a:endParaRPr>
          </a:p>
          <a:p>
            <a:endParaRPr lang="en-US" altLang="zh-CN" sz="1000" b="1" dirty="0">
              <a:solidFill>
                <a:srgbClr val="000000"/>
              </a:solidFill>
            </a:endParaRPr>
          </a:p>
          <a:p>
            <a:r>
              <a:rPr lang="en-US" altLang="zh-CN" sz="1000" dirty="0">
                <a:solidFill>
                  <a:srgbClr val="000000"/>
                </a:solidFill>
              </a:rPr>
              <a:t>The 60 zones that make up the UTM coordinate system are independent of each other, and have no association with each other. The poles are covered by the Universal Polar Stereographic (UPS) coordinate system. In the northern hemisphere the UTM grid ends at 84º north latitude, and in the southern hemisphere it ends at 80º south latitude. At the equator each UTM zone is less than a million meters wide, so no UTM zone ever exceeds one million meters in width (hence only six digits are required in easting coordinate values). At 84º N latitude, each UTM zone is less than 200,000 meters wide. This is because the longitude lines that form UTM zones converge as they get closer to the poles.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9C5969-E5DF-4AFB-9FDF-186759CB6483}" type="slidenum">
              <a:rPr lang="zh-CN" altLang="en-US"/>
              <a:pPr/>
              <a:t>51</a:t>
            </a:fld>
            <a:endParaRPr lang="en-US" altLang="zh-CN"/>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zh-CN"/>
              <a:t>Federal Information Processing Standards</a:t>
            </a:r>
          </a:p>
          <a:p>
            <a:endParaRPr lang="en-US" altLang="zh-CN"/>
          </a:p>
          <a:p>
            <a:r>
              <a:rPr lang="en-US" altLang="zh-CN"/>
              <a:t>FIPS zones on many Web sites, often in GIS Help</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52</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53</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54</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55</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57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11</a:t>
            </a:fld>
            <a:endParaRPr lang="en-US" altLang="zh-CN"/>
          </a:p>
        </p:txBody>
      </p:sp>
    </p:spTree>
    <p:extLst>
      <p:ext uri="{BB962C8B-B14F-4D97-AF65-F5344CB8AC3E}">
        <p14:creationId xmlns:p14="http://schemas.microsoft.com/office/powerpoint/2010/main" val="298929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Ellipse</a:t>
            </a:r>
            <a:endParaRPr lang="en-US" dirty="0"/>
          </a:p>
        </p:txBody>
      </p:sp>
      <p:sp>
        <p:nvSpPr>
          <p:cNvPr id="4" name="Slide Number Placeholder 3"/>
          <p:cNvSpPr>
            <a:spLocks noGrp="1"/>
          </p:cNvSpPr>
          <p:nvPr>
            <p:ph type="sldNum" sz="quarter" idx="10"/>
          </p:nvPr>
        </p:nvSpPr>
        <p:spPr/>
        <p:txBody>
          <a:bodyPr/>
          <a:lstStyle/>
          <a:p>
            <a:fld id="{653C427A-689B-4D7B-9ED8-A8782E566F0D}" type="slidenum">
              <a:rPr lang="zh-CN" altLang="en-US" smtClean="0"/>
              <a:pPr/>
              <a:t>14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39618" name="Group 2"/>
          <p:cNvGrpSpPr>
            <a:grpSpLocks/>
          </p:cNvGrpSpPr>
          <p:nvPr/>
        </p:nvGrpSpPr>
        <p:grpSpPr bwMode="auto">
          <a:xfrm>
            <a:off x="0" y="0"/>
            <a:ext cx="9144000" cy="6877050"/>
            <a:chOff x="0" y="-12"/>
            <a:chExt cx="5760" cy="4332"/>
          </a:xfrm>
        </p:grpSpPr>
        <p:sp>
          <p:nvSpPr>
            <p:cNvPr id="239619" name="Rectangle 3"/>
            <p:cNvSpPr>
              <a:spLocks noChangeArrowheads="1"/>
            </p:cNvSpPr>
            <p:nvPr userDrawn="1"/>
          </p:nvSpPr>
          <p:spPr bwMode="hidden">
            <a:xfrm>
              <a:off x="1104" y="1008"/>
              <a:ext cx="4656" cy="3312"/>
            </a:xfrm>
            <a:prstGeom prst="rect">
              <a:avLst/>
            </a:prstGeom>
            <a:gradFill rotWithShape="0">
              <a:gsLst>
                <a:gs pos="0">
                  <a:schemeClr val="bg2"/>
                </a:gs>
                <a:gs pos="50000">
                  <a:schemeClr val="bg1"/>
                </a:gs>
                <a:gs pos="100000">
                  <a:schemeClr val="bg2"/>
                </a:gs>
              </a:gsLst>
              <a:lin ang="2700000" scaled="1"/>
            </a:gradFill>
            <a:ln w="9525">
              <a:noFill/>
              <a:miter lim="800000"/>
              <a:headEnd/>
              <a:tailEnd/>
            </a:ln>
            <a:effectLst/>
          </p:spPr>
          <p:txBody>
            <a:bodyPr wrap="none" anchor="ctr"/>
            <a:lstStyle/>
            <a:p>
              <a:endParaRPr lang="en-US"/>
            </a:p>
          </p:txBody>
        </p:sp>
        <p:grpSp>
          <p:nvGrpSpPr>
            <p:cNvPr id="239620" name="Group 4"/>
            <p:cNvGrpSpPr>
              <a:grpSpLocks/>
            </p:cNvGrpSpPr>
            <p:nvPr userDrawn="1"/>
          </p:nvGrpSpPr>
          <p:grpSpPr bwMode="auto">
            <a:xfrm>
              <a:off x="0" y="-12"/>
              <a:ext cx="5760" cy="1045"/>
              <a:chOff x="0" y="-9"/>
              <a:chExt cx="5760" cy="1045"/>
            </a:xfrm>
          </p:grpSpPr>
          <p:sp>
            <p:nvSpPr>
              <p:cNvPr id="239621" name="Freeform 5"/>
              <p:cNvSpPr>
                <a:spLocks/>
              </p:cNvSpPr>
              <p:nvPr userDrawn="1"/>
            </p:nvSpPr>
            <p:spPr bwMode="ltGray">
              <a:xfrm>
                <a:off x="0" y="4"/>
                <a:ext cx="5760" cy="1032"/>
              </a:xfrm>
              <a:custGeom>
                <a:avLst/>
                <a:gdLst/>
                <a:ahLst/>
                <a:cxnLst>
                  <a:cxn ang="0">
                    <a:pos x="4848" y="432"/>
                  </a:cxn>
                  <a:cxn ang="0">
                    <a:pos x="0" y="432"/>
                  </a:cxn>
                  <a:cxn ang="0">
                    <a:pos x="0" y="0"/>
                  </a:cxn>
                  <a:cxn ang="0">
                    <a:pos x="4848" y="0"/>
                  </a:cxn>
                  <a:cxn ang="0">
                    <a:pos x="4848" y="432"/>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headEnd/>
                <a:tailEnd/>
              </a:ln>
              <a:effectLst/>
            </p:spPr>
            <p:txBody>
              <a:bodyPr wrap="none" anchor="ctr"/>
              <a:lstStyle/>
              <a:p>
                <a:endParaRPr lang="en-US"/>
              </a:p>
            </p:txBody>
          </p:sp>
          <p:grpSp>
            <p:nvGrpSpPr>
              <p:cNvPr id="239622" name="Group 6"/>
              <p:cNvGrpSpPr>
                <a:grpSpLocks/>
              </p:cNvGrpSpPr>
              <p:nvPr userDrawn="1"/>
            </p:nvGrpSpPr>
            <p:grpSpPr bwMode="auto">
              <a:xfrm>
                <a:off x="333" y="-9"/>
                <a:ext cx="5176" cy="1044"/>
                <a:chOff x="333" y="-9"/>
                <a:chExt cx="5176" cy="1044"/>
              </a:xfrm>
            </p:grpSpPr>
            <p:sp>
              <p:nvSpPr>
                <p:cNvPr id="239623" name="Freeform 7"/>
                <p:cNvSpPr>
                  <a:spLocks/>
                </p:cNvSpPr>
                <p:nvPr userDrawn="1"/>
              </p:nvSpPr>
              <p:spPr bwMode="ltGray">
                <a:xfrm>
                  <a:off x="3230" y="949"/>
                  <a:ext cx="17" cy="20"/>
                </a:xfrm>
                <a:custGeom>
                  <a:avLst/>
                  <a:gdLst/>
                  <a:ahLst/>
                  <a:cxnLst>
                    <a:cxn ang="0">
                      <a:pos x="5" y="11"/>
                    </a:cxn>
                    <a:cxn ang="0">
                      <a:pos x="15" y="5"/>
                    </a:cxn>
                    <a:cxn ang="0">
                      <a:pos x="13" y="17"/>
                    </a:cxn>
                    <a:cxn ang="0">
                      <a:pos x="5" y="11"/>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a:effectLst/>
              </p:spPr>
              <p:txBody>
                <a:bodyPr wrap="none" anchor="ctr"/>
                <a:lstStyle/>
                <a:p>
                  <a:endParaRPr lang="en-US"/>
                </a:p>
              </p:txBody>
            </p:sp>
            <p:sp>
              <p:nvSpPr>
                <p:cNvPr id="239624" name="Freeform 8"/>
                <p:cNvSpPr>
                  <a:spLocks/>
                </p:cNvSpPr>
                <p:nvPr userDrawn="1"/>
              </p:nvSpPr>
              <p:spPr bwMode="ltGray">
                <a:xfrm>
                  <a:off x="3406" y="1015"/>
                  <a:ext cx="21" cy="20"/>
                </a:xfrm>
                <a:custGeom>
                  <a:avLst/>
                  <a:gdLst/>
                  <a:ahLst/>
                  <a:cxnLst>
                    <a:cxn ang="0">
                      <a:pos x="3" y="13"/>
                    </a:cxn>
                    <a:cxn ang="0">
                      <a:pos x="11" y="3"/>
                    </a:cxn>
                    <a:cxn ang="0">
                      <a:pos x="7" y="19"/>
                    </a:cxn>
                    <a:cxn ang="0">
                      <a:pos x="3" y="13"/>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a:effectLst/>
              </p:spPr>
              <p:txBody>
                <a:bodyPr wrap="none" anchor="ctr"/>
                <a:lstStyle/>
                <a:p>
                  <a:endParaRPr lang="en-US"/>
                </a:p>
              </p:txBody>
            </p:sp>
            <p:sp>
              <p:nvSpPr>
                <p:cNvPr id="239625" name="Freeform 9"/>
                <p:cNvSpPr>
                  <a:spLocks/>
                </p:cNvSpPr>
                <p:nvPr userDrawn="1"/>
              </p:nvSpPr>
              <p:spPr bwMode="ltGray">
                <a:xfrm>
                  <a:off x="2909" y="908"/>
                  <a:ext cx="31" cy="3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a:effectLst/>
              </p:spPr>
              <p:txBody>
                <a:bodyPr wrap="none" anchor="ctr"/>
                <a:lstStyle/>
                <a:p>
                  <a:endParaRPr lang="en-US"/>
                </a:p>
              </p:txBody>
            </p:sp>
            <p:sp>
              <p:nvSpPr>
                <p:cNvPr id="239626" name="Freeform 10"/>
                <p:cNvSpPr>
                  <a:spLocks/>
                </p:cNvSpPr>
                <p:nvPr userDrawn="1"/>
              </p:nvSpPr>
              <p:spPr bwMode="ltGray">
                <a:xfrm>
                  <a:off x="2551" y="940"/>
                  <a:ext cx="25" cy="12"/>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a:effectLst/>
              </p:spPr>
              <p:txBody>
                <a:bodyPr wrap="none" anchor="ctr"/>
                <a:lstStyle/>
                <a:p>
                  <a:endParaRPr lang="en-US"/>
                </a:p>
              </p:txBody>
            </p:sp>
            <p:sp>
              <p:nvSpPr>
                <p:cNvPr id="239627" name="Freeform 11"/>
                <p:cNvSpPr>
                  <a:spLocks/>
                </p:cNvSpPr>
                <p:nvPr userDrawn="1"/>
              </p:nvSpPr>
              <p:spPr bwMode="ltGray">
                <a:xfrm>
                  <a:off x="2443" y="954"/>
                  <a:ext cx="65" cy="39"/>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a:effectLst/>
              </p:spPr>
              <p:txBody>
                <a:bodyPr wrap="none" anchor="ctr"/>
                <a:lstStyle/>
                <a:p>
                  <a:endParaRPr lang="en-US"/>
                </a:p>
              </p:txBody>
            </p:sp>
            <p:sp>
              <p:nvSpPr>
                <p:cNvPr id="239628" name="Freeform 12"/>
                <p:cNvSpPr>
                  <a:spLocks/>
                </p:cNvSpPr>
                <p:nvPr userDrawn="1"/>
              </p:nvSpPr>
              <p:spPr bwMode="ltGray">
                <a:xfrm>
                  <a:off x="2375" y="952"/>
                  <a:ext cx="68" cy="39"/>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a:effectLst/>
              </p:spPr>
              <p:txBody>
                <a:bodyPr wrap="none" anchor="ctr"/>
                <a:lstStyle/>
                <a:p>
                  <a:endParaRPr lang="en-US"/>
                </a:p>
              </p:txBody>
            </p:sp>
            <p:sp>
              <p:nvSpPr>
                <p:cNvPr id="239629" name="Freeform 13"/>
                <p:cNvSpPr>
                  <a:spLocks/>
                </p:cNvSpPr>
                <p:nvPr userDrawn="1"/>
              </p:nvSpPr>
              <p:spPr bwMode="ltGray">
                <a:xfrm>
                  <a:off x="2007" y="739"/>
                  <a:ext cx="354" cy="228"/>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a:effectLst/>
              </p:spPr>
              <p:txBody>
                <a:bodyPr wrap="none" anchor="ctr"/>
                <a:lstStyle/>
                <a:p>
                  <a:endParaRPr lang="en-US"/>
                </a:p>
              </p:txBody>
            </p:sp>
            <p:sp>
              <p:nvSpPr>
                <p:cNvPr id="239630" name="Freeform 14"/>
                <p:cNvSpPr>
                  <a:spLocks/>
                </p:cNvSpPr>
                <p:nvPr userDrawn="1"/>
              </p:nvSpPr>
              <p:spPr bwMode="ltGray">
                <a:xfrm>
                  <a:off x="2222" y="724"/>
                  <a:ext cx="157" cy="167"/>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a:effectLst/>
              </p:spPr>
              <p:txBody>
                <a:bodyPr wrap="none" anchor="ctr"/>
                <a:lstStyle/>
                <a:p>
                  <a:endParaRPr lang="en-US"/>
                </a:p>
              </p:txBody>
            </p:sp>
            <p:sp>
              <p:nvSpPr>
                <p:cNvPr id="239631" name="Freeform 15"/>
                <p:cNvSpPr>
                  <a:spLocks/>
                </p:cNvSpPr>
                <p:nvPr userDrawn="1"/>
              </p:nvSpPr>
              <p:spPr bwMode="ltGray">
                <a:xfrm>
                  <a:off x="2375" y="800"/>
                  <a:ext cx="110" cy="32"/>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a:effectLst/>
              </p:spPr>
              <p:txBody>
                <a:bodyPr wrap="none" anchor="ctr"/>
                <a:lstStyle/>
                <a:p>
                  <a:endParaRPr lang="en-US"/>
                </a:p>
              </p:txBody>
            </p:sp>
            <p:sp>
              <p:nvSpPr>
                <p:cNvPr id="239632" name="Freeform 16"/>
                <p:cNvSpPr>
                  <a:spLocks/>
                </p:cNvSpPr>
                <p:nvPr userDrawn="1"/>
              </p:nvSpPr>
              <p:spPr bwMode="ltGray">
                <a:xfrm>
                  <a:off x="2370" y="839"/>
                  <a:ext cx="75" cy="8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a:effectLst/>
              </p:spPr>
              <p:txBody>
                <a:bodyPr wrap="none" anchor="ctr"/>
                <a:lstStyle/>
                <a:p>
                  <a:endParaRPr lang="en-US"/>
                </a:p>
              </p:txBody>
            </p:sp>
            <p:sp>
              <p:nvSpPr>
                <p:cNvPr id="239633" name="Freeform 17"/>
                <p:cNvSpPr>
                  <a:spLocks/>
                </p:cNvSpPr>
                <p:nvPr userDrawn="1"/>
              </p:nvSpPr>
              <p:spPr bwMode="ltGray">
                <a:xfrm>
                  <a:off x="2497" y="793"/>
                  <a:ext cx="37" cy="49"/>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a:effectLst/>
              </p:spPr>
              <p:txBody>
                <a:bodyPr wrap="none" anchor="ctr"/>
                <a:lstStyle/>
                <a:p>
                  <a:endParaRPr lang="en-US"/>
                </a:p>
              </p:txBody>
            </p:sp>
            <p:sp>
              <p:nvSpPr>
                <p:cNvPr id="239634" name="Freeform 18"/>
                <p:cNvSpPr>
                  <a:spLocks/>
                </p:cNvSpPr>
                <p:nvPr userDrawn="1"/>
              </p:nvSpPr>
              <p:spPr bwMode="ltGray">
                <a:xfrm>
                  <a:off x="2506" y="869"/>
                  <a:ext cx="47" cy="24"/>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a:effectLst/>
              </p:spPr>
              <p:txBody>
                <a:bodyPr wrap="none" anchor="ctr"/>
                <a:lstStyle/>
                <a:p>
                  <a:endParaRPr lang="en-US"/>
                </a:p>
              </p:txBody>
            </p:sp>
            <p:sp>
              <p:nvSpPr>
                <p:cNvPr id="239635" name="Freeform 19"/>
                <p:cNvSpPr>
                  <a:spLocks/>
                </p:cNvSpPr>
                <p:nvPr userDrawn="1"/>
              </p:nvSpPr>
              <p:spPr bwMode="ltGray">
                <a:xfrm>
                  <a:off x="2555" y="832"/>
                  <a:ext cx="61" cy="42"/>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a:effectLst/>
              </p:spPr>
              <p:txBody>
                <a:bodyPr wrap="none" anchor="ctr"/>
                <a:lstStyle/>
                <a:p>
                  <a:endParaRPr lang="en-US"/>
                </a:p>
              </p:txBody>
            </p:sp>
            <p:sp>
              <p:nvSpPr>
                <p:cNvPr id="239636" name="Freeform 20"/>
                <p:cNvSpPr>
                  <a:spLocks/>
                </p:cNvSpPr>
                <p:nvPr userDrawn="1"/>
              </p:nvSpPr>
              <p:spPr bwMode="ltGray">
                <a:xfrm>
                  <a:off x="2572" y="852"/>
                  <a:ext cx="286" cy="149"/>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a:effectLst/>
              </p:spPr>
              <p:txBody>
                <a:bodyPr wrap="none" anchor="ctr"/>
                <a:lstStyle/>
                <a:p>
                  <a:endParaRPr lang="en-US"/>
                </a:p>
              </p:txBody>
            </p:sp>
            <p:sp>
              <p:nvSpPr>
                <p:cNvPr id="239637" name="Freeform 21"/>
                <p:cNvSpPr>
                  <a:spLocks/>
                </p:cNvSpPr>
                <p:nvPr userDrawn="1"/>
              </p:nvSpPr>
              <p:spPr bwMode="ltGray">
                <a:xfrm>
                  <a:off x="2820" y="866"/>
                  <a:ext cx="78" cy="64"/>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a:effectLst/>
              </p:spPr>
              <p:txBody>
                <a:bodyPr wrap="none" anchor="ctr"/>
                <a:lstStyle/>
                <a:p>
                  <a:endParaRPr lang="en-US"/>
                </a:p>
              </p:txBody>
            </p:sp>
            <p:sp>
              <p:nvSpPr>
                <p:cNvPr id="239638" name="Freeform 22"/>
                <p:cNvSpPr>
                  <a:spLocks/>
                </p:cNvSpPr>
                <p:nvPr userDrawn="1"/>
              </p:nvSpPr>
              <p:spPr bwMode="ltGray">
                <a:xfrm>
                  <a:off x="2984" y="732"/>
                  <a:ext cx="19" cy="14"/>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a:effectLst/>
              </p:spPr>
              <p:txBody>
                <a:bodyPr wrap="none" anchor="ctr"/>
                <a:lstStyle/>
                <a:p>
                  <a:endParaRPr lang="en-US"/>
                </a:p>
              </p:txBody>
            </p:sp>
            <p:sp>
              <p:nvSpPr>
                <p:cNvPr id="239639" name="Freeform 23"/>
                <p:cNvSpPr>
                  <a:spLocks/>
                </p:cNvSpPr>
                <p:nvPr userDrawn="1"/>
              </p:nvSpPr>
              <p:spPr bwMode="ltGray">
                <a:xfrm>
                  <a:off x="3083" y="830"/>
                  <a:ext cx="26" cy="19"/>
                </a:xfrm>
                <a:custGeom>
                  <a:avLst/>
                  <a:gdLst/>
                  <a:ahLst/>
                  <a:cxnLst>
                    <a:cxn ang="0">
                      <a:pos x="8" y="14"/>
                    </a:cxn>
                    <a:cxn ang="0">
                      <a:pos x="14" y="0"/>
                    </a:cxn>
                    <a:cxn ang="0">
                      <a:pos x="14" y="22"/>
                    </a:cxn>
                    <a:cxn ang="0">
                      <a:pos x="8" y="14"/>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a:effectLst/>
              </p:spPr>
              <p:txBody>
                <a:bodyPr wrap="none" anchor="ctr"/>
                <a:lstStyle/>
                <a:p>
                  <a:endParaRPr lang="en-US"/>
                </a:p>
              </p:txBody>
            </p:sp>
            <p:sp>
              <p:nvSpPr>
                <p:cNvPr id="239640" name="Freeform 24"/>
                <p:cNvSpPr>
                  <a:spLocks/>
                </p:cNvSpPr>
                <p:nvPr userDrawn="1"/>
              </p:nvSpPr>
              <p:spPr bwMode="ltGray">
                <a:xfrm>
                  <a:off x="2766" y="610"/>
                  <a:ext cx="19" cy="12"/>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a:effectLst/>
              </p:spPr>
              <p:txBody>
                <a:bodyPr wrap="none" anchor="ctr"/>
                <a:lstStyle/>
                <a:p>
                  <a:endParaRPr lang="en-US"/>
                </a:p>
              </p:txBody>
            </p:sp>
            <p:sp>
              <p:nvSpPr>
                <p:cNvPr id="239641" name="Freeform 25"/>
                <p:cNvSpPr>
                  <a:spLocks/>
                </p:cNvSpPr>
                <p:nvPr userDrawn="1"/>
              </p:nvSpPr>
              <p:spPr bwMode="ltGray">
                <a:xfrm>
                  <a:off x="2600" y="712"/>
                  <a:ext cx="19" cy="12"/>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a:effectLst/>
              </p:spPr>
              <p:txBody>
                <a:bodyPr wrap="none" anchor="ctr"/>
                <a:lstStyle/>
                <a:p>
                  <a:endParaRPr lang="en-US"/>
                </a:p>
              </p:txBody>
            </p:sp>
            <p:sp>
              <p:nvSpPr>
                <p:cNvPr id="239642" name="Freeform 26"/>
                <p:cNvSpPr>
                  <a:spLocks/>
                </p:cNvSpPr>
                <p:nvPr userDrawn="1"/>
              </p:nvSpPr>
              <p:spPr bwMode="ltGray">
                <a:xfrm>
                  <a:off x="2417" y="680"/>
                  <a:ext cx="80" cy="66"/>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a:effectLst/>
              </p:spPr>
              <p:txBody>
                <a:bodyPr wrap="none" anchor="ctr"/>
                <a:lstStyle/>
                <a:p>
                  <a:endParaRPr lang="en-US"/>
                </a:p>
              </p:txBody>
            </p:sp>
            <p:sp>
              <p:nvSpPr>
                <p:cNvPr id="239643" name="Freeform 27"/>
                <p:cNvSpPr>
                  <a:spLocks/>
                </p:cNvSpPr>
                <p:nvPr userDrawn="1"/>
              </p:nvSpPr>
              <p:spPr bwMode="ltGray">
                <a:xfrm>
                  <a:off x="2391" y="541"/>
                  <a:ext cx="94" cy="142"/>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a:effectLst/>
              </p:spPr>
              <p:txBody>
                <a:bodyPr wrap="none" anchor="ctr"/>
                <a:lstStyle/>
                <a:p>
                  <a:endParaRPr lang="en-US"/>
                </a:p>
              </p:txBody>
            </p:sp>
            <p:sp>
              <p:nvSpPr>
                <p:cNvPr id="239644" name="Freeform 28"/>
                <p:cNvSpPr>
                  <a:spLocks/>
                </p:cNvSpPr>
                <p:nvPr userDrawn="1"/>
              </p:nvSpPr>
              <p:spPr bwMode="ltGray">
                <a:xfrm>
                  <a:off x="2415" y="644"/>
                  <a:ext cx="32" cy="41"/>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a:effectLst/>
              </p:spPr>
              <p:txBody>
                <a:bodyPr wrap="none" anchor="ctr"/>
                <a:lstStyle/>
                <a:p>
                  <a:endParaRPr lang="en-US"/>
                </a:p>
              </p:txBody>
            </p:sp>
            <p:sp>
              <p:nvSpPr>
                <p:cNvPr id="239645" name="Freeform 29"/>
                <p:cNvSpPr>
                  <a:spLocks/>
                </p:cNvSpPr>
                <p:nvPr userDrawn="1"/>
              </p:nvSpPr>
              <p:spPr bwMode="ltGray">
                <a:xfrm>
                  <a:off x="2349" y="654"/>
                  <a:ext cx="45" cy="41"/>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a:effectLst/>
              </p:spPr>
              <p:txBody>
                <a:bodyPr wrap="none" anchor="ctr"/>
                <a:lstStyle/>
                <a:p>
                  <a:endParaRPr lang="en-US"/>
                </a:p>
              </p:txBody>
            </p:sp>
            <p:sp>
              <p:nvSpPr>
                <p:cNvPr id="239646" name="Freeform 30"/>
                <p:cNvSpPr>
                  <a:spLocks/>
                </p:cNvSpPr>
                <p:nvPr userDrawn="1"/>
              </p:nvSpPr>
              <p:spPr bwMode="ltGray">
                <a:xfrm>
                  <a:off x="4808" y="597"/>
                  <a:ext cx="701" cy="438"/>
                </a:xfrm>
                <a:custGeom>
                  <a:avLst/>
                  <a:gdLst/>
                  <a:ahLst/>
                  <a:cxnLst>
                    <a:cxn ang="0">
                      <a:pos x="21" y="280"/>
                    </a:cxn>
                    <a:cxn ang="0">
                      <a:pos x="24" y="250"/>
                    </a:cxn>
                    <a:cxn ang="0">
                      <a:pos x="22" y="245"/>
                    </a:cxn>
                    <a:cxn ang="0">
                      <a:pos x="16" y="218"/>
                    </a:cxn>
                    <a:cxn ang="0">
                      <a:pos x="4" y="215"/>
                    </a:cxn>
                    <a:cxn ang="0">
                      <a:pos x="0" y="191"/>
                    </a:cxn>
                    <a:cxn ang="0">
                      <a:pos x="12" y="180"/>
                    </a:cxn>
                    <a:cxn ang="0">
                      <a:pos x="6" y="165"/>
                    </a:cxn>
                    <a:cxn ang="0">
                      <a:pos x="2" y="160"/>
                    </a:cxn>
                    <a:cxn ang="0">
                      <a:pos x="28" y="120"/>
                    </a:cxn>
                    <a:cxn ang="0">
                      <a:pos x="44" y="96"/>
                    </a:cxn>
                    <a:cxn ang="0">
                      <a:pos x="42" y="70"/>
                    </a:cxn>
                    <a:cxn ang="0">
                      <a:pos x="24" y="43"/>
                    </a:cxn>
                    <a:cxn ang="0">
                      <a:pos x="20" y="32"/>
                    </a:cxn>
                    <a:cxn ang="0">
                      <a:pos x="26" y="36"/>
                    </a:cxn>
                    <a:cxn ang="0">
                      <a:pos x="48" y="35"/>
                    </a:cxn>
                    <a:cxn ang="0">
                      <a:pos x="64" y="11"/>
                    </a:cxn>
                    <a:cxn ang="0">
                      <a:pos x="82" y="0"/>
                    </a:cxn>
                    <a:cxn ang="0">
                      <a:pos x="88" y="2"/>
                    </a:cxn>
                    <a:cxn ang="0">
                      <a:pos x="92" y="9"/>
                    </a:cxn>
                    <a:cxn ang="0">
                      <a:pos x="98" y="5"/>
                    </a:cxn>
                    <a:cxn ang="0">
                      <a:pos x="110" y="8"/>
                    </a:cxn>
                    <a:cxn ang="0">
                      <a:pos x="116" y="9"/>
                    </a:cxn>
                    <a:cxn ang="0">
                      <a:pos x="141" y="14"/>
                    </a:cxn>
                    <a:cxn ang="0">
                      <a:pos x="155" y="24"/>
                    </a:cxn>
                    <a:cxn ang="0">
                      <a:pos x="167" y="17"/>
                    </a:cxn>
                    <a:cxn ang="0">
                      <a:pos x="173" y="14"/>
                    </a:cxn>
                    <a:cxn ang="0">
                      <a:pos x="195" y="14"/>
                    </a:cxn>
                    <a:cxn ang="0">
                      <a:pos x="211" y="32"/>
                    </a:cxn>
                    <a:cxn ang="0">
                      <a:pos x="231" y="59"/>
                    </a:cxn>
                    <a:cxn ang="0">
                      <a:pos x="245" y="70"/>
                    </a:cxn>
                    <a:cxn ang="0">
                      <a:pos x="257" y="68"/>
                    </a:cxn>
                    <a:cxn ang="0">
                      <a:pos x="270" y="65"/>
                    </a:cxn>
                    <a:cxn ang="0">
                      <a:pos x="290" y="71"/>
                    </a:cxn>
                    <a:cxn ang="0">
                      <a:pos x="300" y="81"/>
                    </a:cxn>
                    <a:cxn ang="0">
                      <a:pos x="308" y="90"/>
                    </a:cxn>
                    <a:cxn ang="0">
                      <a:pos x="318" y="111"/>
                    </a:cxn>
                    <a:cxn ang="0">
                      <a:pos x="322" y="120"/>
                    </a:cxn>
                    <a:cxn ang="0">
                      <a:pos x="324" y="125"/>
                    </a:cxn>
                    <a:cxn ang="0">
                      <a:pos x="310" y="142"/>
                    </a:cxn>
                    <a:cxn ang="0">
                      <a:pos x="322" y="141"/>
                    </a:cxn>
                    <a:cxn ang="0">
                      <a:pos x="342" y="155"/>
                    </a:cxn>
                    <a:cxn ang="0">
                      <a:pos x="364" y="157"/>
                    </a:cxn>
                    <a:cxn ang="0">
                      <a:pos x="380" y="168"/>
                    </a:cxn>
                    <a:cxn ang="0">
                      <a:pos x="382" y="172"/>
                    </a:cxn>
                    <a:cxn ang="0">
                      <a:pos x="382" y="176"/>
                    </a:cxn>
                    <a:cxn ang="0">
                      <a:pos x="394" y="172"/>
                    </a:cxn>
                    <a:cxn ang="0">
                      <a:pos x="400" y="171"/>
                    </a:cxn>
                    <a:cxn ang="0">
                      <a:pos x="439" y="185"/>
                    </a:cxn>
                    <a:cxn ang="0">
                      <a:pos x="447" y="199"/>
                    </a:cxn>
                    <a:cxn ang="0">
                      <a:pos x="465" y="201"/>
                    </a:cxn>
                    <a:cxn ang="0">
                      <a:pos x="471" y="215"/>
                    </a:cxn>
                    <a:cxn ang="0">
                      <a:pos x="451" y="258"/>
                    </a:cxn>
                    <a:cxn ang="0">
                      <a:pos x="435" y="281"/>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a:effectLst/>
              </p:spPr>
              <p:txBody>
                <a:bodyPr wrap="none" anchor="ctr"/>
                <a:lstStyle/>
                <a:p>
                  <a:endParaRPr lang="en-US"/>
                </a:p>
              </p:txBody>
            </p:sp>
            <p:sp>
              <p:nvSpPr>
                <p:cNvPr id="239647" name="Freeform 31"/>
                <p:cNvSpPr>
                  <a:spLocks/>
                </p:cNvSpPr>
                <p:nvPr userDrawn="1"/>
              </p:nvSpPr>
              <p:spPr bwMode="ltGray">
                <a:xfrm>
                  <a:off x="3880" y="-7"/>
                  <a:ext cx="984" cy="692"/>
                </a:xfrm>
                <a:custGeom>
                  <a:avLst/>
                  <a:gdLst/>
                  <a:ahLst/>
                  <a:cxnLst>
                    <a:cxn ang="0">
                      <a:pos x="406" y="6"/>
                    </a:cxn>
                    <a:cxn ang="0">
                      <a:pos x="502" y="34"/>
                    </a:cxn>
                    <a:cxn ang="0">
                      <a:pos x="550" y="38"/>
                    </a:cxn>
                    <a:cxn ang="0">
                      <a:pos x="578" y="130"/>
                    </a:cxn>
                    <a:cxn ang="0">
                      <a:pos x="586" y="90"/>
                    </a:cxn>
                    <a:cxn ang="0">
                      <a:pos x="606" y="70"/>
                    </a:cxn>
                    <a:cxn ang="0">
                      <a:pos x="642" y="126"/>
                    </a:cxn>
                    <a:cxn ang="0">
                      <a:pos x="682" y="98"/>
                    </a:cxn>
                    <a:cxn ang="0">
                      <a:pos x="706" y="86"/>
                    </a:cxn>
                    <a:cxn ang="0">
                      <a:pos x="762" y="2"/>
                    </a:cxn>
                    <a:cxn ang="0">
                      <a:pos x="798" y="70"/>
                    </a:cxn>
                    <a:cxn ang="0">
                      <a:pos x="798" y="130"/>
                    </a:cxn>
                    <a:cxn ang="0">
                      <a:pos x="790" y="158"/>
                    </a:cxn>
                    <a:cxn ang="0">
                      <a:pos x="766" y="162"/>
                    </a:cxn>
                    <a:cxn ang="0">
                      <a:pos x="762" y="186"/>
                    </a:cxn>
                    <a:cxn ang="0">
                      <a:pos x="802" y="226"/>
                    </a:cxn>
                    <a:cxn ang="0">
                      <a:pos x="786" y="322"/>
                    </a:cxn>
                    <a:cxn ang="0">
                      <a:pos x="830" y="414"/>
                    </a:cxn>
                    <a:cxn ang="0">
                      <a:pos x="854" y="450"/>
                    </a:cxn>
                    <a:cxn ang="0">
                      <a:pos x="830" y="450"/>
                    </a:cxn>
                    <a:cxn ang="0">
                      <a:pos x="746" y="378"/>
                    </a:cxn>
                    <a:cxn ang="0">
                      <a:pos x="678" y="402"/>
                    </a:cxn>
                    <a:cxn ang="0">
                      <a:pos x="590" y="442"/>
                    </a:cxn>
                    <a:cxn ang="0">
                      <a:pos x="642" y="578"/>
                    </a:cxn>
                    <a:cxn ang="0">
                      <a:pos x="710" y="610"/>
                    </a:cxn>
                    <a:cxn ang="0">
                      <a:pos x="738" y="550"/>
                    </a:cxn>
                    <a:cxn ang="0">
                      <a:pos x="774" y="570"/>
                    </a:cxn>
                    <a:cxn ang="0">
                      <a:pos x="766" y="630"/>
                    </a:cxn>
                    <a:cxn ang="0">
                      <a:pos x="802" y="670"/>
                    </a:cxn>
                    <a:cxn ang="0">
                      <a:pos x="838" y="658"/>
                    </a:cxn>
                    <a:cxn ang="0">
                      <a:pos x="922" y="806"/>
                    </a:cxn>
                    <a:cxn ang="0">
                      <a:pos x="942" y="826"/>
                    </a:cxn>
                    <a:cxn ang="0">
                      <a:pos x="874" y="810"/>
                    </a:cxn>
                    <a:cxn ang="0">
                      <a:pos x="830" y="758"/>
                    </a:cxn>
                    <a:cxn ang="0">
                      <a:pos x="778" y="710"/>
                    </a:cxn>
                    <a:cxn ang="0">
                      <a:pos x="702" y="662"/>
                    </a:cxn>
                    <a:cxn ang="0">
                      <a:pos x="614" y="646"/>
                    </a:cxn>
                    <a:cxn ang="0">
                      <a:pos x="506" y="594"/>
                    </a:cxn>
                    <a:cxn ang="0">
                      <a:pos x="462" y="506"/>
                    </a:cxn>
                    <a:cxn ang="0">
                      <a:pos x="430" y="462"/>
                    </a:cxn>
                    <a:cxn ang="0">
                      <a:pos x="382" y="430"/>
                    </a:cxn>
                    <a:cxn ang="0">
                      <a:pos x="342" y="370"/>
                    </a:cxn>
                    <a:cxn ang="0">
                      <a:pos x="354" y="414"/>
                    </a:cxn>
                    <a:cxn ang="0">
                      <a:pos x="418" y="494"/>
                    </a:cxn>
                    <a:cxn ang="0">
                      <a:pos x="422" y="526"/>
                    </a:cxn>
                    <a:cxn ang="0">
                      <a:pos x="394" y="498"/>
                    </a:cxn>
                    <a:cxn ang="0">
                      <a:pos x="354" y="466"/>
                    </a:cxn>
                    <a:cxn ang="0">
                      <a:pos x="314" y="402"/>
                    </a:cxn>
                    <a:cxn ang="0">
                      <a:pos x="266" y="346"/>
                    </a:cxn>
                    <a:cxn ang="0">
                      <a:pos x="210" y="314"/>
                    </a:cxn>
                    <a:cxn ang="0">
                      <a:pos x="154" y="238"/>
                    </a:cxn>
                    <a:cxn ang="0">
                      <a:pos x="66" y="66"/>
                    </a:cxn>
                    <a:cxn ang="0">
                      <a:pos x="34" y="38"/>
                    </a:cxn>
                    <a:cxn ang="0">
                      <a:pos x="46" y="22"/>
                    </a:cxn>
                    <a:cxn ang="0">
                      <a:pos x="102" y="70"/>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a:effectLst/>
              </p:spPr>
              <p:txBody>
                <a:bodyPr wrap="none" anchor="ctr"/>
                <a:lstStyle/>
                <a:p>
                  <a:endParaRPr lang="en-US"/>
                </a:p>
              </p:txBody>
            </p:sp>
            <p:sp>
              <p:nvSpPr>
                <p:cNvPr id="239648" name="Freeform 32"/>
                <p:cNvSpPr>
                  <a:spLocks/>
                </p:cNvSpPr>
                <p:nvPr userDrawn="1"/>
              </p:nvSpPr>
              <p:spPr bwMode="ltGray">
                <a:xfrm>
                  <a:off x="3577" y="490"/>
                  <a:ext cx="36" cy="39"/>
                </a:xfrm>
                <a:custGeom>
                  <a:avLst/>
                  <a:gdLst/>
                  <a:ahLst/>
                  <a:cxnLst>
                    <a:cxn ang="0">
                      <a:pos x="6" y="28"/>
                    </a:cxn>
                    <a:cxn ang="0">
                      <a:pos x="10" y="48"/>
                    </a:cxn>
                    <a:cxn ang="0">
                      <a:pos x="6" y="28"/>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a:effectLst/>
              </p:spPr>
              <p:txBody>
                <a:bodyPr wrap="none" anchor="ctr"/>
                <a:lstStyle/>
                <a:p>
                  <a:endParaRPr lang="en-US"/>
                </a:p>
              </p:txBody>
            </p:sp>
            <p:sp>
              <p:nvSpPr>
                <p:cNvPr id="239649" name="Freeform 33"/>
                <p:cNvSpPr>
                  <a:spLocks/>
                </p:cNvSpPr>
                <p:nvPr userDrawn="1"/>
              </p:nvSpPr>
              <p:spPr bwMode="ltGray">
                <a:xfrm>
                  <a:off x="3549" y="475"/>
                  <a:ext cx="38" cy="29"/>
                </a:xfrm>
                <a:custGeom>
                  <a:avLst/>
                  <a:gdLst/>
                  <a:ahLst/>
                  <a:cxnLst>
                    <a:cxn ang="0">
                      <a:pos x="0" y="5"/>
                    </a:cxn>
                    <a:cxn ang="0">
                      <a:pos x="12" y="1"/>
                    </a:cxn>
                    <a:cxn ang="0">
                      <a:pos x="36" y="17"/>
                    </a:cxn>
                    <a:cxn ang="0">
                      <a:pos x="8" y="17"/>
                    </a:cxn>
                    <a:cxn ang="0">
                      <a:pos x="0" y="5"/>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a:effectLst/>
              </p:spPr>
              <p:txBody>
                <a:bodyPr wrap="none" anchor="ctr"/>
                <a:lstStyle/>
                <a:p>
                  <a:endParaRPr lang="en-US"/>
                </a:p>
              </p:txBody>
            </p:sp>
            <p:sp>
              <p:nvSpPr>
                <p:cNvPr id="239650" name="Freeform 34"/>
                <p:cNvSpPr>
                  <a:spLocks/>
                </p:cNvSpPr>
                <p:nvPr userDrawn="1"/>
              </p:nvSpPr>
              <p:spPr bwMode="ltGray">
                <a:xfrm>
                  <a:off x="4686" y="394"/>
                  <a:ext cx="171" cy="81"/>
                </a:xfrm>
                <a:custGeom>
                  <a:avLst/>
                  <a:gdLst/>
                  <a:ahLst/>
                  <a:cxnLst>
                    <a:cxn ang="0">
                      <a:pos x="0" y="49"/>
                    </a:cxn>
                    <a:cxn ang="0">
                      <a:pos x="28" y="25"/>
                    </a:cxn>
                    <a:cxn ang="0">
                      <a:pos x="56" y="21"/>
                    </a:cxn>
                    <a:cxn ang="0">
                      <a:pos x="80" y="9"/>
                    </a:cxn>
                    <a:cxn ang="0">
                      <a:pos x="64" y="25"/>
                    </a:cxn>
                    <a:cxn ang="0">
                      <a:pos x="124" y="49"/>
                    </a:cxn>
                    <a:cxn ang="0">
                      <a:pos x="160" y="65"/>
                    </a:cxn>
                    <a:cxn ang="0">
                      <a:pos x="116" y="77"/>
                    </a:cxn>
                    <a:cxn ang="0">
                      <a:pos x="88" y="57"/>
                    </a:cxn>
                    <a:cxn ang="0">
                      <a:pos x="76" y="53"/>
                    </a:cxn>
                    <a:cxn ang="0">
                      <a:pos x="24" y="41"/>
                    </a:cxn>
                    <a:cxn ang="0">
                      <a:pos x="0" y="49"/>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a:effectLst/>
              </p:spPr>
              <p:txBody>
                <a:bodyPr wrap="none" anchor="ctr"/>
                <a:lstStyle/>
                <a:p>
                  <a:endParaRPr lang="en-US"/>
                </a:p>
              </p:txBody>
            </p:sp>
            <p:sp>
              <p:nvSpPr>
                <p:cNvPr id="239651" name="Freeform 35"/>
                <p:cNvSpPr>
                  <a:spLocks/>
                </p:cNvSpPr>
                <p:nvPr userDrawn="1"/>
              </p:nvSpPr>
              <p:spPr bwMode="ltGray">
                <a:xfrm>
                  <a:off x="4867" y="460"/>
                  <a:ext cx="138" cy="37"/>
                </a:xfrm>
                <a:custGeom>
                  <a:avLst/>
                  <a:gdLst/>
                  <a:ahLst/>
                  <a:cxnLst>
                    <a:cxn ang="0">
                      <a:pos x="0" y="0"/>
                    </a:cxn>
                    <a:cxn ang="0">
                      <a:pos x="52" y="4"/>
                    </a:cxn>
                    <a:cxn ang="0">
                      <a:pos x="88" y="24"/>
                    </a:cxn>
                    <a:cxn ang="0">
                      <a:pos x="112" y="20"/>
                    </a:cxn>
                    <a:cxn ang="0">
                      <a:pos x="108" y="44"/>
                    </a:cxn>
                    <a:cxn ang="0">
                      <a:pos x="64" y="40"/>
                    </a:cxn>
                    <a:cxn ang="0">
                      <a:pos x="0" y="36"/>
                    </a:cxn>
                    <a:cxn ang="0">
                      <a:pos x="28" y="20"/>
                    </a:cxn>
                    <a:cxn ang="0">
                      <a:pos x="0" y="0"/>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a:effectLst/>
              </p:spPr>
              <p:txBody>
                <a:bodyPr wrap="none" anchor="ctr"/>
                <a:lstStyle/>
                <a:p>
                  <a:endParaRPr lang="en-US"/>
                </a:p>
              </p:txBody>
            </p:sp>
            <p:sp>
              <p:nvSpPr>
                <p:cNvPr id="239652" name="Freeform 36"/>
                <p:cNvSpPr>
                  <a:spLocks/>
                </p:cNvSpPr>
                <p:nvPr userDrawn="1"/>
              </p:nvSpPr>
              <p:spPr bwMode="ltGray">
                <a:xfrm>
                  <a:off x="4794" y="480"/>
                  <a:ext cx="56" cy="34"/>
                </a:xfrm>
                <a:custGeom>
                  <a:avLst/>
                  <a:gdLst/>
                  <a:ahLst/>
                  <a:cxnLst>
                    <a:cxn ang="0">
                      <a:pos x="17" y="25"/>
                    </a:cxn>
                    <a:cxn ang="0">
                      <a:pos x="37" y="13"/>
                    </a:cxn>
                    <a:cxn ang="0">
                      <a:pos x="17" y="2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a:effectLst/>
              </p:spPr>
              <p:txBody>
                <a:bodyPr wrap="none" anchor="ctr"/>
                <a:lstStyle/>
                <a:p>
                  <a:endParaRPr lang="en-US"/>
                </a:p>
              </p:txBody>
            </p:sp>
            <p:sp>
              <p:nvSpPr>
                <p:cNvPr id="239653" name="Freeform 37"/>
                <p:cNvSpPr>
                  <a:spLocks/>
                </p:cNvSpPr>
                <p:nvPr userDrawn="1"/>
              </p:nvSpPr>
              <p:spPr bwMode="ltGray">
                <a:xfrm>
                  <a:off x="4757" y="375"/>
                  <a:ext cx="37" cy="44"/>
                </a:xfrm>
                <a:custGeom>
                  <a:avLst/>
                  <a:gdLst/>
                  <a:ahLst/>
                  <a:cxnLst>
                    <a:cxn ang="0">
                      <a:pos x="19" y="32"/>
                    </a:cxn>
                    <a:cxn ang="0">
                      <a:pos x="19" y="0"/>
                    </a:cxn>
                    <a:cxn ang="0">
                      <a:pos x="19" y="32"/>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a:effectLst/>
              </p:spPr>
              <p:txBody>
                <a:bodyPr wrap="none" anchor="ctr"/>
                <a:lstStyle/>
                <a:p>
                  <a:endParaRPr lang="en-US"/>
                </a:p>
              </p:txBody>
            </p:sp>
            <p:sp>
              <p:nvSpPr>
                <p:cNvPr id="239654" name="Freeform 38"/>
                <p:cNvSpPr>
                  <a:spLocks/>
                </p:cNvSpPr>
                <p:nvPr userDrawn="1"/>
              </p:nvSpPr>
              <p:spPr bwMode="ltGray">
                <a:xfrm>
                  <a:off x="5054" y="507"/>
                  <a:ext cx="45" cy="66"/>
                </a:xfrm>
                <a:custGeom>
                  <a:avLst/>
                  <a:gdLst/>
                  <a:ahLst/>
                  <a:cxnLst>
                    <a:cxn ang="0">
                      <a:pos x="4" y="9"/>
                    </a:cxn>
                    <a:cxn ang="0">
                      <a:pos x="20" y="33"/>
                    </a:cxn>
                    <a:cxn ang="0">
                      <a:pos x="24" y="49"/>
                    </a:cxn>
                    <a:cxn ang="0">
                      <a:pos x="36" y="53"/>
                    </a:cxn>
                    <a:cxn ang="0">
                      <a:pos x="24" y="73"/>
                    </a:cxn>
                    <a:cxn ang="0">
                      <a:pos x="0" y="21"/>
                    </a:cxn>
                    <a:cxn ang="0">
                      <a:pos x="4" y="9"/>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a:effectLst/>
              </p:spPr>
              <p:txBody>
                <a:bodyPr wrap="none" anchor="ctr"/>
                <a:lstStyle/>
                <a:p>
                  <a:endParaRPr lang="en-US"/>
                </a:p>
              </p:txBody>
            </p:sp>
            <p:sp>
              <p:nvSpPr>
                <p:cNvPr id="239655" name="Freeform 39"/>
                <p:cNvSpPr>
                  <a:spLocks/>
                </p:cNvSpPr>
                <p:nvPr userDrawn="1"/>
              </p:nvSpPr>
              <p:spPr bwMode="ltGray">
                <a:xfrm>
                  <a:off x="4260" y="6"/>
                  <a:ext cx="480" cy="100"/>
                </a:xfrm>
                <a:custGeom>
                  <a:avLst/>
                  <a:gdLst/>
                  <a:ahLst/>
                  <a:cxnLst>
                    <a:cxn ang="0">
                      <a:pos x="220" y="1"/>
                    </a:cxn>
                    <a:cxn ang="0">
                      <a:pos x="231" y="8"/>
                    </a:cxn>
                    <a:cxn ang="0">
                      <a:pos x="235" y="0"/>
                    </a:cxn>
                    <a:cxn ang="0">
                      <a:pos x="265" y="0"/>
                    </a:cxn>
                    <a:cxn ang="0">
                      <a:pos x="287" y="17"/>
                    </a:cxn>
                    <a:cxn ang="0">
                      <a:pos x="319" y="10"/>
                    </a:cxn>
                    <a:cxn ang="0">
                      <a:pos x="314" y="29"/>
                    </a:cxn>
                    <a:cxn ang="0">
                      <a:pos x="298" y="46"/>
                    </a:cxn>
                    <a:cxn ang="0">
                      <a:pos x="295" y="29"/>
                    </a:cxn>
                    <a:cxn ang="0">
                      <a:pos x="287" y="31"/>
                    </a:cxn>
                    <a:cxn ang="0">
                      <a:pos x="279" y="29"/>
                    </a:cxn>
                    <a:cxn ang="0">
                      <a:pos x="263" y="21"/>
                    </a:cxn>
                    <a:cxn ang="0">
                      <a:pos x="228" y="38"/>
                    </a:cxn>
                    <a:cxn ang="0">
                      <a:pos x="201" y="44"/>
                    </a:cxn>
                    <a:cxn ang="0">
                      <a:pos x="212" y="57"/>
                    </a:cxn>
                    <a:cxn ang="0">
                      <a:pos x="188" y="63"/>
                    </a:cxn>
                    <a:cxn ang="0">
                      <a:pos x="169" y="61"/>
                    </a:cxn>
                    <a:cxn ang="0">
                      <a:pos x="177" y="57"/>
                    </a:cxn>
                    <a:cxn ang="0">
                      <a:pos x="171" y="40"/>
                    </a:cxn>
                    <a:cxn ang="0">
                      <a:pos x="169" y="31"/>
                    </a:cxn>
                    <a:cxn ang="0">
                      <a:pos x="158" y="23"/>
                    </a:cxn>
                    <a:cxn ang="0">
                      <a:pos x="142" y="27"/>
                    </a:cxn>
                    <a:cxn ang="0">
                      <a:pos x="134" y="27"/>
                    </a:cxn>
                    <a:cxn ang="0">
                      <a:pos x="123" y="25"/>
                    </a:cxn>
                    <a:cxn ang="0">
                      <a:pos x="83" y="2"/>
                    </a:cxn>
                    <a:cxn ang="0">
                      <a:pos x="59" y="14"/>
                    </a:cxn>
                    <a:cxn ang="0">
                      <a:pos x="1" y="0"/>
                    </a:cxn>
                    <a:cxn ang="0">
                      <a:pos x="220" y="1"/>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a:effectLst/>
              </p:spPr>
              <p:txBody>
                <a:bodyPr wrap="none" anchor="ctr"/>
                <a:lstStyle/>
                <a:p>
                  <a:endParaRPr lang="en-US"/>
                </a:p>
              </p:txBody>
            </p:sp>
            <p:sp>
              <p:nvSpPr>
                <p:cNvPr id="239656" name="Freeform 40"/>
                <p:cNvSpPr>
                  <a:spLocks/>
                </p:cNvSpPr>
                <p:nvPr userDrawn="1"/>
              </p:nvSpPr>
              <p:spPr bwMode="ltGray">
                <a:xfrm>
                  <a:off x="3835" y="3"/>
                  <a:ext cx="446" cy="49"/>
                </a:xfrm>
                <a:custGeom>
                  <a:avLst/>
                  <a:gdLst/>
                  <a:ahLst/>
                  <a:cxnLst>
                    <a:cxn ang="0">
                      <a:pos x="105" y="31"/>
                    </a:cxn>
                    <a:cxn ang="0">
                      <a:pos x="30" y="1"/>
                    </a:cxn>
                    <a:cxn ang="0">
                      <a:pos x="285" y="0"/>
                    </a:cxn>
                    <a:cxn ang="0">
                      <a:pos x="296" y="14"/>
                    </a:cxn>
                    <a:cxn ang="0">
                      <a:pos x="264" y="16"/>
                    </a:cxn>
                    <a:cxn ang="0">
                      <a:pos x="105" y="3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a:effectLst/>
              </p:spPr>
              <p:txBody>
                <a:bodyPr wrap="none" anchor="ctr"/>
                <a:lstStyle/>
                <a:p>
                  <a:endParaRPr lang="en-US"/>
                </a:p>
              </p:txBody>
            </p:sp>
            <p:sp>
              <p:nvSpPr>
                <p:cNvPr id="239657" name="Freeform 41"/>
                <p:cNvSpPr>
                  <a:spLocks/>
                </p:cNvSpPr>
                <p:nvPr userDrawn="1"/>
              </p:nvSpPr>
              <p:spPr bwMode="ltGray">
                <a:xfrm>
                  <a:off x="2853" y="74"/>
                  <a:ext cx="42" cy="25"/>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a:effectLst/>
              </p:spPr>
              <p:txBody>
                <a:bodyPr wrap="none" anchor="ctr"/>
                <a:lstStyle/>
                <a:p>
                  <a:endParaRPr lang="en-US"/>
                </a:p>
              </p:txBody>
            </p:sp>
            <p:sp>
              <p:nvSpPr>
                <p:cNvPr id="239658" name="Freeform 42"/>
                <p:cNvSpPr>
                  <a:spLocks/>
                </p:cNvSpPr>
                <p:nvPr userDrawn="1"/>
              </p:nvSpPr>
              <p:spPr bwMode="ltGray">
                <a:xfrm>
                  <a:off x="1704" y="3"/>
                  <a:ext cx="1022" cy="372"/>
                </a:xfrm>
                <a:custGeom>
                  <a:avLst/>
                  <a:gdLst/>
                  <a:ahLst/>
                  <a:cxnLst>
                    <a:cxn ang="0">
                      <a:pos x="73" y="1"/>
                    </a:cxn>
                    <a:cxn ang="0">
                      <a:pos x="436"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a:effectLst/>
              </p:spPr>
              <p:txBody>
                <a:bodyPr wrap="none" anchor="ctr"/>
                <a:lstStyle/>
                <a:p>
                  <a:endParaRPr lang="en-US"/>
                </a:p>
              </p:txBody>
            </p:sp>
            <p:sp>
              <p:nvSpPr>
                <p:cNvPr id="239659" name="Freeform 43"/>
                <p:cNvSpPr>
                  <a:spLocks/>
                </p:cNvSpPr>
                <p:nvPr userDrawn="1"/>
              </p:nvSpPr>
              <p:spPr bwMode="ltGray">
                <a:xfrm>
                  <a:off x="2729" y="-9"/>
                  <a:ext cx="47" cy="134"/>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a:effectLst/>
              </p:spPr>
              <p:txBody>
                <a:bodyPr wrap="none" anchor="ctr"/>
                <a:lstStyle/>
                <a:p>
                  <a:endParaRPr lang="en-US"/>
                </a:p>
              </p:txBody>
            </p:sp>
            <p:sp>
              <p:nvSpPr>
                <p:cNvPr id="239660" name="Freeform 44"/>
                <p:cNvSpPr>
                  <a:spLocks/>
                </p:cNvSpPr>
                <p:nvPr userDrawn="1"/>
              </p:nvSpPr>
              <p:spPr bwMode="ltGray">
                <a:xfrm>
                  <a:off x="2701" y="103"/>
                  <a:ext cx="138" cy="8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a:effectLst/>
              </p:spPr>
              <p:txBody>
                <a:bodyPr wrap="none" anchor="ctr"/>
                <a:lstStyle/>
                <a:p>
                  <a:endParaRPr lang="en-US"/>
                </a:p>
              </p:txBody>
            </p:sp>
            <p:sp>
              <p:nvSpPr>
                <p:cNvPr id="239661" name="Freeform 45"/>
                <p:cNvSpPr>
                  <a:spLocks/>
                </p:cNvSpPr>
                <p:nvPr userDrawn="1"/>
              </p:nvSpPr>
              <p:spPr bwMode="ltGray">
                <a:xfrm>
                  <a:off x="2553" y="182"/>
                  <a:ext cx="187" cy="176"/>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a:effectLst/>
              </p:spPr>
              <p:txBody>
                <a:bodyPr wrap="none" anchor="ctr"/>
                <a:lstStyle/>
                <a:p>
                  <a:endParaRPr lang="en-US"/>
                </a:p>
              </p:txBody>
            </p:sp>
            <p:sp>
              <p:nvSpPr>
                <p:cNvPr id="239662" name="Freeform 46"/>
                <p:cNvSpPr>
                  <a:spLocks/>
                </p:cNvSpPr>
                <p:nvPr userDrawn="1"/>
              </p:nvSpPr>
              <p:spPr bwMode="ltGray">
                <a:xfrm>
                  <a:off x="2677" y="233"/>
                  <a:ext cx="14" cy="10"/>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a:effectLst/>
              </p:spPr>
              <p:txBody>
                <a:bodyPr wrap="none" anchor="ctr"/>
                <a:lstStyle/>
                <a:p>
                  <a:endParaRPr lang="en-US"/>
                </a:p>
              </p:txBody>
            </p:sp>
            <p:sp>
              <p:nvSpPr>
                <p:cNvPr id="239663" name="Freeform 47"/>
                <p:cNvSpPr>
                  <a:spLocks/>
                </p:cNvSpPr>
                <p:nvPr userDrawn="1"/>
              </p:nvSpPr>
              <p:spPr bwMode="ltGray">
                <a:xfrm>
                  <a:off x="1627" y="353"/>
                  <a:ext cx="813" cy="462"/>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a:effectLst/>
              </p:spPr>
              <p:txBody>
                <a:bodyPr wrap="none" anchor="ctr"/>
                <a:lstStyle/>
                <a:p>
                  <a:endParaRPr lang="en-US"/>
                </a:p>
              </p:txBody>
            </p:sp>
            <p:sp>
              <p:nvSpPr>
                <p:cNvPr id="239664" name="Freeform 48"/>
                <p:cNvSpPr>
                  <a:spLocks/>
                </p:cNvSpPr>
                <p:nvPr userDrawn="1"/>
              </p:nvSpPr>
              <p:spPr bwMode="ltGray">
                <a:xfrm>
                  <a:off x="1770" y="671"/>
                  <a:ext cx="45" cy="71"/>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a:effectLst/>
              </p:spPr>
              <p:txBody>
                <a:bodyPr wrap="none" anchor="ctr"/>
                <a:lstStyle/>
                <a:p>
                  <a:endParaRPr lang="en-US"/>
                </a:p>
              </p:txBody>
            </p:sp>
            <p:sp>
              <p:nvSpPr>
                <p:cNvPr id="239665" name="Freeform 49"/>
                <p:cNvSpPr>
                  <a:spLocks/>
                </p:cNvSpPr>
                <p:nvPr userDrawn="1"/>
              </p:nvSpPr>
              <p:spPr bwMode="ltGray">
                <a:xfrm>
                  <a:off x="2394" y="431"/>
                  <a:ext cx="42" cy="59"/>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a:effectLst/>
              </p:spPr>
              <p:txBody>
                <a:bodyPr wrap="none" anchor="ctr"/>
                <a:lstStyle/>
                <a:p>
                  <a:endParaRPr lang="en-US"/>
                </a:p>
              </p:txBody>
            </p:sp>
            <p:sp>
              <p:nvSpPr>
                <p:cNvPr id="239666" name="Freeform 50"/>
                <p:cNvSpPr>
                  <a:spLocks/>
                </p:cNvSpPr>
                <p:nvPr userDrawn="1"/>
              </p:nvSpPr>
              <p:spPr bwMode="ltGray">
                <a:xfrm>
                  <a:off x="2513" y="402"/>
                  <a:ext cx="21" cy="24"/>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a:effectLst/>
              </p:spPr>
              <p:txBody>
                <a:bodyPr wrap="none" anchor="ctr"/>
                <a:lstStyle/>
                <a:p>
                  <a:endParaRPr lang="en-US"/>
                </a:p>
              </p:txBody>
            </p:sp>
            <p:sp>
              <p:nvSpPr>
                <p:cNvPr id="239667" name="Freeform 51"/>
                <p:cNvSpPr>
                  <a:spLocks/>
                </p:cNvSpPr>
                <p:nvPr userDrawn="1"/>
              </p:nvSpPr>
              <p:spPr bwMode="ltGray">
                <a:xfrm>
                  <a:off x="333" y="169"/>
                  <a:ext cx="1015" cy="866"/>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a:effectLst/>
              </p:spPr>
              <p:txBody>
                <a:bodyPr wrap="none" anchor="ctr"/>
                <a:lstStyle/>
                <a:p>
                  <a:endParaRPr lang="en-US"/>
                </a:p>
              </p:txBody>
            </p:sp>
            <p:sp>
              <p:nvSpPr>
                <p:cNvPr id="239668" name="Freeform 52"/>
                <p:cNvSpPr>
                  <a:spLocks/>
                </p:cNvSpPr>
                <p:nvPr userDrawn="1"/>
              </p:nvSpPr>
              <p:spPr bwMode="ltGray">
                <a:xfrm>
                  <a:off x="727" y="495"/>
                  <a:ext cx="382" cy="540"/>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a:effectLst/>
              </p:spPr>
              <p:txBody>
                <a:bodyPr wrap="none" anchor="ctr"/>
                <a:lstStyle/>
                <a:p>
                  <a:endParaRPr lang="en-US"/>
                </a:p>
              </p:txBody>
            </p:sp>
            <p:sp>
              <p:nvSpPr>
                <p:cNvPr id="239669" name="Freeform 53"/>
                <p:cNvSpPr>
                  <a:spLocks/>
                </p:cNvSpPr>
                <p:nvPr userDrawn="1"/>
              </p:nvSpPr>
              <p:spPr bwMode="ltGray">
                <a:xfrm>
                  <a:off x="1400" y="896"/>
                  <a:ext cx="16" cy="29"/>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a:effectLst/>
              </p:spPr>
              <p:txBody>
                <a:bodyPr wrap="none" anchor="ctr"/>
                <a:lstStyle/>
                <a:p>
                  <a:endParaRPr lang="en-US"/>
                </a:p>
              </p:txBody>
            </p:sp>
            <p:sp>
              <p:nvSpPr>
                <p:cNvPr id="239670" name="Freeform 54"/>
                <p:cNvSpPr>
                  <a:spLocks/>
                </p:cNvSpPr>
                <p:nvPr userDrawn="1"/>
              </p:nvSpPr>
              <p:spPr bwMode="ltGray">
                <a:xfrm>
                  <a:off x="1379" y="617"/>
                  <a:ext cx="21" cy="1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a:effectLst/>
              </p:spPr>
              <p:txBody>
                <a:bodyPr wrap="none" anchor="ctr"/>
                <a:lstStyle/>
                <a:p>
                  <a:endParaRPr lang="en-US"/>
                </a:p>
              </p:txBody>
            </p:sp>
            <p:sp>
              <p:nvSpPr>
                <p:cNvPr id="239671" name="Freeform 55"/>
                <p:cNvSpPr>
                  <a:spLocks/>
                </p:cNvSpPr>
                <p:nvPr userDrawn="1"/>
              </p:nvSpPr>
              <p:spPr bwMode="ltGray">
                <a:xfrm>
                  <a:off x="453" y="275"/>
                  <a:ext cx="58" cy="24"/>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a:effectLst/>
              </p:spPr>
              <p:txBody>
                <a:bodyPr wrap="none" anchor="ctr"/>
                <a:lstStyle/>
                <a:p>
                  <a:endParaRPr lang="en-US"/>
                </a:p>
              </p:txBody>
            </p:sp>
            <p:sp>
              <p:nvSpPr>
                <p:cNvPr id="239672" name="Freeform 56"/>
                <p:cNvSpPr>
                  <a:spLocks/>
                </p:cNvSpPr>
                <p:nvPr userDrawn="1"/>
              </p:nvSpPr>
              <p:spPr bwMode="ltGray">
                <a:xfrm>
                  <a:off x="1161" y="50"/>
                  <a:ext cx="691" cy="569"/>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a:effectLst/>
              </p:spPr>
              <p:txBody>
                <a:bodyPr wrap="none" anchor="ctr"/>
                <a:lstStyle/>
                <a:p>
                  <a:endParaRPr lang="en-US"/>
                </a:p>
              </p:txBody>
            </p:sp>
            <p:sp>
              <p:nvSpPr>
                <p:cNvPr id="239673" name="Freeform 57"/>
                <p:cNvSpPr>
                  <a:spLocks/>
                </p:cNvSpPr>
                <p:nvPr userDrawn="1"/>
              </p:nvSpPr>
              <p:spPr bwMode="ltGray">
                <a:xfrm>
                  <a:off x="689" y="6"/>
                  <a:ext cx="1386" cy="232"/>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a:effectLst/>
              </p:spPr>
              <p:txBody>
                <a:bodyPr wrap="none" anchor="ctr"/>
                <a:lstStyle/>
                <a:p>
                  <a:endParaRPr lang="en-US"/>
                </a:p>
              </p:txBody>
            </p:sp>
            <p:sp>
              <p:nvSpPr>
                <p:cNvPr id="239674" name="Freeform 58"/>
                <p:cNvSpPr>
                  <a:spLocks/>
                </p:cNvSpPr>
                <p:nvPr userDrawn="1"/>
              </p:nvSpPr>
              <p:spPr bwMode="ltGray">
                <a:xfrm>
                  <a:off x="971" y="91"/>
                  <a:ext cx="30" cy="25"/>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a:effectLst/>
              </p:spPr>
              <p:txBody>
                <a:bodyPr wrap="none" anchor="ctr"/>
                <a:lstStyle/>
                <a:p>
                  <a:endParaRPr lang="en-US"/>
                </a:p>
              </p:txBody>
            </p:sp>
            <p:sp>
              <p:nvSpPr>
                <p:cNvPr id="239675" name="Freeform 59"/>
                <p:cNvSpPr>
                  <a:spLocks/>
                </p:cNvSpPr>
                <p:nvPr userDrawn="1"/>
              </p:nvSpPr>
              <p:spPr bwMode="ltGray">
                <a:xfrm>
                  <a:off x="935" y="125"/>
                  <a:ext cx="45" cy="27"/>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a:effectLst/>
              </p:spPr>
              <p:txBody>
                <a:bodyPr wrap="none" anchor="ctr"/>
                <a:lstStyle/>
                <a:p>
                  <a:endParaRPr lang="en-US"/>
                </a:p>
              </p:txBody>
            </p:sp>
            <p:sp>
              <p:nvSpPr>
                <p:cNvPr id="239676" name="Freeform 60"/>
                <p:cNvSpPr>
                  <a:spLocks/>
                </p:cNvSpPr>
                <p:nvPr userDrawn="1"/>
              </p:nvSpPr>
              <p:spPr bwMode="ltGray">
                <a:xfrm>
                  <a:off x="1081" y="226"/>
                  <a:ext cx="75" cy="14"/>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a:effectLst/>
              </p:spPr>
              <p:txBody>
                <a:bodyPr wrap="none" anchor="ctr"/>
                <a:lstStyle/>
                <a:p>
                  <a:endParaRPr lang="en-US"/>
                </a:p>
              </p:txBody>
            </p:sp>
            <p:sp>
              <p:nvSpPr>
                <p:cNvPr id="239677" name="Freeform 61"/>
                <p:cNvSpPr>
                  <a:spLocks/>
                </p:cNvSpPr>
                <p:nvPr userDrawn="1"/>
              </p:nvSpPr>
              <p:spPr bwMode="ltGray">
                <a:xfrm>
                  <a:off x="1210" y="223"/>
                  <a:ext cx="42" cy="37"/>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a:effectLst/>
              </p:spPr>
              <p:txBody>
                <a:bodyPr wrap="none" anchor="ctr"/>
                <a:lstStyle/>
                <a:p>
                  <a:endParaRPr lang="en-US"/>
                </a:p>
              </p:txBody>
            </p:sp>
            <p:sp>
              <p:nvSpPr>
                <p:cNvPr id="239678" name="Freeform 62"/>
                <p:cNvSpPr>
                  <a:spLocks/>
                </p:cNvSpPr>
                <p:nvPr userDrawn="1"/>
              </p:nvSpPr>
              <p:spPr bwMode="ltGray">
                <a:xfrm>
                  <a:off x="865" y="123"/>
                  <a:ext cx="33" cy="24"/>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a:effectLst/>
              </p:spPr>
              <p:txBody>
                <a:bodyPr wrap="none" anchor="ctr"/>
                <a:lstStyle/>
                <a:p>
                  <a:endParaRPr lang="en-US"/>
                </a:p>
              </p:txBody>
            </p:sp>
          </p:grpSp>
          <p:grpSp>
            <p:nvGrpSpPr>
              <p:cNvPr id="239679" name="Group 63"/>
              <p:cNvGrpSpPr>
                <a:grpSpLocks/>
              </p:cNvGrpSpPr>
              <p:nvPr userDrawn="1"/>
            </p:nvGrpSpPr>
            <p:grpSpPr bwMode="auto">
              <a:xfrm>
                <a:off x="7" y="6"/>
                <a:ext cx="5739" cy="1022"/>
                <a:chOff x="1056" y="111"/>
                <a:chExt cx="2448" cy="418"/>
              </a:xfrm>
            </p:grpSpPr>
            <p:sp>
              <p:nvSpPr>
                <p:cNvPr id="239680" name="Line 64"/>
                <p:cNvSpPr>
                  <a:spLocks noChangeShapeType="1"/>
                </p:cNvSpPr>
                <p:nvPr/>
              </p:nvSpPr>
              <p:spPr bwMode="white">
                <a:xfrm>
                  <a:off x="1056" y="332"/>
                  <a:ext cx="2448" cy="0"/>
                </a:xfrm>
                <a:prstGeom prst="line">
                  <a:avLst/>
                </a:prstGeom>
                <a:noFill/>
                <a:ln w="9525">
                  <a:solidFill>
                    <a:schemeClr val="folHlink"/>
                  </a:solidFill>
                  <a:round/>
                  <a:headEnd/>
                  <a:tailEnd/>
                </a:ln>
                <a:effectLst/>
              </p:spPr>
              <p:txBody>
                <a:bodyPr wrap="none" anchor="ctr"/>
                <a:lstStyle/>
                <a:p>
                  <a:endParaRPr lang="en-US"/>
                </a:p>
              </p:txBody>
            </p:sp>
            <p:sp>
              <p:nvSpPr>
                <p:cNvPr id="239681" name="Line 65"/>
                <p:cNvSpPr>
                  <a:spLocks noChangeShapeType="1"/>
                </p:cNvSpPr>
                <p:nvPr/>
              </p:nvSpPr>
              <p:spPr bwMode="white">
                <a:xfrm>
                  <a:off x="1254"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2" name="Line 66"/>
                <p:cNvSpPr>
                  <a:spLocks noChangeShapeType="1"/>
                </p:cNvSpPr>
                <p:nvPr/>
              </p:nvSpPr>
              <p:spPr bwMode="white">
                <a:xfrm>
                  <a:off x="1482"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3" name="Line 67"/>
                <p:cNvSpPr>
                  <a:spLocks noChangeShapeType="1"/>
                </p:cNvSpPr>
                <p:nvPr/>
              </p:nvSpPr>
              <p:spPr bwMode="white">
                <a:xfrm>
                  <a:off x="1710"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4" name="Line 68"/>
                <p:cNvSpPr>
                  <a:spLocks noChangeShapeType="1"/>
                </p:cNvSpPr>
                <p:nvPr/>
              </p:nvSpPr>
              <p:spPr bwMode="white">
                <a:xfrm>
                  <a:off x="1938"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5" name="Line 69"/>
                <p:cNvSpPr>
                  <a:spLocks noChangeShapeType="1"/>
                </p:cNvSpPr>
                <p:nvPr/>
              </p:nvSpPr>
              <p:spPr bwMode="white">
                <a:xfrm>
                  <a:off x="2166"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6" name="Line 70"/>
                <p:cNvSpPr>
                  <a:spLocks noChangeShapeType="1"/>
                </p:cNvSpPr>
                <p:nvPr/>
              </p:nvSpPr>
              <p:spPr bwMode="white">
                <a:xfrm>
                  <a:off x="2394"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7" name="Line 71"/>
                <p:cNvSpPr>
                  <a:spLocks noChangeShapeType="1"/>
                </p:cNvSpPr>
                <p:nvPr/>
              </p:nvSpPr>
              <p:spPr bwMode="white">
                <a:xfrm>
                  <a:off x="2622"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8" name="Line 72"/>
                <p:cNvSpPr>
                  <a:spLocks noChangeShapeType="1"/>
                </p:cNvSpPr>
                <p:nvPr/>
              </p:nvSpPr>
              <p:spPr bwMode="white">
                <a:xfrm>
                  <a:off x="2850"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89" name="Line 73"/>
                <p:cNvSpPr>
                  <a:spLocks noChangeShapeType="1"/>
                </p:cNvSpPr>
                <p:nvPr/>
              </p:nvSpPr>
              <p:spPr bwMode="white">
                <a:xfrm>
                  <a:off x="3078" y="111"/>
                  <a:ext cx="0" cy="418"/>
                </a:xfrm>
                <a:prstGeom prst="line">
                  <a:avLst/>
                </a:prstGeom>
                <a:noFill/>
                <a:ln w="9525">
                  <a:solidFill>
                    <a:schemeClr val="folHlink"/>
                  </a:solidFill>
                  <a:round/>
                  <a:headEnd/>
                  <a:tailEnd/>
                </a:ln>
                <a:effectLst/>
              </p:spPr>
              <p:txBody>
                <a:bodyPr wrap="none" anchor="ctr"/>
                <a:lstStyle/>
                <a:p>
                  <a:endParaRPr lang="en-US"/>
                </a:p>
              </p:txBody>
            </p:sp>
            <p:sp>
              <p:nvSpPr>
                <p:cNvPr id="239690" name="Line 74"/>
                <p:cNvSpPr>
                  <a:spLocks noChangeShapeType="1"/>
                </p:cNvSpPr>
                <p:nvPr/>
              </p:nvSpPr>
              <p:spPr bwMode="white">
                <a:xfrm>
                  <a:off x="3306" y="111"/>
                  <a:ext cx="0" cy="418"/>
                </a:xfrm>
                <a:prstGeom prst="line">
                  <a:avLst/>
                </a:prstGeom>
                <a:noFill/>
                <a:ln w="9525">
                  <a:solidFill>
                    <a:schemeClr val="folHlink"/>
                  </a:solidFill>
                  <a:round/>
                  <a:headEnd/>
                  <a:tailEnd/>
                </a:ln>
                <a:effectLst/>
              </p:spPr>
              <p:txBody>
                <a:bodyPr wrap="none" anchor="ctr"/>
                <a:lstStyle/>
                <a:p>
                  <a:endParaRPr lang="en-US"/>
                </a:p>
              </p:txBody>
            </p:sp>
          </p:grpSp>
          <p:grpSp>
            <p:nvGrpSpPr>
              <p:cNvPr id="239691" name="Group 75"/>
              <p:cNvGrpSpPr>
                <a:grpSpLocks/>
              </p:cNvGrpSpPr>
              <p:nvPr userDrawn="1"/>
            </p:nvGrpSpPr>
            <p:grpSpPr bwMode="auto">
              <a:xfrm>
                <a:off x="363" y="1"/>
                <a:ext cx="4919" cy="1034"/>
                <a:chOff x="1208" y="109"/>
                <a:chExt cx="2098" cy="423"/>
              </a:xfrm>
            </p:grpSpPr>
            <p:sp>
              <p:nvSpPr>
                <p:cNvPr id="239692" name="Line 76"/>
                <p:cNvSpPr>
                  <a:spLocks noChangeShapeType="1"/>
                </p:cNvSpPr>
                <p:nvPr/>
              </p:nvSpPr>
              <p:spPr bwMode="ltGray">
                <a:xfrm>
                  <a:off x="2850" y="110"/>
                  <a:ext cx="0" cy="142"/>
                </a:xfrm>
                <a:prstGeom prst="line">
                  <a:avLst/>
                </a:prstGeom>
                <a:noFill/>
                <a:ln w="9525">
                  <a:solidFill>
                    <a:schemeClr val="hlink"/>
                  </a:solidFill>
                  <a:round/>
                  <a:headEnd/>
                  <a:tailEnd/>
                </a:ln>
                <a:effectLst/>
              </p:spPr>
              <p:txBody>
                <a:bodyPr wrap="none" anchor="ctr"/>
                <a:lstStyle/>
                <a:p>
                  <a:endParaRPr lang="en-US"/>
                </a:p>
              </p:txBody>
            </p:sp>
            <p:sp>
              <p:nvSpPr>
                <p:cNvPr id="239693" name="Line 77"/>
                <p:cNvSpPr>
                  <a:spLocks noChangeShapeType="1"/>
                </p:cNvSpPr>
                <p:nvPr/>
              </p:nvSpPr>
              <p:spPr bwMode="ltGray">
                <a:xfrm>
                  <a:off x="2972" y="332"/>
                  <a:ext cx="70" cy="0"/>
                </a:xfrm>
                <a:prstGeom prst="line">
                  <a:avLst/>
                </a:prstGeom>
                <a:noFill/>
                <a:ln w="9525">
                  <a:solidFill>
                    <a:schemeClr val="hlink"/>
                  </a:solidFill>
                  <a:round/>
                  <a:headEnd/>
                  <a:tailEnd/>
                </a:ln>
                <a:effectLst/>
              </p:spPr>
              <p:txBody>
                <a:bodyPr wrap="none" anchor="ctr"/>
                <a:lstStyle/>
                <a:p>
                  <a:endParaRPr lang="en-US"/>
                </a:p>
              </p:txBody>
            </p:sp>
            <p:sp>
              <p:nvSpPr>
                <p:cNvPr id="239694" name="Line 78"/>
                <p:cNvSpPr>
                  <a:spLocks noChangeShapeType="1"/>
                </p:cNvSpPr>
                <p:nvPr/>
              </p:nvSpPr>
              <p:spPr bwMode="ltGray">
                <a:xfrm>
                  <a:off x="3078" y="350"/>
                  <a:ext cx="0" cy="28"/>
                </a:xfrm>
                <a:prstGeom prst="line">
                  <a:avLst/>
                </a:prstGeom>
                <a:noFill/>
                <a:ln w="9525">
                  <a:solidFill>
                    <a:schemeClr val="hlink"/>
                  </a:solidFill>
                  <a:round/>
                  <a:headEnd/>
                  <a:tailEnd/>
                </a:ln>
                <a:effectLst/>
              </p:spPr>
              <p:txBody>
                <a:bodyPr wrap="none" anchor="ctr"/>
                <a:lstStyle/>
                <a:p>
                  <a:endParaRPr lang="en-US"/>
                </a:p>
              </p:txBody>
            </p:sp>
            <p:sp>
              <p:nvSpPr>
                <p:cNvPr id="239695" name="Line 79"/>
                <p:cNvSpPr>
                  <a:spLocks noChangeShapeType="1"/>
                </p:cNvSpPr>
                <p:nvPr/>
              </p:nvSpPr>
              <p:spPr bwMode="ltGray">
                <a:xfrm>
                  <a:off x="3306" y="450"/>
                  <a:ext cx="0" cy="79"/>
                </a:xfrm>
                <a:prstGeom prst="line">
                  <a:avLst/>
                </a:prstGeom>
                <a:noFill/>
                <a:ln w="9525">
                  <a:solidFill>
                    <a:schemeClr val="hlink"/>
                  </a:solidFill>
                  <a:round/>
                  <a:headEnd/>
                  <a:tailEnd/>
                </a:ln>
                <a:effectLst/>
              </p:spPr>
              <p:txBody>
                <a:bodyPr wrap="none" anchor="ctr"/>
                <a:lstStyle/>
                <a:p>
                  <a:endParaRPr lang="en-US"/>
                </a:p>
              </p:txBody>
            </p:sp>
            <p:sp>
              <p:nvSpPr>
                <p:cNvPr id="239696" name="Line 80"/>
                <p:cNvSpPr>
                  <a:spLocks noChangeShapeType="1"/>
                </p:cNvSpPr>
                <p:nvPr/>
              </p:nvSpPr>
              <p:spPr bwMode="ltGray">
                <a:xfrm>
                  <a:off x="2166" y="114"/>
                  <a:ext cx="0" cy="62"/>
                </a:xfrm>
                <a:prstGeom prst="line">
                  <a:avLst/>
                </a:prstGeom>
                <a:noFill/>
                <a:ln w="9525">
                  <a:solidFill>
                    <a:schemeClr val="hlink"/>
                  </a:solidFill>
                  <a:round/>
                  <a:headEnd/>
                  <a:tailEnd/>
                </a:ln>
                <a:effectLst/>
              </p:spPr>
              <p:txBody>
                <a:bodyPr wrap="none" anchor="ctr"/>
                <a:lstStyle/>
                <a:p>
                  <a:endParaRPr lang="en-US"/>
                </a:p>
              </p:txBody>
            </p:sp>
            <p:sp>
              <p:nvSpPr>
                <p:cNvPr id="239697" name="Line 81"/>
                <p:cNvSpPr>
                  <a:spLocks noChangeShapeType="1"/>
                </p:cNvSpPr>
                <p:nvPr/>
              </p:nvSpPr>
              <p:spPr bwMode="ltGray">
                <a:xfrm>
                  <a:off x="1938" y="111"/>
                  <a:ext cx="0" cy="337"/>
                </a:xfrm>
                <a:prstGeom prst="line">
                  <a:avLst/>
                </a:prstGeom>
                <a:noFill/>
                <a:ln w="9525">
                  <a:solidFill>
                    <a:schemeClr val="hlink"/>
                  </a:solidFill>
                  <a:round/>
                  <a:headEnd/>
                  <a:tailEnd/>
                </a:ln>
                <a:effectLst/>
              </p:spPr>
              <p:txBody>
                <a:bodyPr wrap="none" anchor="ctr"/>
                <a:lstStyle/>
                <a:p>
                  <a:endParaRPr lang="en-US"/>
                </a:p>
              </p:txBody>
            </p:sp>
            <p:sp>
              <p:nvSpPr>
                <p:cNvPr id="239698" name="Line 82"/>
                <p:cNvSpPr>
                  <a:spLocks noChangeShapeType="1"/>
                </p:cNvSpPr>
                <p:nvPr/>
              </p:nvSpPr>
              <p:spPr bwMode="ltGray">
                <a:xfrm flipH="1">
                  <a:off x="1912" y="332"/>
                  <a:ext cx="68" cy="0"/>
                </a:xfrm>
                <a:prstGeom prst="line">
                  <a:avLst/>
                </a:prstGeom>
                <a:noFill/>
                <a:ln w="9525">
                  <a:solidFill>
                    <a:schemeClr val="hlink"/>
                  </a:solidFill>
                  <a:round/>
                  <a:headEnd/>
                  <a:tailEnd/>
                </a:ln>
                <a:effectLst/>
              </p:spPr>
              <p:txBody>
                <a:bodyPr wrap="none" anchor="ctr"/>
                <a:lstStyle/>
                <a:p>
                  <a:endParaRPr lang="en-US"/>
                </a:p>
              </p:txBody>
            </p:sp>
            <p:sp>
              <p:nvSpPr>
                <p:cNvPr id="239699" name="Line 83"/>
                <p:cNvSpPr>
                  <a:spLocks noChangeShapeType="1"/>
                </p:cNvSpPr>
                <p:nvPr/>
              </p:nvSpPr>
              <p:spPr bwMode="ltGray">
                <a:xfrm>
                  <a:off x="1778" y="332"/>
                  <a:ext cx="60" cy="0"/>
                </a:xfrm>
                <a:prstGeom prst="line">
                  <a:avLst/>
                </a:prstGeom>
                <a:noFill/>
                <a:ln w="9525">
                  <a:solidFill>
                    <a:schemeClr val="hlink"/>
                  </a:solidFill>
                  <a:round/>
                  <a:headEnd/>
                  <a:tailEnd/>
                </a:ln>
                <a:effectLst/>
              </p:spPr>
              <p:txBody>
                <a:bodyPr wrap="none" anchor="ctr"/>
                <a:lstStyle/>
                <a:p>
                  <a:endParaRPr lang="en-US"/>
                </a:p>
              </p:txBody>
            </p:sp>
            <p:sp>
              <p:nvSpPr>
                <p:cNvPr id="239700" name="Line 84"/>
                <p:cNvSpPr>
                  <a:spLocks noChangeShapeType="1"/>
                </p:cNvSpPr>
                <p:nvPr/>
              </p:nvSpPr>
              <p:spPr bwMode="ltGray">
                <a:xfrm flipH="1">
                  <a:off x="1578" y="332"/>
                  <a:ext cx="82" cy="0"/>
                </a:xfrm>
                <a:prstGeom prst="line">
                  <a:avLst/>
                </a:prstGeom>
                <a:noFill/>
                <a:ln w="9525">
                  <a:solidFill>
                    <a:schemeClr val="hlink"/>
                  </a:solidFill>
                  <a:round/>
                  <a:headEnd/>
                  <a:tailEnd/>
                </a:ln>
                <a:effectLst/>
              </p:spPr>
              <p:txBody>
                <a:bodyPr wrap="none" anchor="ctr"/>
                <a:lstStyle/>
                <a:p>
                  <a:endParaRPr lang="en-US"/>
                </a:p>
              </p:txBody>
            </p:sp>
            <p:sp>
              <p:nvSpPr>
                <p:cNvPr id="239701" name="Line 85"/>
                <p:cNvSpPr>
                  <a:spLocks noChangeShapeType="1"/>
                </p:cNvSpPr>
                <p:nvPr/>
              </p:nvSpPr>
              <p:spPr bwMode="ltGray">
                <a:xfrm>
                  <a:off x="1208" y="332"/>
                  <a:ext cx="348" cy="0"/>
                </a:xfrm>
                <a:prstGeom prst="line">
                  <a:avLst/>
                </a:prstGeom>
                <a:noFill/>
                <a:ln w="9525">
                  <a:solidFill>
                    <a:schemeClr val="hlink"/>
                  </a:solidFill>
                  <a:round/>
                  <a:headEnd/>
                  <a:tailEnd/>
                </a:ln>
                <a:effectLst/>
              </p:spPr>
              <p:txBody>
                <a:bodyPr wrap="none" anchor="ctr"/>
                <a:lstStyle/>
                <a:p>
                  <a:endParaRPr lang="en-US"/>
                </a:p>
              </p:txBody>
            </p:sp>
            <p:sp>
              <p:nvSpPr>
                <p:cNvPr id="239702" name="Line 86"/>
                <p:cNvSpPr>
                  <a:spLocks noChangeShapeType="1"/>
                </p:cNvSpPr>
                <p:nvPr/>
              </p:nvSpPr>
              <p:spPr bwMode="ltGray">
                <a:xfrm>
                  <a:off x="1480" y="234"/>
                  <a:ext cx="0" cy="298"/>
                </a:xfrm>
                <a:prstGeom prst="line">
                  <a:avLst/>
                </a:prstGeom>
                <a:noFill/>
                <a:ln w="9525">
                  <a:solidFill>
                    <a:schemeClr val="hlink"/>
                  </a:solidFill>
                  <a:round/>
                  <a:headEnd/>
                  <a:tailEnd/>
                </a:ln>
                <a:effectLst/>
              </p:spPr>
              <p:txBody>
                <a:bodyPr wrap="none" anchor="ctr"/>
                <a:lstStyle/>
                <a:p>
                  <a:endParaRPr lang="en-US"/>
                </a:p>
              </p:txBody>
            </p:sp>
            <p:sp>
              <p:nvSpPr>
                <p:cNvPr id="239703" name="Line 87"/>
                <p:cNvSpPr>
                  <a:spLocks noChangeShapeType="1"/>
                </p:cNvSpPr>
                <p:nvPr/>
              </p:nvSpPr>
              <p:spPr bwMode="ltGray">
                <a:xfrm>
                  <a:off x="1254" y="252"/>
                  <a:ext cx="0" cy="156"/>
                </a:xfrm>
                <a:prstGeom prst="line">
                  <a:avLst/>
                </a:prstGeom>
                <a:noFill/>
                <a:ln w="9525">
                  <a:solidFill>
                    <a:schemeClr val="hlink"/>
                  </a:solidFill>
                  <a:round/>
                  <a:headEnd/>
                  <a:tailEnd/>
                </a:ln>
                <a:effectLst/>
              </p:spPr>
              <p:txBody>
                <a:bodyPr wrap="none" anchor="ctr"/>
                <a:lstStyle/>
                <a:p>
                  <a:endParaRPr lang="en-US"/>
                </a:p>
              </p:txBody>
            </p:sp>
            <p:sp>
              <p:nvSpPr>
                <p:cNvPr id="239704" name="Line 88"/>
                <p:cNvSpPr>
                  <a:spLocks noChangeShapeType="1"/>
                </p:cNvSpPr>
                <p:nvPr/>
              </p:nvSpPr>
              <p:spPr bwMode="ltGray">
                <a:xfrm flipH="1" flipV="1">
                  <a:off x="1482" y="109"/>
                  <a:ext cx="0" cy="27"/>
                </a:xfrm>
                <a:prstGeom prst="line">
                  <a:avLst/>
                </a:prstGeom>
                <a:noFill/>
                <a:ln w="9525">
                  <a:solidFill>
                    <a:schemeClr val="hlink"/>
                  </a:solidFill>
                  <a:round/>
                  <a:headEnd/>
                  <a:tailEnd/>
                </a:ln>
                <a:effectLst/>
              </p:spPr>
              <p:txBody>
                <a:bodyPr wrap="none" anchor="ctr"/>
                <a:lstStyle/>
                <a:p>
                  <a:endParaRPr lang="en-US"/>
                </a:p>
              </p:txBody>
            </p:sp>
            <p:sp>
              <p:nvSpPr>
                <p:cNvPr id="239705" name="Line 89"/>
                <p:cNvSpPr>
                  <a:spLocks noChangeShapeType="1"/>
                </p:cNvSpPr>
                <p:nvPr/>
              </p:nvSpPr>
              <p:spPr bwMode="ltGray">
                <a:xfrm>
                  <a:off x="1710" y="180"/>
                  <a:ext cx="0" cy="96"/>
                </a:xfrm>
                <a:prstGeom prst="line">
                  <a:avLst/>
                </a:prstGeom>
                <a:noFill/>
                <a:ln w="9525">
                  <a:solidFill>
                    <a:schemeClr val="hlink"/>
                  </a:solidFill>
                  <a:round/>
                  <a:headEnd/>
                  <a:tailEnd/>
                </a:ln>
                <a:effectLst/>
              </p:spPr>
              <p:txBody>
                <a:bodyPr wrap="none" anchor="ctr"/>
                <a:lstStyle/>
                <a:p>
                  <a:endParaRPr lang="en-US"/>
                </a:p>
              </p:txBody>
            </p:sp>
            <p:sp>
              <p:nvSpPr>
                <p:cNvPr id="239706" name="Line 90"/>
                <p:cNvSpPr>
                  <a:spLocks noChangeShapeType="1"/>
                </p:cNvSpPr>
                <p:nvPr/>
              </p:nvSpPr>
              <p:spPr bwMode="ltGray">
                <a:xfrm flipV="1">
                  <a:off x="1710" y="111"/>
                  <a:ext cx="0" cy="22"/>
                </a:xfrm>
                <a:prstGeom prst="line">
                  <a:avLst/>
                </a:prstGeom>
                <a:noFill/>
                <a:ln w="9525">
                  <a:solidFill>
                    <a:schemeClr val="hlink"/>
                  </a:solidFill>
                  <a:round/>
                  <a:headEnd/>
                  <a:tailEnd/>
                </a:ln>
                <a:effectLst/>
              </p:spPr>
              <p:txBody>
                <a:bodyPr wrap="none" anchor="ctr"/>
                <a:lstStyle/>
                <a:p>
                  <a:endParaRPr lang="en-US"/>
                </a:p>
              </p:txBody>
            </p:sp>
          </p:grpSp>
        </p:grpSp>
        <p:pic>
          <p:nvPicPr>
            <p:cNvPr id="239707" name="Picture 91" descr="earth"/>
            <p:cNvPicPr>
              <a:picLocks noChangeAspect="1" noChangeArrowheads="1"/>
            </p:cNvPicPr>
            <p:nvPr userDrawn="1"/>
          </p:nvPicPr>
          <p:blipFill>
            <a:blip r:embed="rId2" cstate="print">
              <a:clrChange>
                <a:clrFrom>
                  <a:srgbClr val="000000"/>
                </a:clrFrom>
                <a:clrTo>
                  <a:srgbClr val="000000">
                    <a:alpha val="0"/>
                  </a:srgbClr>
                </a:clrTo>
              </a:clrChange>
            </a:blip>
            <a:srcRect/>
            <a:stretch>
              <a:fillRect/>
            </a:stretch>
          </p:blipFill>
          <p:spPr bwMode="gray">
            <a:xfrm>
              <a:off x="336" y="1566"/>
              <a:ext cx="690" cy="642"/>
            </a:xfrm>
            <a:prstGeom prst="rect">
              <a:avLst/>
            </a:prstGeom>
            <a:noFill/>
          </p:spPr>
        </p:pic>
      </p:grpSp>
      <p:sp>
        <p:nvSpPr>
          <p:cNvPr id="239708" name="Rectangle 92"/>
          <p:cNvSpPr>
            <a:spLocks noGrp="1" noChangeArrowheads="1"/>
          </p:cNvSpPr>
          <p:nvPr>
            <p:ph type="ctrTitle"/>
          </p:nvPr>
        </p:nvSpPr>
        <p:spPr>
          <a:xfrm>
            <a:off x="1828800" y="1828800"/>
            <a:ext cx="6934200" cy="2362200"/>
          </a:xfrm>
        </p:spPr>
        <p:txBody>
          <a:bodyPr/>
          <a:lstStyle>
            <a:lvl1pPr>
              <a:defRPr b="0"/>
            </a:lvl1pPr>
          </a:lstStyle>
          <a:p>
            <a:r>
              <a:rPr lang="en-US"/>
              <a:t>Click to edit Master title style</a:t>
            </a:r>
          </a:p>
        </p:txBody>
      </p:sp>
      <p:sp>
        <p:nvSpPr>
          <p:cNvPr id="239709" name="Rectangle 93"/>
          <p:cNvSpPr>
            <a:spLocks noGrp="1" noChangeArrowheads="1"/>
          </p:cNvSpPr>
          <p:nvPr>
            <p:ph type="subTitle" idx="1"/>
          </p:nvPr>
        </p:nvSpPr>
        <p:spPr>
          <a:xfrm>
            <a:off x="1828800" y="4572000"/>
            <a:ext cx="6934200" cy="1295400"/>
          </a:xfrm>
        </p:spPr>
        <p:txBody>
          <a:bodyPr/>
          <a:lstStyle>
            <a:lvl1pPr marL="0" indent="0">
              <a:buFontTx/>
              <a:buNone/>
              <a:defRPr sz="2400"/>
            </a:lvl1pPr>
          </a:lstStyle>
          <a:p>
            <a:r>
              <a:rPr lang="en-US"/>
              <a:t>Click to edit Master subtitle style</a:t>
            </a:r>
          </a:p>
        </p:txBody>
      </p:sp>
      <p:sp>
        <p:nvSpPr>
          <p:cNvPr id="239712" name="Rectangle 96"/>
          <p:cNvSpPr>
            <a:spLocks noGrp="1" noChangeArrowheads="1"/>
          </p:cNvSpPr>
          <p:nvPr>
            <p:ph type="sldNum" sz="quarter" idx="4"/>
          </p:nvPr>
        </p:nvSpPr>
        <p:spPr>
          <a:xfrm>
            <a:off x="6858000" y="6324600"/>
            <a:ext cx="1905000" cy="457200"/>
          </a:xfrm>
        </p:spPr>
        <p:txBody>
          <a:bodyPr/>
          <a:lstStyle>
            <a:lvl1pPr>
              <a:defRPr/>
            </a:lvl1pPr>
          </a:lstStyle>
          <a:p>
            <a:fld id="{EB77DE0B-D82D-442F-8EF8-EB2A783D9C5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834B69B-E182-43CF-8859-2AEF19E75BA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52400"/>
            <a:ext cx="2019300"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9055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EAE6338-88E2-4C6E-9317-0258A26A01F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543800" cy="669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43000"/>
            <a:ext cx="3962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143000"/>
            <a:ext cx="3962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781800" y="6477000"/>
            <a:ext cx="1905000" cy="304800"/>
          </a:xfrm>
        </p:spPr>
        <p:txBody>
          <a:bodyPr/>
          <a:lstStyle>
            <a:lvl1pPr>
              <a:defRPr/>
            </a:lvl1pPr>
          </a:lstStyle>
          <a:p>
            <a:fld id="{DCC2A3DB-B24A-4E31-A391-FB399EBC092E}"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543800" cy="6699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3962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00600" y="1143000"/>
            <a:ext cx="3962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781800" y="6477000"/>
            <a:ext cx="1905000" cy="304800"/>
          </a:xfrm>
        </p:spPr>
        <p:txBody>
          <a:bodyPr/>
          <a:lstStyle>
            <a:lvl1pPr>
              <a:defRPr/>
            </a:lvl1pPr>
          </a:lstStyle>
          <a:p>
            <a:fld id="{A420EC12-669E-4F45-A242-A2EAB3092184}"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543800" cy="6699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80772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848100"/>
            <a:ext cx="80772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781800" y="6477000"/>
            <a:ext cx="1905000" cy="304800"/>
          </a:xfrm>
        </p:spPr>
        <p:txBody>
          <a:bodyPr/>
          <a:lstStyle>
            <a:lvl1pPr>
              <a:defRPr/>
            </a:lvl1pPr>
          </a:lstStyle>
          <a:p>
            <a:fld id="{21CF168E-5A01-444F-9FA5-C7C519416A22}"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543800" cy="6699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1430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1430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85800" y="3848100"/>
            <a:ext cx="80772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6781800" y="6477000"/>
            <a:ext cx="1905000" cy="304800"/>
          </a:xfrm>
        </p:spPr>
        <p:txBody>
          <a:bodyPr/>
          <a:lstStyle>
            <a:lvl1pPr>
              <a:defRPr/>
            </a:lvl1pPr>
          </a:lstStyle>
          <a:p>
            <a:fld id="{9A63C6CC-746C-4B09-9B36-7955DEE801CB}"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543800" cy="66992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143000"/>
            <a:ext cx="3962400" cy="5257800"/>
          </a:xfrm>
        </p:spPr>
        <p:txBody>
          <a:bodyPr/>
          <a:lstStyle/>
          <a:p>
            <a:endParaRPr lang="en-US"/>
          </a:p>
        </p:txBody>
      </p:sp>
      <p:sp>
        <p:nvSpPr>
          <p:cNvPr id="4" name="Text Placeholder 3"/>
          <p:cNvSpPr>
            <a:spLocks noGrp="1"/>
          </p:cNvSpPr>
          <p:nvPr>
            <p:ph type="body" sz="half" idx="2"/>
          </p:nvPr>
        </p:nvSpPr>
        <p:spPr>
          <a:xfrm>
            <a:off x="4800600" y="1143000"/>
            <a:ext cx="3962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6781800" y="6477000"/>
            <a:ext cx="1905000" cy="304800"/>
          </a:xfrm>
        </p:spPr>
        <p:txBody>
          <a:bodyPr/>
          <a:lstStyle>
            <a:lvl1pPr>
              <a:defRPr/>
            </a:lvl1pPr>
          </a:lstStyle>
          <a:p>
            <a:fld id="{378F543D-BAB6-4FFB-8058-1F862877741F}"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19200" y="152400"/>
            <a:ext cx="7543800" cy="6699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1430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1430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8481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00600" y="3848100"/>
            <a:ext cx="39624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6781800" y="6477000"/>
            <a:ext cx="1905000" cy="304800"/>
          </a:xfrm>
        </p:spPr>
        <p:txBody>
          <a:bodyPr/>
          <a:lstStyle>
            <a:lvl1pPr>
              <a:defRPr/>
            </a:lvl1pPr>
          </a:lstStyle>
          <a:p>
            <a:fld id="{78CBE91F-A2E7-4889-B1A5-808D1C33139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5D37CFE-B24C-4E11-9C43-CBEE8BAE2D4E}"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3F4D2650-004E-4EC8-BF0B-5BBFFC27CDA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3962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143000"/>
            <a:ext cx="3962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6889E89-626A-4E2C-AA06-51B0276AEF6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8499987-2D37-482D-A545-5A6C286EC3C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33E54ED-5FDB-40E1-B798-F2077792A14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6EC7E7E-E59C-4FBF-91DD-B9D4DDF4E75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CD4EAB8-FD4C-4969-9DA6-079EE6668BC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B247C23-B943-41F7-9BD2-BA526F03495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grpSp>
        <p:nvGrpSpPr>
          <p:cNvPr id="238599" name="Group 7"/>
          <p:cNvGrpSpPr>
            <a:grpSpLocks/>
          </p:cNvGrpSpPr>
          <p:nvPr/>
        </p:nvGrpSpPr>
        <p:grpSpPr bwMode="auto">
          <a:xfrm>
            <a:off x="152400" y="76200"/>
            <a:ext cx="8488363" cy="831850"/>
            <a:chOff x="165" y="55"/>
            <a:chExt cx="5347" cy="524"/>
          </a:xfrm>
        </p:grpSpPr>
        <p:grpSp>
          <p:nvGrpSpPr>
            <p:cNvPr id="238600" name="Group 8"/>
            <p:cNvGrpSpPr>
              <a:grpSpLocks/>
            </p:cNvGrpSpPr>
            <p:nvPr userDrawn="1"/>
          </p:nvGrpSpPr>
          <p:grpSpPr bwMode="auto">
            <a:xfrm>
              <a:off x="664" y="104"/>
              <a:ext cx="4848" cy="432"/>
              <a:chOff x="664" y="104"/>
              <a:chExt cx="4848" cy="432"/>
            </a:xfrm>
          </p:grpSpPr>
          <p:sp>
            <p:nvSpPr>
              <p:cNvPr id="238601" name="Freeform 9"/>
              <p:cNvSpPr>
                <a:spLocks/>
              </p:cNvSpPr>
              <p:nvPr/>
            </p:nvSpPr>
            <p:spPr bwMode="ltGray">
              <a:xfrm>
                <a:off x="664" y="104"/>
                <a:ext cx="4848" cy="432"/>
              </a:xfrm>
              <a:custGeom>
                <a:avLst/>
                <a:gdLst/>
                <a:ahLst/>
                <a:cxnLst>
                  <a:cxn ang="0">
                    <a:pos x="4848" y="48"/>
                  </a:cxn>
                  <a:cxn ang="0">
                    <a:pos x="4848" y="432"/>
                  </a:cxn>
                  <a:cxn ang="0">
                    <a:pos x="0" y="432"/>
                  </a:cxn>
                  <a:cxn ang="0">
                    <a:pos x="0" y="0"/>
                  </a:cxn>
                  <a:cxn ang="0">
                    <a:pos x="4848" y="0"/>
                  </a:cxn>
                  <a:cxn ang="0">
                    <a:pos x="4848" y="48"/>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headEnd/>
                <a:tailEnd/>
              </a:ln>
              <a:effectLst/>
            </p:spPr>
            <p:txBody>
              <a:bodyPr wrap="none" anchor="ctr"/>
              <a:lstStyle/>
              <a:p>
                <a:endParaRPr lang="en-US"/>
              </a:p>
            </p:txBody>
          </p:sp>
          <p:grpSp>
            <p:nvGrpSpPr>
              <p:cNvPr id="238602" name="Group 10"/>
              <p:cNvGrpSpPr>
                <a:grpSpLocks/>
              </p:cNvGrpSpPr>
              <p:nvPr/>
            </p:nvGrpSpPr>
            <p:grpSpPr bwMode="auto">
              <a:xfrm>
                <a:off x="1195" y="104"/>
                <a:ext cx="3827" cy="429"/>
                <a:chOff x="1021" y="240"/>
                <a:chExt cx="3827" cy="429"/>
              </a:xfrm>
            </p:grpSpPr>
            <p:grpSp>
              <p:nvGrpSpPr>
                <p:cNvPr id="238603" name="Group 11"/>
                <p:cNvGrpSpPr>
                  <a:grpSpLocks/>
                </p:cNvGrpSpPr>
                <p:nvPr/>
              </p:nvGrpSpPr>
              <p:grpSpPr bwMode="auto">
                <a:xfrm>
                  <a:off x="1021" y="241"/>
                  <a:ext cx="2208" cy="427"/>
                  <a:chOff x="1021" y="241"/>
                  <a:chExt cx="2208" cy="427"/>
                </a:xfrm>
              </p:grpSpPr>
              <p:sp>
                <p:nvSpPr>
                  <p:cNvPr id="238604" name="Freeform 12"/>
                  <p:cNvSpPr>
                    <a:spLocks/>
                  </p:cNvSpPr>
                  <p:nvPr/>
                </p:nvSpPr>
                <p:spPr bwMode="ltGray">
                  <a:xfrm>
                    <a:off x="2257" y="633"/>
                    <a:ext cx="7" cy="8"/>
                  </a:xfrm>
                  <a:custGeom>
                    <a:avLst/>
                    <a:gdLst/>
                    <a:ahLst/>
                    <a:cxnLst>
                      <a:cxn ang="0">
                        <a:pos x="5" y="11"/>
                      </a:cxn>
                      <a:cxn ang="0">
                        <a:pos x="15" y="5"/>
                      </a:cxn>
                      <a:cxn ang="0">
                        <a:pos x="13" y="17"/>
                      </a:cxn>
                      <a:cxn ang="0">
                        <a:pos x="5" y="11"/>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headEnd/>
                    <a:tailEnd/>
                  </a:ln>
                  <a:effectLst/>
                </p:spPr>
                <p:txBody>
                  <a:bodyPr wrap="none" anchor="ctr"/>
                  <a:lstStyle/>
                  <a:p>
                    <a:endParaRPr lang="en-US"/>
                  </a:p>
                </p:txBody>
              </p:sp>
              <p:sp>
                <p:nvSpPr>
                  <p:cNvPr id="238605" name="Freeform 13"/>
                  <p:cNvSpPr>
                    <a:spLocks/>
                  </p:cNvSpPr>
                  <p:nvPr/>
                </p:nvSpPr>
                <p:spPr bwMode="ltGray">
                  <a:xfrm>
                    <a:off x="2332" y="660"/>
                    <a:ext cx="9" cy="8"/>
                  </a:xfrm>
                  <a:custGeom>
                    <a:avLst/>
                    <a:gdLst/>
                    <a:ahLst/>
                    <a:cxnLst>
                      <a:cxn ang="0">
                        <a:pos x="3" y="13"/>
                      </a:cxn>
                      <a:cxn ang="0">
                        <a:pos x="11" y="3"/>
                      </a:cxn>
                      <a:cxn ang="0">
                        <a:pos x="7" y="19"/>
                      </a:cxn>
                      <a:cxn ang="0">
                        <a:pos x="3" y="13"/>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headEnd/>
                    <a:tailEnd/>
                  </a:ln>
                  <a:effectLst/>
                </p:spPr>
                <p:txBody>
                  <a:bodyPr wrap="none" anchor="ctr"/>
                  <a:lstStyle/>
                  <a:p>
                    <a:endParaRPr lang="en-US"/>
                  </a:p>
                </p:txBody>
              </p:sp>
              <p:sp>
                <p:nvSpPr>
                  <p:cNvPr id="238606" name="Freeform 14"/>
                  <p:cNvSpPr>
                    <a:spLocks/>
                  </p:cNvSpPr>
                  <p:nvPr/>
                </p:nvSpPr>
                <p:spPr bwMode="ltGray">
                  <a:xfrm>
                    <a:off x="2120" y="616"/>
                    <a:ext cx="13" cy="1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a:effectLst/>
                </p:spPr>
                <p:txBody>
                  <a:bodyPr wrap="none" anchor="ctr"/>
                  <a:lstStyle/>
                  <a:p>
                    <a:endParaRPr lang="en-US"/>
                  </a:p>
                </p:txBody>
              </p:sp>
              <p:sp>
                <p:nvSpPr>
                  <p:cNvPr id="238607" name="Freeform 15"/>
                  <p:cNvSpPr>
                    <a:spLocks/>
                  </p:cNvSpPr>
                  <p:nvPr/>
                </p:nvSpPr>
                <p:spPr bwMode="ltGray">
                  <a:xfrm>
                    <a:off x="1967" y="629"/>
                    <a:ext cx="11" cy="5"/>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a:effectLst/>
                </p:spPr>
                <p:txBody>
                  <a:bodyPr wrap="none" anchor="ctr"/>
                  <a:lstStyle/>
                  <a:p>
                    <a:endParaRPr lang="en-US"/>
                  </a:p>
                </p:txBody>
              </p:sp>
              <p:sp>
                <p:nvSpPr>
                  <p:cNvPr id="238608" name="Freeform 16"/>
                  <p:cNvSpPr>
                    <a:spLocks/>
                  </p:cNvSpPr>
                  <p:nvPr/>
                </p:nvSpPr>
                <p:spPr bwMode="ltGray">
                  <a:xfrm>
                    <a:off x="1921" y="635"/>
                    <a:ext cx="28" cy="16"/>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a:effectLst/>
                </p:spPr>
                <p:txBody>
                  <a:bodyPr wrap="none" anchor="ctr"/>
                  <a:lstStyle/>
                  <a:p>
                    <a:endParaRPr lang="en-US"/>
                  </a:p>
                </p:txBody>
              </p:sp>
              <p:sp>
                <p:nvSpPr>
                  <p:cNvPr id="238609" name="Freeform 17"/>
                  <p:cNvSpPr>
                    <a:spLocks/>
                  </p:cNvSpPr>
                  <p:nvPr/>
                </p:nvSpPr>
                <p:spPr bwMode="ltGray">
                  <a:xfrm>
                    <a:off x="1892" y="634"/>
                    <a:ext cx="29" cy="16"/>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a:effectLst/>
                </p:spPr>
                <p:txBody>
                  <a:bodyPr wrap="none" anchor="ctr"/>
                  <a:lstStyle/>
                  <a:p>
                    <a:endParaRPr lang="en-US"/>
                  </a:p>
                </p:txBody>
              </p:sp>
              <p:sp>
                <p:nvSpPr>
                  <p:cNvPr id="238610" name="Freeform 18"/>
                  <p:cNvSpPr>
                    <a:spLocks/>
                  </p:cNvSpPr>
                  <p:nvPr/>
                </p:nvSpPr>
                <p:spPr bwMode="ltGray">
                  <a:xfrm>
                    <a:off x="1735" y="547"/>
                    <a:ext cx="151" cy="93"/>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a:effectLst/>
                </p:spPr>
                <p:txBody>
                  <a:bodyPr wrap="none" anchor="ctr"/>
                  <a:lstStyle/>
                  <a:p>
                    <a:endParaRPr lang="en-US"/>
                  </a:p>
                </p:txBody>
              </p:sp>
              <p:sp>
                <p:nvSpPr>
                  <p:cNvPr id="238611" name="Freeform 19"/>
                  <p:cNvSpPr>
                    <a:spLocks/>
                  </p:cNvSpPr>
                  <p:nvPr/>
                </p:nvSpPr>
                <p:spPr bwMode="ltGray">
                  <a:xfrm>
                    <a:off x="1827" y="541"/>
                    <a:ext cx="67" cy="68"/>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a:effectLst/>
                </p:spPr>
                <p:txBody>
                  <a:bodyPr wrap="none" anchor="ctr"/>
                  <a:lstStyle/>
                  <a:p>
                    <a:endParaRPr lang="en-US"/>
                  </a:p>
                </p:txBody>
              </p:sp>
              <p:sp>
                <p:nvSpPr>
                  <p:cNvPr id="238612" name="Freeform 20"/>
                  <p:cNvSpPr>
                    <a:spLocks/>
                  </p:cNvSpPr>
                  <p:nvPr/>
                </p:nvSpPr>
                <p:spPr bwMode="ltGray">
                  <a:xfrm>
                    <a:off x="1892" y="572"/>
                    <a:ext cx="47" cy="13"/>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a:effectLst/>
                </p:spPr>
                <p:txBody>
                  <a:bodyPr wrap="none" anchor="ctr"/>
                  <a:lstStyle/>
                  <a:p>
                    <a:endParaRPr lang="en-US"/>
                  </a:p>
                </p:txBody>
              </p:sp>
              <p:sp>
                <p:nvSpPr>
                  <p:cNvPr id="238613" name="Freeform 21"/>
                  <p:cNvSpPr>
                    <a:spLocks/>
                  </p:cNvSpPr>
                  <p:nvPr/>
                </p:nvSpPr>
                <p:spPr bwMode="ltGray">
                  <a:xfrm>
                    <a:off x="1890" y="588"/>
                    <a:ext cx="32" cy="3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a:effectLst/>
                </p:spPr>
                <p:txBody>
                  <a:bodyPr wrap="none" anchor="ctr"/>
                  <a:lstStyle/>
                  <a:p>
                    <a:endParaRPr lang="en-US"/>
                  </a:p>
                </p:txBody>
              </p:sp>
              <p:sp>
                <p:nvSpPr>
                  <p:cNvPr id="238614" name="Freeform 22"/>
                  <p:cNvSpPr>
                    <a:spLocks/>
                  </p:cNvSpPr>
                  <p:nvPr/>
                </p:nvSpPr>
                <p:spPr bwMode="ltGray">
                  <a:xfrm>
                    <a:off x="1944" y="569"/>
                    <a:ext cx="16" cy="20"/>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a:effectLst/>
                </p:spPr>
                <p:txBody>
                  <a:bodyPr wrap="none" anchor="ctr"/>
                  <a:lstStyle/>
                  <a:p>
                    <a:endParaRPr lang="en-US"/>
                  </a:p>
                </p:txBody>
              </p:sp>
              <p:sp>
                <p:nvSpPr>
                  <p:cNvPr id="238615" name="Freeform 23"/>
                  <p:cNvSpPr>
                    <a:spLocks/>
                  </p:cNvSpPr>
                  <p:nvPr/>
                </p:nvSpPr>
                <p:spPr bwMode="ltGray">
                  <a:xfrm>
                    <a:off x="1948" y="600"/>
                    <a:ext cx="20" cy="10"/>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a:effectLst/>
                </p:spPr>
                <p:txBody>
                  <a:bodyPr wrap="none" anchor="ctr"/>
                  <a:lstStyle/>
                  <a:p>
                    <a:endParaRPr lang="en-US"/>
                  </a:p>
                </p:txBody>
              </p:sp>
              <p:sp>
                <p:nvSpPr>
                  <p:cNvPr id="238616" name="Freeform 24"/>
                  <p:cNvSpPr>
                    <a:spLocks/>
                  </p:cNvSpPr>
                  <p:nvPr/>
                </p:nvSpPr>
                <p:spPr bwMode="ltGray">
                  <a:xfrm>
                    <a:off x="1969" y="585"/>
                    <a:ext cx="26" cy="17"/>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a:effectLst/>
                </p:spPr>
                <p:txBody>
                  <a:bodyPr wrap="none" anchor="ctr"/>
                  <a:lstStyle/>
                  <a:p>
                    <a:endParaRPr lang="en-US"/>
                  </a:p>
                </p:txBody>
              </p:sp>
              <p:sp>
                <p:nvSpPr>
                  <p:cNvPr id="238617" name="Freeform 25"/>
                  <p:cNvSpPr>
                    <a:spLocks/>
                  </p:cNvSpPr>
                  <p:nvPr/>
                </p:nvSpPr>
                <p:spPr bwMode="ltGray">
                  <a:xfrm>
                    <a:off x="1976" y="593"/>
                    <a:ext cx="122" cy="61"/>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a:effectLst/>
                </p:spPr>
                <p:txBody>
                  <a:bodyPr wrap="none" anchor="ctr"/>
                  <a:lstStyle/>
                  <a:p>
                    <a:endParaRPr lang="en-US"/>
                  </a:p>
                </p:txBody>
              </p:sp>
              <p:sp>
                <p:nvSpPr>
                  <p:cNvPr id="238618" name="Freeform 26"/>
                  <p:cNvSpPr>
                    <a:spLocks/>
                  </p:cNvSpPr>
                  <p:nvPr/>
                </p:nvSpPr>
                <p:spPr bwMode="ltGray">
                  <a:xfrm>
                    <a:off x="2082" y="599"/>
                    <a:ext cx="33" cy="26"/>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a:effectLst/>
                </p:spPr>
                <p:txBody>
                  <a:bodyPr wrap="none" anchor="ctr"/>
                  <a:lstStyle/>
                  <a:p>
                    <a:endParaRPr lang="en-US"/>
                  </a:p>
                </p:txBody>
              </p:sp>
              <p:sp>
                <p:nvSpPr>
                  <p:cNvPr id="238619" name="Freeform 27"/>
                  <p:cNvSpPr>
                    <a:spLocks/>
                  </p:cNvSpPr>
                  <p:nvPr/>
                </p:nvSpPr>
                <p:spPr bwMode="ltGray">
                  <a:xfrm>
                    <a:off x="2152" y="544"/>
                    <a:ext cx="8" cy="6"/>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a:effectLst/>
                </p:spPr>
                <p:txBody>
                  <a:bodyPr wrap="none" anchor="ctr"/>
                  <a:lstStyle/>
                  <a:p>
                    <a:endParaRPr lang="en-US"/>
                  </a:p>
                </p:txBody>
              </p:sp>
              <p:sp>
                <p:nvSpPr>
                  <p:cNvPr id="238620" name="Freeform 28"/>
                  <p:cNvSpPr>
                    <a:spLocks/>
                  </p:cNvSpPr>
                  <p:nvPr/>
                </p:nvSpPr>
                <p:spPr bwMode="ltGray">
                  <a:xfrm>
                    <a:off x="2194" y="584"/>
                    <a:ext cx="11" cy="8"/>
                  </a:xfrm>
                  <a:custGeom>
                    <a:avLst/>
                    <a:gdLst/>
                    <a:ahLst/>
                    <a:cxnLst>
                      <a:cxn ang="0">
                        <a:pos x="8" y="14"/>
                      </a:cxn>
                      <a:cxn ang="0">
                        <a:pos x="14" y="0"/>
                      </a:cxn>
                      <a:cxn ang="0">
                        <a:pos x="14" y="22"/>
                      </a:cxn>
                      <a:cxn ang="0">
                        <a:pos x="8" y="14"/>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headEnd/>
                    <a:tailEnd/>
                  </a:ln>
                  <a:effectLst/>
                </p:spPr>
                <p:txBody>
                  <a:bodyPr wrap="none" anchor="ctr"/>
                  <a:lstStyle/>
                  <a:p>
                    <a:endParaRPr lang="en-US"/>
                  </a:p>
                </p:txBody>
              </p:sp>
              <p:sp>
                <p:nvSpPr>
                  <p:cNvPr id="238621" name="Freeform 29"/>
                  <p:cNvSpPr>
                    <a:spLocks/>
                  </p:cNvSpPr>
                  <p:nvPr/>
                </p:nvSpPr>
                <p:spPr bwMode="ltGray">
                  <a:xfrm>
                    <a:off x="2059" y="494"/>
                    <a:ext cx="8" cy="5"/>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a:effectLst/>
                </p:spPr>
                <p:txBody>
                  <a:bodyPr wrap="none" anchor="ctr"/>
                  <a:lstStyle/>
                  <a:p>
                    <a:endParaRPr lang="en-US"/>
                  </a:p>
                </p:txBody>
              </p:sp>
              <p:sp>
                <p:nvSpPr>
                  <p:cNvPr id="238622" name="Freeform 30"/>
                  <p:cNvSpPr>
                    <a:spLocks/>
                  </p:cNvSpPr>
                  <p:nvPr/>
                </p:nvSpPr>
                <p:spPr bwMode="ltGray">
                  <a:xfrm>
                    <a:off x="1988" y="536"/>
                    <a:ext cx="8" cy="5"/>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a:effectLst/>
                </p:spPr>
                <p:txBody>
                  <a:bodyPr wrap="none" anchor="ctr"/>
                  <a:lstStyle/>
                  <a:p>
                    <a:endParaRPr lang="en-US"/>
                  </a:p>
                </p:txBody>
              </p:sp>
              <p:sp>
                <p:nvSpPr>
                  <p:cNvPr id="238623" name="Freeform 31"/>
                  <p:cNvSpPr>
                    <a:spLocks/>
                  </p:cNvSpPr>
                  <p:nvPr/>
                </p:nvSpPr>
                <p:spPr bwMode="ltGray">
                  <a:xfrm>
                    <a:off x="1910" y="523"/>
                    <a:ext cx="34" cy="27"/>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a:effectLst/>
                </p:spPr>
                <p:txBody>
                  <a:bodyPr wrap="none" anchor="ctr"/>
                  <a:lstStyle/>
                  <a:p>
                    <a:endParaRPr lang="en-US"/>
                  </a:p>
                </p:txBody>
              </p:sp>
              <p:sp>
                <p:nvSpPr>
                  <p:cNvPr id="238624" name="Freeform 32"/>
                  <p:cNvSpPr>
                    <a:spLocks/>
                  </p:cNvSpPr>
                  <p:nvPr/>
                </p:nvSpPr>
                <p:spPr bwMode="ltGray">
                  <a:xfrm>
                    <a:off x="1899" y="466"/>
                    <a:ext cx="40" cy="58"/>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a:effectLst/>
                </p:spPr>
                <p:txBody>
                  <a:bodyPr wrap="none" anchor="ctr"/>
                  <a:lstStyle/>
                  <a:p>
                    <a:endParaRPr lang="en-US"/>
                  </a:p>
                </p:txBody>
              </p:sp>
              <p:sp>
                <p:nvSpPr>
                  <p:cNvPr id="238625" name="Freeform 33"/>
                  <p:cNvSpPr>
                    <a:spLocks/>
                  </p:cNvSpPr>
                  <p:nvPr/>
                </p:nvSpPr>
                <p:spPr bwMode="ltGray">
                  <a:xfrm>
                    <a:off x="1909" y="508"/>
                    <a:ext cx="14" cy="17"/>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a:effectLst/>
                </p:spPr>
                <p:txBody>
                  <a:bodyPr wrap="none" anchor="ctr"/>
                  <a:lstStyle/>
                  <a:p>
                    <a:endParaRPr lang="en-US"/>
                  </a:p>
                </p:txBody>
              </p:sp>
              <p:sp>
                <p:nvSpPr>
                  <p:cNvPr id="238626" name="Freeform 34"/>
                  <p:cNvSpPr>
                    <a:spLocks/>
                  </p:cNvSpPr>
                  <p:nvPr/>
                </p:nvSpPr>
                <p:spPr bwMode="ltGray">
                  <a:xfrm>
                    <a:off x="1881" y="512"/>
                    <a:ext cx="19" cy="17"/>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a:effectLst/>
                </p:spPr>
                <p:txBody>
                  <a:bodyPr wrap="none" anchor="ctr"/>
                  <a:lstStyle/>
                  <a:p>
                    <a:endParaRPr lang="en-US"/>
                  </a:p>
                </p:txBody>
              </p:sp>
              <p:sp>
                <p:nvSpPr>
                  <p:cNvPr id="238627" name="Freeform 35"/>
                  <p:cNvSpPr>
                    <a:spLocks/>
                  </p:cNvSpPr>
                  <p:nvPr/>
                </p:nvSpPr>
                <p:spPr bwMode="ltGray">
                  <a:xfrm>
                    <a:off x="2930" y="489"/>
                    <a:ext cx="299" cy="179"/>
                  </a:xfrm>
                  <a:custGeom>
                    <a:avLst/>
                    <a:gdLst/>
                    <a:ahLst/>
                    <a:cxnLst>
                      <a:cxn ang="0">
                        <a:pos x="21" y="280"/>
                      </a:cxn>
                      <a:cxn ang="0">
                        <a:pos x="24" y="250"/>
                      </a:cxn>
                      <a:cxn ang="0">
                        <a:pos x="22" y="245"/>
                      </a:cxn>
                      <a:cxn ang="0">
                        <a:pos x="16" y="218"/>
                      </a:cxn>
                      <a:cxn ang="0">
                        <a:pos x="4" y="215"/>
                      </a:cxn>
                      <a:cxn ang="0">
                        <a:pos x="0" y="191"/>
                      </a:cxn>
                      <a:cxn ang="0">
                        <a:pos x="12" y="180"/>
                      </a:cxn>
                      <a:cxn ang="0">
                        <a:pos x="6" y="165"/>
                      </a:cxn>
                      <a:cxn ang="0">
                        <a:pos x="2" y="160"/>
                      </a:cxn>
                      <a:cxn ang="0">
                        <a:pos x="28" y="120"/>
                      </a:cxn>
                      <a:cxn ang="0">
                        <a:pos x="44" y="96"/>
                      </a:cxn>
                      <a:cxn ang="0">
                        <a:pos x="42" y="70"/>
                      </a:cxn>
                      <a:cxn ang="0">
                        <a:pos x="24" y="43"/>
                      </a:cxn>
                      <a:cxn ang="0">
                        <a:pos x="20" y="32"/>
                      </a:cxn>
                      <a:cxn ang="0">
                        <a:pos x="26" y="36"/>
                      </a:cxn>
                      <a:cxn ang="0">
                        <a:pos x="48" y="35"/>
                      </a:cxn>
                      <a:cxn ang="0">
                        <a:pos x="64" y="11"/>
                      </a:cxn>
                      <a:cxn ang="0">
                        <a:pos x="82" y="0"/>
                      </a:cxn>
                      <a:cxn ang="0">
                        <a:pos x="88" y="2"/>
                      </a:cxn>
                      <a:cxn ang="0">
                        <a:pos x="92" y="9"/>
                      </a:cxn>
                      <a:cxn ang="0">
                        <a:pos x="98" y="5"/>
                      </a:cxn>
                      <a:cxn ang="0">
                        <a:pos x="110" y="8"/>
                      </a:cxn>
                      <a:cxn ang="0">
                        <a:pos x="116" y="9"/>
                      </a:cxn>
                      <a:cxn ang="0">
                        <a:pos x="141" y="14"/>
                      </a:cxn>
                      <a:cxn ang="0">
                        <a:pos x="155" y="24"/>
                      </a:cxn>
                      <a:cxn ang="0">
                        <a:pos x="167" y="17"/>
                      </a:cxn>
                      <a:cxn ang="0">
                        <a:pos x="173" y="14"/>
                      </a:cxn>
                      <a:cxn ang="0">
                        <a:pos x="195" y="14"/>
                      </a:cxn>
                      <a:cxn ang="0">
                        <a:pos x="211" y="32"/>
                      </a:cxn>
                      <a:cxn ang="0">
                        <a:pos x="231" y="59"/>
                      </a:cxn>
                      <a:cxn ang="0">
                        <a:pos x="245" y="70"/>
                      </a:cxn>
                      <a:cxn ang="0">
                        <a:pos x="257" y="68"/>
                      </a:cxn>
                      <a:cxn ang="0">
                        <a:pos x="270" y="65"/>
                      </a:cxn>
                      <a:cxn ang="0">
                        <a:pos x="290" y="71"/>
                      </a:cxn>
                      <a:cxn ang="0">
                        <a:pos x="300" y="81"/>
                      </a:cxn>
                      <a:cxn ang="0">
                        <a:pos x="308" y="90"/>
                      </a:cxn>
                      <a:cxn ang="0">
                        <a:pos x="318" y="111"/>
                      </a:cxn>
                      <a:cxn ang="0">
                        <a:pos x="322" y="120"/>
                      </a:cxn>
                      <a:cxn ang="0">
                        <a:pos x="324" y="125"/>
                      </a:cxn>
                      <a:cxn ang="0">
                        <a:pos x="310" y="142"/>
                      </a:cxn>
                      <a:cxn ang="0">
                        <a:pos x="322" y="141"/>
                      </a:cxn>
                      <a:cxn ang="0">
                        <a:pos x="342" y="155"/>
                      </a:cxn>
                      <a:cxn ang="0">
                        <a:pos x="364" y="157"/>
                      </a:cxn>
                      <a:cxn ang="0">
                        <a:pos x="380" y="168"/>
                      </a:cxn>
                      <a:cxn ang="0">
                        <a:pos x="382" y="172"/>
                      </a:cxn>
                      <a:cxn ang="0">
                        <a:pos x="382" y="176"/>
                      </a:cxn>
                      <a:cxn ang="0">
                        <a:pos x="394" y="172"/>
                      </a:cxn>
                      <a:cxn ang="0">
                        <a:pos x="400" y="171"/>
                      </a:cxn>
                      <a:cxn ang="0">
                        <a:pos x="439" y="185"/>
                      </a:cxn>
                      <a:cxn ang="0">
                        <a:pos x="447" y="199"/>
                      </a:cxn>
                      <a:cxn ang="0">
                        <a:pos x="465" y="201"/>
                      </a:cxn>
                      <a:cxn ang="0">
                        <a:pos x="471" y="215"/>
                      </a:cxn>
                      <a:cxn ang="0">
                        <a:pos x="451" y="258"/>
                      </a:cxn>
                      <a:cxn ang="0">
                        <a:pos x="435" y="281"/>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headEnd/>
                    <a:tailEnd/>
                  </a:ln>
                  <a:effectLst/>
                </p:spPr>
                <p:txBody>
                  <a:bodyPr wrap="none" anchor="ctr"/>
                  <a:lstStyle/>
                  <a:p>
                    <a:endParaRPr lang="en-US"/>
                  </a:p>
                </p:txBody>
              </p:sp>
              <p:sp>
                <p:nvSpPr>
                  <p:cNvPr id="238628" name="Freeform 36"/>
                  <p:cNvSpPr>
                    <a:spLocks/>
                  </p:cNvSpPr>
                  <p:nvPr/>
                </p:nvSpPr>
                <p:spPr bwMode="ltGray">
                  <a:xfrm>
                    <a:off x="2534" y="242"/>
                    <a:ext cx="420" cy="283"/>
                  </a:xfrm>
                  <a:custGeom>
                    <a:avLst/>
                    <a:gdLst/>
                    <a:ahLst/>
                    <a:cxnLst>
                      <a:cxn ang="0">
                        <a:pos x="406" y="6"/>
                      </a:cxn>
                      <a:cxn ang="0">
                        <a:pos x="502" y="34"/>
                      </a:cxn>
                      <a:cxn ang="0">
                        <a:pos x="550" y="38"/>
                      </a:cxn>
                      <a:cxn ang="0">
                        <a:pos x="578" y="130"/>
                      </a:cxn>
                      <a:cxn ang="0">
                        <a:pos x="586" y="90"/>
                      </a:cxn>
                      <a:cxn ang="0">
                        <a:pos x="606" y="70"/>
                      </a:cxn>
                      <a:cxn ang="0">
                        <a:pos x="642" y="126"/>
                      </a:cxn>
                      <a:cxn ang="0">
                        <a:pos x="682" y="98"/>
                      </a:cxn>
                      <a:cxn ang="0">
                        <a:pos x="706" y="86"/>
                      </a:cxn>
                      <a:cxn ang="0">
                        <a:pos x="762" y="2"/>
                      </a:cxn>
                      <a:cxn ang="0">
                        <a:pos x="798" y="70"/>
                      </a:cxn>
                      <a:cxn ang="0">
                        <a:pos x="798" y="130"/>
                      </a:cxn>
                      <a:cxn ang="0">
                        <a:pos x="790" y="158"/>
                      </a:cxn>
                      <a:cxn ang="0">
                        <a:pos x="766" y="162"/>
                      </a:cxn>
                      <a:cxn ang="0">
                        <a:pos x="762" y="186"/>
                      </a:cxn>
                      <a:cxn ang="0">
                        <a:pos x="802" y="226"/>
                      </a:cxn>
                      <a:cxn ang="0">
                        <a:pos x="786" y="322"/>
                      </a:cxn>
                      <a:cxn ang="0">
                        <a:pos x="830" y="414"/>
                      </a:cxn>
                      <a:cxn ang="0">
                        <a:pos x="854" y="450"/>
                      </a:cxn>
                      <a:cxn ang="0">
                        <a:pos x="830" y="450"/>
                      </a:cxn>
                      <a:cxn ang="0">
                        <a:pos x="746" y="378"/>
                      </a:cxn>
                      <a:cxn ang="0">
                        <a:pos x="678" y="402"/>
                      </a:cxn>
                      <a:cxn ang="0">
                        <a:pos x="590" y="442"/>
                      </a:cxn>
                      <a:cxn ang="0">
                        <a:pos x="642" y="578"/>
                      </a:cxn>
                      <a:cxn ang="0">
                        <a:pos x="710" y="610"/>
                      </a:cxn>
                      <a:cxn ang="0">
                        <a:pos x="738" y="550"/>
                      </a:cxn>
                      <a:cxn ang="0">
                        <a:pos x="774" y="570"/>
                      </a:cxn>
                      <a:cxn ang="0">
                        <a:pos x="766" y="630"/>
                      </a:cxn>
                      <a:cxn ang="0">
                        <a:pos x="802" y="670"/>
                      </a:cxn>
                      <a:cxn ang="0">
                        <a:pos x="838" y="658"/>
                      </a:cxn>
                      <a:cxn ang="0">
                        <a:pos x="922" y="806"/>
                      </a:cxn>
                      <a:cxn ang="0">
                        <a:pos x="942" y="826"/>
                      </a:cxn>
                      <a:cxn ang="0">
                        <a:pos x="874" y="810"/>
                      </a:cxn>
                      <a:cxn ang="0">
                        <a:pos x="830" y="758"/>
                      </a:cxn>
                      <a:cxn ang="0">
                        <a:pos x="778" y="710"/>
                      </a:cxn>
                      <a:cxn ang="0">
                        <a:pos x="702" y="662"/>
                      </a:cxn>
                      <a:cxn ang="0">
                        <a:pos x="614" y="646"/>
                      </a:cxn>
                      <a:cxn ang="0">
                        <a:pos x="506" y="594"/>
                      </a:cxn>
                      <a:cxn ang="0">
                        <a:pos x="462" y="506"/>
                      </a:cxn>
                      <a:cxn ang="0">
                        <a:pos x="430" y="462"/>
                      </a:cxn>
                      <a:cxn ang="0">
                        <a:pos x="382" y="430"/>
                      </a:cxn>
                      <a:cxn ang="0">
                        <a:pos x="342" y="370"/>
                      </a:cxn>
                      <a:cxn ang="0">
                        <a:pos x="354" y="414"/>
                      </a:cxn>
                      <a:cxn ang="0">
                        <a:pos x="418" y="494"/>
                      </a:cxn>
                      <a:cxn ang="0">
                        <a:pos x="422" y="526"/>
                      </a:cxn>
                      <a:cxn ang="0">
                        <a:pos x="394" y="498"/>
                      </a:cxn>
                      <a:cxn ang="0">
                        <a:pos x="354" y="466"/>
                      </a:cxn>
                      <a:cxn ang="0">
                        <a:pos x="314" y="402"/>
                      </a:cxn>
                      <a:cxn ang="0">
                        <a:pos x="266" y="346"/>
                      </a:cxn>
                      <a:cxn ang="0">
                        <a:pos x="210" y="314"/>
                      </a:cxn>
                      <a:cxn ang="0">
                        <a:pos x="154" y="238"/>
                      </a:cxn>
                      <a:cxn ang="0">
                        <a:pos x="66" y="66"/>
                      </a:cxn>
                      <a:cxn ang="0">
                        <a:pos x="34" y="38"/>
                      </a:cxn>
                      <a:cxn ang="0">
                        <a:pos x="46" y="22"/>
                      </a:cxn>
                      <a:cxn ang="0">
                        <a:pos x="102" y="70"/>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headEnd/>
                    <a:tailEnd/>
                  </a:ln>
                  <a:effectLst/>
                </p:spPr>
                <p:txBody>
                  <a:bodyPr wrap="none" anchor="ctr"/>
                  <a:lstStyle/>
                  <a:p>
                    <a:endParaRPr lang="en-US"/>
                  </a:p>
                </p:txBody>
              </p:sp>
              <p:sp>
                <p:nvSpPr>
                  <p:cNvPr id="238629" name="Freeform 37"/>
                  <p:cNvSpPr>
                    <a:spLocks/>
                  </p:cNvSpPr>
                  <p:nvPr/>
                </p:nvSpPr>
                <p:spPr bwMode="ltGray">
                  <a:xfrm>
                    <a:off x="2405" y="445"/>
                    <a:ext cx="15" cy="16"/>
                  </a:xfrm>
                  <a:custGeom>
                    <a:avLst/>
                    <a:gdLst/>
                    <a:ahLst/>
                    <a:cxnLst>
                      <a:cxn ang="0">
                        <a:pos x="6" y="28"/>
                      </a:cxn>
                      <a:cxn ang="0">
                        <a:pos x="10" y="48"/>
                      </a:cxn>
                      <a:cxn ang="0">
                        <a:pos x="6" y="28"/>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headEnd/>
                    <a:tailEnd/>
                  </a:ln>
                  <a:effectLst/>
                </p:spPr>
                <p:txBody>
                  <a:bodyPr wrap="none" anchor="ctr"/>
                  <a:lstStyle/>
                  <a:p>
                    <a:endParaRPr lang="en-US"/>
                  </a:p>
                </p:txBody>
              </p:sp>
              <p:sp>
                <p:nvSpPr>
                  <p:cNvPr id="238630" name="Freeform 38"/>
                  <p:cNvSpPr>
                    <a:spLocks/>
                  </p:cNvSpPr>
                  <p:nvPr/>
                </p:nvSpPr>
                <p:spPr bwMode="ltGray">
                  <a:xfrm>
                    <a:off x="2393" y="439"/>
                    <a:ext cx="16" cy="12"/>
                  </a:xfrm>
                  <a:custGeom>
                    <a:avLst/>
                    <a:gdLst/>
                    <a:ahLst/>
                    <a:cxnLst>
                      <a:cxn ang="0">
                        <a:pos x="0" y="5"/>
                      </a:cxn>
                      <a:cxn ang="0">
                        <a:pos x="12" y="1"/>
                      </a:cxn>
                      <a:cxn ang="0">
                        <a:pos x="36" y="17"/>
                      </a:cxn>
                      <a:cxn ang="0">
                        <a:pos x="8" y="17"/>
                      </a:cxn>
                      <a:cxn ang="0">
                        <a:pos x="0" y="5"/>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headEnd/>
                    <a:tailEnd/>
                  </a:ln>
                  <a:effectLst/>
                </p:spPr>
                <p:txBody>
                  <a:bodyPr wrap="none" anchor="ctr"/>
                  <a:lstStyle/>
                  <a:p>
                    <a:endParaRPr lang="en-US"/>
                  </a:p>
                </p:txBody>
              </p:sp>
              <p:sp>
                <p:nvSpPr>
                  <p:cNvPr id="238631" name="Freeform 39"/>
                  <p:cNvSpPr>
                    <a:spLocks/>
                  </p:cNvSpPr>
                  <p:nvPr/>
                </p:nvSpPr>
                <p:spPr bwMode="ltGray">
                  <a:xfrm>
                    <a:off x="2878" y="406"/>
                    <a:ext cx="73" cy="33"/>
                  </a:xfrm>
                  <a:custGeom>
                    <a:avLst/>
                    <a:gdLst/>
                    <a:ahLst/>
                    <a:cxnLst>
                      <a:cxn ang="0">
                        <a:pos x="0" y="49"/>
                      </a:cxn>
                      <a:cxn ang="0">
                        <a:pos x="28" y="25"/>
                      </a:cxn>
                      <a:cxn ang="0">
                        <a:pos x="56" y="21"/>
                      </a:cxn>
                      <a:cxn ang="0">
                        <a:pos x="80" y="9"/>
                      </a:cxn>
                      <a:cxn ang="0">
                        <a:pos x="64" y="25"/>
                      </a:cxn>
                      <a:cxn ang="0">
                        <a:pos x="124" y="49"/>
                      </a:cxn>
                      <a:cxn ang="0">
                        <a:pos x="160" y="65"/>
                      </a:cxn>
                      <a:cxn ang="0">
                        <a:pos x="116" y="77"/>
                      </a:cxn>
                      <a:cxn ang="0">
                        <a:pos x="88" y="57"/>
                      </a:cxn>
                      <a:cxn ang="0">
                        <a:pos x="76" y="53"/>
                      </a:cxn>
                      <a:cxn ang="0">
                        <a:pos x="24" y="41"/>
                      </a:cxn>
                      <a:cxn ang="0">
                        <a:pos x="0" y="49"/>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headEnd/>
                    <a:tailEnd/>
                  </a:ln>
                  <a:effectLst/>
                </p:spPr>
                <p:txBody>
                  <a:bodyPr wrap="none" anchor="ctr"/>
                  <a:lstStyle/>
                  <a:p>
                    <a:endParaRPr lang="en-US"/>
                  </a:p>
                </p:txBody>
              </p:sp>
              <p:sp>
                <p:nvSpPr>
                  <p:cNvPr id="238632" name="Freeform 40"/>
                  <p:cNvSpPr>
                    <a:spLocks/>
                  </p:cNvSpPr>
                  <p:nvPr/>
                </p:nvSpPr>
                <p:spPr bwMode="ltGray">
                  <a:xfrm>
                    <a:off x="2955" y="433"/>
                    <a:ext cx="59" cy="15"/>
                  </a:xfrm>
                  <a:custGeom>
                    <a:avLst/>
                    <a:gdLst/>
                    <a:ahLst/>
                    <a:cxnLst>
                      <a:cxn ang="0">
                        <a:pos x="0" y="0"/>
                      </a:cxn>
                      <a:cxn ang="0">
                        <a:pos x="52" y="4"/>
                      </a:cxn>
                      <a:cxn ang="0">
                        <a:pos x="88" y="24"/>
                      </a:cxn>
                      <a:cxn ang="0">
                        <a:pos x="112" y="20"/>
                      </a:cxn>
                      <a:cxn ang="0">
                        <a:pos x="108" y="44"/>
                      </a:cxn>
                      <a:cxn ang="0">
                        <a:pos x="64" y="40"/>
                      </a:cxn>
                      <a:cxn ang="0">
                        <a:pos x="0" y="36"/>
                      </a:cxn>
                      <a:cxn ang="0">
                        <a:pos x="28" y="20"/>
                      </a:cxn>
                      <a:cxn ang="0">
                        <a:pos x="0" y="0"/>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headEnd/>
                    <a:tailEnd/>
                  </a:ln>
                  <a:effectLst/>
                </p:spPr>
                <p:txBody>
                  <a:bodyPr wrap="none" anchor="ctr"/>
                  <a:lstStyle/>
                  <a:p>
                    <a:endParaRPr lang="en-US"/>
                  </a:p>
                </p:txBody>
              </p:sp>
              <p:sp>
                <p:nvSpPr>
                  <p:cNvPr id="238633" name="Freeform 41"/>
                  <p:cNvSpPr>
                    <a:spLocks/>
                  </p:cNvSpPr>
                  <p:nvPr/>
                </p:nvSpPr>
                <p:spPr bwMode="ltGray">
                  <a:xfrm>
                    <a:off x="2924" y="441"/>
                    <a:ext cx="24" cy="14"/>
                  </a:xfrm>
                  <a:custGeom>
                    <a:avLst/>
                    <a:gdLst/>
                    <a:ahLst/>
                    <a:cxnLst>
                      <a:cxn ang="0">
                        <a:pos x="17" y="25"/>
                      </a:cxn>
                      <a:cxn ang="0">
                        <a:pos x="37" y="13"/>
                      </a:cxn>
                      <a:cxn ang="0">
                        <a:pos x="17" y="2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headEnd/>
                    <a:tailEnd/>
                  </a:ln>
                  <a:effectLst/>
                </p:spPr>
                <p:txBody>
                  <a:bodyPr wrap="none" anchor="ctr"/>
                  <a:lstStyle/>
                  <a:p>
                    <a:endParaRPr lang="en-US"/>
                  </a:p>
                </p:txBody>
              </p:sp>
              <p:sp>
                <p:nvSpPr>
                  <p:cNvPr id="238634" name="Freeform 42"/>
                  <p:cNvSpPr>
                    <a:spLocks/>
                  </p:cNvSpPr>
                  <p:nvPr/>
                </p:nvSpPr>
                <p:spPr bwMode="ltGray">
                  <a:xfrm>
                    <a:off x="2908" y="398"/>
                    <a:ext cx="16" cy="18"/>
                  </a:xfrm>
                  <a:custGeom>
                    <a:avLst/>
                    <a:gdLst/>
                    <a:ahLst/>
                    <a:cxnLst>
                      <a:cxn ang="0">
                        <a:pos x="19" y="32"/>
                      </a:cxn>
                      <a:cxn ang="0">
                        <a:pos x="19" y="0"/>
                      </a:cxn>
                      <a:cxn ang="0">
                        <a:pos x="19" y="32"/>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headEnd/>
                    <a:tailEnd/>
                  </a:ln>
                  <a:effectLst/>
                </p:spPr>
                <p:txBody>
                  <a:bodyPr wrap="none" anchor="ctr"/>
                  <a:lstStyle/>
                  <a:p>
                    <a:endParaRPr lang="en-US"/>
                  </a:p>
                </p:txBody>
              </p:sp>
              <p:sp>
                <p:nvSpPr>
                  <p:cNvPr id="238635" name="Freeform 43"/>
                  <p:cNvSpPr>
                    <a:spLocks/>
                  </p:cNvSpPr>
                  <p:nvPr/>
                </p:nvSpPr>
                <p:spPr bwMode="ltGray">
                  <a:xfrm>
                    <a:off x="3035" y="452"/>
                    <a:ext cx="19" cy="27"/>
                  </a:xfrm>
                  <a:custGeom>
                    <a:avLst/>
                    <a:gdLst/>
                    <a:ahLst/>
                    <a:cxnLst>
                      <a:cxn ang="0">
                        <a:pos x="4" y="9"/>
                      </a:cxn>
                      <a:cxn ang="0">
                        <a:pos x="20" y="33"/>
                      </a:cxn>
                      <a:cxn ang="0">
                        <a:pos x="24" y="49"/>
                      </a:cxn>
                      <a:cxn ang="0">
                        <a:pos x="36" y="53"/>
                      </a:cxn>
                      <a:cxn ang="0">
                        <a:pos x="24" y="73"/>
                      </a:cxn>
                      <a:cxn ang="0">
                        <a:pos x="0" y="21"/>
                      </a:cxn>
                      <a:cxn ang="0">
                        <a:pos x="4" y="9"/>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headEnd/>
                    <a:tailEnd/>
                  </a:ln>
                  <a:effectLst/>
                </p:spPr>
                <p:txBody>
                  <a:bodyPr wrap="none" anchor="ctr"/>
                  <a:lstStyle/>
                  <a:p>
                    <a:endParaRPr lang="en-US"/>
                  </a:p>
                </p:txBody>
              </p:sp>
              <p:sp>
                <p:nvSpPr>
                  <p:cNvPr id="238636" name="Freeform 44"/>
                  <p:cNvSpPr>
                    <a:spLocks/>
                  </p:cNvSpPr>
                  <p:nvPr/>
                </p:nvSpPr>
                <p:spPr bwMode="ltGray">
                  <a:xfrm>
                    <a:off x="2696" y="247"/>
                    <a:ext cx="205" cy="41"/>
                  </a:xfrm>
                  <a:custGeom>
                    <a:avLst/>
                    <a:gdLst/>
                    <a:ahLst/>
                    <a:cxnLst>
                      <a:cxn ang="0">
                        <a:pos x="220" y="1"/>
                      </a:cxn>
                      <a:cxn ang="0">
                        <a:pos x="231" y="8"/>
                      </a:cxn>
                      <a:cxn ang="0">
                        <a:pos x="235" y="0"/>
                      </a:cxn>
                      <a:cxn ang="0">
                        <a:pos x="265" y="0"/>
                      </a:cxn>
                      <a:cxn ang="0">
                        <a:pos x="287" y="17"/>
                      </a:cxn>
                      <a:cxn ang="0">
                        <a:pos x="319" y="10"/>
                      </a:cxn>
                      <a:cxn ang="0">
                        <a:pos x="314" y="29"/>
                      </a:cxn>
                      <a:cxn ang="0">
                        <a:pos x="298" y="46"/>
                      </a:cxn>
                      <a:cxn ang="0">
                        <a:pos x="295" y="29"/>
                      </a:cxn>
                      <a:cxn ang="0">
                        <a:pos x="287" y="31"/>
                      </a:cxn>
                      <a:cxn ang="0">
                        <a:pos x="279" y="29"/>
                      </a:cxn>
                      <a:cxn ang="0">
                        <a:pos x="263" y="21"/>
                      </a:cxn>
                      <a:cxn ang="0">
                        <a:pos x="228" y="38"/>
                      </a:cxn>
                      <a:cxn ang="0">
                        <a:pos x="201" y="44"/>
                      </a:cxn>
                      <a:cxn ang="0">
                        <a:pos x="212" y="57"/>
                      </a:cxn>
                      <a:cxn ang="0">
                        <a:pos x="188" y="63"/>
                      </a:cxn>
                      <a:cxn ang="0">
                        <a:pos x="169" y="61"/>
                      </a:cxn>
                      <a:cxn ang="0">
                        <a:pos x="177" y="57"/>
                      </a:cxn>
                      <a:cxn ang="0">
                        <a:pos x="171" y="40"/>
                      </a:cxn>
                      <a:cxn ang="0">
                        <a:pos x="169" y="31"/>
                      </a:cxn>
                      <a:cxn ang="0">
                        <a:pos x="158" y="23"/>
                      </a:cxn>
                      <a:cxn ang="0">
                        <a:pos x="142" y="27"/>
                      </a:cxn>
                      <a:cxn ang="0">
                        <a:pos x="134" y="27"/>
                      </a:cxn>
                      <a:cxn ang="0">
                        <a:pos x="123" y="25"/>
                      </a:cxn>
                      <a:cxn ang="0">
                        <a:pos x="83" y="2"/>
                      </a:cxn>
                      <a:cxn ang="0">
                        <a:pos x="59" y="14"/>
                      </a:cxn>
                      <a:cxn ang="0">
                        <a:pos x="1" y="0"/>
                      </a:cxn>
                      <a:cxn ang="0">
                        <a:pos x="220" y="1"/>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headEnd/>
                    <a:tailEnd/>
                  </a:ln>
                  <a:effectLst/>
                </p:spPr>
                <p:txBody>
                  <a:bodyPr wrap="none" anchor="ctr"/>
                  <a:lstStyle/>
                  <a:p>
                    <a:endParaRPr lang="en-US"/>
                  </a:p>
                </p:txBody>
              </p:sp>
              <p:sp>
                <p:nvSpPr>
                  <p:cNvPr id="238637" name="Freeform 45"/>
                  <p:cNvSpPr>
                    <a:spLocks/>
                  </p:cNvSpPr>
                  <p:nvPr/>
                </p:nvSpPr>
                <p:spPr bwMode="ltGray">
                  <a:xfrm>
                    <a:off x="2515" y="246"/>
                    <a:ext cx="190" cy="20"/>
                  </a:xfrm>
                  <a:custGeom>
                    <a:avLst/>
                    <a:gdLst/>
                    <a:ahLst/>
                    <a:cxnLst>
                      <a:cxn ang="0">
                        <a:pos x="105" y="31"/>
                      </a:cxn>
                      <a:cxn ang="0">
                        <a:pos x="30" y="1"/>
                      </a:cxn>
                      <a:cxn ang="0">
                        <a:pos x="285" y="0"/>
                      </a:cxn>
                      <a:cxn ang="0">
                        <a:pos x="296" y="14"/>
                      </a:cxn>
                      <a:cxn ang="0">
                        <a:pos x="264" y="16"/>
                      </a:cxn>
                      <a:cxn ang="0">
                        <a:pos x="105" y="3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headEnd/>
                    <a:tailEnd/>
                  </a:ln>
                  <a:effectLst/>
                </p:spPr>
                <p:txBody>
                  <a:bodyPr wrap="none" anchor="ctr"/>
                  <a:lstStyle/>
                  <a:p>
                    <a:endParaRPr lang="en-US"/>
                  </a:p>
                </p:txBody>
              </p:sp>
              <p:sp>
                <p:nvSpPr>
                  <p:cNvPr id="238638" name="Freeform 46"/>
                  <p:cNvSpPr>
                    <a:spLocks/>
                  </p:cNvSpPr>
                  <p:nvPr/>
                </p:nvSpPr>
                <p:spPr bwMode="ltGray">
                  <a:xfrm>
                    <a:off x="2096" y="275"/>
                    <a:ext cx="18" cy="10"/>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a:effectLst/>
                </p:spPr>
                <p:txBody>
                  <a:bodyPr wrap="none" anchor="ctr"/>
                  <a:lstStyle/>
                  <a:p>
                    <a:endParaRPr lang="en-US"/>
                  </a:p>
                </p:txBody>
              </p:sp>
              <p:sp>
                <p:nvSpPr>
                  <p:cNvPr id="238639" name="Freeform 47"/>
                  <p:cNvSpPr>
                    <a:spLocks/>
                  </p:cNvSpPr>
                  <p:nvPr/>
                </p:nvSpPr>
                <p:spPr bwMode="ltGray">
                  <a:xfrm>
                    <a:off x="1606" y="246"/>
                    <a:ext cx="436" cy="152"/>
                  </a:xfrm>
                  <a:custGeom>
                    <a:avLst/>
                    <a:gdLst/>
                    <a:ahLst/>
                    <a:cxnLst>
                      <a:cxn ang="0">
                        <a:pos x="73" y="1"/>
                      </a:cxn>
                      <a:cxn ang="0">
                        <a:pos x="436"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a:effectLst/>
                </p:spPr>
                <p:txBody>
                  <a:bodyPr wrap="none" anchor="ctr"/>
                  <a:lstStyle/>
                  <a:p>
                    <a:endParaRPr lang="en-US"/>
                  </a:p>
                </p:txBody>
              </p:sp>
              <p:sp>
                <p:nvSpPr>
                  <p:cNvPr id="238640" name="Freeform 48"/>
                  <p:cNvSpPr>
                    <a:spLocks/>
                  </p:cNvSpPr>
                  <p:nvPr/>
                </p:nvSpPr>
                <p:spPr bwMode="ltGray">
                  <a:xfrm>
                    <a:off x="2043" y="241"/>
                    <a:ext cx="20" cy="55"/>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a:effectLst/>
                </p:spPr>
                <p:txBody>
                  <a:bodyPr wrap="none" anchor="ctr"/>
                  <a:lstStyle/>
                  <a:p>
                    <a:endParaRPr lang="en-US"/>
                  </a:p>
                </p:txBody>
              </p:sp>
              <p:sp>
                <p:nvSpPr>
                  <p:cNvPr id="238641" name="Freeform 49"/>
                  <p:cNvSpPr>
                    <a:spLocks/>
                  </p:cNvSpPr>
                  <p:nvPr/>
                </p:nvSpPr>
                <p:spPr bwMode="ltGray">
                  <a:xfrm>
                    <a:off x="2031" y="287"/>
                    <a:ext cx="59" cy="3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a:effectLst/>
                </p:spPr>
                <p:txBody>
                  <a:bodyPr wrap="none" anchor="ctr"/>
                  <a:lstStyle/>
                  <a:p>
                    <a:endParaRPr lang="en-US"/>
                  </a:p>
                </p:txBody>
              </p:sp>
              <p:sp>
                <p:nvSpPr>
                  <p:cNvPr id="238642" name="Freeform 50"/>
                  <p:cNvSpPr>
                    <a:spLocks/>
                  </p:cNvSpPr>
                  <p:nvPr/>
                </p:nvSpPr>
                <p:spPr bwMode="ltGray">
                  <a:xfrm>
                    <a:off x="1968" y="319"/>
                    <a:ext cx="80" cy="72"/>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a:effectLst/>
                </p:spPr>
                <p:txBody>
                  <a:bodyPr wrap="none" anchor="ctr"/>
                  <a:lstStyle/>
                  <a:p>
                    <a:endParaRPr lang="en-US"/>
                  </a:p>
                </p:txBody>
              </p:sp>
              <p:sp>
                <p:nvSpPr>
                  <p:cNvPr id="238643" name="Freeform 51"/>
                  <p:cNvSpPr>
                    <a:spLocks/>
                  </p:cNvSpPr>
                  <p:nvPr/>
                </p:nvSpPr>
                <p:spPr bwMode="ltGray">
                  <a:xfrm>
                    <a:off x="2021" y="340"/>
                    <a:ext cx="6" cy="4"/>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a:effectLst/>
                </p:spPr>
                <p:txBody>
                  <a:bodyPr wrap="none" anchor="ctr"/>
                  <a:lstStyle/>
                  <a:p>
                    <a:endParaRPr lang="en-US"/>
                  </a:p>
                </p:txBody>
              </p:sp>
              <p:sp>
                <p:nvSpPr>
                  <p:cNvPr id="238644" name="Freeform 52"/>
                  <p:cNvSpPr>
                    <a:spLocks/>
                  </p:cNvSpPr>
                  <p:nvPr/>
                </p:nvSpPr>
                <p:spPr bwMode="ltGray">
                  <a:xfrm>
                    <a:off x="1573" y="389"/>
                    <a:ext cx="347" cy="189"/>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a:effectLst/>
                </p:spPr>
                <p:txBody>
                  <a:bodyPr wrap="none" anchor="ctr"/>
                  <a:lstStyle/>
                  <a:p>
                    <a:endParaRPr lang="en-US"/>
                  </a:p>
                </p:txBody>
              </p:sp>
              <p:sp>
                <p:nvSpPr>
                  <p:cNvPr id="238645" name="Freeform 53"/>
                  <p:cNvSpPr>
                    <a:spLocks/>
                  </p:cNvSpPr>
                  <p:nvPr/>
                </p:nvSpPr>
                <p:spPr bwMode="ltGray">
                  <a:xfrm>
                    <a:off x="1634" y="519"/>
                    <a:ext cx="19" cy="29"/>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a:effectLst/>
                </p:spPr>
                <p:txBody>
                  <a:bodyPr wrap="none" anchor="ctr"/>
                  <a:lstStyle/>
                  <a:p>
                    <a:endParaRPr lang="en-US"/>
                  </a:p>
                </p:txBody>
              </p:sp>
              <p:sp>
                <p:nvSpPr>
                  <p:cNvPr id="238646" name="Freeform 54"/>
                  <p:cNvSpPr>
                    <a:spLocks/>
                  </p:cNvSpPr>
                  <p:nvPr/>
                </p:nvSpPr>
                <p:spPr bwMode="ltGray">
                  <a:xfrm>
                    <a:off x="1900" y="421"/>
                    <a:ext cx="18" cy="24"/>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a:effectLst/>
                </p:spPr>
                <p:txBody>
                  <a:bodyPr wrap="none" anchor="ctr"/>
                  <a:lstStyle/>
                  <a:p>
                    <a:endParaRPr lang="en-US"/>
                  </a:p>
                </p:txBody>
              </p:sp>
              <p:sp>
                <p:nvSpPr>
                  <p:cNvPr id="238647" name="Freeform 55"/>
                  <p:cNvSpPr>
                    <a:spLocks/>
                  </p:cNvSpPr>
                  <p:nvPr/>
                </p:nvSpPr>
                <p:spPr bwMode="ltGray">
                  <a:xfrm>
                    <a:off x="1951" y="409"/>
                    <a:ext cx="9" cy="10"/>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a:effectLst/>
                </p:spPr>
                <p:txBody>
                  <a:bodyPr wrap="none" anchor="ctr"/>
                  <a:lstStyle/>
                  <a:p>
                    <a:endParaRPr lang="en-US"/>
                  </a:p>
                </p:txBody>
              </p:sp>
              <p:sp>
                <p:nvSpPr>
                  <p:cNvPr id="238648" name="Freeform 56"/>
                  <p:cNvSpPr>
                    <a:spLocks/>
                  </p:cNvSpPr>
                  <p:nvPr/>
                </p:nvSpPr>
                <p:spPr bwMode="ltGray">
                  <a:xfrm>
                    <a:off x="1021" y="314"/>
                    <a:ext cx="433" cy="354"/>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a:effectLst/>
                </p:spPr>
                <p:txBody>
                  <a:bodyPr wrap="none" anchor="ctr"/>
                  <a:lstStyle/>
                  <a:p>
                    <a:endParaRPr lang="en-US"/>
                  </a:p>
                </p:txBody>
              </p:sp>
              <p:sp>
                <p:nvSpPr>
                  <p:cNvPr id="238649" name="Freeform 57"/>
                  <p:cNvSpPr>
                    <a:spLocks/>
                  </p:cNvSpPr>
                  <p:nvPr/>
                </p:nvSpPr>
                <p:spPr bwMode="ltGray">
                  <a:xfrm>
                    <a:off x="1189" y="447"/>
                    <a:ext cx="163" cy="221"/>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a:effectLst/>
                </p:spPr>
                <p:txBody>
                  <a:bodyPr wrap="none" anchor="ctr"/>
                  <a:lstStyle/>
                  <a:p>
                    <a:endParaRPr lang="en-US"/>
                  </a:p>
                </p:txBody>
              </p:sp>
              <p:sp>
                <p:nvSpPr>
                  <p:cNvPr id="238650" name="Freeform 58"/>
                  <p:cNvSpPr>
                    <a:spLocks/>
                  </p:cNvSpPr>
                  <p:nvPr/>
                </p:nvSpPr>
                <p:spPr bwMode="ltGray">
                  <a:xfrm>
                    <a:off x="1476" y="611"/>
                    <a:ext cx="7" cy="12"/>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a:effectLst/>
                </p:spPr>
                <p:txBody>
                  <a:bodyPr wrap="none" anchor="ctr"/>
                  <a:lstStyle/>
                  <a:p>
                    <a:endParaRPr lang="en-US"/>
                  </a:p>
                </p:txBody>
              </p:sp>
              <p:sp>
                <p:nvSpPr>
                  <p:cNvPr id="238651" name="Freeform 59"/>
                  <p:cNvSpPr>
                    <a:spLocks/>
                  </p:cNvSpPr>
                  <p:nvPr/>
                </p:nvSpPr>
                <p:spPr bwMode="ltGray">
                  <a:xfrm>
                    <a:off x="1467" y="497"/>
                    <a:ext cx="9" cy="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a:effectLst/>
                </p:spPr>
                <p:txBody>
                  <a:bodyPr wrap="none" anchor="ctr"/>
                  <a:lstStyle/>
                  <a:p>
                    <a:endParaRPr lang="en-US"/>
                  </a:p>
                </p:txBody>
              </p:sp>
              <p:sp>
                <p:nvSpPr>
                  <p:cNvPr id="238652" name="Freeform 60"/>
                  <p:cNvSpPr>
                    <a:spLocks/>
                  </p:cNvSpPr>
                  <p:nvPr/>
                </p:nvSpPr>
                <p:spPr bwMode="ltGray">
                  <a:xfrm>
                    <a:off x="1072" y="357"/>
                    <a:ext cx="25" cy="10"/>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a:effectLst/>
                </p:spPr>
                <p:txBody>
                  <a:bodyPr wrap="none" anchor="ctr"/>
                  <a:lstStyle/>
                  <a:p>
                    <a:endParaRPr lang="en-US"/>
                  </a:p>
                </p:txBody>
              </p:sp>
              <p:sp>
                <p:nvSpPr>
                  <p:cNvPr id="238653" name="Freeform 61"/>
                  <p:cNvSpPr>
                    <a:spLocks/>
                  </p:cNvSpPr>
                  <p:nvPr/>
                </p:nvSpPr>
                <p:spPr bwMode="ltGray">
                  <a:xfrm>
                    <a:off x="1374" y="265"/>
                    <a:ext cx="295" cy="233"/>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a:effectLst/>
                </p:spPr>
                <p:txBody>
                  <a:bodyPr wrap="none" anchor="ctr"/>
                  <a:lstStyle/>
                  <a:p>
                    <a:endParaRPr lang="en-US"/>
                  </a:p>
                </p:txBody>
              </p:sp>
              <p:sp>
                <p:nvSpPr>
                  <p:cNvPr id="238654" name="Freeform 62"/>
                  <p:cNvSpPr>
                    <a:spLocks/>
                  </p:cNvSpPr>
                  <p:nvPr/>
                </p:nvSpPr>
                <p:spPr bwMode="ltGray">
                  <a:xfrm>
                    <a:off x="1173" y="247"/>
                    <a:ext cx="591" cy="95"/>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a:effectLst/>
                </p:spPr>
                <p:txBody>
                  <a:bodyPr wrap="none" anchor="ctr"/>
                  <a:lstStyle/>
                  <a:p>
                    <a:endParaRPr lang="en-US"/>
                  </a:p>
                </p:txBody>
              </p:sp>
              <p:sp>
                <p:nvSpPr>
                  <p:cNvPr id="238655" name="Freeform 63"/>
                  <p:cNvSpPr>
                    <a:spLocks/>
                  </p:cNvSpPr>
                  <p:nvPr/>
                </p:nvSpPr>
                <p:spPr bwMode="ltGray">
                  <a:xfrm>
                    <a:off x="1293" y="282"/>
                    <a:ext cx="13" cy="10"/>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a:effectLst/>
                </p:spPr>
                <p:txBody>
                  <a:bodyPr wrap="none" anchor="ctr"/>
                  <a:lstStyle/>
                  <a:p>
                    <a:endParaRPr lang="en-US"/>
                  </a:p>
                </p:txBody>
              </p:sp>
              <p:sp>
                <p:nvSpPr>
                  <p:cNvPr id="238656" name="Freeform 64"/>
                  <p:cNvSpPr>
                    <a:spLocks/>
                  </p:cNvSpPr>
                  <p:nvPr/>
                </p:nvSpPr>
                <p:spPr bwMode="ltGray">
                  <a:xfrm>
                    <a:off x="1278" y="296"/>
                    <a:ext cx="19" cy="11"/>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a:effectLst/>
                </p:spPr>
                <p:txBody>
                  <a:bodyPr wrap="none" anchor="ctr"/>
                  <a:lstStyle/>
                  <a:p>
                    <a:endParaRPr lang="en-US"/>
                  </a:p>
                </p:txBody>
              </p:sp>
              <p:sp>
                <p:nvSpPr>
                  <p:cNvPr id="238657" name="Freeform 65"/>
                  <p:cNvSpPr>
                    <a:spLocks/>
                  </p:cNvSpPr>
                  <p:nvPr/>
                </p:nvSpPr>
                <p:spPr bwMode="ltGray">
                  <a:xfrm>
                    <a:off x="1340" y="337"/>
                    <a:ext cx="32" cy="6"/>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a:effectLst/>
                </p:spPr>
                <p:txBody>
                  <a:bodyPr wrap="none" anchor="ctr"/>
                  <a:lstStyle/>
                  <a:p>
                    <a:endParaRPr lang="en-US"/>
                  </a:p>
                </p:txBody>
              </p:sp>
              <p:sp>
                <p:nvSpPr>
                  <p:cNvPr id="238658" name="Freeform 66"/>
                  <p:cNvSpPr>
                    <a:spLocks/>
                  </p:cNvSpPr>
                  <p:nvPr/>
                </p:nvSpPr>
                <p:spPr bwMode="ltGray">
                  <a:xfrm>
                    <a:off x="1395" y="336"/>
                    <a:ext cx="18" cy="15"/>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a:effectLst/>
                </p:spPr>
                <p:txBody>
                  <a:bodyPr wrap="none" anchor="ctr"/>
                  <a:lstStyle/>
                  <a:p>
                    <a:endParaRPr lang="en-US"/>
                  </a:p>
                </p:txBody>
              </p:sp>
              <p:sp>
                <p:nvSpPr>
                  <p:cNvPr id="238659" name="Freeform 67"/>
                  <p:cNvSpPr>
                    <a:spLocks/>
                  </p:cNvSpPr>
                  <p:nvPr/>
                </p:nvSpPr>
                <p:spPr bwMode="ltGray">
                  <a:xfrm>
                    <a:off x="1248" y="295"/>
                    <a:ext cx="14" cy="10"/>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a:effectLst/>
                </p:spPr>
                <p:txBody>
                  <a:bodyPr wrap="none" anchor="ctr"/>
                  <a:lstStyle/>
                  <a:p>
                    <a:endParaRPr lang="en-US"/>
                  </a:p>
                </p:txBody>
              </p:sp>
            </p:grpSp>
            <p:grpSp>
              <p:nvGrpSpPr>
                <p:cNvPr id="238660" name="Group 68"/>
                <p:cNvGrpSpPr>
                  <a:grpSpLocks/>
                </p:cNvGrpSpPr>
                <p:nvPr/>
              </p:nvGrpSpPr>
              <p:grpSpPr bwMode="auto">
                <a:xfrm>
                  <a:off x="3709" y="240"/>
                  <a:ext cx="1139" cy="429"/>
                  <a:chOff x="3709" y="240"/>
                  <a:chExt cx="1139" cy="429"/>
                </a:xfrm>
              </p:grpSpPr>
              <p:sp>
                <p:nvSpPr>
                  <p:cNvPr id="238661" name="Freeform 69"/>
                  <p:cNvSpPr>
                    <a:spLocks/>
                  </p:cNvSpPr>
                  <p:nvPr/>
                </p:nvSpPr>
                <p:spPr bwMode="ltGray">
                  <a:xfrm>
                    <a:off x="4808" y="616"/>
                    <a:ext cx="13" cy="1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headEnd/>
                    <a:tailEnd/>
                  </a:ln>
                  <a:effectLst/>
                </p:spPr>
                <p:txBody>
                  <a:bodyPr wrap="none" anchor="ctr"/>
                  <a:lstStyle/>
                  <a:p>
                    <a:endParaRPr lang="en-US"/>
                  </a:p>
                </p:txBody>
              </p:sp>
              <p:sp>
                <p:nvSpPr>
                  <p:cNvPr id="238662" name="Freeform 70"/>
                  <p:cNvSpPr>
                    <a:spLocks/>
                  </p:cNvSpPr>
                  <p:nvPr/>
                </p:nvSpPr>
                <p:spPr bwMode="ltGray">
                  <a:xfrm>
                    <a:off x="4655" y="629"/>
                    <a:ext cx="11" cy="5"/>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headEnd/>
                    <a:tailEnd/>
                  </a:ln>
                  <a:effectLst/>
                </p:spPr>
                <p:txBody>
                  <a:bodyPr wrap="none" anchor="ctr"/>
                  <a:lstStyle/>
                  <a:p>
                    <a:endParaRPr lang="en-US"/>
                  </a:p>
                </p:txBody>
              </p:sp>
              <p:sp>
                <p:nvSpPr>
                  <p:cNvPr id="238663" name="Freeform 71"/>
                  <p:cNvSpPr>
                    <a:spLocks/>
                  </p:cNvSpPr>
                  <p:nvPr/>
                </p:nvSpPr>
                <p:spPr bwMode="ltGray">
                  <a:xfrm>
                    <a:off x="4609" y="635"/>
                    <a:ext cx="28" cy="16"/>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headEnd/>
                    <a:tailEnd/>
                  </a:ln>
                  <a:effectLst/>
                </p:spPr>
                <p:txBody>
                  <a:bodyPr wrap="none" anchor="ctr"/>
                  <a:lstStyle/>
                  <a:p>
                    <a:endParaRPr lang="en-US"/>
                  </a:p>
                </p:txBody>
              </p:sp>
              <p:sp>
                <p:nvSpPr>
                  <p:cNvPr id="238664" name="Freeform 72"/>
                  <p:cNvSpPr>
                    <a:spLocks/>
                  </p:cNvSpPr>
                  <p:nvPr/>
                </p:nvSpPr>
                <p:spPr bwMode="ltGray">
                  <a:xfrm>
                    <a:off x="4580" y="634"/>
                    <a:ext cx="29" cy="16"/>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headEnd/>
                    <a:tailEnd/>
                  </a:ln>
                  <a:effectLst/>
                </p:spPr>
                <p:txBody>
                  <a:bodyPr wrap="none" anchor="ctr"/>
                  <a:lstStyle/>
                  <a:p>
                    <a:endParaRPr lang="en-US"/>
                  </a:p>
                </p:txBody>
              </p:sp>
              <p:sp>
                <p:nvSpPr>
                  <p:cNvPr id="238665" name="Freeform 73"/>
                  <p:cNvSpPr>
                    <a:spLocks/>
                  </p:cNvSpPr>
                  <p:nvPr/>
                </p:nvSpPr>
                <p:spPr bwMode="ltGray">
                  <a:xfrm>
                    <a:off x="4423" y="547"/>
                    <a:ext cx="151" cy="93"/>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headEnd/>
                    <a:tailEnd/>
                  </a:ln>
                  <a:effectLst/>
                </p:spPr>
                <p:txBody>
                  <a:bodyPr wrap="none" anchor="ctr"/>
                  <a:lstStyle/>
                  <a:p>
                    <a:endParaRPr lang="en-US"/>
                  </a:p>
                </p:txBody>
              </p:sp>
              <p:sp>
                <p:nvSpPr>
                  <p:cNvPr id="238666" name="Freeform 74"/>
                  <p:cNvSpPr>
                    <a:spLocks/>
                  </p:cNvSpPr>
                  <p:nvPr/>
                </p:nvSpPr>
                <p:spPr bwMode="ltGray">
                  <a:xfrm>
                    <a:off x="4515" y="541"/>
                    <a:ext cx="67" cy="68"/>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headEnd/>
                    <a:tailEnd/>
                  </a:ln>
                  <a:effectLst/>
                </p:spPr>
                <p:txBody>
                  <a:bodyPr wrap="none" anchor="ctr"/>
                  <a:lstStyle/>
                  <a:p>
                    <a:endParaRPr lang="en-US"/>
                  </a:p>
                </p:txBody>
              </p:sp>
              <p:sp>
                <p:nvSpPr>
                  <p:cNvPr id="238667" name="Freeform 75"/>
                  <p:cNvSpPr>
                    <a:spLocks/>
                  </p:cNvSpPr>
                  <p:nvPr/>
                </p:nvSpPr>
                <p:spPr bwMode="ltGray">
                  <a:xfrm>
                    <a:off x="4580" y="572"/>
                    <a:ext cx="47" cy="13"/>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headEnd/>
                    <a:tailEnd/>
                  </a:ln>
                  <a:effectLst/>
                </p:spPr>
                <p:txBody>
                  <a:bodyPr wrap="none" anchor="ctr"/>
                  <a:lstStyle/>
                  <a:p>
                    <a:endParaRPr lang="en-US"/>
                  </a:p>
                </p:txBody>
              </p:sp>
              <p:sp>
                <p:nvSpPr>
                  <p:cNvPr id="238668" name="Freeform 76"/>
                  <p:cNvSpPr>
                    <a:spLocks/>
                  </p:cNvSpPr>
                  <p:nvPr/>
                </p:nvSpPr>
                <p:spPr bwMode="ltGray">
                  <a:xfrm>
                    <a:off x="4578" y="588"/>
                    <a:ext cx="32" cy="3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headEnd/>
                    <a:tailEnd/>
                  </a:ln>
                  <a:effectLst/>
                </p:spPr>
                <p:txBody>
                  <a:bodyPr wrap="none" anchor="ctr"/>
                  <a:lstStyle/>
                  <a:p>
                    <a:endParaRPr lang="en-US"/>
                  </a:p>
                </p:txBody>
              </p:sp>
              <p:sp>
                <p:nvSpPr>
                  <p:cNvPr id="238669" name="Freeform 77"/>
                  <p:cNvSpPr>
                    <a:spLocks/>
                  </p:cNvSpPr>
                  <p:nvPr/>
                </p:nvSpPr>
                <p:spPr bwMode="ltGray">
                  <a:xfrm>
                    <a:off x="4632" y="569"/>
                    <a:ext cx="16" cy="20"/>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headEnd/>
                    <a:tailEnd/>
                  </a:ln>
                  <a:effectLst/>
                </p:spPr>
                <p:txBody>
                  <a:bodyPr wrap="none" anchor="ctr"/>
                  <a:lstStyle/>
                  <a:p>
                    <a:endParaRPr lang="en-US"/>
                  </a:p>
                </p:txBody>
              </p:sp>
              <p:sp>
                <p:nvSpPr>
                  <p:cNvPr id="238670" name="Freeform 78"/>
                  <p:cNvSpPr>
                    <a:spLocks/>
                  </p:cNvSpPr>
                  <p:nvPr/>
                </p:nvSpPr>
                <p:spPr bwMode="ltGray">
                  <a:xfrm>
                    <a:off x="4636" y="600"/>
                    <a:ext cx="20" cy="10"/>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headEnd/>
                    <a:tailEnd/>
                  </a:ln>
                  <a:effectLst/>
                </p:spPr>
                <p:txBody>
                  <a:bodyPr wrap="none" anchor="ctr"/>
                  <a:lstStyle/>
                  <a:p>
                    <a:endParaRPr lang="en-US"/>
                  </a:p>
                </p:txBody>
              </p:sp>
              <p:sp>
                <p:nvSpPr>
                  <p:cNvPr id="238671" name="Freeform 79"/>
                  <p:cNvSpPr>
                    <a:spLocks/>
                  </p:cNvSpPr>
                  <p:nvPr/>
                </p:nvSpPr>
                <p:spPr bwMode="ltGray">
                  <a:xfrm>
                    <a:off x="4657" y="585"/>
                    <a:ext cx="26" cy="17"/>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headEnd/>
                    <a:tailEnd/>
                  </a:ln>
                  <a:effectLst/>
                </p:spPr>
                <p:txBody>
                  <a:bodyPr wrap="none" anchor="ctr"/>
                  <a:lstStyle/>
                  <a:p>
                    <a:endParaRPr lang="en-US"/>
                  </a:p>
                </p:txBody>
              </p:sp>
              <p:sp>
                <p:nvSpPr>
                  <p:cNvPr id="238672" name="Freeform 80"/>
                  <p:cNvSpPr>
                    <a:spLocks/>
                  </p:cNvSpPr>
                  <p:nvPr/>
                </p:nvSpPr>
                <p:spPr bwMode="ltGray">
                  <a:xfrm>
                    <a:off x="4664" y="593"/>
                    <a:ext cx="122" cy="61"/>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headEnd/>
                    <a:tailEnd/>
                  </a:ln>
                  <a:effectLst/>
                </p:spPr>
                <p:txBody>
                  <a:bodyPr wrap="none" anchor="ctr"/>
                  <a:lstStyle/>
                  <a:p>
                    <a:endParaRPr lang="en-US"/>
                  </a:p>
                </p:txBody>
              </p:sp>
              <p:sp>
                <p:nvSpPr>
                  <p:cNvPr id="238673" name="Freeform 81"/>
                  <p:cNvSpPr>
                    <a:spLocks/>
                  </p:cNvSpPr>
                  <p:nvPr/>
                </p:nvSpPr>
                <p:spPr bwMode="ltGray">
                  <a:xfrm>
                    <a:off x="4770" y="599"/>
                    <a:ext cx="33" cy="26"/>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headEnd/>
                    <a:tailEnd/>
                  </a:ln>
                  <a:effectLst/>
                </p:spPr>
                <p:txBody>
                  <a:bodyPr wrap="none" anchor="ctr"/>
                  <a:lstStyle/>
                  <a:p>
                    <a:endParaRPr lang="en-US"/>
                  </a:p>
                </p:txBody>
              </p:sp>
              <p:sp>
                <p:nvSpPr>
                  <p:cNvPr id="238674" name="Freeform 82"/>
                  <p:cNvSpPr>
                    <a:spLocks/>
                  </p:cNvSpPr>
                  <p:nvPr/>
                </p:nvSpPr>
                <p:spPr bwMode="ltGray">
                  <a:xfrm>
                    <a:off x="4840" y="544"/>
                    <a:ext cx="8" cy="6"/>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headEnd/>
                    <a:tailEnd/>
                  </a:ln>
                  <a:effectLst/>
                </p:spPr>
                <p:txBody>
                  <a:bodyPr wrap="none" anchor="ctr"/>
                  <a:lstStyle/>
                  <a:p>
                    <a:endParaRPr lang="en-US"/>
                  </a:p>
                </p:txBody>
              </p:sp>
              <p:sp>
                <p:nvSpPr>
                  <p:cNvPr id="238675" name="Freeform 83"/>
                  <p:cNvSpPr>
                    <a:spLocks/>
                  </p:cNvSpPr>
                  <p:nvPr/>
                </p:nvSpPr>
                <p:spPr bwMode="ltGray">
                  <a:xfrm>
                    <a:off x="4747" y="494"/>
                    <a:ext cx="8" cy="5"/>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headEnd/>
                    <a:tailEnd/>
                  </a:ln>
                  <a:effectLst/>
                </p:spPr>
                <p:txBody>
                  <a:bodyPr wrap="none" anchor="ctr"/>
                  <a:lstStyle/>
                  <a:p>
                    <a:endParaRPr lang="en-US"/>
                  </a:p>
                </p:txBody>
              </p:sp>
              <p:sp>
                <p:nvSpPr>
                  <p:cNvPr id="238676" name="Freeform 84"/>
                  <p:cNvSpPr>
                    <a:spLocks/>
                  </p:cNvSpPr>
                  <p:nvPr/>
                </p:nvSpPr>
                <p:spPr bwMode="ltGray">
                  <a:xfrm>
                    <a:off x="4676" y="536"/>
                    <a:ext cx="8" cy="5"/>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headEnd/>
                    <a:tailEnd/>
                  </a:ln>
                  <a:effectLst/>
                </p:spPr>
                <p:txBody>
                  <a:bodyPr wrap="none" anchor="ctr"/>
                  <a:lstStyle/>
                  <a:p>
                    <a:endParaRPr lang="en-US"/>
                  </a:p>
                </p:txBody>
              </p:sp>
              <p:sp>
                <p:nvSpPr>
                  <p:cNvPr id="238677" name="Freeform 85"/>
                  <p:cNvSpPr>
                    <a:spLocks/>
                  </p:cNvSpPr>
                  <p:nvPr/>
                </p:nvSpPr>
                <p:spPr bwMode="ltGray">
                  <a:xfrm>
                    <a:off x="4598" y="523"/>
                    <a:ext cx="34" cy="27"/>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headEnd/>
                    <a:tailEnd/>
                  </a:ln>
                  <a:effectLst/>
                </p:spPr>
                <p:txBody>
                  <a:bodyPr wrap="none" anchor="ctr"/>
                  <a:lstStyle/>
                  <a:p>
                    <a:endParaRPr lang="en-US"/>
                  </a:p>
                </p:txBody>
              </p:sp>
              <p:sp>
                <p:nvSpPr>
                  <p:cNvPr id="238678" name="Freeform 86"/>
                  <p:cNvSpPr>
                    <a:spLocks/>
                  </p:cNvSpPr>
                  <p:nvPr/>
                </p:nvSpPr>
                <p:spPr bwMode="ltGray">
                  <a:xfrm>
                    <a:off x="4587" y="466"/>
                    <a:ext cx="40" cy="58"/>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headEnd/>
                    <a:tailEnd/>
                  </a:ln>
                  <a:effectLst/>
                </p:spPr>
                <p:txBody>
                  <a:bodyPr wrap="none" anchor="ctr"/>
                  <a:lstStyle/>
                  <a:p>
                    <a:endParaRPr lang="en-US"/>
                  </a:p>
                </p:txBody>
              </p:sp>
              <p:sp>
                <p:nvSpPr>
                  <p:cNvPr id="238679" name="Freeform 87"/>
                  <p:cNvSpPr>
                    <a:spLocks/>
                  </p:cNvSpPr>
                  <p:nvPr/>
                </p:nvSpPr>
                <p:spPr bwMode="ltGray">
                  <a:xfrm>
                    <a:off x="4597" y="508"/>
                    <a:ext cx="14" cy="17"/>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headEnd/>
                    <a:tailEnd/>
                  </a:ln>
                  <a:effectLst/>
                </p:spPr>
                <p:txBody>
                  <a:bodyPr wrap="none" anchor="ctr"/>
                  <a:lstStyle/>
                  <a:p>
                    <a:endParaRPr lang="en-US"/>
                  </a:p>
                </p:txBody>
              </p:sp>
              <p:sp>
                <p:nvSpPr>
                  <p:cNvPr id="238680" name="Freeform 88"/>
                  <p:cNvSpPr>
                    <a:spLocks/>
                  </p:cNvSpPr>
                  <p:nvPr/>
                </p:nvSpPr>
                <p:spPr bwMode="ltGray">
                  <a:xfrm>
                    <a:off x="4569" y="512"/>
                    <a:ext cx="19" cy="17"/>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headEnd/>
                    <a:tailEnd/>
                  </a:ln>
                  <a:effectLst/>
                </p:spPr>
                <p:txBody>
                  <a:bodyPr wrap="none" anchor="ctr"/>
                  <a:lstStyle/>
                  <a:p>
                    <a:endParaRPr lang="en-US"/>
                  </a:p>
                </p:txBody>
              </p:sp>
              <p:sp>
                <p:nvSpPr>
                  <p:cNvPr id="238681" name="Freeform 89"/>
                  <p:cNvSpPr>
                    <a:spLocks/>
                  </p:cNvSpPr>
                  <p:nvPr/>
                </p:nvSpPr>
                <p:spPr bwMode="ltGray">
                  <a:xfrm>
                    <a:off x="4784" y="275"/>
                    <a:ext cx="18" cy="10"/>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headEnd/>
                    <a:tailEnd/>
                  </a:ln>
                  <a:effectLst/>
                </p:spPr>
                <p:txBody>
                  <a:bodyPr wrap="none" anchor="ctr"/>
                  <a:lstStyle/>
                  <a:p>
                    <a:endParaRPr lang="en-US"/>
                  </a:p>
                </p:txBody>
              </p:sp>
              <p:sp>
                <p:nvSpPr>
                  <p:cNvPr id="238682" name="Freeform 90"/>
                  <p:cNvSpPr>
                    <a:spLocks/>
                  </p:cNvSpPr>
                  <p:nvPr/>
                </p:nvSpPr>
                <p:spPr bwMode="ltGray">
                  <a:xfrm>
                    <a:off x="4293" y="246"/>
                    <a:ext cx="438" cy="152"/>
                  </a:xfrm>
                  <a:custGeom>
                    <a:avLst/>
                    <a:gdLst/>
                    <a:ahLst/>
                    <a:cxnLst>
                      <a:cxn ang="0">
                        <a:pos x="73" y="1"/>
                      </a:cxn>
                      <a:cxn ang="0">
                        <a:pos x="438"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headEnd/>
                    <a:tailEnd/>
                  </a:ln>
                  <a:effectLst/>
                </p:spPr>
                <p:txBody>
                  <a:bodyPr wrap="none" anchor="ctr"/>
                  <a:lstStyle/>
                  <a:p>
                    <a:endParaRPr lang="en-US"/>
                  </a:p>
                </p:txBody>
              </p:sp>
              <p:sp>
                <p:nvSpPr>
                  <p:cNvPr id="238683" name="Freeform 91"/>
                  <p:cNvSpPr>
                    <a:spLocks/>
                  </p:cNvSpPr>
                  <p:nvPr/>
                </p:nvSpPr>
                <p:spPr bwMode="ltGray">
                  <a:xfrm>
                    <a:off x="4731" y="240"/>
                    <a:ext cx="20" cy="55"/>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headEnd/>
                    <a:tailEnd/>
                  </a:ln>
                  <a:effectLst/>
                </p:spPr>
                <p:txBody>
                  <a:bodyPr wrap="none" anchor="ctr"/>
                  <a:lstStyle/>
                  <a:p>
                    <a:endParaRPr lang="en-US"/>
                  </a:p>
                </p:txBody>
              </p:sp>
              <p:sp>
                <p:nvSpPr>
                  <p:cNvPr id="238684" name="Freeform 92"/>
                  <p:cNvSpPr>
                    <a:spLocks/>
                  </p:cNvSpPr>
                  <p:nvPr/>
                </p:nvSpPr>
                <p:spPr bwMode="ltGray">
                  <a:xfrm>
                    <a:off x="4719" y="287"/>
                    <a:ext cx="59" cy="3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headEnd/>
                    <a:tailEnd/>
                  </a:ln>
                  <a:effectLst/>
                </p:spPr>
                <p:txBody>
                  <a:bodyPr wrap="none" anchor="ctr"/>
                  <a:lstStyle/>
                  <a:p>
                    <a:endParaRPr lang="en-US"/>
                  </a:p>
                </p:txBody>
              </p:sp>
              <p:sp>
                <p:nvSpPr>
                  <p:cNvPr id="238685" name="Freeform 93"/>
                  <p:cNvSpPr>
                    <a:spLocks/>
                  </p:cNvSpPr>
                  <p:nvPr/>
                </p:nvSpPr>
                <p:spPr bwMode="ltGray">
                  <a:xfrm>
                    <a:off x="4656" y="319"/>
                    <a:ext cx="80" cy="72"/>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headEnd/>
                    <a:tailEnd/>
                  </a:ln>
                  <a:effectLst/>
                </p:spPr>
                <p:txBody>
                  <a:bodyPr wrap="none" anchor="ctr"/>
                  <a:lstStyle/>
                  <a:p>
                    <a:endParaRPr lang="en-US"/>
                  </a:p>
                </p:txBody>
              </p:sp>
              <p:sp>
                <p:nvSpPr>
                  <p:cNvPr id="238686" name="Freeform 94"/>
                  <p:cNvSpPr>
                    <a:spLocks/>
                  </p:cNvSpPr>
                  <p:nvPr/>
                </p:nvSpPr>
                <p:spPr bwMode="ltGray">
                  <a:xfrm>
                    <a:off x="4709" y="340"/>
                    <a:ext cx="6" cy="4"/>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headEnd/>
                    <a:tailEnd/>
                  </a:ln>
                  <a:effectLst/>
                </p:spPr>
                <p:txBody>
                  <a:bodyPr wrap="none" anchor="ctr"/>
                  <a:lstStyle/>
                  <a:p>
                    <a:endParaRPr lang="en-US"/>
                  </a:p>
                </p:txBody>
              </p:sp>
              <p:sp>
                <p:nvSpPr>
                  <p:cNvPr id="238687" name="Freeform 95"/>
                  <p:cNvSpPr>
                    <a:spLocks/>
                  </p:cNvSpPr>
                  <p:nvPr/>
                </p:nvSpPr>
                <p:spPr bwMode="ltGray">
                  <a:xfrm>
                    <a:off x="4261" y="389"/>
                    <a:ext cx="347" cy="189"/>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headEnd/>
                    <a:tailEnd/>
                  </a:ln>
                  <a:effectLst/>
                </p:spPr>
                <p:txBody>
                  <a:bodyPr wrap="none" anchor="ctr"/>
                  <a:lstStyle/>
                  <a:p>
                    <a:endParaRPr lang="en-US"/>
                  </a:p>
                </p:txBody>
              </p:sp>
              <p:sp>
                <p:nvSpPr>
                  <p:cNvPr id="238688" name="Freeform 96"/>
                  <p:cNvSpPr>
                    <a:spLocks/>
                  </p:cNvSpPr>
                  <p:nvPr/>
                </p:nvSpPr>
                <p:spPr bwMode="ltGray">
                  <a:xfrm>
                    <a:off x="4322" y="519"/>
                    <a:ext cx="19" cy="29"/>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headEnd/>
                    <a:tailEnd/>
                  </a:ln>
                  <a:effectLst/>
                </p:spPr>
                <p:txBody>
                  <a:bodyPr wrap="none" anchor="ctr"/>
                  <a:lstStyle/>
                  <a:p>
                    <a:endParaRPr lang="en-US"/>
                  </a:p>
                </p:txBody>
              </p:sp>
              <p:sp>
                <p:nvSpPr>
                  <p:cNvPr id="238689" name="Freeform 97"/>
                  <p:cNvSpPr>
                    <a:spLocks/>
                  </p:cNvSpPr>
                  <p:nvPr/>
                </p:nvSpPr>
                <p:spPr bwMode="ltGray">
                  <a:xfrm>
                    <a:off x="4588" y="421"/>
                    <a:ext cx="18" cy="24"/>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headEnd/>
                    <a:tailEnd/>
                  </a:ln>
                  <a:effectLst/>
                </p:spPr>
                <p:txBody>
                  <a:bodyPr wrap="none" anchor="ctr"/>
                  <a:lstStyle/>
                  <a:p>
                    <a:endParaRPr lang="en-US"/>
                  </a:p>
                </p:txBody>
              </p:sp>
              <p:sp>
                <p:nvSpPr>
                  <p:cNvPr id="238690" name="Freeform 98"/>
                  <p:cNvSpPr>
                    <a:spLocks/>
                  </p:cNvSpPr>
                  <p:nvPr/>
                </p:nvSpPr>
                <p:spPr bwMode="ltGray">
                  <a:xfrm>
                    <a:off x="4639" y="409"/>
                    <a:ext cx="9" cy="10"/>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headEnd/>
                    <a:tailEnd/>
                  </a:ln>
                  <a:effectLst/>
                </p:spPr>
                <p:txBody>
                  <a:bodyPr wrap="none" anchor="ctr"/>
                  <a:lstStyle/>
                  <a:p>
                    <a:endParaRPr lang="en-US"/>
                  </a:p>
                </p:txBody>
              </p:sp>
              <p:sp>
                <p:nvSpPr>
                  <p:cNvPr id="238691" name="Freeform 99"/>
                  <p:cNvSpPr>
                    <a:spLocks/>
                  </p:cNvSpPr>
                  <p:nvPr/>
                </p:nvSpPr>
                <p:spPr bwMode="ltGray">
                  <a:xfrm>
                    <a:off x="3709" y="315"/>
                    <a:ext cx="433" cy="354"/>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headEnd/>
                    <a:tailEnd/>
                  </a:ln>
                  <a:effectLst/>
                </p:spPr>
                <p:txBody>
                  <a:bodyPr wrap="none" anchor="ctr"/>
                  <a:lstStyle/>
                  <a:p>
                    <a:endParaRPr lang="en-US"/>
                  </a:p>
                </p:txBody>
              </p:sp>
              <p:sp>
                <p:nvSpPr>
                  <p:cNvPr id="238692" name="Freeform 100"/>
                  <p:cNvSpPr>
                    <a:spLocks/>
                  </p:cNvSpPr>
                  <p:nvPr/>
                </p:nvSpPr>
                <p:spPr bwMode="ltGray">
                  <a:xfrm>
                    <a:off x="3877" y="448"/>
                    <a:ext cx="163" cy="221"/>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headEnd/>
                    <a:tailEnd/>
                  </a:ln>
                  <a:effectLst/>
                </p:spPr>
                <p:txBody>
                  <a:bodyPr wrap="none" anchor="ctr"/>
                  <a:lstStyle/>
                  <a:p>
                    <a:endParaRPr lang="en-US"/>
                  </a:p>
                </p:txBody>
              </p:sp>
              <p:sp>
                <p:nvSpPr>
                  <p:cNvPr id="238693" name="Freeform 101"/>
                  <p:cNvSpPr>
                    <a:spLocks/>
                  </p:cNvSpPr>
                  <p:nvPr/>
                </p:nvSpPr>
                <p:spPr bwMode="ltGray">
                  <a:xfrm>
                    <a:off x="4164" y="611"/>
                    <a:ext cx="7" cy="12"/>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headEnd/>
                    <a:tailEnd/>
                  </a:ln>
                  <a:effectLst/>
                </p:spPr>
                <p:txBody>
                  <a:bodyPr wrap="none" anchor="ctr"/>
                  <a:lstStyle/>
                  <a:p>
                    <a:endParaRPr lang="en-US"/>
                  </a:p>
                </p:txBody>
              </p:sp>
              <p:sp>
                <p:nvSpPr>
                  <p:cNvPr id="238694" name="Freeform 102"/>
                  <p:cNvSpPr>
                    <a:spLocks/>
                  </p:cNvSpPr>
                  <p:nvPr/>
                </p:nvSpPr>
                <p:spPr bwMode="ltGray">
                  <a:xfrm>
                    <a:off x="4155" y="497"/>
                    <a:ext cx="9" cy="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headEnd/>
                    <a:tailEnd/>
                  </a:ln>
                  <a:effectLst/>
                </p:spPr>
                <p:txBody>
                  <a:bodyPr wrap="none" anchor="ctr"/>
                  <a:lstStyle/>
                  <a:p>
                    <a:endParaRPr lang="en-US"/>
                  </a:p>
                </p:txBody>
              </p:sp>
              <p:sp>
                <p:nvSpPr>
                  <p:cNvPr id="238695" name="Freeform 103"/>
                  <p:cNvSpPr>
                    <a:spLocks/>
                  </p:cNvSpPr>
                  <p:nvPr/>
                </p:nvSpPr>
                <p:spPr bwMode="ltGray">
                  <a:xfrm>
                    <a:off x="3760" y="357"/>
                    <a:ext cx="25" cy="10"/>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headEnd/>
                    <a:tailEnd/>
                  </a:ln>
                  <a:effectLst/>
                </p:spPr>
                <p:txBody>
                  <a:bodyPr wrap="none" anchor="ctr"/>
                  <a:lstStyle/>
                  <a:p>
                    <a:endParaRPr lang="en-US"/>
                  </a:p>
                </p:txBody>
              </p:sp>
              <p:sp>
                <p:nvSpPr>
                  <p:cNvPr id="238696" name="Freeform 104"/>
                  <p:cNvSpPr>
                    <a:spLocks/>
                  </p:cNvSpPr>
                  <p:nvPr/>
                </p:nvSpPr>
                <p:spPr bwMode="ltGray">
                  <a:xfrm>
                    <a:off x="4062" y="265"/>
                    <a:ext cx="295" cy="233"/>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headEnd/>
                    <a:tailEnd/>
                  </a:ln>
                  <a:effectLst/>
                </p:spPr>
                <p:txBody>
                  <a:bodyPr wrap="none" anchor="ctr"/>
                  <a:lstStyle/>
                  <a:p>
                    <a:endParaRPr lang="en-US"/>
                  </a:p>
                </p:txBody>
              </p:sp>
              <p:sp>
                <p:nvSpPr>
                  <p:cNvPr id="238697" name="Freeform 105"/>
                  <p:cNvSpPr>
                    <a:spLocks/>
                  </p:cNvSpPr>
                  <p:nvPr/>
                </p:nvSpPr>
                <p:spPr bwMode="ltGray">
                  <a:xfrm>
                    <a:off x="3861" y="247"/>
                    <a:ext cx="591" cy="95"/>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headEnd/>
                    <a:tailEnd/>
                  </a:ln>
                  <a:effectLst/>
                </p:spPr>
                <p:txBody>
                  <a:bodyPr wrap="none" anchor="ctr"/>
                  <a:lstStyle/>
                  <a:p>
                    <a:endParaRPr lang="en-US"/>
                  </a:p>
                </p:txBody>
              </p:sp>
              <p:sp>
                <p:nvSpPr>
                  <p:cNvPr id="238698" name="Freeform 106"/>
                  <p:cNvSpPr>
                    <a:spLocks/>
                  </p:cNvSpPr>
                  <p:nvPr/>
                </p:nvSpPr>
                <p:spPr bwMode="ltGray">
                  <a:xfrm>
                    <a:off x="3981" y="282"/>
                    <a:ext cx="13" cy="10"/>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headEnd/>
                    <a:tailEnd/>
                  </a:ln>
                  <a:effectLst/>
                </p:spPr>
                <p:txBody>
                  <a:bodyPr wrap="none" anchor="ctr"/>
                  <a:lstStyle/>
                  <a:p>
                    <a:endParaRPr lang="en-US"/>
                  </a:p>
                </p:txBody>
              </p:sp>
              <p:sp>
                <p:nvSpPr>
                  <p:cNvPr id="238699" name="Freeform 107"/>
                  <p:cNvSpPr>
                    <a:spLocks/>
                  </p:cNvSpPr>
                  <p:nvPr/>
                </p:nvSpPr>
                <p:spPr bwMode="ltGray">
                  <a:xfrm>
                    <a:off x="3966" y="296"/>
                    <a:ext cx="19" cy="11"/>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headEnd/>
                    <a:tailEnd/>
                  </a:ln>
                  <a:effectLst/>
                </p:spPr>
                <p:txBody>
                  <a:bodyPr wrap="none" anchor="ctr"/>
                  <a:lstStyle/>
                  <a:p>
                    <a:endParaRPr lang="en-US"/>
                  </a:p>
                </p:txBody>
              </p:sp>
              <p:sp>
                <p:nvSpPr>
                  <p:cNvPr id="238700" name="Freeform 108"/>
                  <p:cNvSpPr>
                    <a:spLocks/>
                  </p:cNvSpPr>
                  <p:nvPr/>
                </p:nvSpPr>
                <p:spPr bwMode="ltGray">
                  <a:xfrm>
                    <a:off x="4028" y="337"/>
                    <a:ext cx="32" cy="6"/>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headEnd/>
                    <a:tailEnd/>
                  </a:ln>
                  <a:effectLst/>
                </p:spPr>
                <p:txBody>
                  <a:bodyPr wrap="none" anchor="ctr"/>
                  <a:lstStyle/>
                  <a:p>
                    <a:endParaRPr lang="en-US"/>
                  </a:p>
                </p:txBody>
              </p:sp>
              <p:sp>
                <p:nvSpPr>
                  <p:cNvPr id="238701" name="Freeform 109"/>
                  <p:cNvSpPr>
                    <a:spLocks/>
                  </p:cNvSpPr>
                  <p:nvPr/>
                </p:nvSpPr>
                <p:spPr bwMode="ltGray">
                  <a:xfrm>
                    <a:off x="4083" y="336"/>
                    <a:ext cx="18" cy="15"/>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headEnd/>
                    <a:tailEnd/>
                  </a:ln>
                  <a:effectLst/>
                </p:spPr>
                <p:txBody>
                  <a:bodyPr wrap="none" anchor="ctr"/>
                  <a:lstStyle/>
                  <a:p>
                    <a:endParaRPr lang="en-US"/>
                  </a:p>
                </p:txBody>
              </p:sp>
              <p:sp>
                <p:nvSpPr>
                  <p:cNvPr id="238702" name="Freeform 110"/>
                  <p:cNvSpPr>
                    <a:spLocks/>
                  </p:cNvSpPr>
                  <p:nvPr/>
                </p:nvSpPr>
                <p:spPr bwMode="ltGray">
                  <a:xfrm>
                    <a:off x="3936" y="295"/>
                    <a:ext cx="14" cy="10"/>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headEnd/>
                    <a:tailEnd/>
                  </a:ln>
                  <a:effectLst/>
                </p:spPr>
                <p:txBody>
                  <a:bodyPr wrap="none" anchor="ctr"/>
                  <a:lstStyle/>
                  <a:p>
                    <a:endParaRPr lang="en-US"/>
                  </a:p>
                </p:txBody>
              </p:sp>
            </p:grpSp>
          </p:grpSp>
          <p:grpSp>
            <p:nvGrpSpPr>
              <p:cNvPr id="238703" name="Group 111"/>
              <p:cNvGrpSpPr>
                <a:grpSpLocks/>
              </p:cNvGrpSpPr>
              <p:nvPr/>
            </p:nvGrpSpPr>
            <p:grpSpPr bwMode="auto">
              <a:xfrm>
                <a:off x="798" y="111"/>
                <a:ext cx="4702" cy="418"/>
                <a:chOff x="798" y="255"/>
                <a:chExt cx="4702" cy="418"/>
              </a:xfrm>
            </p:grpSpPr>
            <p:sp>
              <p:nvSpPr>
                <p:cNvPr id="238704" name="Line 112"/>
                <p:cNvSpPr>
                  <a:spLocks noChangeShapeType="1"/>
                </p:cNvSpPr>
                <p:nvPr/>
              </p:nvSpPr>
              <p:spPr bwMode="white">
                <a:xfrm>
                  <a:off x="798" y="476"/>
                  <a:ext cx="4702" cy="0"/>
                </a:xfrm>
                <a:prstGeom prst="line">
                  <a:avLst/>
                </a:prstGeom>
                <a:noFill/>
                <a:ln w="9525">
                  <a:solidFill>
                    <a:schemeClr val="folHlink"/>
                  </a:solidFill>
                  <a:round/>
                  <a:headEnd/>
                  <a:tailEnd/>
                </a:ln>
                <a:effectLst/>
              </p:spPr>
              <p:txBody>
                <a:bodyPr wrap="none" anchor="ctr"/>
                <a:lstStyle/>
                <a:p>
                  <a:endParaRPr lang="en-US"/>
                </a:p>
              </p:txBody>
            </p:sp>
            <p:sp>
              <p:nvSpPr>
                <p:cNvPr id="238705" name="Line 113"/>
                <p:cNvSpPr>
                  <a:spLocks noChangeShapeType="1"/>
                </p:cNvSpPr>
                <p:nvPr/>
              </p:nvSpPr>
              <p:spPr bwMode="white">
                <a:xfrm>
                  <a:off x="1026"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06" name="Line 114"/>
                <p:cNvSpPr>
                  <a:spLocks noChangeShapeType="1"/>
                </p:cNvSpPr>
                <p:nvPr/>
              </p:nvSpPr>
              <p:spPr bwMode="white">
                <a:xfrm>
                  <a:off x="1254"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07" name="Line 115"/>
                <p:cNvSpPr>
                  <a:spLocks noChangeShapeType="1"/>
                </p:cNvSpPr>
                <p:nvPr/>
              </p:nvSpPr>
              <p:spPr bwMode="white">
                <a:xfrm>
                  <a:off x="1482"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08" name="Line 116"/>
                <p:cNvSpPr>
                  <a:spLocks noChangeShapeType="1"/>
                </p:cNvSpPr>
                <p:nvPr/>
              </p:nvSpPr>
              <p:spPr bwMode="white">
                <a:xfrm>
                  <a:off x="1710"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09" name="Line 117"/>
                <p:cNvSpPr>
                  <a:spLocks noChangeShapeType="1"/>
                </p:cNvSpPr>
                <p:nvPr/>
              </p:nvSpPr>
              <p:spPr bwMode="white">
                <a:xfrm>
                  <a:off x="1938"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0" name="Line 118"/>
                <p:cNvSpPr>
                  <a:spLocks noChangeShapeType="1"/>
                </p:cNvSpPr>
                <p:nvPr/>
              </p:nvSpPr>
              <p:spPr bwMode="white">
                <a:xfrm>
                  <a:off x="2166"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1" name="Line 119"/>
                <p:cNvSpPr>
                  <a:spLocks noChangeShapeType="1"/>
                </p:cNvSpPr>
                <p:nvPr/>
              </p:nvSpPr>
              <p:spPr bwMode="white">
                <a:xfrm>
                  <a:off x="2394"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2" name="Line 120"/>
                <p:cNvSpPr>
                  <a:spLocks noChangeShapeType="1"/>
                </p:cNvSpPr>
                <p:nvPr/>
              </p:nvSpPr>
              <p:spPr bwMode="white">
                <a:xfrm>
                  <a:off x="2622"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3" name="Line 121"/>
                <p:cNvSpPr>
                  <a:spLocks noChangeShapeType="1"/>
                </p:cNvSpPr>
                <p:nvPr/>
              </p:nvSpPr>
              <p:spPr bwMode="white">
                <a:xfrm>
                  <a:off x="2850"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4" name="Line 122"/>
                <p:cNvSpPr>
                  <a:spLocks noChangeShapeType="1"/>
                </p:cNvSpPr>
                <p:nvPr/>
              </p:nvSpPr>
              <p:spPr bwMode="white">
                <a:xfrm>
                  <a:off x="3078"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5" name="Line 123"/>
                <p:cNvSpPr>
                  <a:spLocks noChangeShapeType="1"/>
                </p:cNvSpPr>
                <p:nvPr/>
              </p:nvSpPr>
              <p:spPr bwMode="white">
                <a:xfrm>
                  <a:off x="3306"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6" name="Line 124"/>
                <p:cNvSpPr>
                  <a:spLocks noChangeShapeType="1"/>
                </p:cNvSpPr>
                <p:nvPr/>
              </p:nvSpPr>
              <p:spPr bwMode="white">
                <a:xfrm>
                  <a:off x="3534"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7" name="Line 125"/>
                <p:cNvSpPr>
                  <a:spLocks noChangeShapeType="1"/>
                </p:cNvSpPr>
                <p:nvPr/>
              </p:nvSpPr>
              <p:spPr bwMode="white">
                <a:xfrm>
                  <a:off x="3762"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8" name="Line 126"/>
                <p:cNvSpPr>
                  <a:spLocks noChangeShapeType="1"/>
                </p:cNvSpPr>
                <p:nvPr/>
              </p:nvSpPr>
              <p:spPr bwMode="white">
                <a:xfrm>
                  <a:off x="3990"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19" name="Line 127"/>
                <p:cNvSpPr>
                  <a:spLocks noChangeShapeType="1"/>
                </p:cNvSpPr>
                <p:nvPr/>
              </p:nvSpPr>
              <p:spPr bwMode="white">
                <a:xfrm>
                  <a:off x="4218"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20" name="Line 128"/>
                <p:cNvSpPr>
                  <a:spLocks noChangeShapeType="1"/>
                </p:cNvSpPr>
                <p:nvPr/>
              </p:nvSpPr>
              <p:spPr bwMode="white">
                <a:xfrm>
                  <a:off x="4446"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21" name="Line 129"/>
                <p:cNvSpPr>
                  <a:spLocks noChangeShapeType="1"/>
                </p:cNvSpPr>
                <p:nvPr/>
              </p:nvSpPr>
              <p:spPr bwMode="white">
                <a:xfrm>
                  <a:off x="4674"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22" name="Line 130"/>
                <p:cNvSpPr>
                  <a:spLocks noChangeShapeType="1"/>
                </p:cNvSpPr>
                <p:nvPr/>
              </p:nvSpPr>
              <p:spPr bwMode="white">
                <a:xfrm>
                  <a:off x="4902"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23" name="Line 131"/>
                <p:cNvSpPr>
                  <a:spLocks noChangeShapeType="1"/>
                </p:cNvSpPr>
                <p:nvPr/>
              </p:nvSpPr>
              <p:spPr bwMode="white">
                <a:xfrm>
                  <a:off x="5130" y="255"/>
                  <a:ext cx="0" cy="418"/>
                </a:xfrm>
                <a:prstGeom prst="line">
                  <a:avLst/>
                </a:prstGeom>
                <a:noFill/>
                <a:ln w="9525">
                  <a:solidFill>
                    <a:schemeClr val="folHlink"/>
                  </a:solidFill>
                  <a:round/>
                  <a:headEnd/>
                  <a:tailEnd/>
                </a:ln>
                <a:effectLst/>
              </p:spPr>
              <p:txBody>
                <a:bodyPr wrap="none" anchor="ctr"/>
                <a:lstStyle/>
                <a:p>
                  <a:endParaRPr lang="en-US"/>
                </a:p>
              </p:txBody>
            </p:sp>
            <p:sp>
              <p:nvSpPr>
                <p:cNvPr id="238724" name="Line 132"/>
                <p:cNvSpPr>
                  <a:spLocks noChangeShapeType="1"/>
                </p:cNvSpPr>
                <p:nvPr/>
              </p:nvSpPr>
              <p:spPr bwMode="white">
                <a:xfrm>
                  <a:off x="5358" y="255"/>
                  <a:ext cx="0" cy="418"/>
                </a:xfrm>
                <a:prstGeom prst="line">
                  <a:avLst/>
                </a:prstGeom>
                <a:noFill/>
                <a:ln w="9525">
                  <a:solidFill>
                    <a:schemeClr val="folHlink"/>
                  </a:solidFill>
                  <a:round/>
                  <a:headEnd/>
                  <a:tailEnd/>
                </a:ln>
                <a:effectLst/>
              </p:spPr>
              <p:txBody>
                <a:bodyPr wrap="none" anchor="ctr"/>
                <a:lstStyle/>
                <a:p>
                  <a:endParaRPr lang="en-US"/>
                </a:p>
              </p:txBody>
            </p:sp>
          </p:grpSp>
          <p:grpSp>
            <p:nvGrpSpPr>
              <p:cNvPr id="238725" name="Group 133"/>
              <p:cNvGrpSpPr>
                <a:grpSpLocks/>
              </p:cNvGrpSpPr>
              <p:nvPr/>
            </p:nvGrpSpPr>
            <p:grpSpPr bwMode="auto">
              <a:xfrm>
                <a:off x="1208" y="109"/>
                <a:ext cx="3694" cy="423"/>
                <a:chOff x="1034" y="245"/>
                <a:chExt cx="3694" cy="423"/>
              </a:xfrm>
            </p:grpSpPr>
            <p:sp>
              <p:nvSpPr>
                <p:cNvPr id="238726" name="Line 134"/>
                <p:cNvSpPr>
                  <a:spLocks noChangeShapeType="1"/>
                </p:cNvSpPr>
                <p:nvPr/>
              </p:nvSpPr>
              <p:spPr bwMode="ltGray">
                <a:xfrm>
                  <a:off x="2676" y="246"/>
                  <a:ext cx="0" cy="142"/>
                </a:xfrm>
                <a:prstGeom prst="line">
                  <a:avLst/>
                </a:prstGeom>
                <a:noFill/>
                <a:ln w="9525">
                  <a:solidFill>
                    <a:schemeClr val="hlink"/>
                  </a:solidFill>
                  <a:round/>
                  <a:headEnd/>
                  <a:tailEnd/>
                </a:ln>
                <a:effectLst/>
              </p:spPr>
              <p:txBody>
                <a:bodyPr wrap="none" anchor="ctr"/>
                <a:lstStyle/>
                <a:p>
                  <a:endParaRPr lang="en-US"/>
                </a:p>
              </p:txBody>
            </p:sp>
            <p:sp>
              <p:nvSpPr>
                <p:cNvPr id="238727" name="Line 135"/>
                <p:cNvSpPr>
                  <a:spLocks noChangeShapeType="1"/>
                </p:cNvSpPr>
                <p:nvPr/>
              </p:nvSpPr>
              <p:spPr bwMode="ltGray">
                <a:xfrm>
                  <a:off x="2798" y="468"/>
                  <a:ext cx="70" cy="0"/>
                </a:xfrm>
                <a:prstGeom prst="line">
                  <a:avLst/>
                </a:prstGeom>
                <a:noFill/>
                <a:ln w="9525">
                  <a:solidFill>
                    <a:schemeClr val="hlink"/>
                  </a:solidFill>
                  <a:round/>
                  <a:headEnd/>
                  <a:tailEnd/>
                </a:ln>
                <a:effectLst/>
              </p:spPr>
              <p:txBody>
                <a:bodyPr wrap="none" anchor="ctr"/>
                <a:lstStyle/>
                <a:p>
                  <a:endParaRPr lang="en-US"/>
                </a:p>
              </p:txBody>
            </p:sp>
            <p:sp>
              <p:nvSpPr>
                <p:cNvPr id="238728" name="Line 136"/>
                <p:cNvSpPr>
                  <a:spLocks noChangeShapeType="1"/>
                </p:cNvSpPr>
                <p:nvPr/>
              </p:nvSpPr>
              <p:spPr bwMode="ltGray">
                <a:xfrm>
                  <a:off x="2904" y="486"/>
                  <a:ext cx="0" cy="28"/>
                </a:xfrm>
                <a:prstGeom prst="line">
                  <a:avLst/>
                </a:prstGeom>
                <a:noFill/>
                <a:ln w="9525">
                  <a:solidFill>
                    <a:schemeClr val="hlink"/>
                  </a:solidFill>
                  <a:round/>
                  <a:headEnd/>
                  <a:tailEnd/>
                </a:ln>
                <a:effectLst/>
              </p:spPr>
              <p:txBody>
                <a:bodyPr wrap="none" anchor="ctr"/>
                <a:lstStyle/>
                <a:p>
                  <a:endParaRPr lang="en-US"/>
                </a:p>
              </p:txBody>
            </p:sp>
            <p:sp>
              <p:nvSpPr>
                <p:cNvPr id="238729" name="Line 137"/>
                <p:cNvSpPr>
                  <a:spLocks noChangeShapeType="1"/>
                </p:cNvSpPr>
                <p:nvPr/>
              </p:nvSpPr>
              <p:spPr bwMode="ltGray">
                <a:xfrm>
                  <a:off x="3132" y="586"/>
                  <a:ext cx="0" cy="79"/>
                </a:xfrm>
                <a:prstGeom prst="line">
                  <a:avLst/>
                </a:prstGeom>
                <a:noFill/>
                <a:ln w="9525">
                  <a:solidFill>
                    <a:schemeClr val="hlink"/>
                  </a:solidFill>
                  <a:round/>
                  <a:headEnd/>
                  <a:tailEnd/>
                </a:ln>
                <a:effectLst/>
              </p:spPr>
              <p:txBody>
                <a:bodyPr wrap="none" anchor="ctr"/>
                <a:lstStyle/>
                <a:p>
                  <a:endParaRPr lang="en-US"/>
                </a:p>
              </p:txBody>
            </p:sp>
            <p:sp>
              <p:nvSpPr>
                <p:cNvPr id="238730" name="Line 138"/>
                <p:cNvSpPr>
                  <a:spLocks noChangeShapeType="1"/>
                </p:cNvSpPr>
                <p:nvPr/>
              </p:nvSpPr>
              <p:spPr bwMode="ltGray">
                <a:xfrm>
                  <a:off x="3816" y="358"/>
                  <a:ext cx="0" cy="180"/>
                </a:xfrm>
                <a:prstGeom prst="line">
                  <a:avLst/>
                </a:prstGeom>
                <a:noFill/>
                <a:ln w="9525">
                  <a:solidFill>
                    <a:schemeClr val="hlink"/>
                  </a:solidFill>
                  <a:round/>
                  <a:headEnd/>
                  <a:tailEnd/>
                </a:ln>
                <a:effectLst/>
              </p:spPr>
              <p:txBody>
                <a:bodyPr wrap="none" anchor="ctr"/>
                <a:lstStyle/>
                <a:p>
                  <a:endParaRPr lang="en-US"/>
                </a:p>
              </p:txBody>
            </p:sp>
            <p:sp>
              <p:nvSpPr>
                <p:cNvPr id="238731" name="Line 139"/>
                <p:cNvSpPr>
                  <a:spLocks noChangeShapeType="1"/>
                </p:cNvSpPr>
                <p:nvPr/>
              </p:nvSpPr>
              <p:spPr bwMode="ltGray">
                <a:xfrm>
                  <a:off x="3722" y="468"/>
                  <a:ext cx="348" cy="0"/>
                </a:xfrm>
                <a:prstGeom prst="line">
                  <a:avLst/>
                </a:prstGeom>
                <a:noFill/>
                <a:ln w="9525">
                  <a:solidFill>
                    <a:schemeClr val="hlink"/>
                  </a:solidFill>
                  <a:round/>
                  <a:headEnd/>
                  <a:tailEnd/>
                </a:ln>
                <a:effectLst/>
              </p:spPr>
              <p:txBody>
                <a:bodyPr wrap="none" anchor="ctr"/>
                <a:lstStyle/>
                <a:p>
                  <a:endParaRPr lang="en-US"/>
                </a:p>
              </p:txBody>
            </p:sp>
            <p:sp>
              <p:nvSpPr>
                <p:cNvPr id="238732" name="Line 140"/>
                <p:cNvSpPr>
                  <a:spLocks noChangeShapeType="1"/>
                </p:cNvSpPr>
                <p:nvPr/>
              </p:nvSpPr>
              <p:spPr bwMode="ltGray">
                <a:xfrm>
                  <a:off x="4044" y="372"/>
                  <a:ext cx="0" cy="294"/>
                </a:xfrm>
                <a:prstGeom prst="line">
                  <a:avLst/>
                </a:prstGeom>
                <a:noFill/>
                <a:ln w="9525">
                  <a:solidFill>
                    <a:schemeClr val="hlink"/>
                  </a:solidFill>
                  <a:round/>
                  <a:headEnd/>
                  <a:tailEnd/>
                </a:ln>
                <a:effectLst/>
              </p:spPr>
              <p:txBody>
                <a:bodyPr wrap="none" anchor="ctr"/>
                <a:lstStyle/>
                <a:p>
                  <a:endParaRPr lang="en-US"/>
                </a:p>
              </p:txBody>
            </p:sp>
            <p:sp>
              <p:nvSpPr>
                <p:cNvPr id="238733" name="Line 141"/>
                <p:cNvSpPr>
                  <a:spLocks noChangeShapeType="1"/>
                </p:cNvSpPr>
                <p:nvPr/>
              </p:nvSpPr>
              <p:spPr bwMode="ltGray">
                <a:xfrm flipV="1">
                  <a:off x="4046" y="248"/>
                  <a:ext cx="0" cy="50"/>
                </a:xfrm>
                <a:prstGeom prst="line">
                  <a:avLst/>
                </a:prstGeom>
                <a:noFill/>
                <a:ln w="9525">
                  <a:solidFill>
                    <a:schemeClr val="hlink"/>
                  </a:solidFill>
                  <a:round/>
                  <a:headEnd/>
                  <a:tailEnd/>
                </a:ln>
                <a:effectLst/>
              </p:spPr>
              <p:txBody>
                <a:bodyPr wrap="none" anchor="ctr"/>
                <a:lstStyle/>
                <a:p>
                  <a:endParaRPr lang="en-US"/>
                </a:p>
              </p:txBody>
            </p:sp>
            <p:sp>
              <p:nvSpPr>
                <p:cNvPr id="238734" name="Line 142"/>
                <p:cNvSpPr>
                  <a:spLocks noChangeShapeType="1"/>
                </p:cNvSpPr>
                <p:nvPr/>
              </p:nvSpPr>
              <p:spPr bwMode="ltGray">
                <a:xfrm flipV="1">
                  <a:off x="4272" y="246"/>
                  <a:ext cx="0" cy="182"/>
                </a:xfrm>
                <a:prstGeom prst="line">
                  <a:avLst/>
                </a:prstGeom>
                <a:noFill/>
                <a:ln w="9525">
                  <a:solidFill>
                    <a:schemeClr val="hlink"/>
                  </a:solidFill>
                  <a:round/>
                  <a:headEnd/>
                  <a:tailEnd/>
                </a:ln>
                <a:effectLst/>
              </p:spPr>
              <p:txBody>
                <a:bodyPr wrap="none" anchor="ctr"/>
                <a:lstStyle/>
                <a:p>
                  <a:endParaRPr lang="en-US"/>
                </a:p>
              </p:txBody>
            </p:sp>
            <p:sp>
              <p:nvSpPr>
                <p:cNvPr id="238735" name="Line 143"/>
                <p:cNvSpPr>
                  <a:spLocks noChangeShapeType="1"/>
                </p:cNvSpPr>
                <p:nvPr/>
              </p:nvSpPr>
              <p:spPr bwMode="ltGray">
                <a:xfrm flipH="1">
                  <a:off x="4422" y="468"/>
                  <a:ext cx="78" cy="0"/>
                </a:xfrm>
                <a:prstGeom prst="line">
                  <a:avLst/>
                </a:prstGeom>
                <a:noFill/>
                <a:ln w="9525">
                  <a:solidFill>
                    <a:schemeClr val="hlink"/>
                  </a:solidFill>
                  <a:round/>
                  <a:headEnd/>
                  <a:tailEnd/>
                </a:ln>
                <a:effectLst/>
              </p:spPr>
              <p:txBody>
                <a:bodyPr wrap="none" anchor="ctr"/>
                <a:lstStyle/>
                <a:p>
                  <a:endParaRPr lang="en-US"/>
                </a:p>
              </p:txBody>
            </p:sp>
            <p:sp>
              <p:nvSpPr>
                <p:cNvPr id="238736" name="Line 144"/>
                <p:cNvSpPr>
                  <a:spLocks noChangeShapeType="1"/>
                </p:cNvSpPr>
                <p:nvPr/>
              </p:nvSpPr>
              <p:spPr bwMode="ltGray">
                <a:xfrm flipH="1">
                  <a:off x="4290" y="468"/>
                  <a:ext cx="62" cy="0"/>
                </a:xfrm>
                <a:prstGeom prst="line">
                  <a:avLst/>
                </a:prstGeom>
                <a:noFill/>
                <a:ln w="9525">
                  <a:solidFill>
                    <a:schemeClr val="hlink"/>
                  </a:solidFill>
                  <a:round/>
                  <a:headEnd/>
                  <a:tailEnd/>
                </a:ln>
                <a:effectLst/>
              </p:spPr>
              <p:txBody>
                <a:bodyPr wrap="none" anchor="ctr"/>
                <a:lstStyle/>
                <a:p>
                  <a:endParaRPr lang="en-US"/>
                </a:p>
              </p:txBody>
            </p:sp>
            <p:sp>
              <p:nvSpPr>
                <p:cNvPr id="238737" name="Line 145"/>
                <p:cNvSpPr>
                  <a:spLocks noChangeShapeType="1"/>
                </p:cNvSpPr>
                <p:nvPr/>
              </p:nvSpPr>
              <p:spPr bwMode="ltGray">
                <a:xfrm flipV="1">
                  <a:off x="4500" y="246"/>
                  <a:ext cx="0" cy="270"/>
                </a:xfrm>
                <a:prstGeom prst="line">
                  <a:avLst/>
                </a:prstGeom>
                <a:noFill/>
                <a:ln w="9525">
                  <a:solidFill>
                    <a:schemeClr val="hlink"/>
                  </a:solidFill>
                  <a:round/>
                  <a:headEnd/>
                  <a:tailEnd/>
                </a:ln>
                <a:effectLst/>
              </p:spPr>
              <p:txBody>
                <a:bodyPr wrap="none" anchor="ctr"/>
                <a:lstStyle/>
                <a:p>
                  <a:endParaRPr lang="en-US"/>
                </a:p>
              </p:txBody>
            </p:sp>
            <p:sp>
              <p:nvSpPr>
                <p:cNvPr id="238738" name="Line 146"/>
                <p:cNvSpPr>
                  <a:spLocks noChangeShapeType="1"/>
                </p:cNvSpPr>
                <p:nvPr/>
              </p:nvSpPr>
              <p:spPr bwMode="ltGray">
                <a:xfrm>
                  <a:off x="4728" y="606"/>
                  <a:ext cx="0" cy="34"/>
                </a:xfrm>
                <a:prstGeom prst="line">
                  <a:avLst/>
                </a:prstGeom>
                <a:noFill/>
                <a:ln w="9525">
                  <a:solidFill>
                    <a:schemeClr val="hlink"/>
                  </a:solidFill>
                  <a:round/>
                  <a:headEnd/>
                  <a:tailEnd/>
                </a:ln>
                <a:effectLst/>
              </p:spPr>
              <p:txBody>
                <a:bodyPr wrap="none" anchor="ctr"/>
                <a:lstStyle/>
                <a:p>
                  <a:endParaRPr lang="en-US"/>
                </a:p>
              </p:txBody>
            </p:sp>
            <p:sp>
              <p:nvSpPr>
                <p:cNvPr id="238739" name="Line 147"/>
                <p:cNvSpPr>
                  <a:spLocks noChangeShapeType="1"/>
                </p:cNvSpPr>
                <p:nvPr/>
              </p:nvSpPr>
              <p:spPr bwMode="ltGray">
                <a:xfrm>
                  <a:off x="1992" y="250"/>
                  <a:ext cx="0" cy="62"/>
                </a:xfrm>
                <a:prstGeom prst="line">
                  <a:avLst/>
                </a:prstGeom>
                <a:noFill/>
                <a:ln w="9525">
                  <a:solidFill>
                    <a:schemeClr val="hlink"/>
                  </a:solidFill>
                  <a:round/>
                  <a:headEnd/>
                  <a:tailEnd/>
                </a:ln>
                <a:effectLst/>
              </p:spPr>
              <p:txBody>
                <a:bodyPr wrap="none" anchor="ctr"/>
                <a:lstStyle/>
                <a:p>
                  <a:endParaRPr lang="en-US"/>
                </a:p>
              </p:txBody>
            </p:sp>
            <p:sp>
              <p:nvSpPr>
                <p:cNvPr id="238740" name="Line 148"/>
                <p:cNvSpPr>
                  <a:spLocks noChangeShapeType="1"/>
                </p:cNvSpPr>
                <p:nvPr/>
              </p:nvSpPr>
              <p:spPr bwMode="ltGray">
                <a:xfrm>
                  <a:off x="1764" y="247"/>
                  <a:ext cx="0" cy="337"/>
                </a:xfrm>
                <a:prstGeom prst="line">
                  <a:avLst/>
                </a:prstGeom>
                <a:noFill/>
                <a:ln w="9525">
                  <a:solidFill>
                    <a:schemeClr val="hlink"/>
                  </a:solidFill>
                  <a:round/>
                  <a:headEnd/>
                  <a:tailEnd/>
                </a:ln>
                <a:effectLst/>
              </p:spPr>
              <p:txBody>
                <a:bodyPr wrap="none" anchor="ctr"/>
                <a:lstStyle/>
                <a:p>
                  <a:endParaRPr lang="en-US"/>
                </a:p>
              </p:txBody>
            </p:sp>
            <p:sp>
              <p:nvSpPr>
                <p:cNvPr id="238741" name="Line 149"/>
                <p:cNvSpPr>
                  <a:spLocks noChangeShapeType="1"/>
                </p:cNvSpPr>
                <p:nvPr/>
              </p:nvSpPr>
              <p:spPr bwMode="ltGray">
                <a:xfrm flipH="1">
                  <a:off x="1738" y="468"/>
                  <a:ext cx="68" cy="0"/>
                </a:xfrm>
                <a:prstGeom prst="line">
                  <a:avLst/>
                </a:prstGeom>
                <a:noFill/>
                <a:ln w="9525">
                  <a:solidFill>
                    <a:schemeClr val="hlink"/>
                  </a:solidFill>
                  <a:round/>
                  <a:headEnd/>
                  <a:tailEnd/>
                </a:ln>
                <a:effectLst/>
              </p:spPr>
              <p:txBody>
                <a:bodyPr wrap="none" anchor="ctr"/>
                <a:lstStyle/>
                <a:p>
                  <a:endParaRPr lang="en-US"/>
                </a:p>
              </p:txBody>
            </p:sp>
            <p:sp>
              <p:nvSpPr>
                <p:cNvPr id="238742" name="Line 150"/>
                <p:cNvSpPr>
                  <a:spLocks noChangeShapeType="1"/>
                </p:cNvSpPr>
                <p:nvPr/>
              </p:nvSpPr>
              <p:spPr bwMode="ltGray">
                <a:xfrm>
                  <a:off x="1604" y="468"/>
                  <a:ext cx="60" cy="0"/>
                </a:xfrm>
                <a:prstGeom prst="line">
                  <a:avLst/>
                </a:prstGeom>
                <a:noFill/>
                <a:ln w="9525">
                  <a:solidFill>
                    <a:schemeClr val="hlink"/>
                  </a:solidFill>
                  <a:round/>
                  <a:headEnd/>
                  <a:tailEnd/>
                </a:ln>
                <a:effectLst/>
              </p:spPr>
              <p:txBody>
                <a:bodyPr wrap="none" anchor="ctr"/>
                <a:lstStyle/>
                <a:p>
                  <a:endParaRPr lang="en-US"/>
                </a:p>
              </p:txBody>
            </p:sp>
            <p:sp>
              <p:nvSpPr>
                <p:cNvPr id="238743" name="Line 151"/>
                <p:cNvSpPr>
                  <a:spLocks noChangeShapeType="1"/>
                </p:cNvSpPr>
                <p:nvPr/>
              </p:nvSpPr>
              <p:spPr bwMode="ltGray">
                <a:xfrm flipH="1">
                  <a:off x="1404" y="468"/>
                  <a:ext cx="82" cy="0"/>
                </a:xfrm>
                <a:prstGeom prst="line">
                  <a:avLst/>
                </a:prstGeom>
                <a:noFill/>
                <a:ln w="9525">
                  <a:solidFill>
                    <a:schemeClr val="hlink"/>
                  </a:solidFill>
                  <a:round/>
                  <a:headEnd/>
                  <a:tailEnd/>
                </a:ln>
                <a:effectLst/>
              </p:spPr>
              <p:txBody>
                <a:bodyPr wrap="none" anchor="ctr"/>
                <a:lstStyle/>
                <a:p>
                  <a:endParaRPr lang="en-US"/>
                </a:p>
              </p:txBody>
            </p:sp>
            <p:sp>
              <p:nvSpPr>
                <p:cNvPr id="238744" name="Line 152"/>
                <p:cNvSpPr>
                  <a:spLocks noChangeShapeType="1"/>
                </p:cNvSpPr>
                <p:nvPr/>
              </p:nvSpPr>
              <p:spPr bwMode="ltGray">
                <a:xfrm>
                  <a:off x="1034" y="468"/>
                  <a:ext cx="348" cy="0"/>
                </a:xfrm>
                <a:prstGeom prst="line">
                  <a:avLst/>
                </a:prstGeom>
                <a:noFill/>
                <a:ln w="9525">
                  <a:solidFill>
                    <a:schemeClr val="hlink"/>
                  </a:solidFill>
                  <a:round/>
                  <a:headEnd/>
                  <a:tailEnd/>
                </a:ln>
                <a:effectLst/>
              </p:spPr>
              <p:txBody>
                <a:bodyPr wrap="none" anchor="ctr"/>
                <a:lstStyle/>
                <a:p>
                  <a:endParaRPr lang="en-US"/>
                </a:p>
              </p:txBody>
            </p:sp>
            <p:sp>
              <p:nvSpPr>
                <p:cNvPr id="238745" name="Line 153"/>
                <p:cNvSpPr>
                  <a:spLocks noChangeShapeType="1"/>
                </p:cNvSpPr>
                <p:nvPr/>
              </p:nvSpPr>
              <p:spPr bwMode="ltGray">
                <a:xfrm>
                  <a:off x="1306" y="370"/>
                  <a:ext cx="0" cy="298"/>
                </a:xfrm>
                <a:prstGeom prst="line">
                  <a:avLst/>
                </a:prstGeom>
                <a:noFill/>
                <a:ln w="9525">
                  <a:solidFill>
                    <a:schemeClr val="hlink"/>
                  </a:solidFill>
                  <a:round/>
                  <a:headEnd/>
                  <a:tailEnd/>
                </a:ln>
                <a:effectLst/>
              </p:spPr>
              <p:txBody>
                <a:bodyPr wrap="none" anchor="ctr"/>
                <a:lstStyle/>
                <a:p>
                  <a:endParaRPr lang="en-US"/>
                </a:p>
              </p:txBody>
            </p:sp>
            <p:sp>
              <p:nvSpPr>
                <p:cNvPr id="238746" name="Line 154"/>
                <p:cNvSpPr>
                  <a:spLocks noChangeShapeType="1"/>
                </p:cNvSpPr>
                <p:nvPr/>
              </p:nvSpPr>
              <p:spPr bwMode="ltGray">
                <a:xfrm>
                  <a:off x="1080" y="388"/>
                  <a:ext cx="0" cy="156"/>
                </a:xfrm>
                <a:prstGeom prst="line">
                  <a:avLst/>
                </a:prstGeom>
                <a:noFill/>
                <a:ln w="9525">
                  <a:solidFill>
                    <a:schemeClr val="hlink"/>
                  </a:solidFill>
                  <a:round/>
                  <a:headEnd/>
                  <a:tailEnd/>
                </a:ln>
                <a:effectLst/>
              </p:spPr>
              <p:txBody>
                <a:bodyPr wrap="none" anchor="ctr"/>
                <a:lstStyle/>
                <a:p>
                  <a:endParaRPr lang="en-US"/>
                </a:p>
              </p:txBody>
            </p:sp>
            <p:sp>
              <p:nvSpPr>
                <p:cNvPr id="238747" name="Line 155"/>
                <p:cNvSpPr>
                  <a:spLocks noChangeShapeType="1"/>
                </p:cNvSpPr>
                <p:nvPr/>
              </p:nvSpPr>
              <p:spPr bwMode="ltGray">
                <a:xfrm flipH="1" flipV="1">
                  <a:off x="1308" y="245"/>
                  <a:ext cx="0" cy="27"/>
                </a:xfrm>
                <a:prstGeom prst="line">
                  <a:avLst/>
                </a:prstGeom>
                <a:noFill/>
                <a:ln w="9525">
                  <a:solidFill>
                    <a:schemeClr val="hlink"/>
                  </a:solidFill>
                  <a:round/>
                  <a:headEnd/>
                  <a:tailEnd/>
                </a:ln>
                <a:effectLst/>
              </p:spPr>
              <p:txBody>
                <a:bodyPr wrap="none" anchor="ctr"/>
                <a:lstStyle/>
                <a:p>
                  <a:endParaRPr lang="en-US"/>
                </a:p>
              </p:txBody>
            </p:sp>
            <p:sp>
              <p:nvSpPr>
                <p:cNvPr id="238748" name="Line 156"/>
                <p:cNvSpPr>
                  <a:spLocks noChangeShapeType="1"/>
                </p:cNvSpPr>
                <p:nvPr/>
              </p:nvSpPr>
              <p:spPr bwMode="ltGray">
                <a:xfrm>
                  <a:off x="1536" y="316"/>
                  <a:ext cx="0" cy="96"/>
                </a:xfrm>
                <a:prstGeom prst="line">
                  <a:avLst/>
                </a:prstGeom>
                <a:noFill/>
                <a:ln w="9525">
                  <a:solidFill>
                    <a:schemeClr val="hlink"/>
                  </a:solidFill>
                  <a:round/>
                  <a:headEnd/>
                  <a:tailEnd/>
                </a:ln>
                <a:effectLst/>
              </p:spPr>
              <p:txBody>
                <a:bodyPr wrap="none" anchor="ctr"/>
                <a:lstStyle/>
                <a:p>
                  <a:endParaRPr lang="en-US"/>
                </a:p>
              </p:txBody>
            </p:sp>
            <p:sp>
              <p:nvSpPr>
                <p:cNvPr id="238749" name="Line 157"/>
                <p:cNvSpPr>
                  <a:spLocks noChangeShapeType="1"/>
                </p:cNvSpPr>
                <p:nvPr/>
              </p:nvSpPr>
              <p:spPr bwMode="ltGray">
                <a:xfrm flipV="1">
                  <a:off x="1536" y="247"/>
                  <a:ext cx="0" cy="22"/>
                </a:xfrm>
                <a:prstGeom prst="line">
                  <a:avLst/>
                </a:prstGeom>
                <a:noFill/>
                <a:ln w="9525">
                  <a:solidFill>
                    <a:schemeClr val="hlink"/>
                  </a:solidFill>
                  <a:round/>
                  <a:headEnd/>
                  <a:tailEnd/>
                </a:ln>
                <a:effectLst/>
              </p:spPr>
              <p:txBody>
                <a:bodyPr wrap="none" anchor="ctr"/>
                <a:lstStyle/>
                <a:p>
                  <a:endParaRPr lang="en-US"/>
                </a:p>
              </p:txBody>
            </p:sp>
            <p:sp>
              <p:nvSpPr>
                <p:cNvPr id="238750" name="Line 158"/>
                <p:cNvSpPr>
                  <a:spLocks noChangeShapeType="1"/>
                </p:cNvSpPr>
                <p:nvPr/>
              </p:nvSpPr>
              <p:spPr bwMode="ltGray">
                <a:xfrm>
                  <a:off x="4095" y="467"/>
                  <a:ext cx="80" cy="0"/>
                </a:xfrm>
                <a:prstGeom prst="line">
                  <a:avLst/>
                </a:prstGeom>
                <a:noFill/>
                <a:ln w="9525">
                  <a:solidFill>
                    <a:schemeClr val="hlink"/>
                  </a:solidFill>
                  <a:round/>
                  <a:headEnd/>
                  <a:tailEnd/>
                </a:ln>
                <a:effectLst/>
              </p:spPr>
              <p:txBody>
                <a:bodyPr wrap="none" anchor="ctr"/>
                <a:lstStyle/>
                <a:p>
                  <a:endParaRPr lang="en-US"/>
                </a:p>
              </p:txBody>
            </p:sp>
          </p:grpSp>
        </p:grpSp>
        <p:pic>
          <p:nvPicPr>
            <p:cNvPr id="238751" name="Picture 159" descr="earth"/>
            <p:cNvPicPr>
              <a:picLocks noChangeAspect="1" noChangeArrowheads="1"/>
            </p:cNvPicPr>
            <p:nvPr userDrawn="1"/>
          </p:nvPicPr>
          <p:blipFill>
            <a:blip r:embed="rId19" cstate="print">
              <a:clrChange>
                <a:clrFrom>
                  <a:srgbClr val="000000"/>
                </a:clrFrom>
                <a:clrTo>
                  <a:srgbClr val="000000">
                    <a:alpha val="0"/>
                  </a:srgbClr>
                </a:clrTo>
              </a:clrChange>
            </a:blip>
            <a:srcRect/>
            <a:stretch>
              <a:fillRect/>
            </a:stretch>
          </p:blipFill>
          <p:spPr bwMode="auto">
            <a:xfrm>
              <a:off x="165" y="55"/>
              <a:ext cx="562" cy="524"/>
            </a:xfrm>
            <a:prstGeom prst="rect">
              <a:avLst/>
            </a:prstGeom>
            <a:noFill/>
          </p:spPr>
        </p:pic>
      </p:grpSp>
      <p:sp>
        <p:nvSpPr>
          <p:cNvPr id="238594" name="Rectangle 2"/>
          <p:cNvSpPr>
            <a:spLocks noGrp="1" noChangeArrowheads="1"/>
          </p:cNvSpPr>
          <p:nvPr>
            <p:ph type="title"/>
          </p:nvPr>
        </p:nvSpPr>
        <p:spPr bwMode="auto">
          <a:xfrm>
            <a:off x="1219200" y="152400"/>
            <a:ext cx="7543800" cy="669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38595" name="Rectangle 3"/>
          <p:cNvSpPr>
            <a:spLocks noGrp="1" noChangeArrowheads="1"/>
          </p:cNvSpPr>
          <p:nvPr>
            <p:ph type="body" idx="1"/>
          </p:nvPr>
        </p:nvSpPr>
        <p:spPr bwMode="auto">
          <a:xfrm>
            <a:off x="685800" y="1143000"/>
            <a:ext cx="80772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8598" name="Rectangle 6"/>
          <p:cNvSpPr>
            <a:spLocks noGrp="1" noChangeArrowheads="1"/>
          </p:cNvSpPr>
          <p:nvPr>
            <p:ph type="sldNum" sz="quarter" idx="4"/>
          </p:nvPr>
        </p:nvSpPr>
        <p:spPr bwMode="auto">
          <a:xfrm>
            <a:off x="6781800" y="6477000"/>
            <a:ext cx="1905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97C2E475-A535-4D6E-9733-D054C951403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txStyles>
    <p:titleStyle>
      <a:lvl1pPr algn="l" rtl="0" fontAlgn="base">
        <a:spcBef>
          <a:spcPct val="0"/>
        </a:spcBef>
        <a:spcAft>
          <a:spcPct val="0"/>
        </a:spcAft>
        <a:defRPr sz="3800" b="1">
          <a:solidFill>
            <a:srgbClr val="A50021"/>
          </a:solidFill>
          <a:latin typeface="+mj-lt"/>
          <a:ea typeface="+mj-ea"/>
          <a:cs typeface="+mj-cs"/>
        </a:defRPr>
      </a:lvl1pPr>
      <a:lvl2pPr algn="l" rtl="0" fontAlgn="base">
        <a:spcBef>
          <a:spcPct val="0"/>
        </a:spcBef>
        <a:spcAft>
          <a:spcPct val="0"/>
        </a:spcAft>
        <a:defRPr sz="3800" b="1">
          <a:solidFill>
            <a:srgbClr val="A50021"/>
          </a:solidFill>
          <a:latin typeface="Times New Roman" pitchFamily="18" charset="0"/>
        </a:defRPr>
      </a:lvl2pPr>
      <a:lvl3pPr algn="l" rtl="0" fontAlgn="base">
        <a:spcBef>
          <a:spcPct val="0"/>
        </a:spcBef>
        <a:spcAft>
          <a:spcPct val="0"/>
        </a:spcAft>
        <a:defRPr sz="3800" b="1">
          <a:solidFill>
            <a:srgbClr val="A50021"/>
          </a:solidFill>
          <a:latin typeface="Times New Roman" pitchFamily="18" charset="0"/>
        </a:defRPr>
      </a:lvl3pPr>
      <a:lvl4pPr algn="l" rtl="0" fontAlgn="base">
        <a:spcBef>
          <a:spcPct val="0"/>
        </a:spcBef>
        <a:spcAft>
          <a:spcPct val="0"/>
        </a:spcAft>
        <a:defRPr sz="3800" b="1">
          <a:solidFill>
            <a:srgbClr val="A50021"/>
          </a:solidFill>
          <a:latin typeface="Times New Roman" pitchFamily="18" charset="0"/>
        </a:defRPr>
      </a:lvl4pPr>
      <a:lvl5pPr algn="l" rtl="0" fontAlgn="base">
        <a:spcBef>
          <a:spcPct val="0"/>
        </a:spcBef>
        <a:spcAft>
          <a:spcPct val="0"/>
        </a:spcAft>
        <a:defRPr sz="3800" b="1">
          <a:solidFill>
            <a:srgbClr val="A50021"/>
          </a:solidFill>
          <a:latin typeface="Times New Roman" pitchFamily="18" charset="0"/>
        </a:defRPr>
      </a:lvl5pPr>
      <a:lvl6pPr marL="457200" algn="l" rtl="0" fontAlgn="base">
        <a:spcBef>
          <a:spcPct val="0"/>
        </a:spcBef>
        <a:spcAft>
          <a:spcPct val="0"/>
        </a:spcAft>
        <a:defRPr sz="3800" b="1">
          <a:solidFill>
            <a:srgbClr val="A50021"/>
          </a:solidFill>
          <a:latin typeface="Times New Roman" pitchFamily="18" charset="0"/>
        </a:defRPr>
      </a:lvl6pPr>
      <a:lvl7pPr marL="914400" algn="l" rtl="0" fontAlgn="base">
        <a:spcBef>
          <a:spcPct val="0"/>
        </a:spcBef>
        <a:spcAft>
          <a:spcPct val="0"/>
        </a:spcAft>
        <a:defRPr sz="3800" b="1">
          <a:solidFill>
            <a:srgbClr val="A50021"/>
          </a:solidFill>
          <a:latin typeface="Times New Roman" pitchFamily="18" charset="0"/>
        </a:defRPr>
      </a:lvl7pPr>
      <a:lvl8pPr marL="1371600" algn="l" rtl="0" fontAlgn="base">
        <a:spcBef>
          <a:spcPct val="0"/>
        </a:spcBef>
        <a:spcAft>
          <a:spcPct val="0"/>
        </a:spcAft>
        <a:defRPr sz="3800" b="1">
          <a:solidFill>
            <a:srgbClr val="A50021"/>
          </a:solidFill>
          <a:latin typeface="Times New Roman" pitchFamily="18" charset="0"/>
        </a:defRPr>
      </a:lvl8pPr>
      <a:lvl9pPr marL="1828800" algn="l" rtl="0" fontAlgn="base">
        <a:spcBef>
          <a:spcPct val="0"/>
        </a:spcBef>
        <a:spcAft>
          <a:spcPct val="0"/>
        </a:spcAft>
        <a:defRPr sz="3800" b="1">
          <a:solidFill>
            <a:srgbClr val="A50021"/>
          </a:solidFill>
          <a:latin typeface="Times New Roman" pitchFamily="18" charset="0"/>
        </a:defRPr>
      </a:lvl9pPr>
    </p:titleStyle>
    <p:bodyStyle>
      <a:lvl1pPr marL="342900" indent="-342900" algn="l" rtl="0" fontAlgn="base">
        <a:spcBef>
          <a:spcPct val="20000"/>
        </a:spcBef>
        <a:spcAft>
          <a:spcPct val="0"/>
        </a:spcAft>
        <a:buBlip>
          <a:blip r:embed="rId20"/>
        </a:buBlip>
        <a:defRPr sz="3200">
          <a:solidFill>
            <a:schemeClr val="tx1"/>
          </a:solidFill>
          <a:latin typeface="+mn-lt"/>
          <a:ea typeface="+mn-ea"/>
          <a:cs typeface="+mn-cs"/>
        </a:defRPr>
      </a:lvl1pPr>
      <a:lvl2pPr marL="742950" indent="-285750" algn="l" rtl="0" fontAlgn="base">
        <a:spcBef>
          <a:spcPct val="20000"/>
        </a:spcBef>
        <a:spcAft>
          <a:spcPct val="0"/>
        </a:spcAft>
        <a:buSzPct val="75000"/>
        <a:buBlip>
          <a:blip r:embed="rId21"/>
        </a:buBlip>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sz="2000">
          <a:solidFill>
            <a:schemeClr val="tx1"/>
          </a:solidFill>
          <a:latin typeface="+mn-lt"/>
        </a:defRPr>
      </a:lvl6pPr>
      <a:lvl7pPr marL="2971800" indent="-228600" algn="l" rtl="0" fontAlgn="base">
        <a:spcBef>
          <a:spcPct val="20000"/>
        </a:spcBef>
        <a:spcAft>
          <a:spcPct val="0"/>
        </a:spcAft>
        <a:buClr>
          <a:schemeClr val="tx2"/>
        </a:buClr>
        <a:buChar char="–"/>
        <a:defRPr sz="2000">
          <a:solidFill>
            <a:schemeClr val="tx1"/>
          </a:solidFill>
          <a:latin typeface="+mn-lt"/>
        </a:defRPr>
      </a:lvl7pPr>
      <a:lvl8pPr marL="3429000" indent="-228600" algn="l" rtl="0" fontAlgn="base">
        <a:spcBef>
          <a:spcPct val="20000"/>
        </a:spcBef>
        <a:spcAft>
          <a:spcPct val="0"/>
        </a:spcAft>
        <a:buClr>
          <a:schemeClr val="tx2"/>
        </a:buClr>
        <a:buChar char="–"/>
        <a:defRPr sz="2000">
          <a:solidFill>
            <a:schemeClr val="tx1"/>
          </a:solidFill>
          <a:latin typeface="+mn-lt"/>
        </a:defRPr>
      </a:lvl8pPr>
      <a:lvl9pPr marL="3886200" indent="-228600" algn="l" rtl="0" fontAlgn="base">
        <a:spcBef>
          <a:spcPct val="20000"/>
        </a:spcBef>
        <a:spcAft>
          <a:spcPct val="0"/>
        </a:spcAft>
        <a:buClr>
          <a:schemeClr val="tx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4.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3.png"/><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34.wmf"/><Relationship Id="rId5" Type="http://schemas.openxmlformats.org/officeDocument/2006/relationships/oleObject" Target="../embeddings/Microsoft_Word_97_-_2003_Document5.doc"/><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8.xml"/><Relationship Id="rId7"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37.png"/><Relationship Id="rId4" Type="http://schemas.openxmlformats.org/officeDocument/2006/relationships/oleObject" Target="../embeddings/oleObject5.bin"/><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4.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Microsoft_Word_97_-_2003_Document6.doc"/><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Microsoft_Word_97_-_2003_Document9.doc"/><Relationship Id="rId3" Type="http://schemas.openxmlformats.org/officeDocument/2006/relationships/notesSlide" Target="../notesSlides/notesSlide31.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Microsoft_Word_97_-_2003_Document8.doc"/><Relationship Id="rId5" Type="http://schemas.openxmlformats.org/officeDocument/2006/relationships/image" Target="../media/image47.wmf"/><Relationship Id="rId4" Type="http://schemas.openxmlformats.org/officeDocument/2006/relationships/oleObject" Target="../embeddings/Microsoft_Word_97_-_2003_Document7.doc"/><Relationship Id="rId9" Type="http://schemas.openxmlformats.org/officeDocument/2006/relationships/image" Target="../media/image49.wmf"/></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57.wmf"/><Relationship Id="rId5" Type="http://schemas.openxmlformats.org/officeDocument/2006/relationships/oleObject" Target="../embeddings/Microsoft_Word_97_-_2003_Document10.doc"/><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59.wmf"/><Relationship Id="rId4" Type="http://schemas.openxmlformats.org/officeDocument/2006/relationships/oleObject" Target="../embeddings/Microsoft_Word_97_-_2003_Document11.doc"/></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3.xml"/><Relationship Id="rId7"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0.wmf"/><Relationship Id="rId5" Type="http://schemas.openxmlformats.org/officeDocument/2006/relationships/image" Target="../media/image12.png"/><Relationship Id="rId10" Type="http://schemas.openxmlformats.org/officeDocument/2006/relationships/oleObject" Target="../embeddings/Microsoft_Word_97_-_2003_Document2.doc"/><Relationship Id="rId4" Type="http://schemas.openxmlformats.org/officeDocument/2006/relationships/image" Target="../media/image11.jpe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Microsoft_Word_97_-_2003_Document4.doc"/><Relationship Id="rId3" Type="http://schemas.openxmlformats.org/officeDocument/2006/relationships/notesSlide" Target="../notesSlides/notesSlide4.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Microsoft_Word_97_-_2003_Document3.doc"/><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ctrTitle"/>
          </p:nvPr>
        </p:nvSpPr>
        <p:spPr>
          <a:xfrm>
            <a:off x="1371600" y="1676400"/>
            <a:ext cx="7391400" cy="3657600"/>
          </a:xfrm>
        </p:spPr>
        <p:txBody>
          <a:bodyPr/>
          <a:lstStyle/>
          <a:p>
            <a:pPr algn="ctr"/>
            <a:r>
              <a:rPr lang="en-US" altLang="zh-CN" sz="2000" dirty="0" smtClean="0">
                <a:ea typeface="SimSun" pitchFamily="2" charset="-122"/>
              </a:rPr>
              <a:t>PHC 6194-spatial epidemiology</a:t>
            </a:r>
            <a:r>
              <a:rPr lang="en-US" altLang="zh-CN" sz="5400" dirty="0" smtClean="0">
                <a:ea typeface="SimSun" pitchFamily="2" charset="-122"/>
              </a:rPr>
              <a:t/>
            </a:r>
            <a:br>
              <a:rPr lang="en-US" altLang="zh-CN" sz="5400" dirty="0" smtClean="0">
                <a:ea typeface="SimSun" pitchFamily="2" charset="-122"/>
              </a:rPr>
            </a:br>
            <a:r>
              <a:rPr lang="en-US" altLang="zh-CN" sz="5400" dirty="0" smtClean="0">
                <a:ea typeface="SimSun" pitchFamily="2" charset="-122"/>
              </a:rPr>
              <a:t>Coordinate systems and Map Project</a:t>
            </a:r>
            <a:br>
              <a:rPr lang="en-US" altLang="zh-CN" sz="5400" dirty="0" smtClean="0">
                <a:ea typeface="SimSun" pitchFamily="2" charset="-122"/>
              </a:rPr>
            </a:br>
            <a:r>
              <a:rPr lang="en-US" altLang="zh-CN" sz="2400" dirty="0" err="1" smtClean="0">
                <a:ea typeface="SimSun" pitchFamily="2" charset="-122"/>
              </a:rPr>
              <a:t>Xiaohui</a:t>
            </a:r>
            <a:r>
              <a:rPr lang="en-US" altLang="zh-CN" sz="2400" dirty="0" smtClean="0">
                <a:ea typeface="SimSun" pitchFamily="2" charset="-122"/>
              </a:rPr>
              <a:t> Xu, </a:t>
            </a:r>
            <a:r>
              <a:rPr lang="en-US" altLang="zh-CN" sz="2400" dirty="0" err="1" smtClean="0">
                <a:ea typeface="SimSun" pitchFamily="2" charset="-122"/>
              </a:rPr>
              <a:t>Ph.D</a:t>
            </a:r>
            <a:r>
              <a:rPr lang="en-US" altLang="zh-CN" sz="2400" dirty="0" smtClean="0">
                <a:ea typeface="SimSun" pitchFamily="2" charset="-122"/>
              </a:rPr>
              <a:t/>
            </a:r>
            <a:br>
              <a:rPr lang="en-US" altLang="zh-CN" sz="2400" dirty="0" smtClean="0">
                <a:ea typeface="SimSun" pitchFamily="2" charset="-122"/>
              </a:rPr>
            </a:br>
            <a:r>
              <a:rPr lang="en-US" altLang="zh-CN" sz="2400" dirty="0" smtClean="0">
                <a:ea typeface="SimSun" pitchFamily="2" charset="-122"/>
              </a:rPr>
              <a:t>Department of </a:t>
            </a:r>
            <a:r>
              <a:rPr lang="en-US" altLang="zh-CN" sz="2400" dirty="0" smtClean="0">
                <a:ea typeface="SimSun" pitchFamily="2" charset="-122"/>
              </a:rPr>
              <a:t>Epidemiology</a:t>
            </a:r>
            <a:endParaRPr lang="en-US" altLang="zh-CN" sz="2400" dirty="0">
              <a:ea typeface="SimSun"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WGS_1984?</a:t>
            </a:r>
            <a:endParaRPr lang="en-US" dirty="0"/>
          </a:p>
        </p:txBody>
      </p:sp>
      <p:sp>
        <p:nvSpPr>
          <p:cNvPr id="3" name="Content Placeholder 2"/>
          <p:cNvSpPr>
            <a:spLocks noGrp="1"/>
          </p:cNvSpPr>
          <p:nvPr>
            <p:ph idx="1"/>
          </p:nvPr>
        </p:nvSpPr>
        <p:spPr/>
        <p:txBody>
          <a:bodyPr/>
          <a:lstStyle/>
          <a:p>
            <a:r>
              <a:rPr lang="en-US" dirty="0" smtClean="0"/>
              <a:t>We need to know the things behind the name</a:t>
            </a:r>
            <a:endParaRPr lang="en-US" dirty="0"/>
          </a:p>
        </p:txBody>
      </p:sp>
      <p:pic>
        <p:nvPicPr>
          <p:cNvPr id="561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286000"/>
            <a:ext cx="560251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38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terms</a:t>
            </a:r>
            <a:endParaRPr lang="en-US" dirty="0"/>
          </a:p>
        </p:txBody>
      </p:sp>
      <p:sp>
        <p:nvSpPr>
          <p:cNvPr id="3" name="Content Placeholder 2"/>
          <p:cNvSpPr>
            <a:spLocks noGrp="1"/>
          </p:cNvSpPr>
          <p:nvPr>
            <p:ph idx="1"/>
          </p:nvPr>
        </p:nvSpPr>
        <p:spPr/>
        <p:txBody>
          <a:bodyPr/>
          <a:lstStyle/>
          <a:p>
            <a:r>
              <a:rPr lang="en-US" dirty="0" smtClean="0"/>
              <a:t>Geoid</a:t>
            </a:r>
          </a:p>
          <a:p>
            <a:r>
              <a:rPr lang="en-US" dirty="0" smtClean="0"/>
              <a:t>Ellipsoid and spheroid </a:t>
            </a:r>
          </a:p>
          <a:p>
            <a:r>
              <a:rPr lang="en-US" dirty="0" smtClean="0"/>
              <a:t>Datum</a:t>
            </a:r>
            <a:r>
              <a:rPr lang="en-US" dirty="0"/>
              <a:t/>
            </a:r>
            <a:br>
              <a:rPr lang="en-US" dirty="0"/>
            </a:br>
            <a:endParaRPr lang="en-US" dirty="0"/>
          </a:p>
        </p:txBody>
      </p:sp>
    </p:spTree>
    <p:extLst>
      <p:ext uri="{BB962C8B-B14F-4D97-AF65-F5344CB8AC3E}">
        <p14:creationId xmlns:p14="http://schemas.microsoft.com/office/powerpoint/2010/main" val="1529887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the Earth</a:t>
            </a:r>
            <a:endParaRPr lang="en-US" dirty="0"/>
          </a:p>
        </p:txBody>
      </p:sp>
      <p:pic>
        <p:nvPicPr>
          <p:cNvPr id="5" name="Picture 1029" descr="threesurf"/>
          <p:cNvPicPr>
            <a:picLocks noChangeAspect="1" noChangeArrowheads="1"/>
          </p:cNvPicPr>
          <p:nvPr/>
        </p:nvPicPr>
        <p:blipFill>
          <a:blip r:embed="rId3" cstate="print"/>
          <a:srcRect/>
          <a:stretch>
            <a:fillRect/>
          </a:stretch>
        </p:blipFill>
        <p:spPr bwMode="auto">
          <a:xfrm>
            <a:off x="381000" y="1981200"/>
            <a:ext cx="821035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a:ea typeface="SimSun" pitchFamily="2" charset="-122"/>
              </a:rPr>
              <a:t>The Geoid</a:t>
            </a:r>
          </a:p>
        </p:txBody>
      </p:sp>
      <p:sp>
        <p:nvSpPr>
          <p:cNvPr id="190467" name="Rectangle 3"/>
          <p:cNvSpPr>
            <a:spLocks noGrp="1" noChangeArrowheads="1"/>
          </p:cNvSpPr>
          <p:nvPr>
            <p:ph type="body" sz="half" idx="2"/>
          </p:nvPr>
        </p:nvSpPr>
        <p:spPr>
          <a:xfrm>
            <a:off x="4572000" y="1447800"/>
            <a:ext cx="4343400" cy="4495800"/>
          </a:xfrm>
        </p:spPr>
        <p:txBody>
          <a:bodyPr/>
          <a:lstStyle/>
          <a:p>
            <a:pPr>
              <a:lnSpc>
                <a:spcPct val="110000"/>
              </a:lnSpc>
            </a:pPr>
            <a:r>
              <a:rPr lang="en-US" altLang="zh-CN" sz="1800" dirty="0">
                <a:ea typeface="SimSun" pitchFamily="2" charset="-122"/>
              </a:rPr>
              <a:t>Another model of the earth’s surface</a:t>
            </a:r>
          </a:p>
          <a:p>
            <a:pPr>
              <a:lnSpc>
                <a:spcPct val="110000"/>
              </a:lnSpc>
            </a:pPr>
            <a:r>
              <a:rPr lang="en-US" altLang="zh-CN" sz="1800" dirty="0">
                <a:ea typeface="SimSun" pitchFamily="2" charset="-122"/>
              </a:rPr>
              <a:t>3-D surface defined by </a:t>
            </a:r>
            <a:r>
              <a:rPr lang="en-US" altLang="zh-CN" sz="1800" b="1" dirty="0">
                <a:ea typeface="SimSun" pitchFamily="2" charset="-122"/>
              </a:rPr>
              <a:t>empirical</a:t>
            </a:r>
            <a:r>
              <a:rPr lang="en-US" altLang="zh-CN" sz="1800" dirty="0">
                <a:ea typeface="SimSun" pitchFamily="2" charset="-122"/>
              </a:rPr>
              <a:t> (measured) data that describes the </a:t>
            </a:r>
            <a:r>
              <a:rPr lang="en-US" altLang="zh-CN" sz="1800" u="sng" dirty="0">
                <a:ea typeface="SimSun" pitchFamily="2" charset="-122"/>
              </a:rPr>
              <a:t>constant gravitational potential, rather than</a:t>
            </a:r>
            <a:r>
              <a:rPr lang="en-US" altLang="zh-CN" sz="1800" dirty="0">
                <a:ea typeface="SimSun" pitchFamily="2" charset="-122"/>
              </a:rPr>
              <a:t> mathematically</a:t>
            </a:r>
            <a:r>
              <a:rPr lang="en-US" altLang="zh-CN" sz="1800" dirty="0" smtClean="0">
                <a:ea typeface="SimSun" pitchFamily="2" charset="-122"/>
              </a:rPr>
              <a:t>.           (i.e. </a:t>
            </a:r>
            <a:r>
              <a:rPr lang="en-US" sz="1800" dirty="0" smtClean="0"/>
              <a:t>the </a:t>
            </a:r>
            <a:r>
              <a:rPr lang="en-US" sz="1800" dirty="0"/>
              <a:t>surface of the earth's gravity </a:t>
            </a:r>
            <a:r>
              <a:rPr lang="en-US" sz="1800" dirty="0" smtClean="0"/>
              <a:t>field)</a:t>
            </a:r>
            <a:endParaRPr lang="en-US" altLang="zh-CN" sz="1800" dirty="0">
              <a:ea typeface="SimSun" pitchFamily="2" charset="-122"/>
            </a:endParaRPr>
          </a:p>
          <a:p>
            <a:pPr>
              <a:lnSpc>
                <a:spcPct val="110000"/>
              </a:lnSpc>
            </a:pPr>
            <a:r>
              <a:rPr lang="en-US" altLang="zh-CN" sz="1800" dirty="0">
                <a:ea typeface="SimSun" pitchFamily="2" charset="-122"/>
              </a:rPr>
              <a:t>Coincides well with mean sea level for entire planet</a:t>
            </a:r>
          </a:p>
          <a:p>
            <a:pPr>
              <a:lnSpc>
                <a:spcPct val="110000"/>
              </a:lnSpc>
            </a:pPr>
            <a:r>
              <a:rPr lang="en-US" altLang="zh-CN" sz="1800" dirty="0">
                <a:ea typeface="SimSun" pitchFamily="2" charset="-122"/>
              </a:rPr>
              <a:t>Reference surface for vertical position (elevation or height)</a:t>
            </a:r>
          </a:p>
          <a:p>
            <a:pPr>
              <a:lnSpc>
                <a:spcPct val="110000"/>
              </a:lnSpc>
            </a:pPr>
            <a:r>
              <a:rPr lang="en-US" altLang="zh-CN" sz="1800" dirty="0">
                <a:ea typeface="SimSun" pitchFamily="2" charset="-122"/>
              </a:rPr>
              <a:t>Used in conjunction with the ellipsoid to define vertical </a:t>
            </a:r>
            <a:r>
              <a:rPr lang="en-US" altLang="zh-CN" sz="1800" dirty="0" smtClean="0">
                <a:ea typeface="SimSun" pitchFamily="2" charset="-122"/>
              </a:rPr>
              <a:t>datum</a:t>
            </a:r>
            <a:endParaRPr lang="en-US" altLang="zh-CN" sz="1800" dirty="0">
              <a:ea typeface="SimSun" pitchFamily="2" charset="-122"/>
            </a:endParaRPr>
          </a:p>
        </p:txBody>
      </p:sp>
      <p:pic>
        <p:nvPicPr>
          <p:cNvPr id="190471" name="Picture 7"/>
          <p:cNvPicPr>
            <a:picLocks noGrp="1" noChangeAspect="1" noChangeArrowheads="1"/>
          </p:cNvPicPr>
          <p:nvPr>
            <p:ph sz="half" idx="1"/>
          </p:nvPr>
        </p:nvPicPr>
        <p:blipFill>
          <a:blip r:embed="rId3" cstate="print"/>
          <a:srcRect/>
          <a:stretch>
            <a:fillRect/>
          </a:stretch>
        </p:blipFill>
        <p:spPr>
          <a:xfrm>
            <a:off x="304800" y="1295400"/>
            <a:ext cx="4194175" cy="3768725"/>
          </a:xfrm>
          <a:noFill/>
          <a:ln/>
        </p:spPr>
      </p:pic>
    </p:spTree>
    <p:extLst>
      <p:ext uri="{BB962C8B-B14F-4D97-AF65-F5344CB8AC3E}">
        <p14:creationId xmlns:p14="http://schemas.microsoft.com/office/powerpoint/2010/main" val="642995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ltLang="zh-CN" dirty="0" smtClean="0">
                <a:ea typeface="SimSun" pitchFamily="2" charset="-122"/>
              </a:rPr>
              <a:t>Spheroid/Ellipsoid</a:t>
            </a:r>
            <a:endParaRPr lang="en-US" altLang="zh-CN" dirty="0">
              <a:ea typeface="SimSun" pitchFamily="2" charset="-122"/>
            </a:endParaRPr>
          </a:p>
        </p:txBody>
      </p:sp>
      <p:pic>
        <p:nvPicPr>
          <p:cNvPr id="267267" name="Picture 3" descr="earth"/>
          <p:cNvPicPr>
            <a:picLocks noChangeAspect="1" noChangeArrowheads="1"/>
          </p:cNvPicPr>
          <p:nvPr/>
        </p:nvPicPr>
        <p:blipFill>
          <a:blip r:embed="rId3" cstate="print"/>
          <a:srcRect/>
          <a:stretch>
            <a:fillRect/>
          </a:stretch>
        </p:blipFill>
        <p:spPr bwMode="auto">
          <a:xfrm>
            <a:off x="1219200" y="2819400"/>
            <a:ext cx="2260600" cy="2384425"/>
          </a:xfrm>
          <a:prstGeom prst="rect">
            <a:avLst/>
          </a:prstGeom>
          <a:noFill/>
          <a:ln w="9525">
            <a:noFill/>
            <a:miter lim="800000"/>
            <a:headEnd/>
            <a:tailEnd/>
          </a:ln>
        </p:spPr>
      </p:pic>
      <p:sp>
        <p:nvSpPr>
          <p:cNvPr id="267268" name="Text Box 4"/>
          <p:cNvSpPr txBox="1">
            <a:spLocks noChangeArrowheads="1"/>
          </p:cNvSpPr>
          <p:nvPr/>
        </p:nvSpPr>
        <p:spPr bwMode="auto">
          <a:xfrm>
            <a:off x="1066800" y="1600200"/>
            <a:ext cx="2540000" cy="946150"/>
          </a:xfrm>
          <a:prstGeom prst="rect">
            <a:avLst/>
          </a:prstGeom>
          <a:noFill/>
          <a:ln w="9525">
            <a:noFill/>
            <a:miter lim="800000"/>
            <a:headEnd/>
            <a:tailEnd/>
          </a:ln>
          <a:effectLst/>
        </p:spPr>
        <p:txBody>
          <a:bodyPr wrap="none">
            <a:spAutoFit/>
          </a:bodyPr>
          <a:lstStyle/>
          <a:p>
            <a:pPr algn="ctr" eaLnBrk="0" hangingPunct="0"/>
            <a:r>
              <a:rPr lang="en-US" sz="2800"/>
              <a:t>We think of the </a:t>
            </a:r>
          </a:p>
          <a:p>
            <a:pPr algn="ctr" eaLnBrk="0" hangingPunct="0"/>
            <a:r>
              <a:rPr lang="en-US" sz="2800"/>
              <a:t>earth as a </a:t>
            </a:r>
            <a:r>
              <a:rPr lang="en-US" sz="2800">
                <a:solidFill>
                  <a:srgbClr val="FF3300"/>
                </a:solidFill>
              </a:rPr>
              <a:t>sphere</a:t>
            </a:r>
            <a:endParaRPr lang="en-US"/>
          </a:p>
        </p:txBody>
      </p:sp>
      <p:pic>
        <p:nvPicPr>
          <p:cNvPr id="267269" name="Picture 5" descr="earth"/>
          <p:cNvPicPr>
            <a:picLocks noChangeAspect="1" noChangeArrowheads="1"/>
          </p:cNvPicPr>
          <p:nvPr/>
        </p:nvPicPr>
        <p:blipFill>
          <a:blip r:embed="rId3" cstate="print"/>
          <a:srcRect/>
          <a:stretch>
            <a:fillRect/>
          </a:stretch>
        </p:blipFill>
        <p:spPr bwMode="auto">
          <a:xfrm>
            <a:off x="5181600" y="2895600"/>
            <a:ext cx="2590800" cy="2384425"/>
          </a:xfrm>
          <a:prstGeom prst="rect">
            <a:avLst/>
          </a:prstGeom>
          <a:noFill/>
          <a:ln w="9525">
            <a:noFill/>
            <a:miter lim="800000"/>
            <a:headEnd/>
            <a:tailEnd/>
          </a:ln>
        </p:spPr>
      </p:pic>
      <p:sp>
        <p:nvSpPr>
          <p:cNvPr id="267270" name="Text Box 6"/>
          <p:cNvSpPr txBox="1">
            <a:spLocks noChangeArrowheads="1"/>
          </p:cNvSpPr>
          <p:nvPr/>
        </p:nvSpPr>
        <p:spPr bwMode="auto">
          <a:xfrm>
            <a:off x="4343400" y="1447800"/>
            <a:ext cx="4191000" cy="1373188"/>
          </a:xfrm>
          <a:prstGeom prst="rect">
            <a:avLst/>
          </a:prstGeom>
          <a:noFill/>
          <a:ln w="9525">
            <a:noFill/>
            <a:miter lim="800000"/>
            <a:headEnd/>
            <a:tailEnd/>
          </a:ln>
          <a:effectLst/>
        </p:spPr>
        <p:txBody>
          <a:bodyPr>
            <a:spAutoFit/>
          </a:bodyPr>
          <a:lstStyle/>
          <a:p>
            <a:pPr algn="ctr" eaLnBrk="0" hangingPunct="0"/>
            <a:r>
              <a:rPr lang="en-US" sz="2800"/>
              <a:t>It is actually a </a:t>
            </a:r>
            <a:r>
              <a:rPr lang="en-US" sz="2800">
                <a:solidFill>
                  <a:srgbClr val="FF3300"/>
                </a:solidFill>
              </a:rPr>
              <a:t>spheroid</a:t>
            </a:r>
            <a:r>
              <a:rPr lang="en-US" sz="2800"/>
              <a:t>, slightly larger in radius at the equator than at the poles</a:t>
            </a:r>
            <a:endParaRPr lang="en-US"/>
          </a:p>
        </p:txBody>
      </p:sp>
      <p:sp>
        <p:nvSpPr>
          <p:cNvPr id="267271" name="Rectangle 7"/>
          <p:cNvSpPr>
            <a:spLocks noChangeArrowheads="1"/>
          </p:cNvSpPr>
          <p:nvPr/>
        </p:nvSpPr>
        <p:spPr bwMode="auto">
          <a:xfrm>
            <a:off x="2057400" y="5410200"/>
            <a:ext cx="5029200" cy="822325"/>
          </a:xfrm>
          <a:prstGeom prst="rect">
            <a:avLst/>
          </a:prstGeom>
          <a:noFill/>
          <a:ln w="9525">
            <a:noFill/>
            <a:miter lim="800000"/>
            <a:headEnd/>
            <a:tailEnd/>
          </a:ln>
          <a:effectLst/>
        </p:spPr>
        <p:txBody>
          <a:bodyPr>
            <a:spAutoFit/>
          </a:bodyPr>
          <a:lstStyle/>
          <a:p>
            <a:r>
              <a:rPr lang="en-US" i="1" dirty="0">
                <a:solidFill>
                  <a:srgbClr val="A50021"/>
                </a:solidFill>
              </a:rPr>
              <a:t>Equatorial circumference = 40,705 km</a:t>
            </a:r>
          </a:p>
          <a:p>
            <a:pPr algn="ctr"/>
            <a:r>
              <a:rPr lang="en-US" i="1" dirty="0">
                <a:solidFill>
                  <a:srgbClr val="A50021"/>
                </a:solidFill>
              </a:rPr>
              <a:t>Polar circumference = 40,008 km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title"/>
          </p:nvPr>
        </p:nvSpPr>
        <p:spPr>
          <a:xfrm>
            <a:off x="1143000" y="152400"/>
            <a:ext cx="7391400" cy="685800"/>
          </a:xfrm>
          <a:noFill/>
          <a:ln/>
        </p:spPr>
        <p:txBody>
          <a:bodyPr/>
          <a:lstStyle/>
          <a:p>
            <a:r>
              <a:rPr lang="en-US" altLang="zh-CN" dirty="0" smtClean="0">
                <a:ea typeface="SimSun" pitchFamily="2" charset="-122"/>
              </a:rPr>
              <a:t>Define an Ellipsoid</a:t>
            </a:r>
            <a:endParaRPr lang="en-US" altLang="zh-CN" dirty="0">
              <a:ea typeface="SimSun" pitchFamily="2" charset="-122"/>
            </a:endParaRPr>
          </a:p>
        </p:txBody>
      </p:sp>
      <p:sp>
        <p:nvSpPr>
          <p:cNvPr id="189456" name="Text Box 16"/>
          <p:cNvSpPr txBox="1">
            <a:spLocks noChangeArrowheads="1"/>
          </p:cNvSpPr>
          <p:nvPr/>
        </p:nvSpPr>
        <p:spPr bwMode="auto">
          <a:xfrm>
            <a:off x="685800" y="1066800"/>
            <a:ext cx="8229600" cy="457200"/>
          </a:xfrm>
          <a:prstGeom prst="rect">
            <a:avLst/>
          </a:prstGeom>
          <a:noFill/>
          <a:ln w="9525">
            <a:noFill/>
            <a:miter lim="800000"/>
            <a:headEnd/>
            <a:tailEnd/>
          </a:ln>
          <a:effectLst/>
        </p:spPr>
        <p:txBody>
          <a:bodyPr>
            <a:spAutoFit/>
          </a:bodyPr>
          <a:lstStyle/>
          <a:p>
            <a:pPr>
              <a:spcBef>
                <a:spcPct val="20000"/>
              </a:spcBef>
              <a:buFontTx/>
              <a:buBlip>
                <a:blip r:embed="rId3"/>
              </a:buBlip>
            </a:pPr>
            <a:r>
              <a:rPr lang="en-US"/>
              <a:t> A mathematical model of the earth must be selected.</a:t>
            </a:r>
          </a:p>
        </p:txBody>
      </p:sp>
      <p:grpSp>
        <p:nvGrpSpPr>
          <p:cNvPr id="189485" name="Group 45"/>
          <p:cNvGrpSpPr>
            <a:grpSpLocks/>
          </p:cNvGrpSpPr>
          <p:nvPr/>
        </p:nvGrpSpPr>
        <p:grpSpPr bwMode="auto">
          <a:xfrm>
            <a:off x="609600" y="1600200"/>
            <a:ext cx="3498850" cy="3863975"/>
            <a:chOff x="384" y="1008"/>
            <a:chExt cx="2646" cy="2715"/>
          </a:xfrm>
        </p:grpSpPr>
        <p:sp>
          <p:nvSpPr>
            <p:cNvPr id="189459" name="Line 19"/>
            <p:cNvSpPr>
              <a:spLocks noChangeShapeType="1"/>
            </p:cNvSpPr>
            <p:nvPr/>
          </p:nvSpPr>
          <p:spPr bwMode="auto">
            <a:xfrm>
              <a:off x="816" y="2446"/>
              <a:ext cx="120" cy="840"/>
            </a:xfrm>
            <a:prstGeom prst="line">
              <a:avLst/>
            </a:prstGeom>
            <a:noFill/>
            <a:ln w="9525">
              <a:solidFill>
                <a:schemeClr val="accent1"/>
              </a:solidFill>
              <a:round/>
              <a:headEnd/>
              <a:tailEnd/>
            </a:ln>
            <a:effectLst/>
          </p:spPr>
          <p:txBody>
            <a:bodyPr wrap="none" anchor="ctr"/>
            <a:lstStyle/>
            <a:p>
              <a:endParaRPr lang="en-US"/>
            </a:p>
          </p:txBody>
        </p:sp>
        <p:sp>
          <p:nvSpPr>
            <p:cNvPr id="189460" name="Line 20"/>
            <p:cNvSpPr>
              <a:spLocks noChangeShapeType="1"/>
            </p:cNvSpPr>
            <p:nvPr/>
          </p:nvSpPr>
          <p:spPr bwMode="auto">
            <a:xfrm flipV="1">
              <a:off x="936" y="2458"/>
              <a:ext cx="1176" cy="828"/>
            </a:xfrm>
            <a:prstGeom prst="line">
              <a:avLst/>
            </a:prstGeom>
            <a:noFill/>
            <a:ln w="9525">
              <a:solidFill>
                <a:schemeClr val="accent1"/>
              </a:solidFill>
              <a:round/>
              <a:headEnd/>
              <a:tailEnd/>
            </a:ln>
            <a:effectLst/>
          </p:spPr>
          <p:txBody>
            <a:bodyPr wrap="none" anchor="ctr"/>
            <a:lstStyle/>
            <a:p>
              <a:endParaRPr lang="en-US"/>
            </a:p>
          </p:txBody>
        </p:sp>
        <p:sp>
          <p:nvSpPr>
            <p:cNvPr id="189461" name="Text Box 21"/>
            <p:cNvSpPr txBox="1">
              <a:spLocks noChangeArrowheads="1"/>
            </p:cNvSpPr>
            <p:nvPr/>
          </p:nvSpPr>
          <p:spPr bwMode="auto">
            <a:xfrm>
              <a:off x="720" y="3358"/>
              <a:ext cx="265" cy="365"/>
            </a:xfrm>
            <a:prstGeom prst="rect">
              <a:avLst/>
            </a:prstGeom>
            <a:noFill/>
            <a:ln w="9525" algn="ctr">
              <a:noFill/>
              <a:miter lim="800000"/>
              <a:headEnd/>
              <a:tailEnd/>
            </a:ln>
            <a:effectLst/>
          </p:spPr>
          <p:txBody>
            <a:bodyPr>
              <a:spAutoFit/>
            </a:bodyPr>
            <a:lstStyle/>
            <a:p>
              <a:pPr eaLnBrk="0" hangingPunct="0"/>
              <a:r>
                <a:rPr lang="en-US" sz="2800">
                  <a:latin typeface="Arial" pitchFamily="34" charset="0"/>
                </a:rPr>
                <a:t>P</a:t>
              </a:r>
            </a:p>
          </p:txBody>
        </p:sp>
        <p:sp>
          <p:nvSpPr>
            <p:cNvPr id="189462" name="Oval 22"/>
            <p:cNvSpPr>
              <a:spLocks noChangeArrowheads="1"/>
            </p:cNvSpPr>
            <p:nvPr/>
          </p:nvSpPr>
          <p:spPr bwMode="auto">
            <a:xfrm>
              <a:off x="384" y="1514"/>
              <a:ext cx="2159" cy="1892"/>
            </a:xfrm>
            <a:prstGeom prst="ellipse">
              <a:avLst/>
            </a:prstGeom>
            <a:noFill/>
            <a:ln w="12700">
              <a:solidFill>
                <a:schemeClr val="tx1"/>
              </a:solidFill>
              <a:round/>
              <a:headEnd/>
              <a:tailEnd/>
            </a:ln>
            <a:effectLst/>
          </p:spPr>
          <p:txBody>
            <a:bodyPr wrap="none" anchor="ctr"/>
            <a:lstStyle/>
            <a:p>
              <a:endParaRPr lang="en-US"/>
            </a:p>
          </p:txBody>
        </p:sp>
        <p:sp>
          <p:nvSpPr>
            <p:cNvPr id="189463" name="Line 23"/>
            <p:cNvSpPr>
              <a:spLocks noChangeShapeType="1"/>
            </p:cNvSpPr>
            <p:nvPr/>
          </p:nvSpPr>
          <p:spPr bwMode="auto">
            <a:xfrm>
              <a:off x="384" y="2460"/>
              <a:ext cx="1078" cy="0"/>
            </a:xfrm>
            <a:prstGeom prst="line">
              <a:avLst/>
            </a:prstGeom>
            <a:noFill/>
            <a:ln w="9525">
              <a:solidFill>
                <a:schemeClr val="tx1"/>
              </a:solidFill>
              <a:prstDash val="dash"/>
              <a:round/>
              <a:headEnd/>
              <a:tailEnd/>
            </a:ln>
            <a:effectLst/>
          </p:spPr>
          <p:txBody>
            <a:bodyPr wrap="none" anchor="ctr"/>
            <a:lstStyle/>
            <a:p>
              <a:endParaRPr lang="en-US"/>
            </a:p>
          </p:txBody>
        </p:sp>
        <p:sp>
          <p:nvSpPr>
            <p:cNvPr id="189464" name="Text Box 24"/>
            <p:cNvSpPr txBox="1">
              <a:spLocks noChangeArrowheads="1"/>
            </p:cNvSpPr>
            <p:nvPr/>
          </p:nvSpPr>
          <p:spPr bwMode="auto">
            <a:xfrm>
              <a:off x="2064" y="2494"/>
              <a:ext cx="432" cy="665"/>
            </a:xfrm>
            <a:prstGeom prst="rect">
              <a:avLst/>
            </a:prstGeom>
            <a:noFill/>
            <a:ln w="9525" algn="ctr">
              <a:noFill/>
              <a:miter lim="800000"/>
              <a:headEnd/>
              <a:tailEnd/>
            </a:ln>
            <a:effectLst/>
          </p:spPr>
          <p:txBody>
            <a:bodyPr>
              <a:spAutoFit/>
            </a:bodyPr>
            <a:lstStyle/>
            <a:p>
              <a:pPr eaLnBrk="0" hangingPunct="0"/>
              <a:r>
                <a:rPr lang="en-US" sz="2800">
                  <a:latin typeface="Arial" pitchFamily="34" charset="0"/>
                </a:rPr>
                <a:t>F2</a:t>
              </a:r>
            </a:p>
          </p:txBody>
        </p:sp>
        <p:sp>
          <p:nvSpPr>
            <p:cNvPr id="189465" name="Text Box 25"/>
            <p:cNvSpPr txBox="1">
              <a:spLocks noChangeArrowheads="1"/>
            </p:cNvSpPr>
            <p:nvPr/>
          </p:nvSpPr>
          <p:spPr bwMode="auto">
            <a:xfrm>
              <a:off x="1235" y="2126"/>
              <a:ext cx="348" cy="364"/>
            </a:xfrm>
            <a:prstGeom prst="rect">
              <a:avLst/>
            </a:prstGeom>
            <a:noFill/>
            <a:ln w="9525">
              <a:noFill/>
              <a:miter lim="800000"/>
              <a:headEnd/>
              <a:tailEnd/>
            </a:ln>
            <a:effectLst/>
          </p:spPr>
          <p:txBody>
            <a:bodyPr wrap="none">
              <a:spAutoFit/>
            </a:bodyPr>
            <a:lstStyle/>
            <a:p>
              <a:pPr eaLnBrk="0" hangingPunct="0"/>
              <a:r>
                <a:rPr lang="en-US" sz="2800">
                  <a:latin typeface="Arial" pitchFamily="34" charset="0"/>
                </a:rPr>
                <a:t>O</a:t>
              </a:r>
              <a:endParaRPr lang="en-US" sz="2800"/>
            </a:p>
          </p:txBody>
        </p:sp>
        <p:sp>
          <p:nvSpPr>
            <p:cNvPr id="189466" name="Text Box 26"/>
            <p:cNvSpPr txBox="1">
              <a:spLocks noChangeArrowheads="1"/>
            </p:cNvSpPr>
            <p:nvPr/>
          </p:nvSpPr>
          <p:spPr bwMode="auto">
            <a:xfrm>
              <a:off x="576" y="2446"/>
              <a:ext cx="337" cy="665"/>
            </a:xfrm>
            <a:prstGeom prst="rect">
              <a:avLst/>
            </a:prstGeom>
            <a:noFill/>
            <a:ln w="9525">
              <a:noFill/>
              <a:miter lim="800000"/>
              <a:headEnd/>
              <a:tailEnd/>
            </a:ln>
            <a:effectLst/>
          </p:spPr>
          <p:txBody>
            <a:bodyPr>
              <a:spAutoFit/>
            </a:bodyPr>
            <a:lstStyle/>
            <a:p>
              <a:pPr eaLnBrk="0" hangingPunct="0"/>
              <a:r>
                <a:rPr lang="en-US" sz="2800">
                  <a:latin typeface="Arial" pitchFamily="34" charset="0"/>
                </a:rPr>
                <a:t>F</a:t>
              </a:r>
              <a:r>
                <a:rPr lang="en-US" sz="2800" baseline="-25000">
                  <a:latin typeface="Arial" pitchFamily="34" charset="0"/>
                </a:rPr>
                <a:t>1</a:t>
              </a:r>
              <a:endParaRPr lang="en-US" sz="2800"/>
            </a:p>
          </p:txBody>
        </p:sp>
        <p:sp>
          <p:nvSpPr>
            <p:cNvPr id="189467" name="Line 27"/>
            <p:cNvSpPr>
              <a:spLocks noChangeShapeType="1"/>
            </p:cNvSpPr>
            <p:nvPr/>
          </p:nvSpPr>
          <p:spPr bwMode="auto">
            <a:xfrm>
              <a:off x="2543" y="2460"/>
              <a:ext cx="251"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189468" name="Line 28"/>
            <p:cNvSpPr>
              <a:spLocks noChangeShapeType="1"/>
            </p:cNvSpPr>
            <p:nvPr/>
          </p:nvSpPr>
          <p:spPr bwMode="auto">
            <a:xfrm flipV="1">
              <a:off x="1462" y="1277"/>
              <a:ext cx="0" cy="1183"/>
            </a:xfrm>
            <a:prstGeom prst="line">
              <a:avLst/>
            </a:prstGeom>
            <a:noFill/>
            <a:ln w="12700">
              <a:solidFill>
                <a:schemeClr val="tx1"/>
              </a:solidFill>
              <a:round/>
              <a:headEnd/>
              <a:tailEnd type="triangle" w="med" len="med"/>
            </a:ln>
            <a:effectLst/>
          </p:spPr>
          <p:txBody>
            <a:bodyPr wrap="none" anchor="ctr"/>
            <a:lstStyle/>
            <a:p>
              <a:endParaRPr lang="en-US"/>
            </a:p>
          </p:txBody>
        </p:sp>
        <p:sp>
          <p:nvSpPr>
            <p:cNvPr id="189469" name="Line 29"/>
            <p:cNvSpPr>
              <a:spLocks noChangeShapeType="1"/>
            </p:cNvSpPr>
            <p:nvPr/>
          </p:nvSpPr>
          <p:spPr bwMode="auto">
            <a:xfrm>
              <a:off x="1462" y="2460"/>
              <a:ext cx="1081" cy="0"/>
            </a:xfrm>
            <a:prstGeom prst="line">
              <a:avLst/>
            </a:prstGeom>
            <a:noFill/>
            <a:ln w="12700">
              <a:solidFill>
                <a:srgbClr val="FF3300"/>
              </a:solidFill>
              <a:round/>
              <a:headEnd/>
              <a:tailEnd/>
            </a:ln>
            <a:effectLst/>
          </p:spPr>
          <p:txBody>
            <a:bodyPr wrap="none" anchor="ctr"/>
            <a:lstStyle/>
            <a:p>
              <a:endParaRPr lang="en-US"/>
            </a:p>
          </p:txBody>
        </p:sp>
        <p:sp>
          <p:nvSpPr>
            <p:cNvPr id="189470" name="Line 30"/>
            <p:cNvSpPr>
              <a:spLocks noChangeShapeType="1"/>
            </p:cNvSpPr>
            <p:nvPr/>
          </p:nvSpPr>
          <p:spPr bwMode="auto">
            <a:xfrm>
              <a:off x="1462" y="1514"/>
              <a:ext cx="0" cy="946"/>
            </a:xfrm>
            <a:prstGeom prst="line">
              <a:avLst/>
            </a:prstGeom>
            <a:noFill/>
            <a:ln w="12700">
              <a:solidFill>
                <a:srgbClr val="FF3300"/>
              </a:solidFill>
              <a:round/>
              <a:headEnd/>
              <a:tailEnd/>
            </a:ln>
            <a:effectLst/>
          </p:spPr>
          <p:txBody>
            <a:bodyPr wrap="none" anchor="ctr"/>
            <a:lstStyle/>
            <a:p>
              <a:endParaRPr lang="en-US"/>
            </a:p>
          </p:txBody>
        </p:sp>
        <p:sp>
          <p:nvSpPr>
            <p:cNvPr id="189471" name="Text Box 31"/>
            <p:cNvSpPr txBox="1">
              <a:spLocks noChangeArrowheads="1"/>
            </p:cNvSpPr>
            <p:nvPr/>
          </p:nvSpPr>
          <p:spPr bwMode="auto">
            <a:xfrm>
              <a:off x="1817" y="2168"/>
              <a:ext cx="290" cy="365"/>
            </a:xfrm>
            <a:prstGeom prst="rect">
              <a:avLst/>
            </a:prstGeom>
            <a:noFill/>
            <a:ln w="9525">
              <a:noFill/>
              <a:miter lim="800000"/>
              <a:headEnd/>
              <a:tailEnd/>
            </a:ln>
            <a:effectLst/>
          </p:spPr>
          <p:txBody>
            <a:bodyPr wrap="none">
              <a:spAutoFit/>
            </a:bodyPr>
            <a:lstStyle/>
            <a:p>
              <a:pPr eaLnBrk="0" hangingPunct="0"/>
              <a:r>
                <a:rPr lang="en-US" sz="2800">
                  <a:solidFill>
                    <a:srgbClr val="FF3300"/>
                  </a:solidFill>
                  <a:latin typeface="Arial" pitchFamily="34" charset="0"/>
                </a:rPr>
                <a:t>a</a:t>
              </a:r>
              <a:endParaRPr lang="en-US" sz="2800"/>
            </a:p>
          </p:txBody>
        </p:sp>
        <p:sp>
          <p:nvSpPr>
            <p:cNvPr id="189472" name="Text Box 32"/>
            <p:cNvSpPr txBox="1">
              <a:spLocks noChangeArrowheads="1"/>
            </p:cNvSpPr>
            <p:nvPr/>
          </p:nvSpPr>
          <p:spPr bwMode="auto">
            <a:xfrm>
              <a:off x="1479" y="1851"/>
              <a:ext cx="289" cy="365"/>
            </a:xfrm>
            <a:prstGeom prst="rect">
              <a:avLst/>
            </a:prstGeom>
            <a:noFill/>
            <a:ln w="9525">
              <a:noFill/>
              <a:miter lim="800000"/>
              <a:headEnd/>
              <a:tailEnd/>
            </a:ln>
            <a:effectLst/>
          </p:spPr>
          <p:txBody>
            <a:bodyPr wrap="none">
              <a:spAutoFit/>
            </a:bodyPr>
            <a:lstStyle/>
            <a:p>
              <a:pPr eaLnBrk="0" hangingPunct="0"/>
              <a:r>
                <a:rPr lang="en-US" sz="2800">
                  <a:solidFill>
                    <a:srgbClr val="FF3300"/>
                  </a:solidFill>
                  <a:latin typeface="Arial" pitchFamily="34" charset="0"/>
                </a:rPr>
                <a:t>b</a:t>
              </a:r>
              <a:endParaRPr lang="en-US" sz="2800"/>
            </a:p>
          </p:txBody>
        </p:sp>
        <p:sp>
          <p:nvSpPr>
            <p:cNvPr id="189473" name="Text Box 33"/>
            <p:cNvSpPr txBox="1">
              <a:spLocks noChangeArrowheads="1"/>
            </p:cNvSpPr>
            <p:nvPr/>
          </p:nvSpPr>
          <p:spPr bwMode="auto">
            <a:xfrm>
              <a:off x="2712" y="2191"/>
              <a:ext cx="318" cy="365"/>
            </a:xfrm>
            <a:prstGeom prst="rect">
              <a:avLst/>
            </a:prstGeom>
            <a:noFill/>
            <a:ln w="9525">
              <a:noFill/>
              <a:miter lim="800000"/>
              <a:headEnd/>
              <a:tailEnd/>
            </a:ln>
            <a:effectLst/>
          </p:spPr>
          <p:txBody>
            <a:bodyPr wrap="none">
              <a:spAutoFit/>
            </a:bodyPr>
            <a:lstStyle/>
            <a:p>
              <a:pPr eaLnBrk="0" hangingPunct="0"/>
              <a:r>
                <a:rPr lang="en-US" sz="2800" b="1">
                  <a:latin typeface="Arial" pitchFamily="34" charset="0"/>
                </a:rPr>
                <a:t>X</a:t>
              </a:r>
              <a:endParaRPr lang="en-US" sz="2800"/>
            </a:p>
          </p:txBody>
        </p:sp>
        <p:sp>
          <p:nvSpPr>
            <p:cNvPr id="189474" name="Text Box 34"/>
            <p:cNvSpPr txBox="1">
              <a:spLocks noChangeArrowheads="1"/>
            </p:cNvSpPr>
            <p:nvPr/>
          </p:nvSpPr>
          <p:spPr bwMode="auto">
            <a:xfrm>
              <a:off x="1440" y="1008"/>
              <a:ext cx="304" cy="365"/>
            </a:xfrm>
            <a:prstGeom prst="rect">
              <a:avLst/>
            </a:prstGeom>
            <a:noFill/>
            <a:ln w="9525">
              <a:noFill/>
              <a:miter lim="800000"/>
              <a:headEnd/>
              <a:tailEnd/>
            </a:ln>
            <a:effectLst/>
          </p:spPr>
          <p:txBody>
            <a:bodyPr wrap="none">
              <a:spAutoFit/>
            </a:bodyPr>
            <a:lstStyle/>
            <a:p>
              <a:pPr eaLnBrk="0" hangingPunct="0"/>
              <a:r>
                <a:rPr lang="en-US" sz="2800" b="1">
                  <a:latin typeface="Arial" pitchFamily="34" charset="0"/>
                </a:rPr>
                <a:t>Z</a:t>
              </a:r>
              <a:endParaRPr lang="en-US" sz="2800"/>
            </a:p>
          </p:txBody>
        </p:sp>
        <p:sp>
          <p:nvSpPr>
            <p:cNvPr id="189475" name="Text Box 35"/>
            <p:cNvSpPr txBox="1">
              <a:spLocks noChangeArrowheads="1"/>
            </p:cNvSpPr>
            <p:nvPr/>
          </p:nvSpPr>
          <p:spPr bwMode="auto">
            <a:xfrm>
              <a:off x="1015" y="2415"/>
              <a:ext cx="215" cy="364"/>
            </a:xfrm>
            <a:prstGeom prst="rect">
              <a:avLst/>
            </a:prstGeom>
            <a:noFill/>
            <a:ln w="9525" algn="ctr">
              <a:noFill/>
              <a:miter lim="800000"/>
              <a:headEnd/>
              <a:tailEnd/>
            </a:ln>
            <a:effectLst/>
          </p:spPr>
          <p:txBody>
            <a:bodyPr>
              <a:spAutoFit/>
            </a:bodyPr>
            <a:lstStyle/>
            <a:p>
              <a:pPr eaLnBrk="0" hangingPunct="0"/>
              <a:r>
                <a:rPr lang="en-US" sz="2800">
                  <a:latin typeface="Arial" pitchFamily="34" charset="0"/>
                  <a:sym typeface="Symbol" pitchFamily="18" charset="2"/>
                </a:rPr>
                <a:t></a:t>
              </a:r>
              <a:endParaRPr lang="en-US" sz="2800">
                <a:latin typeface="Arial" pitchFamily="34" charset="0"/>
              </a:endParaRPr>
            </a:p>
          </p:txBody>
        </p:sp>
        <p:sp>
          <p:nvSpPr>
            <p:cNvPr id="189476" name="AutoShape 36"/>
            <p:cNvSpPr>
              <a:spLocks/>
            </p:cNvSpPr>
            <p:nvPr/>
          </p:nvSpPr>
          <p:spPr bwMode="auto">
            <a:xfrm rot="16200000">
              <a:off x="1099" y="2177"/>
              <a:ext cx="79" cy="646"/>
            </a:xfrm>
            <a:prstGeom prst="leftBrace">
              <a:avLst>
                <a:gd name="adj1" fmla="val 68143"/>
                <a:gd name="adj2" fmla="val 50000"/>
              </a:avLst>
            </a:prstGeom>
            <a:noFill/>
            <a:ln w="12700">
              <a:solidFill>
                <a:srgbClr val="0000FF"/>
              </a:solidFill>
              <a:round/>
              <a:headEnd/>
              <a:tailEnd/>
            </a:ln>
            <a:effectLst/>
          </p:spPr>
          <p:txBody>
            <a:bodyPr wrap="none" anchor="ctr"/>
            <a:lstStyle/>
            <a:p>
              <a:endParaRPr lang="en-US"/>
            </a:p>
          </p:txBody>
        </p:sp>
        <p:sp>
          <p:nvSpPr>
            <p:cNvPr id="189477" name="AutoShape 37"/>
            <p:cNvSpPr>
              <a:spLocks/>
            </p:cNvSpPr>
            <p:nvPr/>
          </p:nvSpPr>
          <p:spPr bwMode="auto">
            <a:xfrm rot="16200000">
              <a:off x="1747" y="2175"/>
              <a:ext cx="79" cy="649"/>
            </a:xfrm>
            <a:prstGeom prst="leftBrace">
              <a:avLst>
                <a:gd name="adj1" fmla="val 68460"/>
                <a:gd name="adj2" fmla="val 50000"/>
              </a:avLst>
            </a:prstGeom>
            <a:noFill/>
            <a:ln w="12700">
              <a:solidFill>
                <a:srgbClr val="0000FF"/>
              </a:solidFill>
              <a:round/>
              <a:headEnd/>
              <a:tailEnd/>
            </a:ln>
            <a:effectLst/>
          </p:spPr>
          <p:txBody>
            <a:bodyPr wrap="none" anchor="ctr"/>
            <a:lstStyle/>
            <a:p>
              <a:endParaRPr lang="en-US"/>
            </a:p>
          </p:txBody>
        </p:sp>
        <p:sp>
          <p:nvSpPr>
            <p:cNvPr id="189478" name="Text Box 38"/>
            <p:cNvSpPr txBox="1">
              <a:spLocks noChangeArrowheads="1"/>
            </p:cNvSpPr>
            <p:nvPr/>
          </p:nvSpPr>
          <p:spPr bwMode="auto">
            <a:xfrm>
              <a:off x="1659" y="2437"/>
              <a:ext cx="214" cy="365"/>
            </a:xfrm>
            <a:prstGeom prst="rect">
              <a:avLst/>
            </a:prstGeom>
            <a:noFill/>
            <a:ln w="9525" algn="ctr">
              <a:noFill/>
              <a:miter lim="800000"/>
              <a:headEnd/>
              <a:tailEnd/>
            </a:ln>
            <a:effectLst/>
          </p:spPr>
          <p:txBody>
            <a:bodyPr>
              <a:spAutoFit/>
            </a:bodyPr>
            <a:lstStyle/>
            <a:p>
              <a:pPr eaLnBrk="0" hangingPunct="0"/>
              <a:r>
                <a:rPr lang="en-US" sz="2800">
                  <a:latin typeface="Arial" pitchFamily="34" charset="0"/>
                  <a:sym typeface="Symbol" pitchFamily="18" charset="2"/>
                </a:rPr>
                <a:t></a:t>
              </a:r>
              <a:endParaRPr lang="en-US" sz="2800">
                <a:latin typeface="Arial" pitchFamily="34" charset="0"/>
              </a:endParaRPr>
            </a:p>
          </p:txBody>
        </p:sp>
        <p:sp>
          <p:nvSpPr>
            <p:cNvPr id="189479" name="Line 39"/>
            <p:cNvSpPr>
              <a:spLocks noChangeShapeType="1"/>
            </p:cNvSpPr>
            <p:nvPr/>
          </p:nvSpPr>
          <p:spPr bwMode="auto">
            <a:xfrm>
              <a:off x="816" y="2421"/>
              <a:ext cx="0" cy="78"/>
            </a:xfrm>
            <a:prstGeom prst="line">
              <a:avLst/>
            </a:prstGeom>
            <a:noFill/>
            <a:ln w="19050">
              <a:solidFill>
                <a:schemeClr val="tx1"/>
              </a:solidFill>
              <a:round/>
              <a:headEnd/>
              <a:tailEnd/>
            </a:ln>
            <a:effectLst/>
          </p:spPr>
          <p:txBody>
            <a:bodyPr wrap="none" anchor="ctr"/>
            <a:lstStyle/>
            <a:p>
              <a:endParaRPr lang="en-US"/>
            </a:p>
          </p:txBody>
        </p:sp>
        <p:sp>
          <p:nvSpPr>
            <p:cNvPr id="189480" name="Line 40"/>
            <p:cNvSpPr>
              <a:spLocks noChangeShapeType="1"/>
            </p:cNvSpPr>
            <p:nvPr/>
          </p:nvSpPr>
          <p:spPr bwMode="auto">
            <a:xfrm>
              <a:off x="2111" y="2421"/>
              <a:ext cx="0" cy="78"/>
            </a:xfrm>
            <a:prstGeom prst="line">
              <a:avLst/>
            </a:prstGeom>
            <a:noFill/>
            <a:ln w="19050">
              <a:solidFill>
                <a:schemeClr val="tx1"/>
              </a:solidFill>
              <a:round/>
              <a:headEnd/>
              <a:tailEnd/>
            </a:ln>
            <a:effectLst/>
          </p:spPr>
          <p:txBody>
            <a:bodyPr wrap="none" anchor="ctr"/>
            <a:lstStyle/>
            <a:p>
              <a:endParaRPr lang="en-US"/>
            </a:p>
          </p:txBody>
        </p:sp>
        <p:sp>
          <p:nvSpPr>
            <p:cNvPr id="189481" name="Line 41"/>
            <p:cNvSpPr>
              <a:spLocks noChangeShapeType="1"/>
            </p:cNvSpPr>
            <p:nvPr/>
          </p:nvSpPr>
          <p:spPr bwMode="auto">
            <a:xfrm>
              <a:off x="1462" y="2445"/>
              <a:ext cx="0" cy="961"/>
            </a:xfrm>
            <a:prstGeom prst="line">
              <a:avLst/>
            </a:prstGeom>
            <a:noFill/>
            <a:ln w="12700">
              <a:solidFill>
                <a:schemeClr val="tx1"/>
              </a:solidFill>
              <a:prstDash val="dash"/>
              <a:round/>
              <a:headEnd/>
              <a:tailEnd/>
            </a:ln>
            <a:effectLst/>
          </p:spPr>
          <p:txBody>
            <a:bodyPr wrap="none" anchor="ctr"/>
            <a:lstStyle/>
            <a:p>
              <a:endParaRPr lang="en-US"/>
            </a:p>
          </p:txBody>
        </p:sp>
        <p:sp>
          <p:nvSpPr>
            <p:cNvPr id="189482" name="Oval 42"/>
            <p:cNvSpPr>
              <a:spLocks noChangeArrowheads="1"/>
            </p:cNvSpPr>
            <p:nvPr/>
          </p:nvSpPr>
          <p:spPr bwMode="auto">
            <a:xfrm>
              <a:off x="912" y="3262"/>
              <a:ext cx="48" cy="48"/>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9483" name="Oval 43"/>
            <p:cNvSpPr>
              <a:spLocks noChangeArrowheads="1"/>
            </p:cNvSpPr>
            <p:nvPr/>
          </p:nvSpPr>
          <p:spPr bwMode="auto">
            <a:xfrm>
              <a:off x="2076" y="2422"/>
              <a:ext cx="48" cy="48"/>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9484" name="Oval 44"/>
            <p:cNvSpPr>
              <a:spLocks noChangeArrowheads="1"/>
            </p:cNvSpPr>
            <p:nvPr/>
          </p:nvSpPr>
          <p:spPr bwMode="auto">
            <a:xfrm>
              <a:off x="792" y="2422"/>
              <a:ext cx="48" cy="48"/>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189486" name="Oval 46"/>
          <p:cNvSpPr>
            <a:spLocks noChangeArrowheads="1"/>
          </p:cNvSpPr>
          <p:nvPr/>
        </p:nvSpPr>
        <p:spPr bwMode="auto">
          <a:xfrm>
            <a:off x="4876800" y="2286000"/>
            <a:ext cx="3054350" cy="2651125"/>
          </a:xfrm>
          <a:prstGeom prst="ellipse">
            <a:avLst/>
          </a:prstGeom>
          <a:noFill/>
          <a:ln w="12700">
            <a:solidFill>
              <a:schemeClr val="tx1"/>
            </a:solidFill>
            <a:round/>
            <a:headEnd/>
            <a:tailEnd/>
          </a:ln>
          <a:effectLst/>
        </p:spPr>
        <p:txBody>
          <a:bodyPr wrap="none" lIns="92147" tIns="46073" rIns="92147" bIns="46073">
            <a:spAutoFit/>
          </a:bodyPr>
          <a:lstStyle/>
          <a:p>
            <a:endParaRPr lang="en-US"/>
          </a:p>
        </p:txBody>
      </p:sp>
      <p:sp>
        <p:nvSpPr>
          <p:cNvPr id="189487" name="Line 47"/>
          <p:cNvSpPr>
            <a:spLocks noChangeShapeType="1"/>
          </p:cNvSpPr>
          <p:nvPr/>
        </p:nvSpPr>
        <p:spPr bwMode="auto">
          <a:xfrm>
            <a:off x="4876800" y="3606800"/>
            <a:ext cx="1527175" cy="0"/>
          </a:xfrm>
          <a:prstGeom prst="line">
            <a:avLst/>
          </a:prstGeom>
          <a:noFill/>
          <a:ln w="9525">
            <a:solidFill>
              <a:schemeClr val="tx1"/>
            </a:solidFill>
            <a:prstDash val="dash"/>
            <a:round/>
            <a:headEnd/>
            <a:tailEnd/>
          </a:ln>
          <a:effectLst/>
        </p:spPr>
        <p:txBody>
          <a:bodyPr wrap="none" lIns="92147" tIns="46073" rIns="92147" bIns="46073">
            <a:spAutoFit/>
          </a:bodyPr>
          <a:lstStyle/>
          <a:p>
            <a:endParaRPr lang="en-US"/>
          </a:p>
        </p:txBody>
      </p:sp>
      <p:sp>
        <p:nvSpPr>
          <p:cNvPr id="189488" name="Text Box 48"/>
          <p:cNvSpPr txBox="1">
            <a:spLocks noChangeArrowheads="1"/>
          </p:cNvSpPr>
          <p:nvPr/>
        </p:nvSpPr>
        <p:spPr bwMode="auto">
          <a:xfrm>
            <a:off x="6334125" y="3184525"/>
            <a:ext cx="460375" cy="519113"/>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a:latin typeface="Arial" pitchFamily="34" charset="0"/>
              </a:rPr>
              <a:t>O</a:t>
            </a:r>
            <a:endParaRPr lang="en-US" sz="2800"/>
          </a:p>
        </p:txBody>
      </p:sp>
      <p:sp>
        <p:nvSpPr>
          <p:cNvPr id="189489" name="Line 49"/>
          <p:cNvSpPr>
            <a:spLocks noChangeShapeType="1"/>
          </p:cNvSpPr>
          <p:nvPr/>
        </p:nvSpPr>
        <p:spPr bwMode="auto">
          <a:xfrm>
            <a:off x="7931150" y="3606800"/>
            <a:ext cx="355600" cy="0"/>
          </a:xfrm>
          <a:prstGeom prst="line">
            <a:avLst/>
          </a:prstGeom>
          <a:noFill/>
          <a:ln w="12700">
            <a:solidFill>
              <a:srgbClr val="0000FF"/>
            </a:solidFill>
            <a:round/>
            <a:headEnd/>
            <a:tailEnd type="triangle" w="med" len="med"/>
          </a:ln>
          <a:effectLst/>
        </p:spPr>
        <p:txBody>
          <a:bodyPr wrap="none" lIns="92147" tIns="46073" rIns="92147" bIns="46073">
            <a:spAutoFit/>
          </a:bodyPr>
          <a:lstStyle/>
          <a:p>
            <a:endParaRPr lang="en-US"/>
          </a:p>
        </p:txBody>
      </p:sp>
      <p:sp>
        <p:nvSpPr>
          <p:cNvPr id="189490" name="Line 50"/>
          <p:cNvSpPr>
            <a:spLocks noChangeShapeType="1"/>
          </p:cNvSpPr>
          <p:nvPr/>
        </p:nvSpPr>
        <p:spPr bwMode="auto">
          <a:xfrm flipV="1">
            <a:off x="6403975" y="1900238"/>
            <a:ext cx="0" cy="385762"/>
          </a:xfrm>
          <a:prstGeom prst="line">
            <a:avLst/>
          </a:prstGeom>
          <a:noFill/>
          <a:ln w="12700">
            <a:solidFill>
              <a:srgbClr val="0000FF"/>
            </a:solidFill>
            <a:round/>
            <a:headEnd/>
            <a:tailEnd type="triangle" w="med" len="med"/>
          </a:ln>
          <a:effectLst/>
        </p:spPr>
        <p:txBody>
          <a:bodyPr wrap="none" lIns="92147" tIns="46073" rIns="92147" bIns="46073">
            <a:spAutoFit/>
          </a:bodyPr>
          <a:lstStyle/>
          <a:p>
            <a:endParaRPr lang="en-US"/>
          </a:p>
        </p:txBody>
      </p:sp>
      <p:sp>
        <p:nvSpPr>
          <p:cNvPr id="189491" name="Text Box 51"/>
          <p:cNvSpPr txBox="1">
            <a:spLocks noChangeArrowheads="1"/>
          </p:cNvSpPr>
          <p:nvPr/>
        </p:nvSpPr>
        <p:spPr bwMode="auto">
          <a:xfrm>
            <a:off x="4462463" y="3965575"/>
            <a:ext cx="420687" cy="519113"/>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b="1">
                <a:latin typeface="Arial" pitchFamily="34" charset="0"/>
              </a:rPr>
              <a:t>X</a:t>
            </a:r>
            <a:endParaRPr lang="en-US" sz="2800"/>
          </a:p>
        </p:txBody>
      </p:sp>
      <p:sp>
        <p:nvSpPr>
          <p:cNvPr id="189492" name="Line 52"/>
          <p:cNvSpPr>
            <a:spLocks noChangeShapeType="1"/>
          </p:cNvSpPr>
          <p:nvPr/>
        </p:nvSpPr>
        <p:spPr bwMode="auto">
          <a:xfrm flipV="1">
            <a:off x="5795963" y="3606800"/>
            <a:ext cx="608012" cy="206375"/>
          </a:xfrm>
          <a:prstGeom prst="line">
            <a:avLst/>
          </a:prstGeom>
          <a:noFill/>
          <a:ln w="12700">
            <a:solidFill>
              <a:srgbClr val="FF3300"/>
            </a:solidFill>
            <a:prstDash val="dash"/>
            <a:round/>
            <a:headEnd/>
            <a:tailEnd/>
          </a:ln>
          <a:effectLst/>
        </p:spPr>
        <p:txBody>
          <a:bodyPr lIns="92147" tIns="46073" rIns="92147" bIns="46073">
            <a:spAutoFit/>
          </a:bodyPr>
          <a:lstStyle/>
          <a:p>
            <a:endParaRPr lang="en-US"/>
          </a:p>
        </p:txBody>
      </p:sp>
      <p:sp>
        <p:nvSpPr>
          <p:cNvPr id="189493" name="Line 53"/>
          <p:cNvSpPr>
            <a:spLocks noChangeShapeType="1"/>
          </p:cNvSpPr>
          <p:nvPr/>
        </p:nvSpPr>
        <p:spPr bwMode="auto">
          <a:xfrm>
            <a:off x="6403975" y="3606800"/>
            <a:ext cx="1527175" cy="0"/>
          </a:xfrm>
          <a:prstGeom prst="line">
            <a:avLst/>
          </a:prstGeom>
          <a:noFill/>
          <a:ln w="12700">
            <a:solidFill>
              <a:srgbClr val="FF3300"/>
            </a:solidFill>
            <a:prstDash val="dash"/>
            <a:round/>
            <a:headEnd/>
            <a:tailEnd/>
          </a:ln>
          <a:effectLst/>
        </p:spPr>
        <p:txBody>
          <a:bodyPr wrap="none" lIns="92147" tIns="46073" rIns="92147" bIns="46073">
            <a:spAutoFit/>
          </a:bodyPr>
          <a:lstStyle/>
          <a:p>
            <a:endParaRPr lang="en-US"/>
          </a:p>
        </p:txBody>
      </p:sp>
      <p:sp>
        <p:nvSpPr>
          <p:cNvPr id="189494" name="Line 54"/>
          <p:cNvSpPr>
            <a:spLocks noChangeShapeType="1"/>
          </p:cNvSpPr>
          <p:nvPr/>
        </p:nvSpPr>
        <p:spPr bwMode="auto">
          <a:xfrm>
            <a:off x="6403975" y="2286000"/>
            <a:ext cx="0" cy="1320800"/>
          </a:xfrm>
          <a:prstGeom prst="line">
            <a:avLst/>
          </a:prstGeom>
          <a:noFill/>
          <a:ln w="12700">
            <a:solidFill>
              <a:srgbClr val="FF3300"/>
            </a:solidFill>
            <a:prstDash val="dash"/>
            <a:round/>
            <a:headEnd/>
            <a:tailEnd/>
          </a:ln>
          <a:effectLst/>
        </p:spPr>
        <p:txBody>
          <a:bodyPr wrap="none" lIns="92147" tIns="46073" rIns="92147" bIns="46073">
            <a:spAutoFit/>
          </a:bodyPr>
          <a:lstStyle/>
          <a:p>
            <a:endParaRPr lang="en-US"/>
          </a:p>
        </p:txBody>
      </p:sp>
      <p:sp>
        <p:nvSpPr>
          <p:cNvPr id="189495" name="Text Box 55"/>
          <p:cNvSpPr txBox="1">
            <a:spLocks noChangeArrowheads="1"/>
          </p:cNvSpPr>
          <p:nvPr/>
        </p:nvSpPr>
        <p:spPr bwMode="auto">
          <a:xfrm>
            <a:off x="8272463" y="3254375"/>
            <a:ext cx="420687" cy="519113"/>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b="1">
                <a:latin typeface="Arial" pitchFamily="34" charset="0"/>
              </a:rPr>
              <a:t>Y</a:t>
            </a:r>
            <a:endParaRPr lang="en-US" sz="2800"/>
          </a:p>
        </p:txBody>
      </p:sp>
      <p:sp>
        <p:nvSpPr>
          <p:cNvPr id="189496" name="Arc 56"/>
          <p:cNvSpPr>
            <a:spLocks/>
          </p:cNvSpPr>
          <p:nvPr/>
        </p:nvSpPr>
        <p:spPr bwMode="auto">
          <a:xfrm>
            <a:off x="4879975" y="3606800"/>
            <a:ext cx="3052763" cy="222250"/>
          </a:xfrm>
          <a:custGeom>
            <a:avLst/>
            <a:gdLst>
              <a:gd name="G0" fmla="+- 21600 0 0"/>
              <a:gd name="G1" fmla="+- 114 0 0"/>
              <a:gd name="G2" fmla="+- 21600 0 0"/>
              <a:gd name="T0" fmla="*/ 43200 w 43200"/>
              <a:gd name="T1" fmla="*/ 0 h 21714"/>
              <a:gd name="T2" fmla="*/ 0 w 43200"/>
              <a:gd name="T3" fmla="*/ 2 h 21714"/>
              <a:gd name="T4" fmla="*/ 21600 w 43200"/>
              <a:gd name="T5" fmla="*/ 114 h 21714"/>
            </a:gdLst>
            <a:ahLst/>
            <a:cxnLst>
              <a:cxn ang="0">
                <a:pos x="T0" y="T1"/>
              </a:cxn>
              <a:cxn ang="0">
                <a:pos x="T2" y="T3"/>
              </a:cxn>
              <a:cxn ang="0">
                <a:pos x="T4" y="T5"/>
              </a:cxn>
            </a:cxnLst>
            <a:rect l="0" t="0" r="r" b="b"/>
            <a:pathLst>
              <a:path w="43200" h="21714" fill="none" extrusionOk="0">
                <a:moveTo>
                  <a:pt x="43199" y="0"/>
                </a:moveTo>
                <a:cubicBezTo>
                  <a:pt x="43199" y="38"/>
                  <a:pt x="43200" y="76"/>
                  <a:pt x="43200" y="114"/>
                </a:cubicBezTo>
                <a:cubicBezTo>
                  <a:pt x="43200" y="12043"/>
                  <a:pt x="33529" y="21714"/>
                  <a:pt x="21600" y="21714"/>
                </a:cubicBezTo>
                <a:cubicBezTo>
                  <a:pt x="9670" y="21714"/>
                  <a:pt x="0" y="12043"/>
                  <a:pt x="0" y="114"/>
                </a:cubicBezTo>
                <a:cubicBezTo>
                  <a:pt x="-1" y="76"/>
                  <a:pt x="0" y="39"/>
                  <a:pt x="0" y="2"/>
                </a:cubicBezTo>
              </a:path>
              <a:path w="43200" h="21714" stroke="0" extrusionOk="0">
                <a:moveTo>
                  <a:pt x="43199" y="0"/>
                </a:moveTo>
                <a:cubicBezTo>
                  <a:pt x="43199" y="38"/>
                  <a:pt x="43200" y="76"/>
                  <a:pt x="43200" y="114"/>
                </a:cubicBezTo>
                <a:cubicBezTo>
                  <a:pt x="43200" y="12043"/>
                  <a:pt x="33529" y="21714"/>
                  <a:pt x="21600" y="21714"/>
                </a:cubicBezTo>
                <a:cubicBezTo>
                  <a:pt x="9670" y="21714"/>
                  <a:pt x="0" y="12043"/>
                  <a:pt x="0" y="114"/>
                </a:cubicBezTo>
                <a:cubicBezTo>
                  <a:pt x="-1" y="76"/>
                  <a:pt x="0" y="39"/>
                  <a:pt x="0" y="2"/>
                </a:cubicBezTo>
                <a:lnTo>
                  <a:pt x="21600" y="114"/>
                </a:lnTo>
                <a:close/>
              </a:path>
            </a:pathLst>
          </a:custGeom>
          <a:noFill/>
          <a:ln w="12700">
            <a:solidFill>
              <a:schemeClr val="tx1"/>
            </a:solidFill>
            <a:round/>
            <a:headEnd/>
            <a:tailEnd/>
          </a:ln>
          <a:effectLst/>
        </p:spPr>
        <p:txBody>
          <a:bodyPr wrap="none" lIns="92147" tIns="46073" rIns="92147" bIns="46073">
            <a:spAutoFit/>
          </a:bodyPr>
          <a:lstStyle/>
          <a:p>
            <a:endParaRPr lang="en-US"/>
          </a:p>
        </p:txBody>
      </p:sp>
      <p:sp>
        <p:nvSpPr>
          <p:cNvPr id="189497" name="Arc 57"/>
          <p:cNvSpPr>
            <a:spLocks/>
          </p:cNvSpPr>
          <p:nvPr/>
        </p:nvSpPr>
        <p:spPr bwMode="auto">
          <a:xfrm>
            <a:off x="5795963" y="2293938"/>
            <a:ext cx="619125" cy="2638425"/>
          </a:xfrm>
          <a:custGeom>
            <a:avLst/>
            <a:gdLst>
              <a:gd name="G0" fmla="+- 21600 0 0"/>
              <a:gd name="G1" fmla="+- 21594 0 0"/>
              <a:gd name="G2" fmla="+- 21600 0 0"/>
              <a:gd name="T0" fmla="*/ 21939 w 21939"/>
              <a:gd name="T1" fmla="*/ 43191 h 43194"/>
              <a:gd name="T2" fmla="*/ 21085 w 21939"/>
              <a:gd name="T3" fmla="*/ 0 h 43194"/>
              <a:gd name="T4" fmla="*/ 21600 w 21939"/>
              <a:gd name="T5" fmla="*/ 21594 h 43194"/>
            </a:gdLst>
            <a:ahLst/>
            <a:cxnLst>
              <a:cxn ang="0">
                <a:pos x="T0" y="T1"/>
              </a:cxn>
              <a:cxn ang="0">
                <a:pos x="T2" y="T3"/>
              </a:cxn>
              <a:cxn ang="0">
                <a:pos x="T4" y="T5"/>
              </a:cxn>
            </a:cxnLst>
            <a:rect l="0" t="0" r="r" b="b"/>
            <a:pathLst>
              <a:path w="21939" h="43194" fill="none" extrusionOk="0">
                <a:moveTo>
                  <a:pt x="21939" y="43191"/>
                </a:moveTo>
                <a:cubicBezTo>
                  <a:pt x="21826" y="43193"/>
                  <a:pt x="21713" y="43193"/>
                  <a:pt x="21600" y="43194"/>
                </a:cubicBezTo>
                <a:cubicBezTo>
                  <a:pt x="9670" y="43194"/>
                  <a:pt x="0" y="33523"/>
                  <a:pt x="0" y="21594"/>
                </a:cubicBezTo>
                <a:cubicBezTo>
                  <a:pt x="-1" y="9865"/>
                  <a:pt x="9359" y="279"/>
                  <a:pt x="21085" y="0"/>
                </a:cubicBezTo>
              </a:path>
              <a:path w="21939" h="43194" stroke="0" extrusionOk="0">
                <a:moveTo>
                  <a:pt x="21939" y="43191"/>
                </a:moveTo>
                <a:cubicBezTo>
                  <a:pt x="21826" y="43193"/>
                  <a:pt x="21713" y="43193"/>
                  <a:pt x="21600" y="43194"/>
                </a:cubicBezTo>
                <a:cubicBezTo>
                  <a:pt x="9670" y="43194"/>
                  <a:pt x="0" y="33523"/>
                  <a:pt x="0" y="21594"/>
                </a:cubicBezTo>
                <a:cubicBezTo>
                  <a:pt x="-1" y="9865"/>
                  <a:pt x="9359" y="279"/>
                  <a:pt x="21085" y="0"/>
                </a:cubicBezTo>
                <a:lnTo>
                  <a:pt x="21600" y="21594"/>
                </a:lnTo>
                <a:close/>
              </a:path>
            </a:pathLst>
          </a:custGeom>
          <a:noFill/>
          <a:ln w="12700">
            <a:solidFill>
              <a:schemeClr val="tx1"/>
            </a:solidFill>
            <a:round/>
            <a:headEnd/>
            <a:tailEnd/>
          </a:ln>
          <a:effectLst/>
        </p:spPr>
        <p:txBody>
          <a:bodyPr wrap="none" lIns="92147" tIns="46073" rIns="92147" bIns="46073">
            <a:spAutoFit/>
          </a:bodyPr>
          <a:lstStyle/>
          <a:p>
            <a:endParaRPr lang="en-US"/>
          </a:p>
        </p:txBody>
      </p:sp>
      <p:sp>
        <p:nvSpPr>
          <p:cNvPr id="189498" name="Line 58"/>
          <p:cNvSpPr>
            <a:spLocks noChangeShapeType="1"/>
          </p:cNvSpPr>
          <p:nvPr/>
        </p:nvSpPr>
        <p:spPr bwMode="auto">
          <a:xfrm flipH="1">
            <a:off x="4826000" y="3810000"/>
            <a:ext cx="979488" cy="349250"/>
          </a:xfrm>
          <a:prstGeom prst="line">
            <a:avLst/>
          </a:prstGeom>
          <a:noFill/>
          <a:ln w="12700">
            <a:solidFill>
              <a:srgbClr val="0000FF"/>
            </a:solidFill>
            <a:round/>
            <a:headEnd/>
            <a:tailEnd type="triangle" w="med" len="med"/>
          </a:ln>
          <a:effectLst/>
        </p:spPr>
        <p:txBody>
          <a:bodyPr lIns="92147" tIns="46073" rIns="92147" bIns="46073">
            <a:spAutoFit/>
          </a:bodyPr>
          <a:lstStyle/>
          <a:p>
            <a:endParaRPr lang="en-US"/>
          </a:p>
        </p:txBody>
      </p:sp>
      <p:sp>
        <p:nvSpPr>
          <p:cNvPr id="189499" name="Text Box 59"/>
          <p:cNvSpPr txBox="1">
            <a:spLocks noChangeArrowheads="1"/>
          </p:cNvSpPr>
          <p:nvPr/>
        </p:nvSpPr>
        <p:spPr bwMode="auto">
          <a:xfrm>
            <a:off x="5805488" y="3298825"/>
            <a:ext cx="382587" cy="519113"/>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a:solidFill>
                  <a:srgbClr val="FF3300"/>
                </a:solidFill>
                <a:latin typeface="Arial" pitchFamily="34" charset="0"/>
              </a:rPr>
              <a:t>a</a:t>
            </a:r>
            <a:endParaRPr lang="en-US" sz="2800"/>
          </a:p>
        </p:txBody>
      </p:sp>
      <p:sp>
        <p:nvSpPr>
          <p:cNvPr id="189500" name="Text Box 60"/>
          <p:cNvSpPr txBox="1">
            <a:spLocks noChangeArrowheads="1"/>
          </p:cNvSpPr>
          <p:nvPr/>
        </p:nvSpPr>
        <p:spPr bwMode="auto">
          <a:xfrm>
            <a:off x="6943725" y="3135313"/>
            <a:ext cx="382588" cy="519112"/>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a:solidFill>
                  <a:srgbClr val="FF3300"/>
                </a:solidFill>
                <a:latin typeface="Arial" pitchFamily="34" charset="0"/>
              </a:rPr>
              <a:t>a</a:t>
            </a:r>
            <a:endParaRPr lang="en-US" sz="2800"/>
          </a:p>
        </p:txBody>
      </p:sp>
      <p:sp>
        <p:nvSpPr>
          <p:cNvPr id="189501" name="Text Box 61"/>
          <p:cNvSpPr txBox="1">
            <a:spLocks noChangeArrowheads="1"/>
          </p:cNvSpPr>
          <p:nvPr/>
        </p:nvSpPr>
        <p:spPr bwMode="auto">
          <a:xfrm>
            <a:off x="6323013" y="2671763"/>
            <a:ext cx="382587" cy="519112"/>
          </a:xfrm>
          <a:prstGeom prst="rect">
            <a:avLst/>
          </a:prstGeom>
          <a:noFill/>
          <a:ln w="9525">
            <a:noFill/>
            <a:miter lim="800000"/>
            <a:headEnd/>
            <a:tailEnd/>
          </a:ln>
          <a:effectLst/>
        </p:spPr>
        <p:txBody>
          <a:bodyPr wrap="none" lIns="92147" tIns="46073" rIns="92147" bIns="46073">
            <a:spAutoFit/>
          </a:bodyPr>
          <a:lstStyle/>
          <a:p>
            <a:pPr defTabSz="915988" eaLnBrk="0" hangingPunct="0"/>
            <a:r>
              <a:rPr lang="en-US" sz="2800">
                <a:solidFill>
                  <a:srgbClr val="FF3300"/>
                </a:solidFill>
                <a:latin typeface="Arial" pitchFamily="34" charset="0"/>
              </a:rPr>
              <a:t>b</a:t>
            </a:r>
            <a:endParaRPr lang="en-US" sz="2800"/>
          </a:p>
        </p:txBody>
      </p:sp>
      <p:grpSp>
        <p:nvGrpSpPr>
          <p:cNvPr id="189502" name="Group 62"/>
          <p:cNvGrpSpPr>
            <a:grpSpLocks/>
          </p:cNvGrpSpPr>
          <p:nvPr/>
        </p:nvGrpSpPr>
        <p:grpSpPr bwMode="auto">
          <a:xfrm>
            <a:off x="6149975" y="2063750"/>
            <a:ext cx="557213" cy="168275"/>
            <a:chOff x="2643" y="816"/>
            <a:chExt cx="527" cy="146"/>
          </a:xfrm>
        </p:grpSpPr>
        <p:sp>
          <p:nvSpPr>
            <p:cNvPr id="189503" name="Arc 63"/>
            <p:cNvSpPr>
              <a:spLocks/>
            </p:cNvSpPr>
            <p:nvPr/>
          </p:nvSpPr>
          <p:spPr bwMode="auto">
            <a:xfrm>
              <a:off x="2643" y="827"/>
              <a:ext cx="527" cy="135"/>
            </a:xfrm>
            <a:custGeom>
              <a:avLst/>
              <a:gdLst>
                <a:gd name="G0" fmla="+- 21600 0 0"/>
                <a:gd name="G1" fmla="+- 19399 0 0"/>
                <a:gd name="G2" fmla="+- 21600 0 0"/>
                <a:gd name="T0" fmla="*/ 31361 w 43200"/>
                <a:gd name="T1" fmla="*/ 130 h 40999"/>
                <a:gd name="T2" fmla="*/ 12100 w 43200"/>
                <a:gd name="T3" fmla="*/ 0 h 40999"/>
                <a:gd name="T4" fmla="*/ 21600 w 43200"/>
                <a:gd name="T5" fmla="*/ 19399 h 40999"/>
              </a:gdLst>
              <a:ahLst/>
              <a:cxnLst>
                <a:cxn ang="0">
                  <a:pos x="T0" y="T1"/>
                </a:cxn>
                <a:cxn ang="0">
                  <a:pos x="T2" y="T3"/>
                </a:cxn>
                <a:cxn ang="0">
                  <a:pos x="T4" y="T5"/>
                </a:cxn>
              </a:cxnLst>
              <a:rect l="0" t="0" r="r" b="b"/>
              <a:pathLst>
                <a:path w="43200" h="40999" fill="none" extrusionOk="0">
                  <a:moveTo>
                    <a:pt x="31360" y="130"/>
                  </a:moveTo>
                  <a:cubicBezTo>
                    <a:pt x="38623" y="3808"/>
                    <a:pt x="43200" y="11258"/>
                    <a:pt x="43200" y="19399"/>
                  </a:cubicBezTo>
                  <a:cubicBezTo>
                    <a:pt x="43200" y="31328"/>
                    <a:pt x="33529" y="40999"/>
                    <a:pt x="21600" y="40999"/>
                  </a:cubicBezTo>
                  <a:cubicBezTo>
                    <a:pt x="9670" y="40999"/>
                    <a:pt x="0" y="31328"/>
                    <a:pt x="0" y="19399"/>
                  </a:cubicBezTo>
                  <a:cubicBezTo>
                    <a:pt x="-1" y="11153"/>
                    <a:pt x="4694" y="3626"/>
                    <a:pt x="12100" y="0"/>
                  </a:cubicBezTo>
                </a:path>
                <a:path w="43200" h="40999" stroke="0" extrusionOk="0">
                  <a:moveTo>
                    <a:pt x="31360" y="130"/>
                  </a:moveTo>
                  <a:cubicBezTo>
                    <a:pt x="38623" y="3808"/>
                    <a:pt x="43200" y="11258"/>
                    <a:pt x="43200" y="19399"/>
                  </a:cubicBezTo>
                  <a:cubicBezTo>
                    <a:pt x="43200" y="31328"/>
                    <a:pt x="33529" y="40999"/>
                    <a:pt x="21600" y="40999"/>
                  </a:cubicBezTo>
                  <a:cubicBezTo>
                    <a:pt x="9670" y="40999"/>
                    <a:pt x="0" y="31328"/>
                    <a:pt x="0" y="19399"/>
                  </a:cubicBezTo>
                  <a:cubicBezTo>
                    <a:pt x="-1" y="11153"/>
                    <a:pt x="4694" y="3626"/>
                    <a:pt x="12100" y="0"/>
                  </a:cubicBezTo>
                  <a:lnTo>
                    <a:pt x="21600" y="19399"/>
                  </a:lnTo>
                  <a:close/>
                </a:path>
              </a:pathLst>
            </a:custGeom>
            <a:noFill/>
            <a:ln w="12700">
              <a:solidFill>
                <a:srgbClr val="0000FF"/>
              </a:solidFill>
              <a:round/>
              <a:headEnd/>
              <a:tailEnd/>
            </a:ln>
            <a:effectLst/>
          </p:spPr>
          <p:txBody>
            <a:bodyPr wrap="none" anchor="ctr"/>
            <a:lstStyle/>
            <a:p>
              <a:endParaRPr lang="en-US"/>
            </a:p>
          </p:txBody>
        </p:sp>
        <p:sp>
          <p:nvSpPr>
            <p:cNvPr id="189504" name="Line 64"/>
            <p:cNvSpPr>
              <a:spLocks noChangeShapeType="1"/>
            </p:cNvSpPr>
            <p:nvPr/>
          </p:nvSpPr>
          <p:spPr bwMode="auto">
            <a:xfrm rot="1466637" flipH="1">
              <a:off x="2976" y="816"/>
              <a:ext cx="96" cy="20"/>
            </a:xfrm>
            <a:prstGeom prst="line">
              <a:avLst/>
            </a:prstGeom>
            <a:noFill/>
            <a:ln w="12700">
              <a:solidFill>
                <a:srgbClr val="0000FF"/>
              </a:solidFill>
              <a:round/>
              <a:headEnd/>
              <a:tailEnd/>
            </a:ln>
            <a:effectLst/>
          </p:spPr>
          <p:txBody>
            <a:bodyPr wrap="none" anchor="ctr"/>
            <a:lstStyle/>
            <a:p>
              <a:endParaRPr lang="en-US"/>
            </a:p>
          </p:txBody>
        </p:sp>
      </p:grpSp>
      <p:sp>
        <p:nvSpPr>
          <p:cNvPr id="189505" name="Line 65"/>
          <p:cNvSpPr>
            <a:spLocks noChangeShapeType="1"/>
          </p:cNvSpPr>
          <p:nvPr/>
        </p:nvSpPr>
        <p:spPr bwMode="auto">
          <a:xfrm>
            <a:off x="6403975" y="3606800"/>
            <a:ext cx="7938" cy="1309688"/>
          </a:xfrm>
          <a:prstGeom prst="line">
            <a:avLst/>
          </a:prstGeom>
          <a:noFill/>
          <a:ln w="9525">
            <a:solidFill>
              <a:schemeClr val="tx1"/>
            </a:solidFill>
            <a:prstDash val="dash"/>
            <a:round/>
            <a:headEnd/>
            <a:tailEnd/>
          </a:ln>
          <a:effectLst/>
        </p:spPr>
        <p:txBody>
          <a:bodyPr wrap="none" lIns="92147" tIns="46073" rIns="92147" bIns="46073">
            <a:spAutoFit/>
          </a:bodyPr>
          <a:lstStyle/>
          <a:p>
            <a:endParaRPr lang="en-US"/>
          </a:p>
        </p:txBody>
      </p:sp>
      <p:sp>
        <p:nvSpPr>
          <p:cNvPr id="189506" name="Line 66"/>
          <p:cNvSpPr>
            <a:spLocks noChangeShapeType="1"/>
          </p:cNvSpPr>
          <p:nvPr/>
        </p:nvSpPr>
        <p:spPr bwMode="auto">
          <a:xfrm>
            <a:off x="6405563" y="4956175"/>
            <a:ext cx="0" cy="381000"/>
          </a:xfrm>
          <a:prstGeom prst="line">
            <a:avLst/>
          </a:prstGeom>
          <a:noFill/>
          <a:ln w="9525">
            <a:solidFill>
              <a:srgbClr val="0000FF"/>
            </a:solidFill>
            <a:round/>
            <a:headEnd/>
            <a:tailEnd/>
          </a:ln>
          <a:effectLst/>
        </p:spPr>
        <p:txBody>
          <a:bodyPr wrap="none" anchor="ctr"/>
          <a:lstStyle/>
          <a:p>
            <a:endParaRPr lang="en-US"/>
          </a:p>
        </p:txBody>
      </p:sp>
      <p:grpSp>
        <p:nvGrpSpPr>
          <p:cNvPr id="189507" name="Group 67"/>
          <p:cNvGrpSpPr>
            <a:grpSpLocks/>
          </p:cNvGrpSpPr>
          <p:nvPr/>
        </p:nvGrpSpPr>
        <p:grpSpPr bwMode="auto">
          <a:xfrm>
            <a:off x="6138863" y="5013325"/>
            <a:ext cx="557212" cy="168275"/>
            <a:chOff x="2643" y="816"/>
            <a:chExt cx="527" cy="146"/>
          </a:xfrm>
        </p:grpSpPr>
        <p:sp>
          <p:nvSpPr>
            <p:cNvPr id="189508" name="Arc 68"/>
            <p:cNvSpPr>
              <a:spLocks/>
            </p:cNvSpPr>
            <p:nvPr/>
          </p:nvSpPr>
          <p:spPr bwMode="auto">
            <a:xfrm>
              <a:off x="2643" y="827"/>
              <a:ext cx="527" cy="135"/>
            </a:xfrm>
            <a:custGeom>
              <a:avLst/>
              <a:gdLst>
                <a:gd name="G0" fmla="+- 21600 0 0"/>
                <a:gd name="G1" fmla="+- 19399 0 0"/>
                <a:gd name="G2" fmla="+- 21600 0 0"/>
                <a:gd name="T0" fmla="*/ 31361 w 43200"/>
                <a:gd name="T1" fmla="*/ 130 h 40999"/>
                <a:gd name="T2" fmla="*/ 12100 w 43200"/>
                <a:gd name="T3" fmla="*/ 0 h 40999"/>
                <a:gd name="T4" fmla="*/ 21600 w 43200"/>
                <a:gd name="T5" fmla="*/ 19399 h 40999"/>
              </a:gdLst>
              <a:ahLst/>
              <a:cxnLst>
                <a:cxn ang="0">
                  <a:pos x="T0" y="T1"/>
                </a:cxn>
                <a:cxn ang="0">
                  <a:pos x="T2" y="T3"/>
                </a:cxn>
                <a:cxn ang="0">
                  <a:pos x="T4" y="T5"/>
                </a:cxn>
              </a:cxnLst>
              <a:rect l="0" t="0" r="r" b="b"/>
              <a:pathLst>
                <a:path w="43200" h="40999" fill="none" extrusionOk="0">
                  <a:moveTo>
                    <a:pt x="31360" y="130"/>
                  </a:moveTo>
                  <a:cubicBezTo>
                    <a:pt x="38623" y="3808"/>
                    <a:pt x="43200" y="11258"/>
                    <a:pt x="43200" y="19399"/>
                  </a:cubicBezTo>
                  <a:cubicBezTo>
                    <a:pt x="43200" y="31328"/>
                    <a:pt x="33529" y="40999"/>
                    <a:pt x="21600" y="40999"/>
                  </a:cubicBezTo>
                  <a:cubicBezTo>
                    <a:pt x="9670" y="40999"/>
                    <a:pt x="0" y="31328"/>
                    <a:pt x="0" y="19399"/>
                  </a:cubicBezTo>
                  <a:cubicBezTo>
                    <a:pt x="-1" y="11153"/>
                    <a:pt x="4694" y="3626"/>
                    <a:pt x="12100" y="0"/>
                  </a:cubicBezTo>
                </a:path>
                <a:path w="43200" h="40999" stroke="0" extrusionOk="0">
                  <a:moveTo>
                    <a:pt x="31360" y="130"/>
                  </a:moveTo>
                  <a:cubicBezTo>
                    <a:pt x="38623" y="3808"/>
                    <a:pt x="43200" y="11258"/>
                    <a:pt x="43200" y="19399"/>
                  </a:cubicBezTo>
                  <a:cubicBezTo>
                    <a:pt x="43200" y="31328"/>
                    <a:pt x="33529" y="40999"/>
                    <a:pt x="21600" y="40999"/>
                  </a:cubicBezTo>
                  <a:cubicBezTo>
                    <a:pt x="9670" y="40999"/>
                    <a:pt x="0" y="31328"/>
                    <a:pt x="0" y="19399"/>
                  </a:cubicBezTo>
                  <a:cubicBezTo>
                    <a:pt x="-1" y="11153"/>
                    <a:pt x="4694" y="3626"/>
                    <a:pt x="12100" y="0"/>
                  </a:cubicBezTo>
                  <a:lnTo>
                    <a:pt x="21600" y="19399"/>
                  </a:lnTo>
                  <a:close/>
                </a:path>
              </a:pathLst>
            </a:custGeom>
            <a:noFill/>
            <a:ln w="12700">
              <a:solidFill>
                <a:srgbClr val="0000FF"/>
              </a:solidFill>
              <a:round/>
              <a:headEnd/>
              <a:tailEnd/>
            </a:ln>
            <a:effectLst/>
          </p:spPr>
          <p:txBody>
            <a:bodyPr wrap="none" lIns="92147" tIns="46073" rIns="92147" bIns="46073">
              <a:spAutoFit/>
            </a:bodyPr>
            <a:lstStyle/>
            <a:p>
              <a:endParaRPr lang="en-US"/>
            </a:p>
          </p:txBody>
        </p:sp>
        <p:sp>
          <p:nvSpPr>
            <p:cNvPr id="189509" name="Line 69"/>
            <p:cNvSpPr>
              <a:spLocks noChangeShapeType="1"/>
            </p:cNvSpPr>
            <p:nvPr/>
          </p:nvSpPr>
          <p:spPr bwMode="auto">
            <a:xfrm rot="1466637" flipH="1">
              <a:off x="2976" y="816"/>
              <a:ext cx="96" cy="20"/>
            </a:xfrm>
            <a:prstGeom prst="line">
              <a:avLst/>
            </a:prstGeom>
            <a:noFill/>
            <a:ln w="12700">
              <a:solidFill>
                <a:srgbClr val="0000FF"/>
              </a:solidFill>
              <a:round/>
              <a:headEnd/>
              <a:tailEnd type="triangle" w="med" len="lg"/>
            </a:ln>
            <a:effectLst/>
          </p:spPr>
          <p:txBody>
            <a:bodyPr wrap="none" lIns="92147" tIns="46073" rIns="92147" bIns="46073">
              <a:spAutoFit/>
            </a:bodyPr>
            <a:lstStyle/>
            <a:p>
              <a:endParaRPr lang="en-US"/>
            </a:p>
          </p:txBody>
        </p:sp>
      </p:grpSp>
      <p:sp>
        <p:nvSpPr>
          <p:cNvPr id="189510" name="Text Box 70"/>
          <p:cNvSpPr txBox="1">
            <a:spLocks noChangeArrowheads="1"/>
          </p:cNvSpPr>
          <p:nvPr/>
        </p:nvSpPr>
        <p:spPr bwMode="auto">
          <a:xfrm>
            <a:off x="6781800" y="1901825"/>
            <a:ext cx="1562100" cy="366713"/>
          </a:xfrm>
          <a:prstGeom prst="rect">
            <a:avLst/>
          </a:prstGeom>
          <a:noFill/>
          <a:ln w="9525">
            <a:noFill/>
            <a:miter lim="800000"/>
            <a:headEnd/>
            <a:tailEnd/>
          </a:ln>
          <a:effectLst/>
        </p:spPr>
        <p:txBody>
          <a:bodyPr wrap="none">
            <a:spAutoFit/>
          </a:bodyPr>
          <a:lstStyle/>
          <a:p>
            <a:pPr eaLnBrk="0" hangingPunct="0"/>
            <a:r>
              <a:rPr lang="en-US" sz="1800"/>
              <a:t>Rotational axis</a:t>
            </a:r>
          </a:p>
        </p:txBody>
      </p:sp>
      <p:sp>
        <p:nvSpPr>
          <p:cNvPr id="189511" name="Rectangle 71"/>
          <p:cNvSpPr>
            <a:spLocks noChangeArrowheads="1"/>
          </p:cNvSpPr>
          <p:nvPr/>
        </p:nvSpPr>
        <p:spPr bwMode="auto">
          <a:xfrm>
            <a:off x="4876800" y="5181600"/>
            <a:ext cx="3048000" cy="1314450"/>
          </a:xfrm>
          <a:prstGeom prst="rect">
            <a:avLst/>
          </a:prstGeom>
          <a:noFill/>
          <a:ln w="9525">
            <a:noFill/>
            <a:miter lim="800000"/>
            <a:headEnd/>
            <a:tailEnd/>
          </a:ln>
          <a:effectLst/>
        </p:spPr>
        <p:txBody>
          <a:bodyPr>
            <a:spAutoFit/>
          </a:bodyPr>
          <a:lstStyle/>
          <a:p>
            <a:pPr eaLnBrk="0" hangingPunct="0"/>
            <a:r>
              <a:rPr lang="en-US" sz="1600" b="1"/>
              <a:t>For the earth:</a:t>
            </a:r>
            <a:endParaRPr lang="en-US" sz="1600">
              <a:solidFill>
                <a:srgbClr val="FF3300"/>
              </a:solidFill>
            </a:endParaRPr>
          </a:p>
          <a:p>
            <a:pPr eaLnBrk="0" hangingPunct="0"/>
            <a:r>
              <a:rPr lang="en-US" sz="1600">
                <a:solidFill>
                  <a:srgbClr val="FF3300"/>
                </a:solidFill>
              </a:rPr>
              <a:t>Major axis, a</a:t>
            </a:r>
            <a:r>
              <a:rPr lang="en-US" sz="1600"/>
              <a:t> = 6378 km</a:t>
            </a:r>
          </a:p>
          <a:p>
            <a:pPr eaLnBrk="0" hangingPunct="0"/>
            <a:r>
              <a:rPr lang="en-US" sz="1600">
                <a:solidFill>
                  <a:srgbClr val="FF3300"/>
                </a:solidFill>
              </a:rPr>
              <a:t>Minor axis, b</a:t>
            </a:r>
            <a:r>
              <a:rPr lang="en-US" sz="1600"/>
              <a:t> = 6357 km</a:t>
            </a:r>
          </a:p>
          <a:p>
            <a:pPr eaLnBrk="0" hangingPunct="0"/>
            <a:r>
              <a:rPr lang="en-US" sz="1600">
                <a:solidFill>
                  <a:srgbClr val="FF3300"/>
                </a:solidFill>
              </a:rPr>
              <a:t>Flattening ratio, f</a:t>
            </a:r>
            <a:r>
              <a:rPr lang="en-US" sz="1600"/>
              <a:t> = (a-b)/a ~ 1/300</a:t>
            </a:r>
          </a:p>
          <a:p>
            <a:pPr eaLnBrk="0" hangingPunct="0"/>
            <a:endParaRPr lang="en-US" sz="16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1027"/>
          <p:cNvSpPr>
            <a:spLocks noGrp="1" noChangeArrowheads="1"/>
          </p:cNvSpPr>
          <p:nvPr>
            <p:ph type="title"/>
          </p:nvPr>
        </p:nvSpPr>
        <p:spPr>
          <a:xfrm>
            <a:off x="1219200" y="152400"/>
            <a:ext cx="7162800" cy="609600"/>
          </a:xfrm>
        </p:spPr>
        <p:txBody>
          <a:bodyPr/>
          <a:lstStyle/>
          <a:p>
            <a:r>
              <a:rPr lang="en-US" altLang="zh-CN" sz="3400">
                <a:ea typeface="SimSun" pitchFamily="2" charset="-122"/>
              </a:rPr>
              <a:t>Official Ellipsoids</a:t>
            </a:r>
          </a:p>
        </p:txBody>
      </p:sp>
      <p:grpSp>
        <p:nvGrpSpPr>
          <p:cNvPr id="178180" name="Group 1028"/>
          <p:cNvGrpSpPr>
            <a:grpSpLocks/>
          </p:cNvGrpSpPr>
          <p:nvPr/>
        </p:nvGrpSpPr>
        <p:grpSpPr bwMode="auto">
          <a:xfrm>
            <a:off x="914400" y="1143000"/>
            <a:ext cx="4876800" cy="5257800"/>
            <a:chOff x="2208" y="144"/>
            <a:chExt cx="3302" cy="4032"/>
          </a:xfrm>
        </p:grpSpPr>
        <p:pic>
          <p:nvPicPr>
            <p:cNvPr id="178181" name="Picture 1029"/>
            <p:cNvPicPr>
              <a:picLocks noChangeAspect="1" noChangeArrowheads="1"/>
            </p:cNvPicPr>
            <p:nvPr/>
          </p:nvPicPr>
          <p:blipFill>
            <a:blip r:embed="rId3" cstate="print"/>
            <a:srcRect/>
            <a:stretch>
              <a:fillRect/>
            </a:stretch>
          </p:blipFill>
          <p:spPr bwMode="auto">
            <a:xfrm>
              <a:off x="2208" y="144"/>
              <a:ext cx="3302" cy="4032"/>
            </a:xfrm>
            <a:prstGeom prst="rect">
              <a:avLst/>
            </a:prstGeom>
            <a:noFill/>
          </p:spPr>
        </p:pic>
        <p:sp>
          <p:nvSpPr>
            <p:cNvPr id="178182" name="Rectangle 1030"/>
            <p:cNvSpPr>
              <a:spLocks noChangeArrowheads="1"/>
            </p:cNvSpPr>
            <p:nvPr/>
          </p:nvSpPr>
          <p:spPr bwMode="auto">
            <a:xfrm>
              <a:off x="2256" y="1296"/>
              <a:ext cx="3120" cy="384"/>
            </a:xfrm>
            <a:prstGeom prst="rect">
              <a:avLst/>
            </a:prstGeom>
            <a:solidFill>
              <a:schemeClr val="accent1">
                <a:alpha val="20000"/>
              </a:schemeClr>
            </a:solidFill>
            <a:ln w="9525">
              <a:noFill/>
              <a:miter lim="800000"/>
              <a:headEnd/>
              <a:tailEnd/>
            </a:ln>
            <a:effectLst/>
          </p:spPr>
          <p:txBody>
            <a:bodyPr wrap="none" anchor="ctr"/>
            <a:lstStyle/>
            <a:p>
              <a:endParaRPr lang="en-US"/>
            </a:p>
          </p:txBody>
        </p:sp>
        <p:sp>
          <p:nvSpPr>
            <p:cNvPr id="178183" name="Rectangle 1031"/>
            <p:cNvSpPr>
              <a:spLocks noChangeArrowheads="1"/>
            </p:cNvSpPr>
            <p:nvPr/>
          </p:nvSpPr>
          <p:spPr bwMode="auto">
            <a:xfrm>
              <a:off x="2256" y="1776"/>
              <a:ext cx="3120" cy="288"/>
            </a:xfrm>
            <a:prstGeom prst="rect">
              <a:avLst/>
            </a:prstGeom>
            <a:solidFill>
              <a:schemeClr val="accent1">
                <a:alpha val="20000"/>
              </a:schemeClr>
            </a:solidFill>
            <a:ln w="9525">
              <a:noFill/>
              <a:miter lim="800000"/>
              <a:headEnd/>
              <a:tailEnd/>
            </a:ln>
            <a:effectLst/>
          </p:spPr>
          <p:txBody>
            <a:bodyPr wrap="none" anchor="ctr"/>
            <a:lstStyle/>
            <a:p>
              <a:endParaRPr lang="en-US"/>
            </a:p>
          </p:txBody>
        </p:sp>
        <p:sp>
          <p:nvSpPr>
            <p:cNvPr id="178184" name="Rectangle 1032"/>
            <p:cNvSpPr>
              <a:spLocks noChangeArrowheads="1"/>
            </p:cNvSpPr>
            <p:nvPr/>
          </p:nvSpPr>
          <p:spPr bwMode="auto">
            <a:xfrm>
              <a:off x="2256" y="3481"/>
              <a:ext cx="3120" cy="208"/>
            </a:xfrm>
            <a:prstGeom prst="rect">
              <a:avLst/>
            </a:prstGeom>
            <a:solidFill>
              <a:schemeClr val="accent1">
                <a:alpha val="20000"/>
              </a:schemeClr>
            </a:solidFill>
            <a:ln w="9525">
              <a:noFill/>
              <a:miter lim="800000"/>
              <a:headEnd/>
              <a:tailEnd/>
            </a:ln>
            <a:effectLst/>
          </p:spPr>
          <p:txBody>
            <a:bodyPr wrap="none" anchor="ctr"/>
            <a:lstStyle/>
            <a:p>
              <a:endParaRPr lang="en-US"/>
            </a:p>
          </p:txBody>
        </p:sp>
        <p:sp>
          <p:nvSpPr>
            <p:cNvPr id="178185" name="Rectangle 1033"/>
            <p:cNvSpPr>
              <a:spLocks noChangeArrowheads="1"/>
            </p:cNvSpPr>
            <p:nvPr/>
          </p:nvSpPr>
          <p:spPr bwMode="auto">
            <a:xfrm>
              <a:off x="2256" y="3763"/>
              <a:ext cx="3120" cy="320"/>
            </a:xfrm>
            <a:prstGeom prst="rect">
              <a:avLst/>
            </a:prstGeom>
            <a:solidFill>
              <a:schemeClr val="accent1">
                <a:alpha val="20000"/>
              </a:schemeClr>
            </a:solidFill>
            <a:ln w="9525">
              <a:noFill/>
              <a:miter lim="800000"/>
              <a:headEnd/>
              <a:tailEnd/>
            </a:ln>
            <a:effectLst/>
          </p:spPr>
          <p:txBody>
            <a:bodyPr wrap="none" anchor="ctr"/>
            <a:lstStyle/>
            <a:p>
              <a:endParaRPr lang="en-US"/>
            </a:p>
          </p:txBody>
        </p:sp>
        <p:sp>
          <p:nvSpPr>
            <p:cNvPr id="178186" name="Rectangle 1034"/>
            <p:cNvSpPr>
              <a:spLocks noChangeArrowheads="1"/>
            </p:cNvSpPr>
            <p:nvPr/>
          </p:nvSpPr>
          <p:spPr bwMode="auto">
            <a:xfrm>
              <a:off x="2256" y="2160"/>
              <a:ext cx="3120" cy="288"/>
            </a:xfrm>
            <a:prstGeom prst="rect">
              <a:avLst/>
            </a:prstGeom>
            <a:solidFill>
              <a:schemeClr val="accent1">
                <a:alpha val="20000"/>
              </a:schemeClr>
            </a:solidFill>
            <a:ln w="9525">
              <a:noFill/>
              <a:miter lim="800000"/>
              <a:headEnd/>
              <a:tailEnd/>
            </a:ln>
            <a:effectLst/>
          </p:spPr>
          <p:txBody>
            <a:bodyPr wrap="none" anchor="ctr"/>
            <a:lstStyle/>
            <a:p>
              <a:endParaRPr lang="en-US"/>
            </a:p>
          </p:txBody>
        </p:sp>
        <p:sp>
          <p:nvSpPr>
            <p:cNvPr id="178187" name="Rectangle 1035"/>
            <p:cNvSpPr>
              <a:spLocks noChangeArrowheads="1"/>
            </p:cNvSpPr>
            <p:nvPr/>
          </p:nvSpPr>
          <p:spPr bwMode="auto">
            <a:xfrm>
              <a:off x="2256" y="3100"/>
              <a:ext cx="3120" cy="288"/>
            </a:xfrm>
            <a:prstGeom prst="rect">
              <a:avLst/>
            </a:prstGeom>
            <a:solidFill>
              <a:schemeClr val="accent1">
                <a:alpha val="20000"/>
              </a:schemeClr>
            </a:solidFill>
            <a:ln w="9525">
              <a:noFill/>
              <a:miter lim="800000"/>
              <a:headEnd/>
              <a:tailEnd/>
            </a:ln>
            <a:effectLst/>
          </p:spPr>
          <p:txBody>
            <a:bodyPr wrap="none" anchor="ctr"/>
            <a:lstStyle/>
            <a:p>
              <a:endParaRPr lang="en-US"/>
            </a:p>
          </p:txBody>
        </p:sp>
      </p:grpSp>
      <p:sp>
        <p:nvSpPr>
          <p:cNvPr id="178188" name="Text Box 1036"/>
          <p:cNvSpPr txBox="1">
            <a:spLocks noChangeArrowheads="1"/>
          </p:cNvSpPr>
          <p:nvPr/>
        </p:nvSpPr>
        <p:spPr bwMode="auto">
          <a:xfrm>
            <a:off x="5943600" y="1752600"/>
            <a:ext cx="2895600" cy="1004888"/>
          </a:xfrm>
          <a:prstGeom prst="rect">
            <a:avLst/>
          </a:prstGeom>
          <a:noFill/>
          <a:ln w="9525">
            <a:noFill/>
            <a:miter lim="800000"/>
            <a:headEnd/>
            <a:tailEnd/>
          </a:ln>
          <a:effectLst/>
        </p:spPr>
        <p:txBody>
          <a:bodyPr>
            <a:spAutoFit/>
          </a:bodyPr>
          <a:lstStyle/>
          <a:p>
            <a:pPr>
              <a:spcBef>
                <a:spcPct val="50000"/>
              </a:spcBef>
            </a:pPr>
            <a:r>
              <a:rPr lang="en-US"/>
              <a:t>Many others too!</a:t>
            </a:r>
          </a:p>
          <a:p>
            <a:pPr>
              <a:spcBef>
                <a:spcPct val="50000"/>
              </a:spcBef>
            </a:pPr>
            <a:r>
              <a:rPr lang="en-US"/>
              <a:t>Why more than one?</a:t>
            </a:r>
          </a:p>
        </p:txBody>
      </p:sp>
      <p:sp>
        <p:nvSpPr>
          <p:cNvPr id="178189" name="Rectangle 1037"/>
          <p:cNvSpPr>
            <a:spLocks noChangeArrowheads="1"/>
          </p:cNvSpPr>
          <p:nvPr/>
        </p:nvSpPr>
        <p:spPr bwMode="auto">
          <a:xfrm>
            <a:off x="914400" y="3124200"/>
            <a:ext cx="4876800" cy="533400"/>
          </a:xfrm>
          <a:prstGeom prst="rect">
            <a:avLst/>
          </a:prstGeom>
          <a:noFill/>
          <a:ln w="12700">
            <a:solidFill>
              <a:srgbClr val="FF3300"/>
            </a:solidFill>
            <a:miter lim="800000"/>
            <a:headEnd/>
            <a:tailEnd/>
          </a:ln>
          <a:effectLst/>
        </p:spPr>
        <p:txBody>
          <a:bodyPr wrap="none" anchor="ctr"/>
          <a:lstStyle/>
          <a:p>
            <a:endParaRPr lang="en-US"/>
          </a:p>
        </p:txBody>
      </p:sp>
      <p:sp>
        <p:nvSpPr>
          <p:cNvPr id="178190" name="Rectangle 1038"/>
          <p:cNvSpPr>
            <a:spLocks noChangeArrowheads="1"/>
          </p:cNvSpPr>
          <p:nvPr/>
        </p:nvSpPr>
        <p:spPr bwMode="auto">
          <a:xfrm>
            <a:off x="914400" y="5791200"/>
            <a:ext cx="4876800" cy="533400"/>
          </a:xfrm>
          <a:prstGeom prst="rect">
            <a:avLst/>
          </a:prstGeom>
          <a:noFill/>
          <a:ln w="12700">
            <a:solidFill>
              <a:srgbClr val="FF3300"/>
            </a:solidFill>
            <a:miter lim="800000"/>
            <a:headEnd/>
            <a:tailEnd/>
          </a:ln>
          <a:effectLst/>
        </p:spPr>
        <p:txBody>
          <a:bodyPr wrap="none" anchor="ctr"/>
          <a:lstStyle/>
          <a:p>
            <a:endParaRPr lang="en-US"/>
          </a:p>
        </p:txBody>
      </p:sp>
      <p:sp>
        <p:nvSpPr>
          <p:cNvPr id="178191" name="Rectangle 1039"/>
          <p:cNvSpPr>
            <a:spLocks noChangeArrowheads="1"/>
          </p:cNvSpPr>
          <p:nvPr/>
        </p:nvSpPr>
        <p:spPr bwMode="auto">
          <a:xfrm>
            <a:off x="914400" y="5257800"/>
            <a:ext cx="4876800" cy="533400"/>
          </a:xfrm>
          <a:prstGeom prst="rect">
            <a:avLst/>
          </a:prstGeom>
          <a:noFill/>
          <a:ln w="12700">
            <a:solidFill>
              <a:srgbClr val="FF3300"/>
            </a:solidFill>
            <a:miter lim="800000"/>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81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8" grpId="0"/>
      <p:bldP spid="178189" grpId="0" animBg="1"/>
      <p:bldP spid="178190" grpId="0" animBg="1"/>
      <p:bldP spid="1781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sz="half" idx="2"/>
          </p:nvPr>
        </p:nvSpPr>
        <p:spPr>
          <a:xfrm>
            <a:off x="685800" y="3346450"/>
            <a:ext cx="8077200" cy="2544763"/>
          </a:xfrm>
        </p:spPr>
        <p:txBody>
          <a:bodyPr/>
          <a:lstStyle/>
          <a:p>
            <a:pPr>
              <a:lnSpc>
                <a:spcPct val="110000"/>
              </a:lnSpc>
            </a:pPr>
            <a:r>
              <a:rPr lang="en-US" altLang="zh-CN" sz="1800" u="sng" dirty="0">
                <a:ea typeface="SimSun" pitchFamily="2" charset="-122"/>
              </a:rPr>
              <a:t>Surface</a:t>
            </a:r>
            <a:r>
              <a:rPr lang="en-US" altLang="zh-CN" sz="1800" dirty="0">
                <a:ea typeface="SimSun" pitchFamily="2" charset="-122"/>
              </a:rPr>
              <a:t> = The Earth’s real surface, all the mountains, depressions, etc.</a:t>
            </a:r>
          </a:p>
          <a:p>
            <a:pPr>
              <a:lnSpc>
                <a:spcPct val="110000"/>
              </a:lnSpc>
            </a:pPr>
            <a:r>
              <a:rPr lang="en-US" altLang="zh-CN" sz="1800" u="sng" dirty="0">
                <a:ea typeface="SimSun" pitchFamily="2" charset="-122"/>
              </a:rPr>
              <a:t>Geoid</a:t>
            </a:r>
            <a:r>
              <a:rPr lang="en-US" altLang="zh-CN" sz="1800" dirty="0">
                <a:ea typeface="SimSun" pitchFamily="2" charset="-122"/>
              </a:rPr>
              <a:t> = Bumpy surface.  Surface of </a:t>
            </a:r>
            <a:r>
              <a:rPr lang="en-US" altLang="zh-CN" sz="1800" i="1" dirty="0">
                <a:ea typeface="SimSun" pitchFamily="2" charset="-122"/>
              </a:rPr>
              <a:t>constant gravitational potential</a:t>
            </a:r>
            <a:r>
              <a:rPr lang="en-US" altLang="zh-CN" sz="1800" dirty="0">
                <a:ea typeface="SimSun" pitchFamily="2" charset="-122"/>
              </a:rPr>
              <a:t> (which varies locally) </a:t>
            </a:r>
            <a:r>
              <a:rPr lang="en-US" altLang="zh-CN" sz="1800" b="1" dirty="0">
                <a:ea typeface="SimSun" pitchFamily="2" charset="-122"/>
              </a:rPr>
              <a:t>empirically</a:t>
            </a:r>
            <a:r>
              <a:rPr lang="en-US" altLang="zh-CN" sz="1800" dirty="0">
                <a:ea typeface="SimSun" pitchFamily="2" charset="-122"/>
              </a:rPr>
              <a:t> defined by a system of data where gravity is equal for all locations. Measurement equipment: Gravimeter.</a:t>
            </a:r>
          </a:p>
          <a:p>
            <a:pPr>
              <a:lnSpc>
                <a:spcPct val="110000"/>
              </a:lnSpc>
            </a:pPr>
            <a:r>
              <a:rPr lang="en-US" altLang="zh-CN" sz="1800" u="sng" dirty="0" smtClean="0">
                <a:ea typeface="SimSun" pitchFamily="2" charset="-122"/>
              </a:rPr>
              <a:t>Ellipsoid</a:t>
            </a:r>
            <a:r>
              <a:rPr lang="en-US" altLang="zh-CN" sz="1800" dirty="0" smtClean="0">
                <a:ea typeface="SimSun" pitchFamily="2" charset="-122"/>
              </a:rPr>
              <a:t> </a:t>
            </a:r>
            <a:r>
              <a:rPr lang="en-US" altLang="zh-CN" sz="1800" dirty="0">
                <a:ea typeface="SimSun" pitchFamily="2" charset="-122"/>
              </a:rPr>
              <a:t>= Ideal, smooth surface, </a:t>
            </a:r>
            <a:r>
              <a:rPr lang="en-US" altLang="zh-CN" sz="1800" b="1" dirty="0">
                <a:ea typeface="SimSun" pitchFamily="2" charset="-122"/>
              </a:rPr>
              <a:t>mathematically</a:t>
            </a:r>
            <a:r>
              <a:rPr lang="en-US" altLang="zh-CN" sz="1800" dirty="0">
                <a:ea typeface="SimSun" pitchFamily="2" charset="-122"/>
              </a:rPr>
              <a:t> defined by the semi-major and semi-minor axes. </a:t>
            </a:r>
            <a:endParaRPr lang="en-US" altLang="zh-CN" sz="1800" dirty="0">
              <a:solidFill>
                <a:schemeClr val="folHlink"/>
              </a:solidFill>
              <a:ea typeface="SimSun" pitchFamily="2" charset="-122"/>
            </a:endParaRPr>
          </a:p>
        </p:txBody>
      </p:sp>
      <p:sp>
        <p:nvSpPr>
          <p:cNvPr id="175108" name="Rectangle 1028"/>
          <p:cNvSpPr>
            <a:spLocks noGrp="1" noChangeArrowheads="1"/>
          </p:cNvSpPr>
          <p:nvPr>
            <p:ph type="title"/>
          </p:nvPr>
        </p:nvSpPr>
        <p:spPr/>
        <p:txBody>
          <a:bodyPr/>
          <a:lstStyle/>
          <a:p>
            <a:r>
              <a:rPr lang="en-US" altLang="zh-CN" dirty="0" smtClean="0">
                <a:ea typeface="SimSun" pitchFamily="2" charset="-122"/>
              </a:rPr>
              <a:t>Summary</a:t>
            </a:r>
            <a:endParaRPr lang="en-US" altLang="zh-CN" dirty="0">
              <a:ea typeface="SimSun" pitchFamily="2" charset="-122"/>
            </a:endParaRPr>
          </a:p>
        </p:txBody>
      </p:sp>
      <p:pic>
        <p:nvPicPr>
          <p:cNvPr id="175109" name="Picture 1029" descr="threesurf"/>
          <p:cNvPicPr>
            <a:picLocks noGrp="1" noChangeAspect="1" noChangeArrowheads="1"/>
          </p:cNvPicPr>
          <p:nvPr>
            <p:ph sz="half" idx="1"/>
          </p:nvPr>
        </p:nvPicPr>
        <p:blipFill>
          <a:blip r:embed="rId3" cstate="print"/>
          <a:srcRect/>
          <a:stretch>
            <a:fillRect/>
          </a:stretch>
        </p:blipFill>
        <p:spPr>
          <a:xfrm>
            <a:off x="762000" y="1066800"/>
            <a:ext cx="7702550" cy="2287588"/>
          </a:xfrm>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Datums</a:t>
            </a:r>
            <a:endParaRPr lang="en-US" dirty="0"/>
          </a:p>
        </p:txBody>
      </p:sp>
      <p:sp>
        <p:nvSpPr>
          <p:cNvPr id="6" name="Content Placeholder 5"/>
          <p:cNvSpPr>
            <a:spLocks noGrp="1"/>
          </p:cNvSpPr>
          <p:nvPr>
            <p:ph idx="1"/>
          </p:nvPr>
        </p:nvSpPr>
        <p:spPr/>
        <p:txBody>
          <a:bodyPr/>
          <a:lstStyle/>
          <a:p>
            <a:r>
              <a:rPr lang="en-US" dirty="0" smtClean="0"/>
              <a:t>A </a:t>
            </a:r>
            <a:r>
              <a:rPr lang="en-US" dirty="0"/>
              <a:t>datum defines the position of the spheroid relative to the center of the earth.</a:t>
            </a:r>
          </a:p>
        </p:txBody>
      </p:sp>
    </p:spTree>
    <p:extLst>
      <p:ext uri="{BB962C8B-B14F-4D97-AF65-F5344CB8AC3E}">
        <p14:creationId xmlns:p14="http://schemas.microsoft.com/office/powerpoint/2010/main" val="3386660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50" name="Object 2"/>
          <p:cNvGraphicFramePr>
            <a:graphicFrameLocks noChangeAspect="1"/>
          </p:cNvGraphicFramePr>
          <p:nvPr/>
        </p:nvGraphicFramePr>
        <p:xfrm>
          <a:off x="1828800" y="1981200"/>
          <a:ext cx="4800600" cy="3398838"/>
        </p:xfrm>
        <a:graphic>
          <a:graphicData uri="http://schemas.openxmlformats.org/presentationml/2006/ole">
            <mc:AlternateContent xmlns:mc="http://schemas.openxmlformats.org/markup-compatibility/2006">
              <mc:Choice xmlns:v="urn:schemas-microsoft-com:vml" Requires="v">
                <p:oleObj spid="_x0000_s181268" name="Image" r:id="rId4" imgW="4968585" imgH="3519944" progId="">
                  <p:embed/>
                </p:oleObj>
              </mc:Choice>
              <mc:Fallback>
                <p:oleObj name="Image" r:id="rId4" imgW="4968585" imgH="3519944"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981200"/>
                        <a:ext cx="4800600" cy="339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1" name="Text Box 3"/>
          <p:cNvSpPr txBox="1">
            <a:spLocks noChangeArrowheads="1"/>
          </p:cNvSpPr>
          <p:nvPr/>
        </p:nvSpPr>
        <p:spPr bwMode="auto">
          <a:xfrm>
            <a:off x="1066800" y="914400"/>
            <a:ext cx="7467600" cy="822325"/>
          </a:xfrm>
          <a:prstGeom prst="rect">
            <a:avLst/>
          </a:prstGeom>
          <a:noFill/>
          <a:ln w="9525">
            <a:noFill/>
            <a:miter lim="800000"/>
            <a:headEnd/>
            <a:tailEnd/>
          </a:ln>
          <a:effectLst/>
        </p:spPr>
        <p:txBody>
          <a:bodyPr>
            <a:spAutoFit/>
          </a:bodyPr>
          <a:lstStyle/>
          <a:p>
            <a:pPr marL="457200" indent="-457200">
              <a:spcBef>
                <a:spcPct val="50000"/>
              </a:spcBef>
              <a:buFont typeface="Times" pitchFamily="18" charset="0"/>
              <a:buNone/>
            </a:pPr>
            <a:r>
              <a:rPr lang="en-US" dirty="0">
                <a:latin typeface="Tahoma" pitchFamily="34" charset="0"/>
              </a:rPr>
              <a:t>1. Ellipsoid with a spherical coordinate system and an origin</a:t>
            </a:r>
          </a:p>
        </p:txBody>
      </p:sp>
      <p:sp>
        <p:nvSpPr>
          <p:cNvPr id="181253" name="Text Box 5"/>
          <p:cNvSpPr txBox="1">
            <a:spLocks noChangeArrowheads="1"/>
          </p:cNvSpPr>
          <p:nvPr/>
        </p:nvSpPr>
        <p:spPr bwMode="auto">
          <a:xfrm>
            <a:off x="914400" y="6019800"/>
            <a:ext cx="7696200" cy="457200"/>
          </a:xfrm>
          <a:prstGeom prst="rect">
            <a:avLst/>
          </a:prstGeom>
          <a:noFill/>
          <a:ln w="9525">
            <a:noFill/>
            <a:miter lim="800000"/>
            <a:headEnd/>
            <a:tailEnd/>
          </a:ln>
          <a:effectLst/>
        </p:spPr>
        <p:txBody>
          <a:bodyPr>
            <a:spAutoFit/>
          </a:bodyPr>
          <a:lstStyle/>
          <a:p>
            <a:pPr>
              <a:spcBef>
                <a:spcPct val="50000"/>
              </a:spcBef>
            </a:pPr>
            <a:endParaRPr lang="en-US">
              <a:latin typeface="Tahoma" pitchFamily="34" charset="0"/>
            </a:endParaRPr>
          </a:p>
        </p:txBody>
      </p:sp>
      <p:sp>
        <p:nvSpPr>
          <p:cNvPr id="181255" name="Rectangle 7"/>
          <p:cNvSpPr>
            <a:spLocks noGrp="1" noChangeArrowheads="1"/>
          </p:cNvSpPr>
          <p:nvPr>
            <p:ph type="title"/>
          </p:nvPr>
        </p:nvSpPr>
        <p:spPr>
          <a:xfrm>
            <a:off x="1219200" y="304800"/>
            <a:ext cx="7543800" cy="446088"/>
          </a:xfrm>
        </p:spPr>
        <p:txBody>
          <a:bodyPr/>
          <a:lstStyle/>
          <a:p>
            <a:r>
              <a:rPr lang="en-US" altLang="zh-CN" sz="3000" dirty="0" smtClean="0">
                <a:ea typeface="SimSun" pitchFamily="2" charset="-122"/>
              </a:rPr>
              <a:t>Global vs. Local Datum</a:t>
            </a:r>
            <a:endParaRPr lang="en-US" altLang="zh-CN" sz="3000" dirty="0">
              <a:ea typeface="SimSun"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r>
              <a:rPr lang="en-US" dirty="0" smtClean="0"/>
              <a:t>This lecture is modified based on Dr. </a:t>
            </a:r>
            <a:r>
              <a:rPr lang="en-US" dirty="0" err="1" smtClean="0"/>
              <a:t>YouLiang</a:t>
            </a:r>
            <a:r>
              <a:rPr lang="en-US" dirty="0" smtClean="0"/>
              <a:t> </a:t>
            </a:r>
            <a:r>
              <a:rPr lang="en-US" dirty="0" err="1" smtClean="0"/>
              <a:t>Qiu</a:t>
            </a:r>
            <a:r>
              <a:rPr lang="en-US" dirty="0" smtClean="0"/>
              <a:t>’ lecture slides from the UF Department of Geography. </a:t>
            </a:r>
            <a:endParaRPr lang="en-US" dirty="0"/>
          </a:p>
        </p:txBody>
      </p:sp>
    </p:spTree>
    <p:extLst>
      <p:ext uri="{BB962C8B-B14F-4D97-AF65-F5344CB8AC3E}">
        <p14:creationId xmlns:p14="http://schemas.microsoft.com/office/powerpoint/2010/main" val="9529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ea typeface="SimSun" pitchFamily="2" charset="-122"/>
              </a:rPr>
              <a:t>Global vs. Local Datum</a:t>
            </a:r>
            <a:endParaRPr lang="en-US" dirty="0"/>
          </a:p>
        </p:txBody>
      </p:sp>
      <p:sp>
        <p:nvSpPr>
          <p:cNvPr id="3" name="Content Placeholder 2"/>
          <p:cNvSpPr>
            <a:spLocks noGrp="1"/>
          </p:cNvSpPr>
          <p:nvPr>
            <p:ph idx="1"/>
          </p:nvPr>
        </p:nvSpPr>
        <p:spPr/>
        <p:txBody>
          <a:bodyPr/>
          <a:lstStyle/>
          <a:p>
            <a:r>
              <a:rPr lang="en-US" dirty="0" smtClean="0"/>
              <a:t>Global datum</a:t>
            </a:r>
          </a:p>
          <a:p>
            <a:pPr lvl="1"/>
            <a:r>
              <a:rPr lang="en-US" sz="2000" dirty="0" smtClean="0"/>
              <a:t>Datum </a:t>
            </a:r>
            <a:r>
              <a:rPr lang="en-US" sz="2000" dirty="0"/>
              <a:t>uses the earth's center of mass as the </a:t>
            </a:r>
            <a:r>
              <a:rPr lang="en-US" sz="2000" dirty="0" smtClean="0"/>
              <a:t>origin</a:t>
            </a:r>
          </a:p>
          <a:p>
            <a:pPr lvl="1"/>
            <a:endParaRPr lang="en-US" sz="2000" dirty="0" smtClean="0"/>
          </a:p>
          <a:p>
            <a:r>
              <a:rPr lang="en-US" dirty="0"/>
              <a:t>Local </a:t>
            </a:r>
            <a:r>
              <a:rPr lang="en-US" dirty="0" smtClean="0"/>
              <a:t>datum</a:t>
            </a:r>
            <a:endParaRPr lang="en-US" dirty="0"/>
          </a:p>
          <a:p>
            <a:pPr lvl="1"/>
            <a:r>
              <a:rPr lang="en-US" sz="2000" dirty="0"/>
              <a:t>A local datum aligns its spheroid to closely fit the earth's surface in a particular area</a:t>
            </a:r>
            <a:r>
              <a:rPr lang="en-US" sz="2000" dirty="0" smtClean="0"/>
              <a:t>.</a:t>
            </a:r>
          </a:p>
          <a:p>
            <a:pPr lvl="1"/>
            <a:r>
              <a:rPr lang="en-US" sz="2000" dirty="0" smtClean="0"/>
              <a:t>A </a:t>
            </a:r>
            <a:r>
              <a:rPr lang="en-US" sz="2000" dirty="0"/>
              <a:t>point on the surface of the spheroid is matched to a particular position on the surface of the earth. </a:t>
            </a:r>
            <a:r>
              <a:rPr lang="en-US" sz="2000" dirty="0" smtClean="0"/>
              <a:t> (The </a:t>
            </a:r>
            <a:r>
              <a:rPr lang="en-US" sz="2000" dirty="0"/>
              <a:t>origin point of the </a:t>
            </a:r>
            <a:r>
              <a:rPr lang="en-US" sz="2000" dirty="0" smtClean="0"/>
              <a:t>datum) </a:t>
            </a:r>
          </a:p>
          <a:p>
            <a:pPr lvl="1"/>
            <a:r>
              <a:rPr lang="en-US" sz="2000" dirty="0"/>
              <a:t>The coordinate system origin of a local datum is not at the center of the earth.</a:t>
            </a:r>
          </a:p>
        </p:txBody>
      </p:sp>
    </p:spTree>
    <p:extLst>
      <p:ext uri="{BB962C8B-B14F-4D97-AF65-F5344CB8AC3E}">
        <p14:creationId xmlns:p14="http://schemas.microsoft.com/office/powerpoint/2010/main" val="260334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dirty="0">
                <a:ea typeface="SimSun" pitchFamily="2" charset="-122"/>
              </a:rPr>
              <a:t>Common </a:t>
            </a:r>
            <a:r>
              <a:rPr lang="en-US" altLang="zh-CN" sz="3600" dirty="0">
                <a:ea typeface="SimSun" pitchFamily="2" charset="-122"/>
              </a:rPr>
              <a:t>Global vs. Local Datum</a:t>
            </a:r>
            <a:endParaRPr lang="en-US" altLang="zh-CN" dirty="0">
              <a:ea typeface="SimSun" pitchFamily="2" charset="-122"/>
            </a:endParaRPr>
          </a:p>
        </p:txBody>
      </p:sp>
      <p:sp>
        <p:nvSpPr>
          <p:cNvPr id="198659" name="Rectangle 3"/>
          <p:cNvSpPr>
            <a:spLocks noGrp="1" noChangeArrowheads="1"/>
          </p:cNvSpPr>
          <p:nvPr>
            <p:ph type="body" idx="1"/>
          </p:nvPr>
        </p:nvSpPr>
        <p:spPr/>
        <p:txBody>
          <a:bodyPr/>
          <a:lstStyle/>
          <a:p>
            <a:pPr>
              <a:lnSpc>
                <a:spcPct val="110000"/>
              </a:lnSpc>
            </a:pPr>
            <a:r>
              <a:rPr lang="en-US" altLang="zh-CN" dirty="0">
                <a:ea typeface="SimSun" pitchFamily="2" charset="-122"/>
              </a:rPr>
              <a:t>Common Local Datum </a:t>
            </a:r>
          </a:p>
          <a:p>
            <a:pPr lvl="1">
              <a:lnSpc>
                <a:spcPct val="110000"/>
              </a:lnSpc>
            </a:pPr>
            <a:r>
              <a:rPr lang="en-US" altLang="zh-CN" sz="2400" dirty="0" smtClean="0">
                <a:ea typeface="SimSun" pitchFamily="2" charset="-122"/>
              </a:rPr>
              <a:t>North </a:t>
            </a:r>
            <a:r>
              <a:rPr lang="en-US" altLang="zh-CN" sz="2400" dirty="0">
                <a:ea typeface="SimSun" pitchFamily="2" charset="-122"/>
              </a:rPr>
              <a:t>American Datum (NAD</a:t>
            </a:r>
            <a:r>
              <a:rPr lang="en-US" altLang="zh-CN" sz="2400" dirty="0" smtClean="0">
                <a:ea typeface="SimSun" pitchFamily="2" charset="-122"/>
              </a:rPr>
              <a:t>)</a:t>
            </a:r>
          </a:p>
          <a:p>
            <a:pPr lvl="1">
              <a:lnSpc>
                <a:spcPct val="110000"/>
              </a:lnSpc>
            </a:pPr>
            <a:r>
              <a:rPr lang="en-US" altLang="zh-CN" sz="2400" dirty="0" smtClean="0">
                <a:ea typeface="SimSun" pitchFamily="2" charset="-122"/>
              </a:rPr>
              <a:t>Australian </a:t>
            </a:r>
            <a:r>
              <a:rPr lang="en-US" altLang="zh-CN" sz="2400" dirty="0">
                <a:ea typeface="SimSun" pitchFamily="2" charset="-122"/>
              </a:rPr>
              <a:t>Geodetic Datum (AGD</a:t>
            </a:r>
            <a:r>
              <a:rPr lang="en-US" altLang="zh-CN" sz="2400" dirty="0" smtClean="0">
                <a:ea typeface="SimSun" pitchFamily="2" charset="-122"/>
              </a:rPr>
              <a:t>)</a:t>
            </a:r>
          </a:p>
          <a:p>
            <a:pPr lvl="1">
              <a:lnSpc>
                <a:spcPct val="110000"/>
              </a:lnSpc>
            </a:pPr>
            <a:r>
              <a:rPr lang="en-US" altLang="zh-CN" sz="2400" dirty="0" smtClean="0">
                <a:ea typeface="SimSun" pitchFamily="2" charset="-122"/>
              </a:rPr>
              <a:t>European </a:t>
            </a:r>
            <a:r>
              <a:rPr lang="en-US" altLang="zh-CN" sz="2400" dirty="0">
                <a:ea typeface="SimSun" pitchFamily="2" charset="-122"/>
              </a:rPr>
              <a:t>Geodetic Datum (EGD), </a:t>
            </a:r>
            <a:endParaRPr lang="en-US" altLang="zh-CN" sz="2400" dirty="0" smtClean="0">
              <a:ea typeface="SimSun" pitchFamily="2" charset="-122"/>
            </a:endParaRPr>
          </a:p>
          <a:p>
            <a:pPr lvl="1">
              <a:lnSpc>
                <a:spcPct val="110000"/>
              </a:lnSpc>
            </a:pPr>
            <a:r>
              <a:rPr lang="en-US" altLang="zh-CN" sz="2400" dirty="0" smtClean="0">
                <a:ea typeface="SimSun" pitchFamily="2" charset="-122"/>
              </a:rPr>
              <a:t>Tokyo </a:t>
            </a:r>
            <a:r>
              <a:rPr lang="en-US" altLang="zh-CN" sz="2400" dirty="0">
                <a:ea typeface="SimSun" pitchFamily="2" charset="-122"/>
              </a:rPr>
              <a:t>Datum (TD) </a:t>
            </a:r>
            <a:endParaRPr lang="en-US" altLang="zh-CN" sz="2400" dirty="0" smtClean="0">
              <a:ea typeface="SimSun" pitchFamily="2" charset="-122"/>
            </a:endParaRPr>
          </a:p>
          <a:p>
            <a:pPr lvl="1">
              <a:lnSpc>
                <a:spcPct val="110000"/>
              </a:lnSpc>
            </a:pPr>
            <a:endParaRPr lang="en-US" altLang="zh-CN" sz="2400" dirty="0">
              <a:ea typeface="SimSun" pitchFamily="2" charset="-122"/>
            </a:endParaRPr>
          </a:p>
          <a:p>
            <a:pPr>
              <a:lnSpc>
                <a:spcPct val="110000"/>
              </a:lnSpc>
            </a:pPr>
            <a:r>
              <a:rPr lang="en-US" altLang="zh-CN" sz="3200" dirty="0" smtClean="0">
                <a:ea typeface="SimSun" pitchFamily="2" charset="-122"/>
              </a:rPr>
              <a:t>Common </a:t>
            </a:r>
            <a:r>
              <a:rPr lang="en-US" altLang="zh-CN" sz="3200" dirty="0">
                <a:ea typeface="SimSun" pitchFamily="2" charset="-122"/>
              </a:rPr>
              <a:t>Global </a:t>
            </a:r>
            <a:r>
              <a:rPr lang="en-US" altLang="zh-CN" sz="3200" dirty="0" smtClean="0">
                <a:ea typeface="SimSun" pitchFamily="2" charset="-122"/>
              </a:rPr>
              <a:t>Datum</a:t>
            </a:r>
          </a:p>
          <a:p>
            <a:pPr lvl="1">
              <a:lnSpc>
                <a:spcPct val="110000"/>
              </a:lnSpc>
            </a:pPr>
            <a:r>
              <a:rPr lang="en-US" altLang="zh-CN" sz="2400" dirty="0">
                <a:ea typeface="SimSun" pitchFamily="2" charset="-122"/>
              </a:rPr>
              <a:t>World Geodetic System (WGS)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body" idx="1"/>
          </p:nvPr>
        </p:nvSpPr>
        <p:spPr>
          <a:xfrm>
            <a:off x="301625" y="1143000"/>
            <a:ext cx="8385175" cy="3810000"/>
          </a:xfrm>
        </p:spPr>
        <p:txBody>
          <a:bodyPr/>
          <a:lstStyle/>
          <a:p>
            <a:pPr>
              <a:lnSpc>
                <a:spcPct val="90000"/>
              </a:lnSpc>
            </a:pPr>
            <a:endParaRPr lang="zh-CN" altLang="en-US" dirty="0">
              <a:ea typeface="SimSun" pitchFamily="2" charset="-122"/>
            </a:endParaRPr>
          </a:p>
          <a:p>
            <a:pPr>
              <a:lnSpc>
                <a:spcPct val="90000"/>
              </a:lnSpc>
            </a:pPr>
            <a:endParaRPr lang="zh-CN" altLang="en-US" dirty="0">
              <a:ea typeface="SimSun" pitchFamily="2" charset="-122"/>
            </a:endParaRPr>
          </a:p>
          <a:p>
            <a:pPr>
              <a:lnSpc>
                <a:spcPct val="90000"/>
              </a:lnSpc>
            </a:pPr>
            <a:r>
              <a:rPr lang="en-US" altLang="zh-CN" dirty="0">
                <a:ea typeface="SimSun" pitchFamily="2" charset="-122"/>
              </a:rPr>
              <a:t>North American Datum of 1927 (NAD27)</a:t>
            </a:r>
          </a:p>
          <a:p>
            <a:pPr>
              <a:lnSpc>
                <a:spcPct val="90000"/>
              </a:lnSpc>
            </a:pPr>
            <a:endParaRPr lang="en-US" altLang="zh-CN" dirty="0">
              <a:ea typeface="SimSun" pitchFamily="2" charset="-122"/>
            </a:endParaRPr>
          </a:p>
          <a:p>
            <a:pPr>
              <a:lnSpc>
                <a:spcPct val="90000"/>
              </a:lnSpc>
            </a:pPr>
            <a:r>
              <a:rPr lang="en-US" altLang="zh-CN" dirty="0">
                <a:ea typeface="SimSun" pitchFamily="2" charset="-122"/>
              </a:rPr>
              <a:t>North American Datum of 1983 (NAD83)</a:t>
            </a:r>
          </a:p>
          <a:p>
            <a:pPr>
              <a:lnSpc>
                <a:spcPct val="90000"/>
              </a:lnSpc>
            </a:pPr>
            <a:endParaRPr lang="en-US" altLang="zh-CN" dirty="0">
              <a:ea typeface="SimSun" pitchFamily="2" charset="-122"/>
            </a:endParaRPr>
          </a:p>
          <a:p>
            <a:pPr>
              <a:lnSpc>
                <a:spcPct val="90000"/>
              </a:lnSpc>
            </a:pPr>
            <a:r>
              <a:rPr lang="en-US" altLang="zh-CN" dirty="0">
                <a:ea typeface="SimSun" pitchFamily="2" charset="-122"/>
              </a:rPr>
              <a:t>World Geodetic System of 1984 (WGS84)</a:t>
            </a:r>
          </a:p>
        </p:txBody>
      </p:sp>
      <p:sp>
        <p:nvSpPr>
          <p:cNvPr id="184323" name="Rectangle 3"/>
          <p:cNvSpPr>
            <a:spLocks noGrp="1" noChangeArrowheads="1"/>
          </p:cNvSpPr>
          <p:nvPr>
            <p:ph type="title"/>
          </p:nvPr>
        </p:nvSpPr>
        <p:spPr/>
        <p:txBody>
          <a:bodyPr/>
          <a:lstStyle/>
          <a:p>
            <a:r>
              <a:rPr lang="en-US" altLang="zh-CN">
                <a:ea typeface="SimSun" pitchFamily="2" charset="-122"/>
              </a:rPr>
              <a:t>Principal Datums Used in USA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1219200" y="152400"/>
            <a:ext cx="7391400" cy="685800"/>
          </a:xfrm>
        </p:spPr>
        <p:txBody>
          <a:bodyPr/>
          <a:lstStyle/>
          <a:p>
            <a:r>
              <a:rPr lang="en-US" altLang="zh-CN" sz="3400">
                <a:ea typeface="SimSun" pitchFamily="2" charset="-122"/>
              </a:rPr>
              <a:t>NAD 27 and NAD 83</a:t>
            </a:r>
          </a:p>
        </p:txBody>
      </p:sp>
      <p:pic>
        <p:nvPicPr>
          <p:cNvPr id="275459" name="Picture 3" descr="nad27"/>
          <p:cNvPicPr>
            <a:picLocks noChangeAspect="1" noChangeArrowheads="1"/>
          </p:cNvPicPr>
          <p:nvPr/>
        </p:nvPicPr>
        <p:blipFill>
          <a:blip r:embed="rId3" cstate="print"/>
          <a:srcRect/>
          <a:stretch>
            <a:fillRect/>
          </a:stretch>
        </p:blipFill>
        <p:spPr bwMode="auto">
          <a:xfrm>
            <a:off x="685800" y="1676400"/>
            <a:ext cx="3733800" cy="3379788"/>
          </a:xfrm>
          <a:prstGeom prst="rect">
            <a:avLst/>
          </a:prstGeom>
          <a:noFill/>
        </p:spPr>
      </p:pic>
      <p:sp>
        <p:nvSpPr>
          <p:cNvPr id="275460" name="Text Box 4"/>
          <p:cNvSpPr txBox="1">
            <a:spLocks noChangeArrowheads="1"/>
          </p:cNvSpPr>
          <p:nvPr/>
        </p:nvSpPr>
        <p:spPr bwMode="auto">
          <a:xfrm>
            <a:off x="457200" y="1143000"/>
            <a:ext cx="3733800" cy="396875"/>
          </a:xfrm>
          <a:prstGeom prst="rect">
            <a:avLst/>
          </a:prstGeom>
          <a:noFill/>
          <a:ln w="9525">
            <a:noFill/>
            <a:miter lim="800000"/>
            <a:headEnd/>
            <a:tailEnd/>
          </a:ln>
          <a:effectLst/>
        </p:spPr>
        <p:txBody>
          <a:bodyPr>
            <a:spAutoFit/>
          </a:bodyPr>
          <a:lstStyle/>
          <a:p>
            <a:pPr algn="ctr">
              <a:spcBef>
                <a:spcPct val="50000"/>
              </a:spcBef>
            </a:pPr>
            <a:r>
              <a:rPr lang="en-US" altLang="zh-CN" sz="2000" i="1">
                <a:ea typeface="SimSun" pitchFamily="2" charset="-122"/>
              </a:rPr>
              <a:t>North American Datum - 1927</a:t>
            </a:r>
            <a:endParaRPr lang="en-US" altLang="zh-CN" sz="2000">
              <a:ea typeface="SimSun" pitchFamily="2" charset="-122"/>
            </a:endParaRPr>
          </a:p>
        </p:txBody>
      </p:sp>
      <p:pic>
        <p:nvPicPr>
          <p:cNvPr id="275461" name="Picture 5" descr="nad83"/>
          <p:cNvPicPr>
            <a:picLocks noChangeAspect="1" noChangeArrowheads="1"/>
          </p:cNvPicPr>
          <p:nvPr/>
        </p:nvPicPr>
        <p:blipFill>
          <a:blip r:embed="rId4" cstate="print"/>
          <a:srcRect/>
          <a:stretch>
            <a:fillRect/>
          </a:stretch>
        </p:blipFill>
        <p:spPr bwMode="auto">
          <a:xfrm>
            <a:off x="5029200" y="1828800"/>
            <a:ext cx="3232150" cy="3581400"/>
          </a:xfrm>
          <a:prstGeom prst="rect">
            <a:avLst/>
          </a:prstGeom>
          <a:noFill/>
        </p:spPr>
      </p:pic>
      <p:sp>
        <p:nvSpPr>
          <p:cNvPr id="275462" name="Text Box 6"/>
          <p:cNvSpPr txBox="1">
            <a:spLocks noChangeArrowheads="1"/>
          </p:cNvSpPr>
          <p:nvPr/>
        </p:nvSpPr>
        <p:spPr bwMode="auto">
          <a:xfrm>
            <a:off x="4648200" y="1143000"/>
            <a:ext cx="3733800" cy="396875"/>
          </a:xfrm>
          <a:prstGeom prst="rect">
            <a:avLst/>
          </a:prstGeom>
          <a:noFill/>
          <a:ln w="9525">
            <a:noFill/>
            <a:miter lim="800000"/>
            <a:headEnd/>
            <a:tailEnd/>
          </a:ln>
          <a:effectLst/>
        </p:spPr>
        <p:txBody>
          <a:bodyPr>
            <a:spAutoFit/>
          </a:bodyPr>
          <a:lstStyle/>
          <a:p>
            <a:pPr algn="ctr">
              <a:spcBef>
                <a:spcPct val="50000"/>
              </a:spcBef>
            </a:pPr>
            <a:r>
              <a:rPr lang="en-US" altLang="zh-CN" sz="2000" i="1">
                <a:ea typeface="SimSun" pitchFamily="2" charset="-122"/>
              </a:rPr>
              <a:t>North American Datum - 1983</a:t>
            </a:r>
            <a:endParaRPr lang="en-US" altLang="zh-CN" sz="2000">
              <a:ea typeface="SimSun" pitchFamily="2" charset="-122"/>
            </a:endParaRPr>
          </a:p>
        </p:txBody>
      </p:sp>
      <p:sp>
        <p:nvSpPr>
          <p:cNvPr id="275463" name="Text Box 7"/>
          <p:cNvSpPr txBox="1">
            <a:spLocks noChangeArrowheads="1"/>
          </p:cNvSpPr>
          <p:nvPr/>
        </p:nvSpPr>
        <p:spPr bwMode="auto">
          <a:xfrm>
            <a:off x="1066800" y="5638800"/>
            <a:ext cx="3048000" cy="457200"/>
          </a:xfrm>
          <a:prstGeom prst="rect">
            <a:avLst/>
          </a:prstGeom>
          <a:noFill/>
          <a:ln w="9525">
            <a:noFill/>
            <a:miter lim="800000"/>
            <a:headEnd/>
            <a:tailEnd/>
          </a:ln>
          <a:effectLst/>
        </p:spPr>
        <p:txBody>
          <a:bodyPr>
            <a:spAutoFit/>
          </a:bodyPr>
          <a:lstStyle/>
          <a:p>
            <a:pPr>
              <a:spcBef>
                <a:spcPct val="50000"/>
              </a:spcBef>
            </a:pPr>
            <a:r>
              <a:rPr lang="en-US" altLang="zh-CN">
                <a:ea typeface="SimSun" pitchFamily="2" charset="-122"/>
              </a:rPr>
              <a:t>26,000 survey stations</a:t>
            </a:r>
          </a:p>
        </p:txBody>
      </p:sp>
      <p:sp>
        <p:nvSpPr>
          <p:cNvPr id="275464" name="Text Box 8"/>
          <p:cNvSpPr txBox="1">
            <a:spLocks noChangeArrowheads="1"/>
          </p:cNvSpPr>
          <p:nvPr/>
        </p:nvSpPr>
        <p:spPr bwMode="auto">
          <a:xfrm>
            <a:off x="5105400" y="5410200"/>
            <a:ext cx="3429000" cy="1370013"/>
          </a:xfrm>
          <a:prstGeom prst="rect">
            <a:avLst/>
          </a:prstGeom>
          <a:noFill/>
          <a:ln w="9525">
            <a:noFill/>
            <a:miter lim="800000"/>
            <a:headEnd/>
            <a:tailEnd/>
          </a:ln>
          <a:effectLst/>
        </p:spPr>
        <p:txBody>
          <a:bodyPr>
            <a:spAutoFit/>
          </a:bodyPr>
          <a:lstStyle/>
          <a:p>
            <a:pPr>
              <a:spcBef>
                <a:spcPct val="50000"/>
              </a:spcBef>
            </a:pPr>
            <a:r>
              <a:rPr lang="en-US" altLang="zh-CN">
                <a:ea typeface="SimSun" pitchFamily="2" charset="-122"/>
              </a:rPr>
              <a:t>250,000 survey stations</a:t>
            </a:r>
          </a:p>
          <a:p>
            <a:pPr>
              <a:spcBef>
                <a:spcPct val="50000"/>
              </a:spcBef>
            </a:pPr>
            <a:r>
              <a:rPr lang="en-US" altLang="zh-CN">
                <a:ea typeface="SimSun" pitchFamily="2" charset="-122"/>
              </a:rPr>
              <a:t>And 2,000,000 distance measurements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1219200" y="152400"/>
            <a:ext cx="7010400" cy="685800"/>
          </a:xfrm>
        </p:spPr>
        <p:txBody>
          <a:bodyPr/>
          <a:lstStyle/>
          <a:p>
            <a:r>
              <a:rPr lang="en-US" altLang="zh-CN" sz="3400">
                <a:ea typeface="SimSun" pitchFamily="2" charset="-122"/>
              </a:rPr>
              <a:t>WGS84</a:t>
            </a:r>
          </a:p>
        </p:txBody>
      </p:sp>
      <p:sp>
        <p:nvSpPr>
          <p:cNvPr id="279555" name="Rectangle 3"/>
          <p:cNvSpPr>
            <a:spLocks noGrp="1" noChangeArrowheads="1"/>
          </p:cNvSpPr>
          <p:nvPr>
            <p:ph type="body" idx="1"/>
          </p:nvPr>
        </p:nvSpPr>
        <p:spPr>
          <a:xfrm>
            <a:off x="457200" y="2514600"/>
            <a:ext cx="3325813" cy="2514600"/>
          </a:xfrm>
        </p:spPr>
        <p:txBody>
          <a:bodyPr/>
          <a:lstStyle/>
          <a:p>
            <a:pPr>
              <a:lnSpc>
                <a:spcPct val="80000"/>
              </a:lnSpc>
              <a:spcBef>
                <a:spcPts val="500"/>
              </a:spcBef>
              <a:spcAft>
                <a:spcPts val="500"/>
              </a:spcAft>
              <a:buFontTx/>
              <a:buNone/>
            </a:pPr>
            <a:r>
              <a:rPr lang="zh-CN" altLang="en-US" sz="2000">
                <a:latin typeface="Arial" pitchFamily="34" charset="0"/>
                <a:ea typeface="SimSun" pitchFamily="2" charset="-122"/>
              </a:rPr>
              <a:t>	</a:t>
            </a:r>
            <a:r>
              <a:rPr lang="en-US" altLang="zh-CN" sz="2400">
                <a:latin typeface="Arial" pitchFamily="34" charset="0"/>
                <a:ea typeface="SimSun" pitchFamily="2" charset="-122"/>
              </a:rPr>
              <a:t>The datum on which GPS coordinates are based and probably the most common datum for GIS data sets with global extent. Devolped by DoD.</a:t>
            </a:r>
          </a:p>
          <a:p>
            <a:pPr>
              <a:lnSpc>
                <a:spcPct val="80000"/>
              </a:lnSpc>
            </a:pPr>
            <a:endParaRPr lang="zh-CN" altLang="en-US" sz="2400">
              <a:latin typeface="Arial" pitchFamily="34" charset="0"/>
              <a:ea typeface="SimSun" pitchFamily="2" charset="-122"/>
            </a:endParaRPr>
          </a:p>
        </p:txBody>
      </p:sp>
      <p:sp>
        <p:nvSpPr>
          <p:cNvPr id="279556" name="Text Box 4"/>
          <p:cNvSpPr txBox="1">
            <a:spLocks noChangeArrowheads="1"/>
          </p:cNvSpPr>
          <p:nvPr/>
        </p:nvSpPr>
        <p:spPr bwMode="auto">
          <a:xfrm>
            <a:off x="1600200" y="990600"/>
            <a:ext cx="5715000" cy="579438"/>
          </a:xfrm>
          <a:prstGeom prst="rect">
            <a:avLst/>
          </a:prstGeom>
          <a:noFill/>
          <a:ln w="9525">
            <a:noFill/>
            <a:miter lim="800000"/>
            <a:headEnd/>
            <a:tailEnd/>
          </a:ln>
          <a:effectLst/>
        </p:spPr>
        <p:txBody>
          <a:bodyPr>
            <a:spAutoFit/>
          </a:bodyPr>
          <a:lstStyle/>
          <a:p>
            <a:pPr algn="ctr">
              <a:spcBef>
                <a:spcPct val="50000"/>
              </a:spcBef>
            </a:pPr>
            <a:r>
              <a:rPr lang="en-US" sz="3200" i="1"/>
              <a:t>World Geodetic System - 1984</a:t>
            </a:r>
            <a:endParaRPr lang="en-US"/>
          </a:p>
        </p:txBody>
      </p:sp>
      <p:pic>
        <p:nvPicPr>
          <p:cNvPr id="279557" name="Picture 5"/>
          <p:cNvPicPr>
            <a:picLocks noChangeAspect="1" noChangeArrowheads="1"/>
          </p:cNvPicPr>
          <p:nvPr/>
        </p:nvPicPr>
        <p:blipFill>
          <a:blip r:embed="rId3" cstate="print"/>
          <a:srcRect/>
          <a:stretch>
            <a:fillRect/>
          </a:stretch>
        </p:blipFill>
        <p:spPr bwMode="auto">
          <a:xfrm>
            <a:off x="4648200" y="1676400"/>
            <a:ext cx="2843213" cy="469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19-shift"/>
          <p:cNvPicPr>
            <a:picLocks noChangeAspect="1" noChangeArrowheads="1"/>
          </p:cNvPicPr>
          <p:nvPr/>
        </p:nvPicPr>
        <p:blipFill>
          <a:blip r:embed="rId3" cstate="print"/>
          <a:srcRect/>
          <a:stretch>
            <a:fillRect/>
          </a:stretch>
        </p:blipFill>
        <p:spPr bwMode="auto">
          <a:xfrm>
            <a:off x="228600" y="1066800"/>
            <a:ext cx="6477000" cy="4683125"/>
          </a:xfrm>
          <a:prstGeom prst="rect">
            <a:avLst/>
          </a:prstGeom>
          <a:noFill/>
        </p:spPr>
      </p:pic>
      <p:sp>
        <p:nvSpPr>
          <p:cNvPr id="185347" name="Text Box 3"/>
          <p:cNvSpPr txBox="1">
            <a:spLocks noChangeArrowheads="1"/>
          </p:cNvSpPr>
          <p:nvPr/>
        </p:nvSpPr>
        <p:spPr bwMode="auto">
          <a:xfrm>
            <a:off x="723900" y="4953000"/>
            <a:ext cx="7696200" cy="396875"/>
          </a:xfrm>
          <a:prstGeom prst="rect">
            <a:avLst/>
          </a:prstGeom>
          <a:noFill/>
          <a:ln w="9525">
            <a:noFill/>
            <a:miter lim="800000"/>
            <a:headEnd/>
            <a:tailEnd/>
          </a:ln>
          <a:effectLst/>
        </p:spPr>
        <p:txBody>
          <a:bodyPr>
            <a:spAutoFit/>
          </a:bodyPr>
          <a:lstStyle/>
          <a:p>
            <a:pPr>
              <a:spcBef>
                <a:spcPct val="50000"/>
              </a:spcBef>
              <a:buFontTx/>
              <a:buChar char="•"/>
            </a:pPr>
            <a:endParaRPr lang="en-US" sz="2000" b="1">
              <a:latin typeface="Tahoma" pitchFamily="34" charset="0"/>
            </a:endParaRPr>
          </a:p>
        </p:txBody>
      </p:sp>
      <p:sp>
        <p:nvSpPr>
          <p:cNvPr id="185348" name="Line 4"/>
          <p:cNvSpPr>
            <a:spLocks noChangeShapeType="1"/>
          </p:cNvSpPr>
          <p:nvPr/>
        </p:nvSpPr>
        <p:spPr bwMode="auto">
          <a:xfrm>
            <a:off x="2590800" y="5181600"/>
            <a:ext cx="2286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5349" name="Rectangle 5"/>
          <p:cNvSpPr>
            <a:spLocks noGrp="1" noChangeArrowheads="1"/>
          </p:cNvSpPr>
          <p:nvPr>
            <p:ph type="title"/>
          </p:nvPr>
        </p:nvSpPr>
        <p:spPr>
          <a:xfrm>
            <a:off x="1219200" y="152400"/>
            <a:ext cx="7543800" cy="446088"/>
          </a:xfrm>
        </p:spPr>
        <p:txBody>
          <a:bodyPr/>
          <a:lstStyle/>
          <a:p>
            <a:r>
              <a:rPr lang="en-US" altLang="zh-CN">
                <a:ea typeface="SimSun" pitchFamily="2" charset="-122"/>
              </a:rPr>
              <a:t>Position Shifts and Datums</a:t>
            </a:r>
          </a:p>
        </p:txBody>
      </p:sp>
      <p:sp>
        <p:nvSpPr>
          <p:cNvPr id="185350" name="Rectangle 6"/>
          <p:cNvSpPr>
            <a:spLocks noGrp="1" noChangeArrowheads="1"/>
          </p:cNvSpPr>
          <p:nvPr>
            <p:ph type="body" sz="half" idx="3"/>
          </p:nvPr>
        </p:nvSpPr>
        <p:spPr>
          <a:xfrm>
            <a:off x="6781800" y="1295400"/>
            <a:ext cx="2209800" cy="4343400"/>
          </a:xfrm>
          <a:noFill/>
          <a:ln/>
        </p:spPr>
        <p:txBody>
          <a:bodyPr/>
          <a:lstStyle/>
          <a:p>
            <a:pPr>
              <a:lnSpc>
                <a:spcPct val="110000"/>
              </a:lnSpc>
            </a:pPr>
            <a:r>
              <a:rPr lang="en-US" altLang="zh-CN" sz="1600">
                <a:ea typeface="SimSun" pitchFamily="2" charset="-122"/>
              </a:rPr>
              <a:t>Incorrect datum </a:t>
            </a:r>
            <a:r>
              <a:rPr lang="en-US" altLang="zh-CN" sz="1600">
                <a:ea typeface="SimSun" pitchFamily="2" charset="-122"/>
                <a:sym typeface="Wingdings" pitchFamily="2" charset="2"/>
              </a:rPr>
              <a:t></a:t>
            </a:r>
            <a:r>
              <a:rPr lang="en-US" altLang="zh-CN" sz="1600">
                <a:ea typeface="SimSun" pitchFamily="2" charset="-122"/>
              </a:rPr>
              <a:t> a mismatch of the positions of mapped features.</a:t>
            </a:r>
          </a:p>
          <a:p>
            <a:pPr>
              <a:lnSpc>
                <a:spcPct val="110000"/>
              </a:lnSpc>
            </a:pPr>
            <a:r>
              <a:rPr lang="en-US" altLang="zh-CN" sz="1600">
                <a:ea typeface="SimSun" pitchFamily="2" charset="-122"/>
              </a:rPr>
              <a:t>Errors approaching </a:t>
            </a:r>
            <a:r>
              <a:rPr lang="en-US" altLang="zh-CN" sz="1600" u="sng">
                <a:ea typeface="SimSun" pitchFamily="2" charset="-122"/>
              </a:rPr>
              <a:t>one kilometer</a:t>
            </a:r>
            <a:r>
              <a:rPr lang="en-US" altLang="zh-CN" sz="1600">
                <a:ea typeface="SimSun" pitchFamily="2" charset="-122"/>
              </a:rPr>
              <a:t> (this is a worst-case scenario, and unlikely).</a:t>
            </a:r>
          </a:p>
          <a:p>
            <a:pPr>
              <a:lnSpc>
                <a:spcPct val="110000"/>
              </a:lnSpc>
            </a:pPr>
            <a:r>
              <a:rPr lang="en-US" altLang="zh-CN" sz="1600">
                <a:ea typeface="SimSun" pitchFamily="2" charset="-122"/>
              </a:rPr>
              <a:t>As long as the two datums in question are known, conversion is possible in GIS.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datum_shift_east"/>
          <p:cNvPicPr>
            <a:picLocks noChangeAspect="1" noChangeArrowheads="1"/>
          </p:cNvPicPr>
          <p:nvPr/>
        </p:nvPicPr>
        <p:blipFill>
          <a:blip r:embed="rId3" cstate="print"/>
          <a:srcRect/>
          <a:stretch>
            <a:fillRect/>
          </a:stretch>
        </p:blipFill>
        <p:spPr bwMode="auto">
          <a:xfrm>
            <a:off x="838200" y="1066800"/>
            <a:ext cx="7450138" cy="4981575"/>
          </a:xfrm>
          <a:prstGeom prst="rect">
            <a:avLst/>
          </a:prstGeom>
          <a:noFill/>
        </p:spPr>
      </p:pic>
      <p:sp>
        <p:nvSpPr>
          <p:cNvPr id="3" name="Rectangle 3"/>
          <p:cNvSpPr txBox="1">
            <a:spLocks noChangeArrowheads="1"/>
          </p:cNvSpPr>
          <p:nvPr/>
        </p:nvSpPr>
        <p:spPr>
          <a:xfrm>
            <a:off x="1143000" y="152400"/>
            <a:ext cx="8001000" cy="685800"/>
          </a:xfrm>
          <a:prstGeom prst="rect">
            <a:avLst/>
          </a:prstGeom>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0" cap="none" spc="0" normalizeH="0" baseline="0" noProof="0" dirty="0" smtClean="0">
                <a:ln>
                  <a:noFill/>
                </a:ln>
                <a:solidFill>
                  <a:srgbClr val="A50021"/>
                </a:solidFill>
                <a:effectLst/>
                <a:uLnTx/>
                <a:uFillTx/>
                <a:latin typeface="+mj-lt"/>
                <a:ea typeface="SimSun" pitchFamily="2" charset="-122"/>
                <a:cs typeface="+mj-cs"/>
              </a:rPr>
              <a:t>East-West Datum Shift with NAD27 and NAD83</a:t>
            </a:r>
            <a:endParaRPr kumimoji="0" lang="en-US" altLang="zh-CN" sz="2600" b="1" i="0" u="none" strike="noStrike" kern="0" cap="none" spc="0" normalizeH="0" baseline="0" noProof="0" dirty="0">
              <a:ln>
                <a:noFill/>
              </a:ln>
              <a:solidFill>
                <a:srgbClr val="A50021"/>
              </a:solidFill>
              <a:effectLst/>
              <a:uLnTx/>
              <a:uFillTx/>
              <a:latin typeface="+mj-lt"/>
              <a:ea typeface="SimSun" pitchFamily="2" charset="-122"/>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datum_shift_n"/>
          <p:cNvPicPr>
            <a:picLocks noChangeAspect="1" noChangeArrowheads="1"/>
          </p:cNvPicPr>
          <p:nvPr/>
        </p:nvPicPr>
        <p:blipFill>
          <a:blip r:embed="rId3" cstate="print"/>
          <a:srcRect/>
          <a:stretch>
            <a:fillRect/>
          </a:stretch>
        </p:blipFill>
        <p:spPr bwMode="auto">
          <a:xfrm>
            <a:off x="838200" y="1143000"/>
            <a:ext cx="7391400" cy="4984750"/>
          </a:xfrm>
          <a:prstGeom prst="rect">
            <a:avLst/>
          </a:prstGeom>
          <a:noFill/>
        </p:spPr>
      </p:pic>
      <p:sp>
        <p:nvSpPr>
          <p:cNvPr id="187395" name="Rectangle 3"/>
          <p:cNvSpPr>
            <a:spLocks noGrp="1" noChangeArrowheads="1"/>
          </p:cNvSpPr>
          <p:nvPr>
            <p:ph type="title"/>
          </p:nvPr>
        </p:nvSpPr>
        <p:spPr>
          <a:xfrm>
            <a:off x="1143000" y="152400"/>
            <a:ext cx="8001000" cy="685800"/>
          </a:xfrm>
          <a:noFill/>
          <a:ln/>
        </p:spPr>
        <p:txBody>
          <a:bodyPr/>
          <a:lstStyle/>
          <a:p>
            <a:r>
              <a:rPr lang="en-US" altLang="zh-CN" sz="2600" dirty="0">
                <a:ea typeface="SimSun" pitchFamily="2" charset="-122"/>
              </a:rPr>
              <a:t>North-South Datum Shift with NAD27 and NAD83</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1143000" y="152400"/>
            <a:ext cx="7772400" cy="762000"/>
          </a:xfrm>
        </p:spPr>
        <p:txBody>
          <a:bodyPr/>
          <a:lstStyle/>
          <a:p>
            <a:r>
              <a:rPr lang="en-US" altLang="zh-CN" sz="3400">
                <a:ea typeface="SimSun" pitchFamily="2" charset="-122"/>
              </a:rPr>
              <a:t>Horizontal vs Vertical Datums</a:t>
            </a:r>
            <a:endParaRPr lang="en-US" altLang="zh-CN">
              <a:ea typeface="SimSun" pitchFamily="2" charset="-122"/>
            </a:endParaRPr>
          </a:p>
        </p:txBody>
      </p:sp>
      <p:sp>
        <p:nvSpPr>
          <p:cNvPr id="281603" name="Rectangle 3"/>
          <p:cNvSpPr>
            <a:spLocks noGrp="1" noChangeArrowheads="1"/>
          </p:cNvSpPr>
          <p:nvPr>
            <p:ph type="body" idx="1"/>
          </p:nvPr>
        </p:nvSpPr>
        <p:spPr>
          <a:xfrm>
            <a:off x="533400" y="1295400"/>
            <a:ext cx="7772400" cy="4114800"/>
          </a:xfrm>
        </p:spPr>
        <p:txBody>
          <a:bodyPr/>
          <a:lstStyle/>
          <a:p>
            <a:pPr>
              <a:spcBef>
                <a:spcPts val="500"/>
              </a:spcBef>
              <a:spcAft>
                <a:spcPts val="500"/>
              </a:spcAft>
            </a:pPr>
            <a:r>
              <a:rPr lang="en-US" altLang="zh-CN" sz="2600" dirty="0">
                <a:ea typeface="SimSun" pitchFamily="2" charset="-122"/>
              </a:rPr>
              <a:t>Horizontal </a:t>
            </a:r>
            <a:r>
              <a:rPr lang="en-US" altLang="zh-CN" sz="2600" dirty="0" err="1">
                <a:ea typeface="SimSun" pitchFamily="2" charset="-122"/>
              </a:rPr>
              <a:t>datums</a:t>
            </a:r>
            <a:r>
              <a:rPr lang="en-US" altLang="zh-CN" sz="2600" dirty="0">
                <a:ea typeface="SimSun" pitchFamily="2" charset="-122"/>
              </a:rPr>
              <a:t> are the reference values for a system of location measurements. </a:t>
            </a:r>
          </a:p>
          <a:p>
            <a:pPr>
              <a:spcBef>
                <a:spcPts val="500"/>
              </a:spcBef>
              <a:spcAft>
                <a:spcPts val="500"/>
              </a:spcAft>
            </a:pPr>
            <a:r>
              <a:rPr lang="en-US" altLang="zh-CN" sz="2600" dirty="0">
                <a:ea typeface="SimSun" pitchFamily="2" charset="-122"/>
              </a:rPr>
              <a:t>Vertical </a:t>
            </a:r>
            <a:r>
              <a:rPr lang="en-US" altLang="zh-CN" sz="2600" dirty="0" err="1">
                <a:ea typeface="SimSun" pitchFamily="2" charset="-122"/>
              </a:rPr>
              <a:t>datums</a:t>
            </a:r>
            <a:r>
              <a:rPr lang="en-US" altLang="zh-CN" sz="2600" dirty="0">
                <a:ea typeface="SimSun" pitchFamily="2" charset="-122"/>
              </a:rPr>
              <a:t> are the reference values for a system of elevation measurements. </a:t>
            </a:r>
          </a:p>
          <a:p>
            <a:pPr lvl="1">
              <a:spcBef>
                <a:spcPts val="500"/>
              </a:spcBef>
              <a:spcAft>
                <a:spcPts val="500"/>
              </a:spcAft>
            </a:pPr>
            <a:r>
              <a:rPr lang="en-US" altLang="zh-CN" sz="2600" dirty="0">
                <a:ea typeface="SimSun" pitchFamily="2" charset="-122"/>
              </a:rPr>
              <a:t>The job of a vertical datum is to define where zero elevation is, this is usually done by determining mean sea level, a project that involves measuring tides over a cycle of many years.</a:t>
            </a:r>
            <a:br>
              <a:rPr lang="en-US" altLang="zh-CN" sz="2600" dirty="0">
                <a:ea typeface="SimSun" pitchFamily="2" charset="-122"/>
              </a:rPr>
            </a:br>
            <a:endParaRPr lang="en-US" altLang="zh-CN" dirty="0">
              <a:ea typeface="SimSun" pitchFamily="2" charset="-122"/>
            </a:endParaRPr>
          </a:p>
          <a:p>
            <a:endParaRPr lang="en-US" altLang="zh-CN" dirty="0">
              <a:ea typeface="SimSun" pitchFamily="2" charset="-122"/>
            </a:endParaRPr>
          </a:p>
        </p:txBody>
      </p:sp>
      <p:pic>
        <p:nvPicPr>
          <p:cNvPr id="561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800600"/>
            <a:ext cx="3800475" cy="1911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zh-CN">
                <a:ea typeface="SimSun" pitchFamily="2" charset="-122"/>
              </a:rPr>
              <a:t>Vertical Datums</a:t>
            </a:r>
          </a:p>
        </p:txBody>
      </p:sp>
      <p:sp>
        <p:nvSpPr>
          <p:cNvPr id="197635" name="Rectangle 3"/>
          <p:cNvSpPr>
            <a:spLocks noGrp="1" noChangeArrowheads="1"/>
          </p:cNvSpPr>
          <p:nvPr>
            <p:ph type="body" idx="1"/>
          </p:nvPr>
        </p:nvSpPr>
        <p:spPr>
          <a:xfrm>
            <a:off x="838200" y="1371600"/>
            <a:ext cx="7467600" cy="4876800"/>
          </a:xfrm>
        </p:spPr>
        <p:txBody>
          <a:bodyPr/>
          <a:lstStyle/>
          <a:p>
            <a:pPr>
              <a:lnSpc>
                <a:spcPct val="80000"/>
              </a:lnSpc>
            </a:pPr>
            <a:r>
              <a:rPr lang="en-US" altLang="zh-CN" sz="2400" dirty="0">
                <a:ea typeface="SimSun" pitchFamily="2" charset="-122"/>
              </a:rPr>
              <a:t>A “zero surface” from which all elevations or heights (e.g. of mountain peaks) are measured</a:t>
            </a:r>
            <a:r>
              <a:rPr lang="en-US" altLang="zh-CN" sz="2400" dirty="0" smtClean="0">
                <a:ea typeface="SimSun" pitchFamily="2" charset="-122"/>
              </a:rPr>
              <a:t>.</a:t>
            </a:r>
          </a:p>
          <a:p>
            <a:pPr>
              <a:lnSpc>
                <a:spcPct val="80000"/>
              </a:lnSpc>
            </a:pPr>
            <a:endParaRPr lang="en-US" altLang="zh-CN" sz="2400" dirty="0">
              <a:ea typeface="SimSun" pitchFamily="2" charset="-122"/>
            </a:endParaRPr>
          </a:p>
          <a:p>
            <a:pPr>
              <a:lnSpc>
                <a:spcPct val="80000"/>
              </a:lnSpc>
            </a:pPr>
            <a:r>
              <a:rPr lang="en-US" altLang="zh-CN" sz="2400" dirty="0">
                <a:ea typeface="SimSun" pitchFamily="2" charset="-122"/>
              </a:rPr>
              <a:t>Usually the mean sea level (MSL) is used as the vertical datum </a:t>
            </a:r>
            <a:r>
              <a:rPr lang="en-US" altLang="zh-CN" sz="2400" dirty="0" smtClean="0">
                <a:ea typeface="SimSun" pitchFamily="2" charset="-122"/>
              </a:rPr>
              <a:t>globally</a:t>
            </a:r>
          </a:p>
          <a:p>
            <a:pPr>
              <a:lnSpc>
                <a:spcPct val="80000"/>
              </a:lnSpc>
            </a:pPr>
            <a:endParaRPr lang="en-US" altLang="zh-CN" sz="2400" dirty="0">
              <a:ea typeface="SimSun" pitchFamily="2" charset="-122"/>
            </a:endParaRPr>
          </a:p>
          <a:p>
            <a:pPr>
              <a:lnSpc>
                <a:spcPct val="80000"/>
              </a:lnSpc>
            </a:pPr>
            <a:r>
              <a:rPr lang="en-US" altLang="zh-CN" sz="2400" dirty="0">
                <a:ea typeface="SimSun" pitchFamily="2" charset="-122"/>
              </a:rPr>
              <a:t>Local vertical </a:t>
            </a:r>
            <a:r>
              <a:rPr lang="en-US" altLang="zh-CN" sz="2400" dirty="0" err="1">
                <a:ea typeface="SimSun" pitchFamily="2" charset="-122"/>
              </a:rPr>
              <a:t>datums</a:t>
            </a:r>
            <a:r>
              <a:rPr lang="en-US" altLang="zh-CN" sz="2400" dirty="0">
                <a:ea typeface="SimSun" pitchFamily="2" charset="-122"/>
              </a:rPr>
              <a:t> are defined for use in specific geographic areas and rely on locally determined MSL readings, aka. shoreline </a:t>
            </a:r>
            <a:r>
              <a:rPr lang="en-US" altLang="zh-CN" sz="2400" dirty="0" smtClean="0">
                <a:ea typeface="SimSun" pitchFamily="2" charset="-122"/>
              </a:rPr>
              <a:t>height</a:t>
            </a:r>
          </a:p>
          <a:p>
            <a:pPr>
              <a:lnSpc>
                <a:spcPct val="80000"/>
              </a:lnSpc>
            </a:pPr>
            <a:endParaRPr lang="en-US" altLang="zh-CN" sz="2400" dirty="0">
              <a:ea typeface="SimSun" pitchFamily="2" charset="-122"/>
            </a:endParaRPr>
          </a:p>
          <a:p>
            <a:pPr>
              <a:lnSpc>
                <a:spcPct val="80000"/>
              </a:lnSpc>
            </a:pPr>
            <a:r>
              <a:rPr lang="en-US" altLang="zh-CN" sz="2400" dirty="0" smtClean="0">
                <a:ea typeface="SimSun" pitchFamily="2" charset="-122"/>
              </a:rPr>
              <a:t>Common </a:t>
            </a:r>
            <a:r>
              <a:rPr lang="en-US" altLang="zh-CN" sz="2400" dirty="0">
                <a:ea typeface="SimSun" pitchFamily="2" charset="-122"/>
              </a:rPr>
              <a:t>vertical </a:t>
            </a:r>
            <a:r>
              <a:rPr lang="en-US" altLang="zh-CN" sz="2400" dirty="0" err="1">
                <a:ea typeface="SimSun" pitchFamily="2" charset="-122"/>
              </a:rPr>
              <a:t>datums</a:t>
            </a:r>
            <a:r>
              <a:rPr lang="en-US" altLang="zh-CN" sz="2400" dirty="0">
                <a:ea typeface="SimSun" pitchFamily="2" charset="-122"/>
              </a:rPr>
              <a:t> for the USA are National Geodetic Vertical Datum of 1929 (NGVD29) and North American Vertical Datum of 1988 (NAVD88</a:t>
            </a:r>
            <a:r>
              <a:rPr lang="en-US" altLang="zh-CN" sz="2400" dirty="0" smtClean="0">
                <a:ea typeface="SimSun" pitchFamily="2" charset="-122"/>
              </a:rPr>
              <a:t>)</a:t>
            </a:r>
            <a:endParaRPr lang="en-US" altLang="zh-CN" sz="2400" dirty="0">
              <a:ea typeface="SimSun"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idx="1"/>
          </p:nvPr>
        </p:nvSpPr>
        <p:spPr/>
        <p:txBody>
          <a:bodyPr/>
          <a:lstStyle/>
          <a:p>
            <a:r>
              <a:rPr lang="en-US" dirty="0" smtClean="0"/>
              <a:t>Why do we need coordinate systems for spatial data?</a:t>
            </a:r>
          </a:p>
          <a:p>
            <a:endParaRPr lang="en-US" dirty="0"/>
          </a:p>
          <a:p>
            <a:r>
              <a:rPr lang="en-US" dirty="0" smtClean="0"/>
              <a:t>What is it?</a:t>
            </a:r>
            <a:endParaRPr lang="en-US" dirty="0"/>
          </a:p>
        </p:txBody>
      </p:sp>
    </p:spTree>
    <p:extLst>
      <p:ext uri="{BB962C8B-B14F-4D97-AF65-F5344CB8AC3E}">
        <p14:creationId xmlns:p14="http://schemas.microsoft.com/office/powerpoint/2010/main" val="253947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514600"/>
            <a:ext cx="7543800" cy="669925"/>
          </a:xfrm>
        </p:spPr>
        <p:txBody>
          <a:bodyPr/>
          <a:lstStyle/>
          <a:p>
            <a:r>
              <a:rPr lang="en-US" dirty="0" smtClean="0"/>
              <a:t>Projected Coordinate Systems</a:t>
            </a:r>
            <a:endParaRPr lang="en-US" dirty="0"/>
          </a:p>
        </p:txBody>
      </p:sp>
    </p:spTree>
    <p:extLst>
      <p:ext uri="{BB962C8B-B14F-4D97-AF65-F5344CB8AC3E}">
        <p14:creationId xmlns:p14="http://schemas.microsoft.com/office/powerpoint/2010/main" val="876320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ltLang="zh-CN">
                <a:ea typeface="SimSun" pitchFamily="2" charset="-122"/>
              </a:rPr>
              <a:t>Flattening the Earth:</a:t>
            </a:r>
          </a:p>
        </p:txBody>
      </p:sp>
      <p:sp>
        <p:nvSpPr>
          <p:cNvPr id="228355" name="Rectangle 3"/>
          <p:cNvSpPr>
            <a:spLocks noGrp="1" noChangeArrowheads="1"/>
          </p:cNvSpPr>
          <p:nvPr>
            <p:ph type="body" idx="1"/>
          </p:nvPr>
        </p:nvSpPr>
        <p:spPr>
          <a:xfrm>
            <a:off x="533400" y="1447800"/>
            <a:ext cx="5105400" cy="4876800"/>
          </a:xfrm>
        </p:spPr>
        <p:txBody>
          <a:bodyPr/>
          <a:lstStyle/>
          <a:p>
            <a:r>
              <a:rPr lang="en-US" altLang="zh-CN" sz="2400" dirty="0" smtClean="0">
                <a:latin typeface="Times New Roman" pitchFamily="18" charset="0"/>
                <a:ea typeface="SimSun" pitchFamily="2" charset="-122"/>
              </a:rPr>
              <a:t>You </a:t>
            </a:r>
            <a:r>
              <a:rPr lang="en-US" altLang="zh-CN" sz="2400" dirty="0">
                <a:latin typeface="Times New Roman" pitchFamily="18" charset="0"/>
                <a:ea typeface="SimSun" pitchFamily="2" charset="-122"/>
              </a:rPr>
              <a:t>will often use a </a:t>
            </a:r>
            <a:r>
              <a:rPr lang="en-US" altLang="zh-CN" sz="2400" b="1" dirty="0">
                <a:latin typeface="Times New Roman" pitchFamily="18" charset="0"/>
                <a:ea typeface="SimSun" pitchFamily="2" charset="-122"/>
              </a:rPr>
              <a:t>Cartesian coordinate system </a:t>
            </a:r>
            <a:r>
              <a:rPr lang="en-US" altLang="zh-CN" sz="2400" dirty="0">
                <a:latin typeface="Times New Roman" pitchFamily="18" charset="0"/>
                <a:ea typeface="SimSun" pitchFamily="2" charset="-122"/>
              </a:rPr>
              <a:t>(squared grid)</a:t>
            </a:r>
          </a:p>
          <a:p>
            <a:r>
              <a:rPr lang="en-US" altLang="zh-CN" sz="2400" dirty="0">
                <a:latin typeface="Times New Roman" pitchFamily="18" charset="0"/>
                <a:ea typeface="SimSun" pitchFamily="2" charset="-122"/>
              </a:rPr>
              <a:t>How do you go from the round Earth to a flattened map and coordinate system?</a:t>
            </a:r>
          </a:p>
          <a:p>
            <a:r>
              <a:rPr lang="en-US" sz="2400" dirty="0" smtClean="0"/>
              <a:t>We need Projected </a:t>
            </a:r>
            <a:r>
              <a:rPr lang="en-US" sz="2400" dirty="0"/>
              <a:t>coordinate system</a:t>
            </a:r>
            <a:endParaRPr lang="en-US" altLang="zh-CN" sz="2400" dirty="0">
              <a:latin typeface="Times New Roman" pitchFamily="18" charset="0"/>
              <a:ea typeface="SimSun" pitchFamily="2" charset="-122"/>
            </a:endParaRPr>
          </a:p>
        </p:txBody>
      </p:sp>
      <p:pic>
        <p:nvPicPr>
          <p:cNvPr id="228356" name="Picture 4" descr="cartesian_coords"/>
          <p:cNvPicPr>
            <a:picLocks noChangeAspect="1" noChangeArrowheads="1"/>
          </p:cNvPicPr>
          <p:nvPr/>
        </p:nvPicPr>
        <p:blipFill>
          <a:blip r:embed="rId3" cstate="print"/>
          <a:srcRect/>
          <a:stretch>
            <a:fillRect/>
          </a:stretch>
        </p:blipFill>
        <p:spPr bwMode="auto">
          <a:xfrm>
            <a:off x="5867400" y="2667000"/>
            <a:ext cx="2809875" cy="28194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669925"/>
          </a:xfrm>
        </p:spPr>
        <p:txBody>
          <a:bodyPr/>
          <a:lstStyle/>
          <a:p>
            <a:r>
              <a:rPr lang="en-US" sz="3200" dirty="0"/>
              <a:t>What are projected coordinate systems</a:t>
            </a:r>
            <a:r>
              <a:rPr lang="en-US" sz="3200" dirty="0" smtClean="0"/>
              <a:t>?</a:t>
            </a:r>
            <a:endParaRPr lang="en-US" sz="3200" dirty="0"/>
          </a:p>
        </p:txBody>
      </p:sp>
      <p:sp>
        <p:nvSpPr>
          <p:cNvPr id="3" name="Content Placeholder 2"/>
          <p:cNvSpPr>
            <a:spLocks noGrp="1"/>
          </p:cNvSpPr>
          <p:nvPr>
            <p:ph idx="1"/>
          </p:nvPr>
        </p:nvSpPr>
        <p:spPr/>
        <p:txBody>
          <a:bodyPr/>
          <a:lstStyle/>
          <a:p>
            <a:r>
              <a:rPr lang="en-US" dirty="0"/>
              <a:t>A projected coordinate system is defined on a flat, two-dimensional surface</a:t>
            </a:r>
            <a:r>
              <a:rPr lang="en-US" dirty="0" smtClean="0"/>
              <a:t>.</a:t>
            </a:r>
          </a:p>
          <a:p>
            <a:endParaRPr lang="en-US" dirty="0"/>
          </a:p>
          <a:p>
            <a:r>
              <a:rPr lang="en-US" dirty="0"/>
              <a:t>Unlike a geographic coordinate system, a projected coordinate system has constant lengths, angles, and areas across the two dimensions</a:t>
            </a:r>
            <a:r>
              <a:rPr lang="en-US" dirty="0" smtClean="0"/>
              <a:t>.</a:t>
            </a:r>
          </a:p>
          <a:p>
            <a:endParaRPr lang="en-US" dirty="0"/>
          </a:p>
          <a:p>
            <a:r>
              <a:rPr lang="en-US" dirty="0"/>
              <a:t>A projected coordinate system is always based on a geographic coordinate system</a:t>
            </a:r>
          </a:p>
        </p:txBody>
      </p:sp>
    </p:spTree>
    <p:extLst>
      <p:ext uri="{BB962C8B-B14F-4D97-AF65-F5344CB8AC3E}">
        <p14:creationId xmlns:p14="http://schemas.microsoft.com/office/powerpoint/2010/main" val="4069907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6"/>
          <p:cNvSpPr>
            <a:spLocks noGrp="1" noChangeArrowheads="1"/>
          </p:cNvSpPr>
          <p:nvPr>
            <p:ph type="title"/>
          </p:nvPr>
        </p:nvSpPr>
        <p:spPr/>
        <p:txBody>
          <a:bodyPr/>
          <a:lstStyle/>
          <a:p>
            <a:r>
              <a:rPr lang="en-US" altLang="zh-CN">
                <a:ea typeface="SimSun" pitchFamily="2" charset="-122"/>
              </a:rPr>
              <a:t>Map Projection</a:t>
            </a:r>
          </a:p>
        </p:txBody>
      </p:sp>
      <p:sp>
        <p:nvSpPr>
          <p:cNvPr id="43016" name="Rectangle 8"/>
          <p:cNvSpPr>
            <a:spLocks noGrp="1" noChangeArrowheads="1"/>
          </p:cNvSpPr>
          <p:nvPr>
            <p:ph type="body" sz="half" idx="2"/>
          </p:nvPr>
        </p:nvSpPr>
        <p:spPr>
          <a:xfrm>
            <a:off x="5715000" y="1143000"/>
            <a:ext cx="3127375" cy="4956175"/>
          </a:xfrm>
        </p:spPr>
        <p:txBody>
          <a:bodyPr/>
          <a:lstStyle/>
          <a:p>
            <a:r>
              <a:rPr lang="en-US" altLang="zh-CN" sz="2000" dirty="0">
                <a:ea typeface="SimSun" pitchFamily="2" charset="-122"/>
              </a:rPr>
              <a:t>The systematic rendering of a </a:t>
            </a:r>
            <a:r>
              <a:rPr lang="en-US" altLang="zh-CN" sz="2000" dirty="0" err="1">
                <a:ea typeface="SimSun" pitchFamily="2" charset="-122"/>
              </a:rPr>
              <a:t>graticule</a:t>
            </a:r>
            <a:r>
              <a:rPr lang="en-US" altLang="zh-CN" sz="2000" dirty="0">
                <a:ea typeface="SimSun" pitchFamily="2" charset="-122"/>
              </a:rPr>
              <a:t> on a flat map surface</a:t>
            </a:r>
          </a:p>
          <a:p>
            <a:r>
              <a:rPr lang="en-US" altLang="zh-CN" sz="2000" dirty="0">
                <a:ea typeface="SimSun" pitchFamily="2" charset="-122"/>
              </a:rPr>
              <a:t>Why? Because globes are difficult to digitize…carry in your pocket…measure the distance from here to JAX, etc.</a:t>
            </a:r>
          </a:p>
          <a:p>
            <a:r>
              <a:rPr lang="en-US" altLang="zh-CN" sz="2000" dirty="0">
                <a:ea typeface="SimSun" pitchFamily="2" charset="-122"/>
              </a:rPr>
              <a:t>Easier to read a flat map</a:t>
            </a:r>
          </a:p>
          <a:p>
            <a:r>
              <a:rPr lang="en-US" altLang="zh-CN" sz="2000" dirty="0">
                <a:ea typeface="SimSun" pitchFamily="2" charset="-122"/>
              </a:rPr>
              <a:t>Perspective does not influence the view of the information</a:t>
            </a:r>
          </a:p>
        </p:txBody>
      </p:sp>
      <p:grpSp>
        <p:nvGrpSpPr>
          <p:cNvPr id="43017" name="Group 9"/>
          <p:cNvGrpSpPr>
            <a:grpSpLocks/>
          </p:cNvGrpSpPr>
          <p:nvPr/>
        </p:nvGrpSpPr>
        <p:grpSpPr bwMode="auto">
          <a:xfrm>
            <a:off x="457200" y="1447800"/>
            <a:ext cx="4876800" cy="4114800"/>
            <a:chOff x="816" y="624"/>
            <a:chExt cx="4128" cy="3486"/>
          </a:xfrm>
        </p:grpSpPr>
        <p:graphicFrame>
          <p:nvGraphicFramePr>
            <p:cNvPr id="291843" name="Object 3"/>
            <p:cNvGraphicFramePr>
              <a:graphicFrameLocks noChangeAspect="1"/>
            </p:cNvGraphicFramePr>
            <p:nvPr/>
          </p:nvGraphicFramePr>
          <p:xfrm>
            <a:off x="816" y="624"/>
            <a:ext cx="4128" cy="3486"/>
          </p:xfrm>
          <a:graphic>
            <a:graphicData uri="http://schemas.openxmlformats.org/presentationml/2006/ole">
              <mc:AlternateContent xmlns:mc="http://schemas.openxmlformats.org/markup-compatibility/2006">
                <mc:Choice xmlns:v="urn:schemas-microsoft-com:vml" Requires="v">
                  <p:oleObj spid="_x0000_s291860" name="Image" r:id="rId4" imgW="8641017" imgH="7294035" progId="">
                    <p:embed/>
                  </p:oleObj>
                </mc:Choice>
                <mc:Fallback>
                  <p:oleObj name="Image" r:id="rId4" imgW="8641017" imgH="7294035"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624"/>
                          <a:ext cx="4128" cy="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9" name="Freeform 11"/>
            <p:cNvSpPr>
              <a:spLocks/>
            </p:cNvSpPr>
            <p:nvPr/>
          </p:nvSpPr>
          <p:spPr bwMode="auto">
            <a:xfrm>
              <a:off x="1143" y="2139"/>
              <a:ext cx="132" cy="203"/>
            </a:xfrm>
            <a:custGeom>
              <a:avLst/>
              <a:gdLst/>
              <a:ahLst/>
              <a:cxnLst>
                <a:cxn ang="0">
                  <a:pos x="4" y="26"/>
                </a:cxn>
                <a:cxn ang="0">
                  <a:pos x="33" y="8"/>
                </a:cxn>
                <a:cxn ang="0">
                  <a:pos x="57" y="21"/>
                </a:cxn>
                <a:cxn ang="0">
                  <a:pos x="65" y="0"/>
                </a:cxn>
                <a:cxn ang="0">
                  <a:pos x="97" y="2"/>
                </a:cxn>
                <a:cxn ang="0">
                  <a:pos x="129" y="42"/>
                </a:cxn>
                <a:cxn ang="0">
                  <a:pos x="118" y="93"/>
                </a:cxn>
                <a:cxn ang="0">
                  <a:pos x="110" y="120"/>
                </a:cxn>
                <a:cxn ang="0">
                  <a:pos x="84" y="202"/>
                </a:cxn>
                <a:cxn ang="0">
                  <a:pos x="52" y="200"/>
                </a:cxn>
                <a:cxn ang="0">
                  <a:pos x="38" y="165"/>
                </a:cxn>
                <a:cxn ang="0">
                  <a:pos x="1" y="74"/>
                </a:cxn>
                <a:cxn ang="0">
                  <a:pos x="12" y="37"/>
                </a:cxn>
                <a:cxn ang="0">
                  <a:pos x="22" y="21"/>
                </a:cxn>
              </a:cxnLst>
              <a:rect l="0" t="0" r="r" b="b"/>
              <a:pathLst>
                <a:path w="132" h="203">
                  <a:moveTo>
                    <a:pt x="4" y="26"/>
                  </a:moveTo>
                  <a:cubicBezTo>
                    <a:pt x="13" y="20"/>
                    <a:pt x="23" y="14"/>
                    <a:pt x="33" y="8"/>
                  </a:cubicBezTo>
                  <a:cubicBezTo>
                    <a:pt x="41" y="12"/>
                    <a:pt x="48" y="23"/>
                    <a:pt x="57" y="21"/>
                  </a:cubicBezTo>
                  <a:cubicBezTo>
                    <a:pt x="64" y="19"/>
                    <a:pt x="65" y="0"/>
                    <a:pt x="65" y="0"/>
                  </a:cubicBezTo>
                  <a:cubicBezTo>
                    <a:pt x="111" y="24"/>
                    <a:pt x="110" y="34"/>
                    <a:pt x="97" y="2"/>
                  </a:cubicBezTo>
                  <a:cubicBezTo>
                    <a:pt x="108" y="30"/>
                    <a:pt x="121" y="21"/>
                    <a:pt x="129" y="42"/>
                  </a:cubicBezTo>
                  <a:cubicBezTo>
                    <a:pt x="127" y="59"/>
                    <a:pt x="132" y="81"/>
                    <a:pt x="118" y="93"/>
                  </a:cubicBezTo>
                  <a:cubicBezTo>
                    <a:pt x="112" y="114"/>
                    <a:pt x="115" y="105"/>
                    <a:pt x="110" y="120"/>
                  </a:cubicBezTo>
                  <a:cubicBezTo>
                    <a:pt x="105" y="149"/>
                    <a:pt x="91" y="173"/>
                    <a:pt x="84" y="202"/>
                  </a:cubicBezTo>
                  <a:cubicBezTo>
                    <a:pt x="73" y="201"/>
                    <a:pt x="62" y="203"/>
                    <a:pt x="52" y="200"/>
                  </a:cubicBezTo>
                  <a:cubicBezTo>
                    <a:pt x="51" y="199"/>
                    <a:pt x="43" y="172"/>
                    <a:pt x="38" y="165"/>
                  </a:cubicBezTo>
                  <a:cubicBezTo>
                    <a:pt x="31" y="131"/>
                    <a:pt x="12" y="104"/>
                    <a:pt x="1" y="74"/>
                  </a:cubicBezTo>
                  <a:cubicBezTo>
                    <a:pt x="2" y="58"/>
                    <a:pt x="0" y="46"/>
                    <a:pt x="12" y="37"/>
                  </a:cubicBezTo>
                  <a:cubicBezTo>
                    <a:pt x="14" y="28"/>
                    <a:pt x="17" y="27"/>
                    <a:pt x="22" y="21"/>
                  </a:cubicBezTo>
                </a:path>
              </a:pathLst>
            </a:custGeom>
            <a:solidFill>
              <a:srgbClr val="FFFF00"/>
            </a:solidFill>
            <a:ln w="9525">
              <a:noFill/>
              <a:round/>
              <a:headEnd/>
              <a:tailEnd/>
            </a:ln>
            <a:effectLst/>
          </p:spPr>
          <p:txBody>
            <a:bodyPr wrap="none" anchor="ctr"/>
            <a:lstStyle/>
            <a:p>
              <a:endParaRPr lang="en-US"/>
            </a:p>
          </p:txBody>
        </p:sp>
      </p:grpSp>
      <p:sp>
        <p:nvSpPr>
          <p:cNvPr id="291842" name="Rectangle 2"/>
          <p:cNvSpPr>
            <a:spLocks noChangeArrowheads="1"/>
          </p:cNvSpPr>
          <p:nvPr/>
        </p:nvSpPr>
        <p:spPr bwMode="auto">
          <a:xfrm>
            <a:off x="609600" y="6019800"/>
            <a:ext cx="8153400" cy="581025"/>
          </a:xfrm>
          <a:prstGeom prst="rect">
            <a:avLst/>
          </a:prstGeom>
          <a:noFill/>
          <a:ln w="9525">
            <a:noFill/>
            <a:miter lim="800000"/>
            <a:headEnd/>
            <a:tailEnd/>
          </a:ln>
          <a:effectLst/>
        </p:spPr>
        <p:txBody>
          <a:bodyPr>
            <a:spAutoFit/>
          </a:bodyPr>
          <a:lstStyle/>
          <a:p>
            <a:pPr eaLnBrk="0" hangingPunct="0">
              <a:spcBef>
                <a:spcPct val="50000"/>
              </a:spcBef>
            </a:pPr>
            <a:r>
              <a:rPr lang="en-US" altLang="zh-CN" sz="1600" i="1">
                <a:ea typeface="SimSun" pitchFamily="2" charset="-122"/>
              </a:rPr>
              <a:t>Real-world features must be projected with minimum distortion from a round earth to a flat map; and given a grid system of coordinates.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altLang="zh-CN">
                <a:ea typeface="SimSun" pitchFamily="2" charset="-122"/>
              </a:rPr>
              <a:t>Specifications for Map Projections</a:t>
            </a:r>
          </a:p>
        </p:txBody>
      </p:sp>
      <p:sp>
        <p:nvSpPr>
          <p:cNvPr id="309251" name="Rectangle 3"/>
          <p:cNvSpPr>
            <a:spLocks noGrp="1" noChangeArrowheads="1"/>
          </p:cNvSpPr>
          <p:nvPr>
            <p:ph type="body" idx="1"/>
          </p:nvPr>
        </p:nvSpPr>
        <p:spPr/>
        <p:txBody>
          <a:bodyPr/>
          <a:lstStyle/>
          <a:p>
            <a:r>
              <a:rPr lang="en-US" altLang="zh-CN" sz="2800" dirty="0">
                <a:ea typeface="SimSun" pitchFamily="2" charset="-122"/>
              </a:rPr>
              <a:t>Location of light source</a:t>
            </a:r>
          </a:p>
          <a:p>
            <a:pPr lvl="1"/>
            <a:r>
              <a:rPr lang="en-US" altLang="zh-CN" sz="2400" dirty="0">
                <a:ea typeface="SimSun" pitchFamily="2" charset="-122"/>
              </a:rPr>
              <a:t>Ellipsoid center </a:t>
            </a:r>
            <a:r>
              <a:rPr lang="en-US" altLang="zh-CN" sz="2400" dirty="0">
                <a:ea typeface="SimSun" pitchFamily="2" charset="-122"/>
                <a:sym typeface="Wingdings" pitchFamily="2" charset="2"/>
              </a:rPr>
              <a:t> Gnomonic projection</a:t>
            </a:r>
          </a:p>
          <a:p>
            <a:pPr lvl="1"/>
            <a:r>
              <a:rPr lang="en-US" altLang="zh-CN" sz="2400" dirty="0">
                <a:ea typeface="SimSun" pitchFamily="2" charset="-122"/>
                <a:sym typeface="Wingdings" pitchFamily="2" charset="2"/>
              </a:rPr>
              <a:t>Antipode  Stereographic projection</a:t>
            </a:r>
          </a:p>
          <a:p>
            <a:pPr lvl="1"/>
            <a:r>
              <a:rPr lang="en-US" altLang="zh-CN" sz="2400" dirty="0">
                <a:ea typeface="SimSun" pitchFamily="2" charset="-122"/>
                <a:sym typeface="Wingdings" pitchFamily="2" charset="2"/>
              </a:rPr>
              <a:t>Infinity (off of ellipsoid)  Orthographic projection</a:t>
            </a:r>
          </a:p>
          <a:p>
            <a:r>
              <a:rPr lang="en-US" altLang="zh-CN" sz="2800" dirty="0">
                <a:ea typeface="SimSun" pitchFamily="2" charset="-122"/>
              </a:rPr>
              <a:t>Projection </a:t>
            </a:r>
            <a:r>
              <a:rPr lang="en-US" altLang="zh-CN" sz="2800" dirty="0" smtClean="0">
                <a:ea typeface="SimSun" pitchFamily="2" charset="-122"/>
              </a:rPr>
              <a:t>Surfaces</a:t>
            </a:r>
          </a:p>
          <a:p>
            <a:pPr lvl="1"/>
            <a:r>
              <a:rPr lang="en-US" sz="2400" dirty="0">
                <a:ea typeface="SimSun" pitchFamily="2" charset="-122"/>
              </a:rPr>
              <a:t>Planar</a:t>
            </a:r>
          </a:p>
          <a:p>
            <a:pPr lvl="1"/>
            <a:r>
              <a:rPr lang="en-US" sz="2400" dirty="0">
                <a:ea typeface="SimSun" pitchFamily="2" charset="-122"/>
              </a:rPr>
              <a:t>Cylindrical </a:t>
            </a:r>
          </a:p>
          <a:p>
            <a:pPr lvl="1"/>
            <a:r>
              <a:rPr lang="en-US" sz="2400" dirty="0">
                <a:ea typeface="SimSun" pitchFamily="2" charset="-122"/>
              </a:rPr>
              <a:t>Conic </a:t>
            </a:r>
            <a:endParaRPr lang="en-US" altLang="zh-CN" sz="2400" dirty="0">
              <a:ea typeface="SimSun" pitchFamily="2" charset="-122"/>
            </a:endParaRPr>
          </a:p>
          <a:p>
            <a:r>
              <a:rPr lang="en-US" altLang="zh-CN" sz="2800" dirty="0" smtClean="0">
                <a:ea typeface="SimSun" pitchFamily="2" charset="-122"/>
              </a:rPr>
              <a:t>Location </a:t>
            </a:r>
            <a:r>
              <a:rPr lang="en-US" altLang="zh-CN" sz="2800" dirty="0">
                <a:ea typeface="SimSun" pitchFamily="2" charset="-122"/>
              </a:rPr>
              <a:t>of the projection surface</a:t>
            </a:r>
          </a:p>
          <a:p>
            <a:pPr lvl="1"/>
            <a:r>
              <a:rPr lang="en-US" altLang="zh-CN" sz="2400" dirty="0" smtClean="0">
                <a:ea typeface="SimSun" pitchFamily="2" charset="-122"/>
              </a:rPr>
              <a:t>Tangential vs. Intersecting </a:t>
            </a:r>
            <a:r>
              <a:rPr lang="en-US" altLang="zh-CN" sz="2400" dirty="0">
                <a:ea typeface="SimSun" pitchFamily="2" charset="-122"/>
              </a:rPr>
              <a:t>aka Secant</a:t>
            </a:r>
          </a:p>
          <a:p>
            <a:pPr lvl="1"/>
            <a:r>
              <a:rPr lang="en-US" altLang="zh-CN" sz="2400" dirty="0">
                <a:ea typeface="SimSun" pitchFamily="2" charset="-122"/>
              </a:rPr>
              <a:t>Orientation of the projection surface relative to the equator and </a:t>
            </a:r>
            <a:r>
              <a:rPr lang="en-US" altLang="zh-CN" sz="2400" dirty="0" smtClean="0">
                <a:ea typeface="SimSun" pitchFamily="2" charset="-122"/>
              </a:rPr>
              <a:t>poles</a:t>
            </a:r>
            <a:endParaRPr lang="en-US" altLang="zh-CN" sz="2400" dirty="0">
              <a:ea typeface="SimSun" pitchFamily="2" charset="-122"/>
            </a:endParaRPr>
          </a:p>
        </p:txBody>
      </p:sp>
    </p:spTree>
    <p:extLst>
      <p:ext uri="{BB962C8B-B14F-4D97-AF65-F5344CB8AC3E}">
        <p14:creationId xmlns:p14="http://schemas.microsoft.com/office/powerpoint/2010/main" val="1625602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a:ea typeface="SimSun" pitchFamily="2" charset="-122"/>
              </a:rPr>
              <a:t>Projection Light Source</a:t>
            </a:r>
          </a:p>
        </p:txBody>
      </p:sp>
      <p:sp>
        <p:nvSpPr>
          <p:cNvPr id="315395" name="Rectangle 3"/>
          <p:cNvSpPr>
            <a:spLocks noGrp="1" noChangeArrowheads="1"/>
          </p:cNvSpPr>
          <p:nvPr>
            <p:ph type="body" sz="half" idx="2"/>
          </p:nvPr>
        </p:nvSpPr>
        <p:spPr>
          <a:xfrm>
            <a:off x="152400" y="1295400"/>
            <a:ext cx="5032375" cy="4727575"/>
          </a:xfrm>
        </p:spPr>
        <p:txBody>
          <a:bodyPr/>
          <a:lstStyle/>
          <a:p>
            <a:pPr>
              <a:lnSpc>
                <a:spcPct val="90000"/>
              </a:lnSpc>
            </a:pPr>
            <a:r>
              <a:rPr lang="en-US" altLang="zh-CN" sz="2800" dirty="0">
                <a:ea typeface="SimSun" pitchFamily="2" charset="-122"/>
              </a:rPr>
              <a:t>The position affects the resulting map.</a:t>
            </a:r>
          </a:p>
          <a:p>
            <a:pPr lvl="1">
              <a:lnSpc>
                <a:spcPct val="90000"/>
              </a:lnSpc>
            </a:pPr>
            <a:r>
              <a:rPr lang="en-US" altLang="zh-CN" sz="2400" dirty="0">
                <a:ea typeface="SimSun" pitchFamily="2" charset="-122"/>
              </a:rPr>
              <a:t>Gnomonic:  globe center (light source 1)</a:t>
            </a:r>
          </a:p>
          <a:p>
            <a:pPr lvl="1">
              <a:lnSpc>
                <a:spcPct val="90000"/>
              </a:lnSpc>
            </a:pPr>
            <a:r>
              <a:rPr lang="en-US" altLang="zh-CN" sz="2400" dirty="0">
                <a:ea typeface="SimSun" pitchFamily="2" charset="-122"/>
              </a:rPr>
              <a:t>Stereographic:  on globe surface, opposite the projection surface (light source 2)</a:t>
            </a:r>
          </a:p>
          <a:p>
            <a:pPr lvl="1">
              <a:lnSpc>
                <a:spcPct val="90000"/>
              </a:lnSpc>
            </a:pPr>
            <a:r>
              <a:rPr lang="en-US" altLang="zh-CN" sz="2400" dirty="0">
                <a:ea typeface="SimSun" pitchFamily="2" charset="-122"/>
              </a:rPr>
              <a:t>Orthographic: off globe surface at distance infinity (light source 3</a:t>
            </a:r>
            <a:r>
              <a:rPr lang="en-US" altLang="zh-CN" sz="2400" dirty="0" smtClean="0">
                <a:ea typeface="SimSun" pitchFamily="2" charset="-122"/>
              </a:rPr>
              <a:t>)</a:t>
            </a:r>
            <a:endParaRPr lang="en-US" altLang="zh-CN" sz="2400" dirty="0">
              <a:ea typeface="SimSun" pitchFamily="2" charset="-122"/>
            </a:endParaRPr>
          </a:p>
        </p:txBody>
      </p:sp>
      <p:pic>
        <p:nvPicPr>
          <p:cNvPr id="315396" name="Picture 4" descr="project_center"/>
          <p:cNvPicPr>
            <a:picLocks noChangeAspect="1" noChangeArrowheads="1"/>
          </p:cNvPicPr>
          <p:nvPr/>
        </p:nvPicPr>
        <p:blipFill>
          <a:blip r:embed="rId4" cstate="print"/>
          <a:srcRect/>
          <a:stretch>
            <a:fillRect/>
          </a:stretch>
        </p:blipFill>
        <p:spPr bwMode="auto">
          <a:xfrm>
            <a:off x="5638800" y="4419600"/>
            <a:ext cx="3200400" cy="2247900"/>
          </a:xfrm>
          <a:prstGeom prst="rect">
            <a:avLst/>
          </a:prstGeom>
          <a:noFill/>
        </p:spPr>
      </p:pic>
      <p:graphicFrame>
        <p:nvGraphicFramePr>
          <p:cNvPr id="315397" name="Object 5"/>
          <p:cNvGraphicFramePr>
            <a:graphicFrameLocks noGrp="1" noChangeAspect="1"/>
          </p:cNvGraphicFramePr>
          <p:nvPr>
            <p:ph sz="half" idx="1"/>
          </p:nvPr>
        </p:nvGraphicFramePr>
        <p:xfrm>
          <a:off x="5867400" y="990600"/>
          <a:ext cx="2552700" cy="3505200"/>
        </p:xfrm>
        <a:graphic>
          <a:graphicData uri="http://schemas.openxmlformats.org/presentationml/2006/ole">
            <mc:AlternateContent xmlns:mc="http://schemas.openxmlformats.org/markup-compatibility/2006">
              <mc:Choice xmlns:v="urn:schemas-microsoft-com:vml" Requires="v">
                <p:oleObj spid="_x0000_s315414" name="Document" r:id="rId5" imgW="2552700" imgH="3505200" progId="Word.Document.8">
                  <p:embed/>
                </p:oleObj>
              </mc:Choice>
              <mc:Fallback>
                <p:oleObj name="Document" r:id="rId5" imgW="2552700" imgH="3505200" progId="Word.Document.8">
                  <p:embed/>
                  <p:pic>
                    <p:nvPicPr>
                      <p:cNvPr id="0" name="Picture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990600"/>
                        <a:ext cx="25527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zh-CN" dirty="0">
                <a:ea typeface="SimSun" pitchFamily="2" charset="-122"/>
              </a:rPr>
              <a:t>Projection </a:t>
            </a:r>
            <a:r>
              <a:rPr lang="en-US" altLang="zh-CN" dirty="0" smtClean="0">
                <a:ea typeface="SimSun" pitchFamily="2" charset="-122"/>
              </a:rPr>
              <a:t>Surfaces</a:t>
            </a:r>
            <a:endParaRPr lang="en-US" altLang="zh-CN" dirty="0">
              <a:ea typeface="SimSun" pitchFamily="2" charset="-122"/>
            </a:endParaRPr>
          </a:p>
        </p:txBody>
      </p:sp>
      <p:sp>
        <p:nvSpPr>
          <p:cNvPr id="214019" name="Rectangle 3"/>
          <p:cNvSpPr>
            <a:spLocks noGrp="1" noChangeArrowheads="1"/>
          </p:cNvSpPr>
          <p:nvPr>
            <p:ph type="body" idx="1"/>
          </p:nvPr>
        </p:nvSpPr>
        <p:spPr>
          <a:xfrm>
            <a:off x="301625" y="758825"/>
            <a:ext cx="8540750" cy="4727575"/>
          </a:xfrm>
        </p:spPr>
        <p:txBody>
          <a:bodyPr/>
          <a:lstStyle/>
          <a:p>
            <a:r>
              <a:rPr lang="en-US" altLang="zh-CN">
                <a:ea typeface="SimSun" pitchFamily="2" charset="-122"/>
              </a:rPr>
              <a:t>The “physical” surface used to construct a map</a:t>
            </a:r>
          </a:p>
          <a:p>
            <a:pPr lvl="1"/>
            <a:r>
              <a:rPr lang="en-US" altLang="zh-CN">
                <a:ea typeface="SimSun" pitchFamily="2" charset="-122"/>
              </a:rPr>
              <a:t>Plane – starts flat, stays flat</a:t>
            </a:r>
          </a:p>
          <a:p>
            <a:pPr lvl="1"/>
            <a:r>
              <a:rPr lang="en-US" altLang="zh-CN">
                <a:ea typeface="SimSun" pitchFamily="2" charset="-122"/>
              </a:rPr>
              <a:t>Developable surface – starts “rolled”, ends flat</a:t>
            </a:r>
          </a:p>
          <a:p>
            <a:endParaRPr lang="zh-CN" altLang="en-US">
              <a:ea typeface="SimSun" pitchFamily="2" charset="-122"/>
            </a:endParaRPr>
          </a:p>
        </p:txBody>
      </p:sp>
      <p:pic>
        <p:nvPicPr>
          <p:cNvPr id="214020" name="Picture 4" descr="deveopsurf"/>
          <p:cNvPicPr>
            <a:picLocks noChangeAspect="1" noChangeArrowheads="1"/>
          </p:cNvPicPr>
          <p:nvPr/>
        </p:nvPicPr>
        <p:blipFill>
          <a:blip r:embed="rId3" cstate="print"/>
          <a:srcRect/>
          <a:stretch>
            <a:fillRect/>
          </a:stretch>
        </p:blipFill>
        <p:spPr bwMode="auto">
          <a:xfrm>
            <a:off x="609600" y="3240088"/>
            <a:ext cx="8153400" cy="36179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4"/>
          <p:cNvSpPr txBox="1">
            <a:spLocks noChangeArrowheads="1"/>
          </p:cNvSpPr>
          <p:nvPr/>
        </p:nvSpPr>
        <p:spPr bwMode="auto">
          <a:xfrm>
            <a:off x="790575" y="6042025"/>
            <a:ext cx="7767638" cy="366713"/>
          </a:xfrm>
          <a:prstGeom prst="rect">
            <a:avLst/>
          </a:prstGeom>
          <a:noFill/>
          <a:ln w="9525">
            <a:noFill/>
            <a:miter lim="800000"/>
            <a:headEnd/>
            <a:tailEnd/>
          </a:ln>
          <a:effectLst/>
        </p:spPr>
        <p:txBody>
          <a:bodyPr wrap="none">
            <a:spAutoFit/>
          </a:bodyPr>
          <a:lstStyle/>
          <a:p>
            <a:pPr algn="ctr"/>
            <a:r>
              <a:rPr lang="en-US" sz="1800">
                <a:latin typeface="Tahoma" pitchFamily="34" charset="0"/>
              </a:rPr>
              <a:t>(The </a:t>
            </a:r>
            <a:r>
              <a:rPr lang="en-US" sz="1800">
                <a:solidFill>
                  <a:srgbClr val="FF0000"/>
                </a:solidFill>
                <a:latin typeface="Tahoma" pitchFamily="34" charset="0"/>
              </a:rPr>
              <a:t>red</a:t>
            </a:r>
            <a:r>
              <a:rPr lang="en-US" sz="1800">
                <a:latin typeface="Tahoma" pitchFamily="34" charset="0"/>
              </a:rPr>
              <a:t> indicates contact between the sphere and the projection surface.)</a:t>
            </a:r>
          </a:p>
        </p:txBody>
      </p:sp>
      <p:sp>
        <p:nvSpPr>
          <p:cNvPr id="59398" name="Text Box 6"/>
          <p:cNvSpPr txBox="1">
            <a:spLocks noChangeArrowheads="1"/>
          </p:cNvSpPr>
          <p:nvPr/>
        </p:nvSpPr>
        <p:spPr bwMode="auto">
          <a:xfrm>
            <a:off x="1295400" y="5257800"/>
            <a:ext cx="6694488" cy="396875"/>
          </a:xfrm>
          <a:prstGeom prst="rect">
            <a:avLst/>
          </a:prstGeom>
          <a:noFill/>
          <a:ln w="9525">
            <a:noFill/>
            <a:miter lim="800000"/>
            <a:headEnd/>
            <a:tailEnd/>
          </a:ln>
          <a:effectLst/>
        </p:spPr>
        <p:txBody>
          <a:bodyPr wrap="none">
            <a:spAutoFit/>
          </a:bodyPr>
          <a:lstStyle/>
          <a:p>
            <a:r>
              <a:rPr lang="en-US" sz="2000" i="1">
                <a:latin typeface="Tahoma" pitchFamily="34" charset="0"/>
              </a:rPr>
              <a:t>tangent</a:t>
            </a:r>
            <a:r>
              <a:rPr lang="en-US" sz="2000">
                <a:latin typeface="Tahoma" pitchFamily="34" charset="0"/>
              </a:rPr>
              <a:t> – being in contact at a single point or along a line</a:t>
            </a:r>
          </a:p>
        </p:txBody>
      </p:sp>
      <p:grpSp>
        <p:nvGrpSpPr>
          <p:cNvPr id="59415" name="Group 23"/>
          <p:cNvGrpSpPr>
            <a:grpSpLocks/>
          </p:cNvGrpSpPr>
          <p:nvPr/>
        </p:nvGrpSpPr>
        <p:grpSpPr bwMode="auto">
          <a:xfrm>
            <a:off x="6781800" y="1295400"/>
            <a:ext cx="1933575" cy="3956050"/>
            <a:chOff x="4368" y="528"/>
            <a:chExt cx="1218" cy="2492"/>
          </a:xfrm>
        </p:grpSpPr>
        <p:graphicFrame>
          <p:nvGraphicFramePr>
            <p:cNvPr id="59400" name="Object 8"/>
            <p:cNvGraphicFramePr>
              <a:graphicFrameLocks noChangeAspect="1"/>
            </p:cNvGraphicFramePr>
            <p:nvPr/>
          </p:nvGraphicFramePr>
          <p:xfrm>
            <a:off x="4368" y="1008"/>
            <a:ext cx="1218" cy="1727"/>
          </p:xfrm>
          <a:graphic>
            <a:graphicData uri="http://schemas.openxmlformats.org/presentationml/2006/ole">
              <mc:AlternateContent xmlns:mc="http://schemas.openxmlformats.org/markup-compatibility/2006">
                <mc:Choice xmlns:v="urn:schemas-microsoft-com:vml" Requires="v">
                  <p:oleObj spid="_x0000_s59458" name="Image" r:id="rId4" imgW="3138722" imgH="4447582" progId="">
                    <p:embed/>
                  </p:oleObj>
                </mc:Choice>
                <mc:Fallback>
                  <p:oleObj name="Image" r:id="rId4" imgW="3138722" imgH="4447582" progId="">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1008"/>
                          <a:ext cx="1218"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1" name="Text Box 9"/>
            <p:cNvSpPr txBox="1">
              <a:spLocks noChangeArrowheads="1"/>
            </p:cNvSpPr>
            <p:nvPr/>
          </p:nvSpPr>
          <p:spPr bwMode="auto">
            <a:xfrm>
              <a:off x="4497" y="528"/>
              <a:ext cx="960" cy="491"/>
            </a:xfrm>
            <a:prstGeom prst="rect">
              <a:avLst/>
            </a:prstGeom>
            <a:noFill/>
            <a:ln w="9525">
              <a:noFill/>
              <a:miter lim="800000"/>
              <a:headEnd/>
              <a:tailEnd/>
            </a:ln>
            <a:effectLst/>
          </p:spPr>
          <p:txBody>
            <a:bodyPr>
              <a:spAutoFit/>
            </a:bodyPr>
            <a:lstStyle/>
            <a:p>
              <a:pPr algn="ctr">
                <a:spcBef>
                  <a:spcPct val="50000"/>
                </a:spcBef>
              </a:pPr>
              <a:r>
                <a:rPr lang="en-US" sz="1800">
                  <a:latin typeface="Tahoma" pitchFamily="34" charset="0"/>
                </a:rPr>
                <a:t>Cylinder</a:t>
              </a:r>
            </a:p>
            <a:p>
              <a:pPr algn="ctr">
                <a:spcBef>
                  <a:spcPct val="50000"/>
                </a:spcBef>
              </a:pPr>
              <a:r>
                <a:rPr lang="en-US" sz="1800">
                  <a:latin typeface="Tahoma" pitchFamily="34" charset="0"/>
                </a:rPr>
                <a:t>(Cylindrical)</a:t>
              </a:r>
            </a:p>
          </p:txBody>
        </p:sp>
        <p:sp>
          <p:nvSpPr>
            <p:cNvPr id="59402" name="Text Box 10"/>
            <p:cNvSpPr txBox="1">
              <a:spLocks noChangeArrowheads="1"/>
            </p:cNvSpPr>
            <p:nvPr/>
          </p:nvSpPr>
          <p:spPr bwMode="auto">
            <a:xfrm>
              <a:off x="4665" y="2808"/>
              <a:ext cx="624" cy="212"/>
            </a:xfrm>
            <a:prstGeom prst="rect">
              <a:avLst/>
            </a:prstGeom>
            <a:noFill/>
            <a:ln w="9525">
              <a:noFill/>
              <a:miter lim="800000"/>
              <a:headEnd/>
              <a:tailEnd/>
            </a:ln>
            <a:effectLst/>
          </p:spPr>
          <p:txBody>
            <a:bodyPr>
              <a:spAutoFit/>
            </a:bodyPr>
            <a:lstStyle/>
            <a:p>
              <a:pPr algn="ctr">
                <a:spcBef>
                  <a:spcPct val="50000"/>
                </a:spcBef>
              </a:pPr>
              <a:r>
                <a:rPr lang="en-US" sz="1600">
                  <a:latin typeface="Tahoma" pitchFamily="34" charset="0"/>
                </a:rPr>
                <a:t>tangent</a:t>
              </a:r>
            </a:p>
          </p:txBody>
        </p:sp>
      </p:grpSp>
      <p:grpSp>
        <p:nvGrpSpPr>
          <p:cNvPr id="59403" name="Group 11"/>
          <p:cNvGrpSpPr>
            <a:grpSpLocks/>
          </p:cNvGrpSpPr>
          <p:nvPr/>
        </p:nvGrpSpPr>
        <p:grpSpPr bwMode="auto">
          <a:xfrm>
            <a:off x="914400" y="1295400"/>
            <a:ext cx="2286000" cy="3956050"/>
            <a:chOff x="4015" y="480"/>
            <a:chExt cx="1440" cy="2492"/>
          </a:xfrm>
        </p:grpSpPr>
        <p:graphicFrame>
          <p:nvGraphicFramePr>
            <p:cNvPr id="59404" name="Object 12"/>
            <p:cNvGraphicFramePr>
              <a:graphicFrameLocks noChangeAspect="1"/>
            </p:cNvGraphicFramePr>
            <p:nvPr/>
          </p:nvGraphicFramePr>
          <p:xfrm>
            <a:off x="4032" y="1032"/>
            <a:ext cx="1407" cy="1584"/>
          </p:xfrm>
          <a:graphic>
            <a:graphicData uri="http://schemas.openxmlformats.org/presentationml/2006/ole">
              <mc:AlternateContent xmlns:mc="http://schemas.openxmlformats.org/markup-compatibility/2006">
                <mc:Choice xmlns:v="urn:schemas-microsoft-com:vml" Requires="v">
                  <p:oleObj spid="_x0000_s59459" name="Image" r:id="rId6" imgW="3126015" imgH="3519944" progId="">
                    <p:embed/>
                  </p:oleObj>
                </mc:Choice>
                <mc:Fallback>
                  <p:oleObj name="Image" r:id="rId6" imgW="3126015" imgH="3519944" progId="">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2" y="1032"/>
                          <a:ext cx="1407"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5" name="Text Box 13"/>
            <p:cNvSpPr txBox="1">
              <a:spLocks noChangeArrowheads="1"/>
            </p:cNvSpPr>
            <p:nvPr/>
          </p:nvSpPr>
          <p:spPr bwMode="auto">
            <a:xfrm>
              <a:off x="4015" y="480"/>
              <a:ext cx="1440" cy="476"/>
            </a:xfrm>
            <a:prstGeom prst="rect">
              <a:avLst/>
            </a:prstGeom>
            <a:noFill/>
            <a:ln w="9525">
              <a:noFill/>
              <a:miter lim="800000"/>
              <a:headEnd/>
              <a:tailEnd/>
            </a:ln>
            <a:effectLst/>
          </p:spPr>
          <p:txBody>
            <a:bodyPr>
              <a:spAutoFit/>
            </a:bodyPr>
            <a:lstStyle/>
            <a:p>
              <a:pPr algn="ctr">
                <a:spcBef>
                  <a:spcPct val="50000"/>
                </a:spcBef>
              </a:pPr>
              <a:r>
                <a:rPr lang="en-US" sz="1800">
                  <a:latin typeface="Tahoma" pitchFamily="34" charset="0"/>
                </a:rPr>
                <a:t>Plane</a:t>
              </a:r>
            </a:p>
            <a:p>
              <a:pPr algn="ctr">
                <a:spcBef>
                  <a:spcPct val="50000"/>
                </a:spcBef>
              </a:pPr>
              <a:r>
                <a:rPr lang="en-US" sz="1700">
                  <a:latin typeface="Tahoma" pitchFamily="34" charset="0"/>
                </a:rPr>
                <a:t>(Planar or Azimuthal)</a:t>
              </a:r>
            </a:p>
          </p:txBody>
        </p:sp>
        <p:sp>
          <p:nvSpPr>
            <p:cNvPr id="59406" name="Text Box 14"/>
            <p:cNvSpPr txBox="1">
              <a:spLocks noChangeArrowheads="1"/>
            </p:cNvSpPr>
            <p:nvPr/>
          </p:nvSpPr>
          <p:spPr bwMode="auto">
            <a:xfrm>
              <a:off x="4447" y="2760"/>
              <a:ext cx="576" cy="212"/>
            </a:xfrm>
            <a:prstGeom prst="rect">
              <a:avLst/>
            </a:prstGeom>
            <a:noFill/>
            <a:ln w="9525">
              <a:noFill/>
              <a:miter lim="800000"/>
              <a:headEnd/>
              <a:tailEnd/>
            </a:ln>
            <a:effectLst/>
          </p:spPr>
          <p:txBody>
            <a:bodyPr>
              <a:spAutoFit/>
            </a:bodyPr>
            <a:lstStyle/>
            <a:p>
              <a:pPr algn="ctr">
                <a:spcBef>
                  <a:spcPct val="50000"/>
                </a:spcBef>
              </a:pPr>
              <a:r>
                <a:rPr lang="en-US" sz="1600">
                  <a:latin typeface="Tahoma" pitchFamily="34" charset="0"/>
                </a:rPr>
                <a:t>tangent</a:t>
              </a:r>
            </a:p>
          </p:txBody>
        </p:sp>
      </p:grpSp>
      <p:grpSp>
        <p:nvGrpSpPr>
          <p:cNvPr id="59408" name="Group 16"/>
          <p:cNvGrpSpPr>
            <a:grpSpLocks/>
          </p:cNvGrpSpPr>
          <p:nvPr/>
        </p:nvGrpSpPr>
        <p:grpSpPr bwMode="auto">
          <a:xfrm>
            <a:off x="3767138" y="1295400"/>
            <a:ext cx="2481262" cy="3956050"/>
            <a:chOff x="2098" y="480"/>
            <a:chExt cx="1563" cy="2492"/>
          </a:xfrm>
        </p:grpSpPr>
        <p:graphicFrame>
          <p:nvGraphicFramePr>
            <p:cNvPr id="59409" name="Object 17"/>
            <p:cNvGraphicFramePr>
              <a:graphicFrameLocks noChangeAspect="1"/>
            </p:cNvGraphicFramePr>
            <p:nvPr/>
          </p:nvGraphicFramePr>
          <p:xfrm>
            <a:off x="2098" y="1008"/>
            <a:ext cx="1563" cy="1584"/>
          </p:xfrm>
          <a:graphic>
            <a:graphicData uri="http://schemas.openxmlformats.org/presentationml/2006/ole">
              <mc:AlternateContent xmlns:mc="http://schemas.openxmlformats.org/markup-compatibility/2006">
                <mc:Choice xmlns:v="urn:schemas-microsoft-com:vml" Requires="v">
                  <p:oleObj spid="_x0000_s59460" name="Image" r:id="rId8" imgW="3735969" imgH="3786798" progId="">
                    <p:embed/>
                  </p:oleObj>
                </mc:Choice>
                <mc:Fallback>
                  <p:oleObj name="Image" r:id="rId8" imgW="3735969" imgH="3786798" progId="">
                    <p:embed/>
                    <p:pic>
                      <p:nvPicPr>
                        <p:cNvPr id="0"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8" y="1008"/>
                          <a:ext cx="1563"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10" name="Text Box 18"/>
            <p:cNvSpPr txBox="1">
              <a:spLocks noChangeArrowheads="1"/>
            </p:cNvSpPr>
            <p:nvPr/>
          </p:nvSpPr>
          <p:spPr bwMode="auto">
            <a:xfrm>
              <a:off x="2400" y="480"/>
              <a:ext cx="960" cy="491"/>
            </a:xfrm>
            <a:prstGeom prst="rect">
              <a:avLst/>
            </a:prstGeom>
            <a:noFill/>
            <a:ln w="9525">
              <a:noFill/>
              <a:miter lim="800000"/>
              <a:headEnd/>
              <a:tailEnd/>
            </a:ln>
            <a:effectLst/>
          </p:spPr>
          <p:txBody>
            <a:bodyPr>
              <a:spAutoFit/>
            </a:bodyPr>
            <a:lstStyle/>
            <a:p>
              <a:pPr algn="ctr">
                <a:spcBef>
                  <a:spcPct val="50000"/>
                </a:spcBef>
              </a:pPr>
              <a:r>
                <a:rPr lang="en-US" sz="1800">
                  <a:latin typeface="Tahoma" pitchFamily="34" charset="0"/>
                </a:rPr>
                <a:t>Cone</a:t>
              </a:r>
            </a:p>
            <a:p>
              <a:pPr algn="ctr">
                <a:spcBef>
                  <a:spcPct val="50000"/>
                </a:spcBef>
              </a:pPr>
              <a:r>
                <a:rPr lang="en-US" sz="1800">
                  <a:latin typeface="Tahoma" pitchFamily="34" charset="0"/>
                </a:rPr>
                <a:t>(Conic)</a:t>
              </a:r>
            </a:p>
          </p:txBody>
        </p:sp>
        <p:sp>
          <p:nvSpPr>
            <p:cNvPr id="59411" name="Text Box 19"/>
            <p:cNvSpPr txBox="1">
              <a:spLocks noChangeArrowheads="1"/>
            </p:cNvSpPr>
            <p:nvPr/>
          </p:nvSpPr>
          <p:spPr bwMode="auto">
            <a:xfrm>
              <a:off x="2544" y="2760"/>
              <a:ext cx="672" cy="212"/>
            </a:xfrm>
            <a:prstGeom prst="rect">
              <a:avLst/>
            </a:prstGeom>
            <a:noFill/>
            <a:ln w="9525">
              <a:noFill/>
              <a:miter lim="800000"/>
              <a:headEnd/>
              <a:tailEnd/>
            </a:ln>
            <a:effectLst/>
          </p:spPr>
          <p:txBody>
            <a:bodyPr>
              <a:spAutoFit/>
            </a:bodyPr>
            <a:lstStyle/>
            <a:p>
              <a:pPr algn="ctr">
                <a:spcBef>
                  <a:spcPct val="50000"/>
                </a:spcBef>
              </a:pPr>
              <a:r>
                <a:rPr lang="en-US" sz="1600">
                  <a:latin typeface="Tahoma" pitchFamily="34" charset="0"/>
                </a:rPr>
                <a:t>secant</a:t>
              </a:r>
            </a:p>
          </p:txBody>
        </p:sp>
      </p:grpSp>
      <p:sp>
        <p:nvSpPr>
          <p:cNvPr id="59412" name="Text Box 20"/>
          <p:cNvSpPr txBox="1">
            <a:spLocks noChangeArrowheads="1"/>
          </p:cNvSpPr>
          <p:nvPr/>
        </p:nvSpPr>
        <p:spPr bwMode="auto">
          <a:xfrm>
            <a:off x="1295400" y="5646738"/>
            <a:ext cx="6172200" cy="396875"/>
          </a:xfrm>
          <a:prstGeom prst="rect">
            <a:avLst/>
          </a:prstGeom>
          <a:noFill/>
          <a:ln w="9525">
            <a:noFill/>
            <a:miter lim="800000"/>
            <a:headEnd/>
            <a:tailEnd/>
          </a:ln>
          <a:effectLst/>
        </p:spPr>
        <p:txBody>
          <a:bodyPr>
            <a:spAutoFit/>
          </a:bodyPr>
          <a:lstStyle/>
          <a:p>
            <a:r>
              <a:rPr lang="en-US" sz="2000" i="1">
                <a:latin typeface="Tahoma" pitchFamily="34" charset="0"/>
              </a:rPr>
              <a:t>secant</a:t>
            </a:r>
            <a:r>
              <a:rPr lang="en-US" sz="2000">
                <a:latin typeface="Tahoma" pitchFamily="34" charset="0"/>
              </a:rPr>
              <a:t> – cutting, intersecting</a:t>
            </a:r>
            <a:endParaRPr lang="en-US">
              <a:latin typeface="Tahoma" pitchFamily="34" charset="0"/>
            </a:endParaRPr>
          </a:p>
        </p:txBody>
      </p:sp>
      <p:sp>
        <p:nvSpPr>
          <p:cNvPr id="59414" name="Rectangle 22"/>
          <p:cNvSpPr>
            <a:spLocks noGrp="1" noChangeArrowheads="1"/>
          </p:cNvSpPr>
          <p:nvPr>
            <p:ph type="title"/>
          </p:nvPr>
        </p:nvSpPr>
        <p:spPr>
          <a:xfrm>
            <a:off x="1136650" y="76200"/>
            <a:ext cx="7626350" cy="838200"/>
          </a:xfrm>
        </p:spPr>
        <p:txBody>
          <a:bodyPr/>
          <a:lstStyle/>
          <a:p>
            <a:r>
              <a:rPr lang="en-US" altLang="zh-CN">
                <a:ea typeface="SimSun" pitchFamily="2" charset="-122"/>
              </a:rPr>
              <a:t>Three Common Projection Surfaces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planar3"/>
          <p:cNvPicPr>
            <a:picLocks noChangeAspect="1" noChangeArrowheads="1"/>
          </p:cNvPicPr>
          <p:nvPr/>
        </p:nvPicPr>
        <p:blipFill>
          <a:blip r:embed="rId3" cstate="print"/>
          <a:srcRect/>
          <a:stretch>
            <a:fillRect/>
          </a:stretch>
        </p:blipFill>
        <p:spPr bwMode="auto">
          <a:xfrm>
            <a:off x="609600" y="1219200"/>
            <a:ext cx="2743200" cy="2662238"/>
          </a:xfrm>
          <a:prstGeom prst="rect">
            <a:avLst/>
          </a:prstGeom>
          <a:noFill/>
        </p:spPr>
      </p:pic>
      <p:pic>
        <p:nvPicPr>
          <p:cNvPr id="216067" name="Picture 3" descr="planar"/>
          <p:cNvPicPr>
            <a:picLocks noChangeAspect="1" noChangeArrowheads="1"/>
          </p:cNvPicPr>
          <p:nvPr/>
        </p:nvPicPr>
        <p:blipFill>
          <a:blip r:embed="rId4" cstate="print"/>
          <a:srcRect l="10220" t="5840" r="14833" b="9489"/>
          <a:stretch>
            <a:fillRect/>
          </a:stretch>
        </p:blipFill>
        <p:spPr bwMode="auto">
          <a:xfrm>
            <a:off x="3810000" y="1066800"/>
            <a:ext cx="2254250" cy="2971800"/>
          </a:xfrm>
          <a:prstGeom prst="rect">
            <a:avLst/>
          </a:prstGeom>
          <a:noFill/>
          <a:ln w="9525">
            <a:solidFill>
              <a:schemeClr val="tx1"/>
            </a:solidFill>
            <a:miter lim="800000"/>
            <a:headEnd/>
            <a:tailEnd/>
          </a:ln>
          <a:effectLst>
            <a:outerShdw dist="107763" dir="2700000" algn="ctr" rotWithShape="0">
              <a:srgbClr val="808080"/>
            </a:outerShdw>
          </a:effectLst>
        </p:spPr>
      </p:pic>
      <p:pic>
        <p:nvPicPr>
          <p:cNvPr id="216068" name="Picture 4" descr="planar2"/>
          <p:cNvPicPr>
            <a:picLocks noChangeAspect="1" noChangeArrowheads="1"/>
          </p:cNvPicPr>
          <p:nvPr/>
        </p:nvPicPr>
        <p:blipFill>
          <a:blip r:embed="rId5" cstate="print"/>
          <a:srcRect t="6937" r="19055" b="7515"/>
          <a:stretch>
            <a:fillRect/>
          </a:stretch>
        </p:blipFill>
        <p:spPr bwMode="auto">
          <a:xfrm>
            <a:off x="6629400" y="1219200"/>
            <a:ext cx="2101850" cy="2590800"/>
          </a:xfrm>
          <a:prstGeom prst="rect">
            <a:avLst/>
          </a:prstGeom>
          <a:noFill/>
          <a:ln w="9525">
            <a:solidFill>
              <a:schemeClr val="tx1"/>
            </a:solidFill>
            <a:miter lim="800000"/>
            <a:headEnd/>
            <a:tailEnd/>
          </a:ln>
          <a:effectLst>
            <a:outerShdw dist="107763" dir="2700000" algn="ctr" rotWithShape="0">
              <a:srgbClr val="808080"/>
            </a:outerShdw>
          </a:effectLst>
        </p:spPr>
      </p:pic>
      <p:sp>
        <p:nvSpPr>
          <p:cNvPr id="216069" name="Rectangle 5"/>
          <p:cNvSpPr>
            <a:spLocks noGrp="1" noChangeArrowheads="1"/>
          </p:cNvSpPr>
          <p:nvPr>
            <p:ph type="title"/>
          </p:nvPr>
        </p:nvSpPr>
        <p:spPr>
          <a:xfrm>
            <a:off x="1219200" y="152400"/>
            <a:ext cx="7620000" cy="609600"/>
          </a:xfrm>
          <a:noFill/>
          <a:ln/>
        </p:spPr>
        <p:txBody>
          <a:bodyPr/>
          <a:lstStyle/>
          <a:p>
            <a:r>
              <a:rPr lang="en-US" altLang="zh-CN" sz="3400" dirty="0">
                <a:ea typeface="SimSun" pitchFamily="2" charset="-122"/>
              </a:rPr>
              <a:t>Planar and Azimuthal Projections</a:t>
            </a:r>
          </a:p>
        </p:txBody>
      </p:sp>
      <p:pic>
        <p:nvPicPr>
          <p:cNvPr id="216070" name="Picture 6" descr="planeprj"/>
          <p:cNvPicPr>
            <a:picLocks noChangeAspect="1" noChangeArrowheads="1"/>
          </p:cNvPicPr>
          <p:nvPr/>
        </p:nvPicPr>
        <p:blipFill>
          <a:blip r:embed="rId6" cstate="print"/>
          <a:srcRect/>
          <a:stretch>
            <a:fillRect/>
          </a:stretch>
        </p:blipFill>
        <p:spPr bwMode="auto">
          <a:xfrm>
            <a:off x="990600" y="4267200"/>
            <a:ext cx="7612063" cy="2505075"/>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descr="alders-equal-area-conic"/>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43200" y="914400"/>
            <a:ext cx="4191000" cy="3402013"/>
          </a:xfrm>
          <a:prstGeom prst="rect">
            <a:avLst/>
          </a:prstGeom>
          <a:noFill/>
          <a:ln w="9525">
            <a:noFill/>
            <a:miter lim="800000"/>
            <a:headEnd/>
            <a:tailEnd/>
          </a:ln>
        </p:spPr>
      </p:pic>
      <p:sp>
        <p:nvSpPr>
          <p:cNvPr id="215044" name="Text Box 4"/>
          <p:cNvSpPr txBox="1">
            <a:spLocks noChangeArrowheads="1"/>
          </p:cNvSpPr>
          <p:nvPr/>
        </p:nvSpPr>
        <p:spPr bwMode="auto">
          <a:xfrm>
            <a:off x="1219200" y="228600"/>
            <a:ext cx="6629400" cy="457200"/>
          </a:xfrm>
          <a:prstGeom prst="rect">
            <a:avLst/>
          </a:prstGeom>
          <a:noFill/>
          <a:ln w="9525" algn="ctr">
            <a:noFill/>
            <a:miter lim="800000"/>
            <a:headEnd/>
            <a:tailEnd/>
          </a:ln>
          <a:effectLst/>
        </p:spPr>
        <p:txBody>
          <a:bodyPr/>
          <a:lstStyle/>
          <a:p>
            <a:r>
              <a:rPr lang="en-US" sz="3400" b="1">
                <a:solidFill>
                  <a:srgbClr val="A50021"/>
                </a:solidFill>
              </a:rPr>
              <a:t>Conic Projections</a:t>
            </a:r>
          </a:p>
        </p:txBody>
      </p:sp>
      <p:sp>
        <p:nvSpPr>
          <p:cNvPr id="215045" name="Text Box 5"/>
          <p:cNvSpPr txBox="1">
            <a:spLocks noChangeArrowheads="1"/>
          </p:cNvSpPr>
          <p:nvPr/>
        </p:nvSpPr>
        <p:spPr bwMode="auto">
          <a:xfrm>
            <a:off x="838200" y="5486400"/>
            <a:ext cx="1905000" cy="457200"/>
          </a:xfrm>
          <a:prstGeom prst="rect">
            <a:avLst/>
          </a:prstGeom>
          <a:noFill/>
          <a:ln w="9525">
            <a:noFill/>
            <a:miter lim="800000"/>
            <a:headEnd/>
            <a:tailEnd/>
          </a:ln>
          <a:effectLst/>
        </p:spPr>
        <p:txBody>
          <a:bodyPr>
            <a:spAutoFit/>
          </a:bodyPr>
          <a:lstStyle/>
          <a:p>
            <a:pPr algn="ctr">
              <a:spcBef>
                <a:spcPct val="50000"/>
              </a:spcBef>
            </a:pPr>
            <a:r>
              <a:rPr lang="en-US">
                <a:latin typeface="Tahoma" pitchFamily="34" charset="0"/>
              </a:rPr>
              <a:t>(North up)</a:t>
            </a:r>
          </a:p>
        </p:txBody>
      </p:sp>
      <p:pic>
        <p:nvPicPr>
          <p:cNvPr id="215046" name="Picture 6" descr="regconic"/>
          <p:cNvPicPr>
            <a:picLocks noChangeAspect="1" noChangeArrowheads="1"/>
          </p:cNvPicPr>
          <p:nvPr/>
        </p:nvPicPr>
        <p:blipFill>
          <a:blip r:embed="rId5" cstate="print"/>
          <a:srcRect/>
          <a:stretch>
            <a:fillRect/>
          </a:stretch>
        </p:blipFill>
        <p:spPr bwMode="auto">
          <a:xfrm>
            <a:off x="228600" y="1143000"/>
            <a:ext cx="2952750" cy="3810000"/>
          </a:xfrm>
          <a:prstGeom prst="rect">
            <a:avLst/>
          </a:prstGeom>
          <a:noFill/>
        </p:spPr>
      </p:pic>
      <p:graphicFrame>
        <p:nvGraphicFramePr>
          <p:cNvPr id="290818" name="Object 2"/>
          <p:cNvGraphicFramePr>
            <a:graphicFrameLocks noChangeAspect="1"/>
          </p:cNvGraphicFramePr>
          <p:nvPr/>
        </p:nvGraphicFramePr>
        <p:xfrm>
          <a:off x="4038600" y="2819400"/>
          <a:ext cx="4648200" cy="3378200"/>
        </p:xfrm>
        <a:graphic>
          <a:graphicData uri="http://schemas.openxmlformats.org/presentationml/2006/ole">
            <mc:AlternateContent xmlns:mc="http://schemas.openxmlformats.org/markup-compatibility/2006">
              <mc:Choice xmlns:v="urn:schemas-microsoft-com:vml" Requires="v">
                <p:oleObj spid="_x0000_s290835" name="Document" r:id="rId6" imgW="2567940" imgH="1866900" progId="Word.Document.8">
                  <p:embed/>
                </p:oleObj>
              </mc:Choice>
              <mc:Fallback>
                <p:oleObj name="Document" r:id="rId6" imgW="2567940" imgH="1866900" progId="Word.Document.8">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2819400"/>
                        <a:ext cx="4648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in this map?</a:t>
            </a:r>
            <a:endParaRPr lang="en-US" dirty="0"/>
          </a:p>
        </p:txBody>
      </p:sp>
      <p:pic>
        <p:nvPicPr>
          <p:cNvPr id="4" name="Content Placeholder 3" descr="wrong projection example.bmp"/>
          <p:cNvPicPr>
            <a:picLocks noGrp="1" noChangeAspect="1"/>
          </p:cNvPicPr>
          <p:nvPr>
            <p:ph idx="1"/>
          </p:nvPr>
        </p:nvPicPr>
        <p:blipFill>
          <a:blip r:embed="rId2" cstate="print"/>
          <a:stretch>
            <a:fillRect/>
          </a:stretch>
        </p:blipFill>
        <p:spPr>
          <a:xfrm>
            <a:off x="1144621" y="1143000"/>
            <a:ext cx="7159557" cy="5257800"/>
          </a:xfrm>
        </p:spPr>
      </p:pic>
    </p:spTree>
    <p:extLst>
      <p:ext uri="{BB962C8B-B14F-4D97-AF65-F5344CB8AC3E}">
        <p14:creationId xmlns:p14="http://schemas.microsoft.com/office/powerpoint/2010/main" val="32056237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420" name="Object 4"/>
          <p:cNvGraphicFramePr>
            <a:graphicFrameLocks noChangeAspect="1"/>
          </p:cNvGraphicFramePr>
          <p:nvPr/>
        </p:nvGraphicFramePr>
        <p:xfrm>
          <a:off x="304800" y="3429000"/>
          <a:ext cx="3352800" cy="2222500"/>
        </p:xfrm>
        <a:graphic>
          <a:graphicData uri="http://schemas.openxmlformats.org/presentationml/2006/ole">
            <mc:AlternateContent xmlns:mc="http://schemas.openxmlformats.org/markup-compatibility/2006">
              <mc:Choice xmlns:v="urn:schemas-microsoft-com:vml" Requires="v">
                <p:oleObj spid="_x0000_s316471" name="Document" r:id="rId4" imgW="1882140" imgH="1248156" progId="Word.Document.8">
                  <p:embed/>
                </p:oleObj>
              </mc:Choice>
              <mc:Fallback>
                <p:oleObj name="Document" r:id="rId4" imgW="1882140" imgH="1248156" progId="Word.Document.8">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429000"/>
                        <a:ext cx="33528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6421" name="Object 5"/>
          <p:cNvGraphicFramePr>
            <a:graphicFrameLocks noChangeAspect="1"/>
          </p:cNvGraphicFramePr>
          <p:nvPr/>
        </p:nvGraphicFramePr>
        <p:xfrm>
          <a:off x="5562600" y="2819400"/>
          <a:ext cx="3162300" cy="2960688"/>
        </p:xfrm>
        <a:graphic>
          <a:graphicData uri="http://schemas.openxmlformats.org/presentationml/2006/ole">
            <mc:AlternateContent xmlns:mc="http://schemas.openxmlformats.org/markup-compatibility/2006">
              <mc:Choice xmlns:v="urn:schemas-microsoft-com:vml" Requires="v">
                <p:oleObj spid="_x0000_s316472" name="Document" r:id="rId6" imgW="1943100" imgH="1819656" progId="Word.Document.8">
                  <p:embed/>
                </p:oleObj>
              </mc:Choice>
              <mc:Fallback>
                <p:oleObj name="Document" r:id="rId6" imgW="1943100" imgH="1819656" progId="Word.Document.8">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2819400"/>
                        <a:ext cx="3162300"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6422" name="Object 6"/>
          <p:cNvGraphicFramePr>
            <a:graphicFrameLocks noChangeAspect="1"/>
          </p:cNvGraphicFramePr>
          <p:nvPr/>
        </p:nvGraphicFramePr>
        <p:xfrm>
          <a:off x="2590800" y="1066800"/>
          <a:ext cx="3429000" cy="2447925"/>
        </p:xfrm>
        <a:graphic>
          <a:graphicData uri="http://schemas.openxmlformats.org/presentationml/2006/ole">
            <mc:AlternateContent xmlns:mc="http://schemas.openxmlformats.org/markup-compatibility/2006">
              <mc:Choice xmlns:v="urn:schemas-microsoft-com:vml" Requires="v">
                <p:oleObj spid="_x0000_s316473" name="Document" r:id="rId8" imgW="2362200" imgH="1685544" progId="Word.Document.8">
                  <p:embed/>
                </p:oleObj>
              </mc:Choice>
              <mc:Fallback>
                <p:oleObj name="Document" r:id="rId8" imgW="2362200" imgH="1685544" progId="Word.Document.8">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1066800"/>
                        <a:ext cx="3429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6423" name="Text Box 7"/>
          <p:cNvSpPr txBox="1">
            <a:spLocks noChangeArrowheads="1"/>
          </p:cNvSpPr>
          <p:nvPr/>
        </p:nvSpPr>
        <p:spPr bwMode="auto">
          <a:xfrm>
            <a:off x="5410200" y="5181600"/>
            <a:ext cx="1165225" cy="457200"/>
          </a:xfrm>
          <a:prstGeom prst="rect">
            <a:avLst/>
          </a:prstGeom>
          <a:noFill/>
          <a:ln w="9525">
            <a:noFill/>
            <a:miter lim="800000"/>
            <a:headEnd/>
            <a:tailEnd/>
          </a:ln>
          <a:effectLst/>
        </p:spPr>
        <p:txBody>
          <a:bodyPr wrap="none">
            <a:spAutoFit/>
          </a:bodyPr>
          <a:lstStyle/>
          <a:p>
            <a:pPr eaLnBrk="0" hangingPunct="0"/>
            <a:r>
              <a:rPr lang="en-US"/>
              <a:t>Oblique</a:t>
            </a:r>
          </a:p>
        </p:txBody>
      </p:sp>
      <p:sp>
        <p:nvSpPr>
          <p:cNvPr id="316424" name="Text Box 8"/>
          <p:cNvSpPr txBox="1">
            <a:spLocks noChangeArrowheads="1"/>
          </p:cNvSpPr>
          <p:nvPr/>
        </p:nvSpPr>
        <p:spPr bwMode="auto">
          <a:xfrm>
            <a:off x="1295400" y="5410200"/>
            <a:ext cx="1520825" cy="457200"/>
          </a:xfrm>
          <a:prstGeom prst="rect">
            <a:avLst/>
          </a:prstGeom>
          <a:noFill/>
          <a:ln w="9525">
            <a:noFill/>
            <a:miter lim="800000"/>
            <a:headEnd/>
            <a:tailEnd/>
          </a:ln>
          <a:effectLst/>
        </p:spPr>
        <p:txBody>
          <a:bodyPr wrap="none">
            <a:spAutoFit/>
          </a:bodyPr>
          <a:lstStyle/>
          <a:p>
            <a:pPr eaLnBrk="0" hangingPunct="0"/>
            <a:r>
              <a:rPr lang="en-US"/>
              <a:t>Transverse</a:t>
            </a:r>
          </a:p>
        </p:txBody>
      </p:sp>
      <p:sp>
        <p:nvSpPr>
          <p:cNvPr id="316425" name="Rectangle 9"/>
          <p:cNvSpPr>
            <a:spLocks noChangeArrowheads="1"/>
          </p:cNvSpPr>
          <p:nvPr/>
        </p:nvSpPr>
        <p:spPr bwMode="auto">
          <a:xfrm>
            <a:off x="1143000" y="152400"/>
            <a:ext cx="8540750" cy="609600"/>
          </a:xfrm>
          <a:prstGeom prst="rect">
            <a:avLst/>
          </a:prstGeom>
          <a:noFill/>
          <a:ln w="9525">
            <a:noFill/>
            <a:miter lim="800000"/>
            <a:headEnd/>
            <a:tailEnd/>
          </a:ln>
          <a:effectLst/>
        </p:spPr>
        <p:txBody>
          <a:bodyPr anchor="ctr"/>
          <a:lstStyle/>
          <a:p>
            <a:r>
              <a:rPr lang="en-US" sz="3400" b="1">
                <a:solidFill>
                  <a:srgbClr val="A50021"/>
                </a:solidFill>
              </a:rPr>
              <a:t>Cylindrical Projections</a:t>
            </a:r>
          </a:p>
        </p:txBody>
      </p:sp>
      <p:sp>
        <p:nvSpPr>
          <p:cNvPr id="316426" name="Text Box 10"/>
          <p:cNvSpPr txBox="1">
            <a:spLocks noChangeArrowheads="1"/>
          </p:cNvSpPr>
          <p:nvPr/>
        </p:nvSpPr>
        <p:spPr bwMode="auto">
          <a:xfrm>
            <a:off x="5943600" y="1447800"/>
            <a:ext cx="1147763" cy="457200"/>
          </a:xfrm>
          <a:prstGeom prst="rect">
            <a:avLst/>
          </a:prstGeom>
          <a:noFill/>
          <a:ln w="9525">
            <a:noFill/>
            <a:miter lim="800000"/>
            <a:headEnd/>
            <a:tailEnd/>
          </a:ln>
          <a:effectLst/>
        </p:spPr>
        <p:txBody>
          <a:bodyPr wrap="none">
            <a:spAutoFit/>
          </a:bodyPr>
          <a:lstStyle/>
          <a:p>
            <a:pPr eaLnBrk="0" hangingPunct="0"/>
            <a:r>
              <a:rPr lang="en-US"/>
              <a:t>Regular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1" name="Picture 3" descr="cylindrical"/>
          <p:cNvPicPr>
            <a:picLocks noChangeAspect="1" noChangeArrowheads="1"/>
          </p:cNvPicPr>
          <p:nvPr/>
        </p:nvPicPr>
        <p:blipFill>
          <a:blip r:embed="rId3" cstate="print"/>
          <a:srcRect r="3740"/>
          <a:stretch>
            <a:fillRect/>
          </a:stretch>
        </p:blipFill>
        <p:spPr bwMode="auto">
          <a:xfrm>
            <a:off x="6390295" y="3543300"/>
            <a:ext cx="2554288" cy="2971800"/>
          </a:xfrm>
          <a:prstGeom prst="rect">
            <a:avLst/>
          </a:prstGeom>
          <a:noFill/>
        </p:spPr>
      </p:pic>
      <p:pic>
        <p:nvPicPr>
          <p:cNvPr id="217092" name="Picture 4" descr="cylindrical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43200" y="3988340"/>
            <a:ext cx="3352800" cy="2576513"/>
          </a:xfrm>
          <a:prstGeom prst="rect">
            <a:avLst/>
          </a:prstGeom>
          <a:noFill/>
          <a:ln w="9525">
            <a:noFill/>
            <a:miter lim="800000"/>
            <a:headEnd/>
            <a:tailEnd/>
          </a:ln>
        </p:spPr>
      </p:pic>
      <p:pic>
        <p:nvPicPr>
          <p:cNvPr id="217093" name="Picture 5" descr="cyl3"/>
          <p:cNvPicPr>
            <a:picLocks noChangeAspect="1" noChangeArrowheads="1"/>
          </p:cNvPicPr>
          <p:nvPr/>
        </p:nvPicPr>
        <p:blipFill>
          <a:blip r:embed="rId5" cstate="print"/>
          <a:srcRect/>
          <a:stretch>
            <a:fillRect/>
          </a:stretch>
        </p:blipFill>
        <p:spPr bwMode="auto">
          <a:xfrm>
            <a:off x="762000" y="3429000"/>
            <a:ext cx="1817688" cy="3200400"/>
          </a:xfrm>
          <a:prstGeom prst="rect">
            <a:avLst/>
          </a:prstGeom>
          <a:noFill/>
        </p:spPr>
      </p:pic>
      <p:pic>
        <p:nvPicPr>
          <p:cNvPr id="217094" name="Picture 6" descr="mercator_cyl-1"/>
          <p:cNvPicPr>
            <a:picLocks noChangeAspect="1" noChangeArrowheads="1"/>
          </p:cNvPicPr>
          <p:nvPr/>
        </p:nvPicPr>
        <p:blipFill>
          <a:blip r:embed="rId6" cstate="print"/>
          <a:srcRect/>
          <a:stretch>
            <a:fillRect/>
          </a:stretch>
        </p:blipFill>
        <p:spPr bwMode="auto">
          <a:xfrm>
            <a:off x="381000" y="1143000"/>
            <a:ext cx="2819400" cy="2281238"/>
          </a:xfrm>
          <a:prstGeom prst="rect">
            <a:avLst/>
          </a:prstGeom>
          <a:noFill/>
        </p:spPr>
      </p:pic>
      <p:pic>
        <p:nvPicPr>
          <p:cNvPr id="217095" name="Picture 7" descr="mercator_obcyl"/>
          <p:cNvPicPr>
            <a:picLocks noChangeAspect="1" noChangeArrowheads="1"/>
          </p:cNvPicPr>
          <p:nvPr/>
        </p:nvPicPr>
        <p:blipFill>
          <a:blip r:embed="rId7" cstate="print"/>
          <a:srcRect t="3085"/>
          <a:stretch>
            <a:fillRect/>
          </a:stretch>
        </p:blipFill>
        <p:spPr bwMode="auto">
          <a:xfrm>
            <a:off x="6223794" y="1327150"/>
            <a:ext cx="2590800" cy="2028825"/>
          </a:xfrm>
          <a:prstGeom prst="rect">
            <a:avLst/>
          </a:prstGeom>
          <a:noFill/>
        </p:spPr>
      </p:pic>
      <p:pic>
        <p:nvPicPr>
          <p:cNvPr id="217096" name="Picture 8" descr="transMercWorld"/>
          <p:cNvPicPr>
            <a:picLocks noChangeAspect="1" noChangeArrowheads="1"/>
          </p:cNvPicPr>
          <p:nvPr/>
        </p:nvPicPr>
        <p:blipFill>
          <a:blip r:embed="rId8" cstate="print"/>
          <a:srcRect/>
          <a:stretch>
            <a:fillRect/>
          </a:stretch>
        </p:blipFill>
        <p:spPr bwMode="auto">
          <a:xfrm>
            <a:off x="3658781" y="1327150"/>
            <a:ext cx="2043113" cy="2590800"/>
          </a:xfrm>
          <a:prstGeom prst="rect">
            <a:avLst/>
          </a:prstGeom>
          <a:noFill/>
          <a:ln w="9525">
            <a:noFill/>
            <a:miter lim="800000"/>
            <a:headEnd/>
            <a:tailEnd/>
          </a:ln>
        </p:spPr>
      </p:pic>
      <p:sp>
        <p:nvSpPr>
          <p:cNvPr id="217097" name="Text Box 9"/>
          <p:cNvSpPr txBox="1">
            <a:spLocks noChangeArrowheads="1"/>
          </p:cNvSpPr>
          <p:nvPr/>
        </p:nvSpPr>
        <p:spPr bwMode="auto">
          <a:xfrm>
            <a:off x="1219200" y="914400"/>
            <a:ext cx="866775" cy="336550"/>
          </a:xfrm>
          <a:prstGeom prst="rect">
            <a:avLst/>
          </a:prstGeom>
          <a:solidFill>
            <a:schemeClr val="tx1"/>
          </a:solidFill>
          <a:ln w="9525">
            <a:noFill/>
            <a:miter lim="800000"/>
            <a:headEnd/>
            <a:tailEnd/>
          </a:ln>
          <a:effectLst/>
        </p:spPr>
        <p:txBody>
          <a:bodyPr wrap="none">
            <a:spAutoFit/>
          </a:bodyPr>
          <a:lstStyle/>
          <a:p>
            <a:r>
              <a:rPr lang="en-US" sz="1600">
                <a:solidFill>
                  <a:schemeClr val="bg2"/>
                </a:solidFill>
                <a:latin typeface="Tahoma" pitchFamily="34" charset="0"/>
              </a:rPr>
              <a:t>Regular</a:t>
            </a:r>
          </a:p>
        </p:txBody>
      </p:sp>
      <p:sp>
        <p:nvSpPr>
          <p:cNvPr id="217098" name="Text Box 10"/>
          <p:cNvSpPr txBox="1">
            <a:spLocks noChangeArrowheads="1"/>
          </p:cNvSpPr>
          <p:nvPr/>
        </p:nvSpPr>
        <p:spPr bwMode="auto">
          <a:xfrm>
            <a:off x="7086600" y="891702"/>
            <a:ext cx="865188" cy="336550"/>
          </a:xfrm>
          <a:prstGeom prst="rect">
            <a:avLst/>
          </a:prstGeom>
          <a:solidFill>
            <a:schemeClr val="tx1"/>
          </a:solidFill>
          <a:ln w="9525">
            <a:noFill/>
            <a:miter lim="800000"/>
            <a:headEnd/>
            <a:tailEnd/>
          </a:ln>
          <a:effectLst/>
        </p:spPr>
        <p:txBody>
          <a:bodyPr wrap="none">
            <a:spAutoFit/>
          </a:bodyPr>
          <a:lstStyle/>
          <a:p>
            <a:r>
              <a:rPr lang="en-US" sz="1600" dirty="0">
                <a:solidFill>
                  <a:schemeClr val="bg2"/>
                </a:solidFill>
                <a:latin typeface="Tahoma" pitchFamily="34" charset="0"/>
              </a:rPr>
              <a:t>Oblique</a:t>
            </a:r>
          </a:p>
        </p:txBody>
      </p:sp>
      <p:sp>
        <p:nvSpPr>
          <p:cNvPr id="217099" name="Text Box 11"/>
          <p:cNvSpPr txBox="1">
            <a:spLocks noChangeArrowheads="1"/>
          </p:cNvSpPr>
          <p:nvPr/>
        </p:nvSpPr>
        <p:spPr bwMode="auto">
          <a:xfrm>
            <a:off x="4192181" y="869950"/>
            <a:ext cx="1163638" cy="336550"/>
          </a:xfrm>
          <a:prstGeom prst="rect">
            <a:avLst/>
          </a:prstGeom>
          <a:solidFill>
            <a:schemeClr val="tx1"/>
          </a:solidFill>
          <a:ln w="9525">
            <a:noFill/>
            <a:miter lim="800000"/>
            <a:headEnd/>
            <a:tailEnd/>
          </a:ln>
          <a:effectLst/>
        </p:spPr>
        <p:txBody>
          <a:bodyPr wrap="none">
            <a:spAutoFit/>
          </a:bodyPr>
          <a:lstStyle/>
          <a:p>
            <a:r>
              <a:rPr lang="en-US" sz="1600" dirty="0">
                <a:solidFill>
                  <a:schemeClr val="bg2"/>
                </a:solidFill>
                <a:latin typeface="Tahoma" pitchFamily="34" charset="0"/>
              </a:rPr>
              <a:t>Transverse</a:t>
            </a:r>
          </a:p>
        </p:txBody>
      </p:sp>
      <p:sp>
        <p:nvSpPr>
          <p:cNvPr id="217100" name="Rectangle 12"/>
          <p:cNvSpPr>
            <a:spLocks noGrp="1" noChangeArrowheads="1"/>
          </p:cNvSpPr>
          <p:nvPr>
            <p:ph type="title"/>
          </p:nvPr>
        </p:nvSpPr>
        <p:spPr>
          <a:xfrm>
            <a:off x="1143000" y="152400"/>
            <a:ext cx="8540750" cy="609600"/>
          </a:xfrm>
        </p:spPr>
        <p:txBody>
          <a:bodyPr/>
          <a:lstStyle/>
          <a:p>
            <a:r>
              <a:rPr lang="en-US" altLang="zh-CN" sz="3400">
                <a:ea typeface="SimSun" pitchFamily="2" charset="-122"/>
              </a:rPr>
              <a:t>Cylindrical Projections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proj_dist"/>
          <p:cNvPicPr>
            <a:picLocks noChangeAspect="1" noChangeArrowheads="1"/>
          </p:cNvPicPr>
          <p:nvPr/>
        </p:nvPicPr>
        <p:blipFill>
          <a:blip r:embed="rId3" cstate="print"/>
          <a:srcRect/>
          <a:stretch>
            <a:fillRect/>
          </a:stretch>
        </p:blipFill>
        <p:spPr bwMode="auto">
          <a:xfrm>
            <a:off x="3136900" y="946150"/>
            <a:ext cx="5867400" cy="4868863"/>
          </a:xfrm>
          <a:prstGeom prst="rect">
            <a:avLst/>
          </a:prstGeom>
          <a:noFill/>
        </p:spPr>
      </p:pic>
      <p:sp>
        <p:nvSpPr>
          <p:cNvPr id="45059" name="Freeform 3"/>
          <p:cNvSpPr>
            <a:spLocks/>
          </p:cNvSpPr>
          <p:nvPr/>
        </p:nvSpPr>
        <p:spPr bwMode="auto">
          <a:xfrm>
            <a:off x="4127500" y="1206500"/>
            <a:ext cx="2355850" cy="1746250"/>
          </a:xfrm>
          <a:custGeom>
            <a:avLst/>
            <a:gdLst/>
            <a:ahLst/>
            <a:cxnLst>
              <a:cxn ang="0">
                <a:pos x="0" y="0"/>
              </a:cxn>
              <a:cxn ang="0">
                <a:pos x="136" y="28"/>
              </a:cxn>
              <a:cxn ang="0">
                <a:pos x="252" y="68"/>
              </a:cxn>
              <a:cxn ang="0">
                <a:pos x="360" y="104"/>
              </a:cxn>
              <a:cxn ang="0">
                <a:pos x="452" y="140"/>
              </a:cxn>
              <a:cxn ang="0">
                <a:pos x="572" y="196"/>
              </a:cxn>
              <a:cxn ang="0">
                <a:pos x="668" y="244"/>
              </a:cxn>
              <a:cxn ang="0">
                <a:pos x="780" y="312"/>
              </a:cxn>
              <a:cxn ang="0">
                <a:pos x="924" y="412"/>
              </a:cxn>
              <a:cxn ang="0">
                <a:pos x="1052" y="520"/>
              </a:cxn>
              <a:cxn ang="0">
                <a:pos x="1152" y="620"/>
              </a:cxn>
              <a:cxn ang="0">
                <a:pos x="1248" y="736"/>
              </a:cxn>
              <a:cxn ang="0">
                <a:pos x="1312" y="820"/>
              </a:cxn>
              <a:cxn ang="0">
                <a:pos x="1396" y="944"/>
              </a:cxn>
              <a:cxn ang="0">
                <a:pos x="1448" y="1032"/>
              </a:cxn>
              <a:cxn ang="0">
                <a:pos x="1484" y="1100"/>
              </a:cxn>
            </a:cxnLst>
            <a:rect l="0" t="0" r="r" b="b"/>
            <a:pathLst>
              <a:path w="1484" h="1100">
                <a:moveTo>
                  <a:pt x="0" y="0"/>
                </a:moveTo>
                <a:lnTo>
                  <a:pt x="136" y="28"/>
                </a:lnTo>
                <a:lnTo>
                  <a:pt x="252" y="68"/>
                </a:lnTo>
                <a:lnTo>
                  <a:pt x="360" y="104"/>
                </a:lnTo>
                <a:lnTo>
                  <a:pt x="452" y="140"/>
                </a:lnTo>
                <a:lnTo>
                  <a:pt x="572" y="196"/>
                </a:lnTo>
                <a:lnTo>
                  <a:pt x="668" y="244"/>
                </a:lnTo>
                <a:lnTo>
                  <a:pt x="780" y="312"/>
                </a:lnTo>
                <a:lnTo>
                  <a:pt x="924" y="412"/>
                </a:lnTo>
                <a:lnTo>
                  <a:pt x="1052" y="520"/>
                </a:lnTo>
                <a:lnTo>
                  <a:pt x="1152" y="620"/>
                </a:lnTo>
                <a:lnTo>
                  <a:pt x="1248" y="736"/>
                </a:lnTo>
                <a:lnTo>
                  <a:pt x="1312" y="820"/>
                </a:lnTo>
                <a:lnTo>
                  <a:pt x="1396" y="944"/>
                </a:lnTo>
                <a:lnTo>
                  <a:pt x="1448" y="1032"/>
                </a:lnTo>
                <a:lnTo>
                  <a:pt x="1484" y="1100"/>
                </a:lnTo>
              </a:path>
            </a:pathLst>
          </a:custGeom>
          <a:noFill/>
          <a:ln w="50800" cap="flat">
            <a:solidFill>
              <a:srgbClr val="0000FF"/>
            </a:solidFill>
            <a:prstDash val="sysDot"/>
            <a:round/>
            <a:headEnd/>
            <a:tailEnd/>
          </a:ln>
          <a:effectLst/>
        </p:spPr>
        <p:txBody>
          <a:bodyPr wrap="none" anchor="ctr"/>
          <a:lstStyle/>
          <a:p>
            <a:endParaRPr lang="en-US"/>
          </a:p>
        </p:txBody>
      </p:sp>
      <p:sp>
        <p:nvSpPr>
          <p:cNvPr id="45060" name="Freeform 4"/>
          <p:cNvSpPr>
            <a:spLocks/>
          </p:cNvSpPr>
          <p:nvPr/>
        </p:nvSpPr>
        <p:spPr bwMode="auto">
          <a:xfrm>
            <a:off x="6858000" y="4419600"/>
            <a:ext cx="12700" cy="622300"/>
          </a:xfrm>
          <a:custGeom>
            <a:avLst/>
            <a:gdLst/>
            <a:ahLst/>
            <a:cxnLst>
              <a:cxn ang="0">
                <a:pos x="0" y="0"/>
              </a:cxn>
              <a:cxn ang="0">
                <a:pos x="8" y="104"/>
              </a:cxn>
              <a:cxn ang="0">
                <a:pos x="8" y="212"/>
              </a:cxn>
              <a:cxn ang="0">
                <a:pos x="4" y="300"/>
              </a:cxn>
              <a:cxn ang="0">
                <a:pos x="4" y="344"/>
              </a:cxn>
              <a:cxn ang="0">
                <a:pos x="0" y="392"/>
              </a:cxn>
            </a:cxnLst>
            <a:rect l="0" t="0" r="r" b="b"/>
            <a:pathLst>
              <a:path w="8" h="392">
                <a:moveTo>
                  <a:pt x="0" y="0"/>
                </a:moveTo>
                <a:lnTo>
                  <a:pt x="8" y="104"/>
                </a:lnTo>
                <a:lnTo>
                  <a:pt x="8" y="212"/>
                </a:lnTo>
                <a:lnTo>
                  <a:pt x="4" y="300"/>
                </a:lnTo>
                <a:lnTo>
                  <a:pt x="4" y="344"/>
                </a:lnTo>
                <a:lnTo>
                  <a:pt x="0" y="392"/>
                </a:lnTo>
              </a:path>
            </a:pathLst>
          </a:custGeom>
          <a:noFill/>
          <a:ln w="50800">
            <a:solidFill>
              <a:srgbClr val="FF0000"/>
            </a:solidFill>
            <a:round/>
            <a:headEnd/>
            <a:tailEnd/>
          </a:ln>
          <a:effectLst/>
        </p:spPr>
        <p:txBody>
          <a:bodyPr wrap="none" anchor="ctr"/>
          <a:lstStyle/>
          <a:p>
            <a:endParaRPr lang="en-US"/>
          </a:p>
        </p:txBody>
      </p:sp>
      <p:grpSp>
        <p:nvGrpSpPr>
          <p:cNvPr id="45061" name="Group 5"/>
          <p:cNvGrpSpPr>
            <a:grpSpLocks/>
          </p:cNvGrpSpPr>
          <p:nvPr/>
        </p:nvGrpSpPr>
        <p:grpSpPr bwMode="auto">
          <a:xfrm>
            <a:off x="3365500" y="1708150"/>
            <a:ext cx="2489200" cy="3733800"/>
            <a:chOff x="1200" y="720"/>
            <a:chExt cx="1568" cy="2352"/>
          </a:xfrm>
        </p:grpSpPr>
        <p:sp>
          <p:nvSpPr>
            <p:cNvPr id="45062" name="Line 6"/>
            <p:cNvSpPr>
              <a:spLocks noChangeShapeType="1"/>
            </p:cNvSpPr>
            <p:nvPr/>
          </p:nvSpPr>
          <p:spPr bwMode="auto">
            <a:xfrm>
              <a:off x="1632" y="720"/>
              <a:ext cx="1136" cy="944"/>
            </a:xfrm>
            <a:prstGeom prst="line">
              <a:avLst/>
            </a:prstGeom>
            <a:noFill/>
            <a:ln w="50800">
              <a:solidFill>
                <a:srgbClr val="0000FF"/>
              </a:solidFill>
              <a:prstDash val="sysDot"/>
              <a:round/>
              <a:headEnd/>
              <a:tailEnd/>
            </a:ln>
            <a:effectLst/>
          </p:spPr>
          <p:txBody>
            <a:bodyPr wrap="none" anchor="ctr"/>
            <a:lstStyle/>
            <a:p>
              <a:endParaRPr lang="en-US"/>
            </a:p>
          </p:txBody>
        </p:sp>
        <p:sp>
          <p:nvSpPr>
            <p:cNvPr id="45063" name="Line 7"/>
            <p:cNvSpPr>
              <a:spLocks noChangeShapeType="1"/>
            </p:cNvSpPr>
            <p:nvPr/>
          </p:nvSpPr>
          <p:spPr bwMode="auto">
            <a:xfrm>
              <a:off x="1200" y="3072"/>
              <a:ext cx="1296" cy="0"/>
            </a:xfrm>
            <a:prstGeom prst="line">
              <a:avLst/>
            </a:prstGeom>
            <a:noFill/>
            <a:ln w="38100">
              <a:solidFill>
                <a:srgbClr val="0000FF"/>
              </a:solidFill>
              <a:prstDash val="sysDot"/>
              <a:round/>
              <a:headEnd/>
              <a:tailEnd/>
            </a:ln>
            <a:effectLst/>
          </p:spPr>
          <p:txBody>
            <a:bodyPr wrap="none" anchor="ctr"/>
            <a:lstStyle/>
            <a:p>
              <a:endParaRPr lang="en-US"/>
            </a:p>
          </p:txBody>
        </p:sp>
      </p:grpSp>
      <p:grpSp>
        <p:nvGrpSpPr>
          <p:cNvPr id="45064" name="Group 8"/>
          <p:cNvGrpSpPr>
            <a:grpSpLocks/>
          </p:cNvGrpSpPr>
          <p:nvPr/>
        </p:nvGrpSpPr>
        <p:grpSpPr bwMode="auto">
          <a:xfrm>
            <a:off x="3365500" y="4476750"/>
            <a:ext cx="5429250" cy="1346200"/>
            <a:chOff x="1200" y="2464"/>
            <a:chExt cx="3420" cy="848"/>
          </a:xfrm>
        </p:grpSpPr>
        <p:sp>
          <p:nvSpPr>
            <p:cNvPr id="45065" name="Line 9"/>
            <p:cNvSpPr>
              <a:spLocks noChangeShapeType="1"/>
            </p:cNvSpPr>
            <p:nvPr/>
          </p:nvSpPr>
          <p:spPr bwMode="auto">
            <a:xfrm>
              <a:off x="3732" y="2464"/>
              <a:ext cx="888" cy="736"/>
            </a:xfrm>
            <a:prstGeom prst="line">
              <a:avLst/>
            </a:prstGeom>
            <a:noFill/>
            <a:ln w="50800">
              <a:solidFill>
                <a:srgbClr val="FF0000"/>
              </a:solidFill>
              <a:round/>
              <a:headEnd/>
              <a:tailEnd/>
            </a:ln>
            <a:effectLst/>
          </p:spPr>
          <p:txBody>
            <a:bodyPr wrap="none" anchor="ctr"/>
            <a:lstStyle/>
            <a:p>
              <a:endParaRPr lang="en-US"/>
            </a:p>
          </p:txBody>
        </p:sp>
        <p:sp>
          <p:nvSpPr>
            <p:cNvPr id="45066" name="Line 10"/>
            <p:cNvSpPr>
              <a:spLocks noChangeShapeType="1"/>
            </p:cNvSpPr>
            <p:nvPr/>
          </p:nvSpPr>
          <p:spPr bwMode="auto">
            <a:xfrm>
              <a:off x="1200" y="3312"/>
              <a:ext cx="1296" cy="0"/>
            </a:xfrm>
            <a:prstGeom prst="line">
              <a:avLst/>
            </a:prstGeom>
            <a:noFill/>
            <a:ln w="38100">
              <a:solidFill>
                <a:srgbClr val="FF0000"/>
              </a:solidFill>
              <a:round/>
              <a:headEnd/>
              <a:tailEnd/>
            </a:ln>
            <a:effectLst/>
          </p:spPr>
          <p:txBody>
            <a:bodyPr wrap="none" anchor="ctr"/>
            <a:lstStyle/>
            <a:p>
              <a:endParaRPr lang="en-US"/>
            </a:p>
          </p:txBody>
        </p:sp>
      </p:grpSp>
      <p:sp>
        <p:nvSpPr>
          <p:cNvPr id="45067" name="Text Box 11"/>
          <p:cNvSpPr txBox="1">
            <a:spLocks noChangeArrowheads="1"/>
          </p:cNvSpPr>
          <p:nvPr/>
        </p:nvSpPr>
        <p:spPr bwMode="auto">
          <a:xfrm>
            <a:off x="5422900" y="6051550"/>
            <a:ext cx="2819400" cy="396875"/>
          </a:xfrm>
          <a:prstGeom prst="rect">
            <a:avLst/>
          </a:prstGeom>
          <a:noFill/>
          <a:ln w="9525">
            <a:noFill/>
            <a:miter lim="800000"/>
            <a:headEnd/>
            <a:tailEnd/>
          </a:ln>
          <a:effectLst/>
        </p:spPr>
        <p:txBody>
          <a:bodyPr>
            <a:spAutoFit/>
          </a:bodyPr>
          <a:lstStyle/>
          <a:p>
            <a:pPr>
              <a:spcBef>
                <a:spcPct val="50000"/>
              </a:spcBef>
            </a:pPr>
            <a:r>
              <a:rPr lang="en-US" altLang="zh-CN" sz="2000">
                <a:latin typeface="Tahoma" pitchFamily="34" charset="0"/>
                <a:ea typeface="SimSun" pitchFamily="2" charset="-122"/>
              </a:rPr>
              <a:t>Bolstad, Fig. 3-16</a:t>
            </a:r>
            <a:endParaRPr lang="en-US" altLang="zh-CN">
              <a:latin typeface="Tahoma" pitchFamily="34" charset="0"/>
              <a:ea typeface="SimSun" pitchFamily="2" charset="-122"/>
            </a:endParaRPr>
          </a:p>
        </p:txBody>
      </p:sp>
      <p:sp>
        <p:nvSpPr>
          <p:cNvPr id="45068" name="Rectangle 12"/>
          <p:cNvSpPr>
            <a:spLocks noGrp="1" noChangeArrowheads="1"/>
          </p:cNvSpPr>
          <p:nvPr>
            <p:ph type="title"/>
          </p:nvPr>
        </p:nvSpPr>
        <p:spPr>
          <a:xfrm>
            <a:off x="1066800" y="304800"/>
            <a:ext cx="7162800" cy="446088"/>
          </a:xfrm>
        </p:spPr>
        <p:txBody>
          <a:bodyPr/>
          <a:lstStyle/>
          <a:p>
            <a:r>
              <a:rPr lang="en-US" altLang="zh-CN">
                <a:ea typeface="SimSun" pitchFamily="2" charset="-122"/>
              </a:rPr>
              <a:t>Distortion during Map Projection</a:t>
            </a:r>
          </a:p>
        </p:txBody>
      </p:sp>
      <p:sp>
        <p:nvSpPr>
          <p:cNvPr id="45069" name="Text Box 13"/>
          <p:cNvSpPr txBox="1">
            <a:spLocks noChangeArrowheads="1"/>
          </p:cNvSpPr>
          <p:nvPr/>
        </p:nvSpPr>
        <p:spPr bwMode="auto">
          <a:xfrm>
            <a:off x="304800" y="2438400"/>
            <a:ext cx="3138488" cy="2014538"/>
          </a:xfrm>
          <a:prstGeom prst="rect">
            <a:avLst/>
          </a:prstGeom>
          <a:noFill/>
          <a:ln w="9525">
            <a:noFill/>
            <a:miter lim="800000"/>
            <a:headEnd/>
            <a:tailEnd/>
          </a:ln>
          <a:effectLst/>
        </p:spPr>
        <p:txBody>
          <a:bodyPr wrap="none">
            <a:spAutoFit/>
          </a:bodyPr>
          <a:lstStyle/>
          <a:p>
            <a:pPr eaLnBrk="0" hangingPunct="0"/>
            <a:r>
              <a:rPr lang="en-US" altLang="zh-CN" sz="1800">
                <a:latin typeface="Tahoma" pitchFamily="34" charset="0"/>
                <a:ea typeface="SimSun" pitchFamily="2" charset="-122"/>
              </a:rPr>
              <a:t>I = intersection pts (aka </a:t>
            </a:r>
          </a:p>
          <a:p>
            <a:pPr eaLnBrk="0" hangingPunct="0"/>
            <a:r>
              <a:rPr lang="en-US" altLang="zh-CN" sz="1800">
                <a:latin typeface="Tahoma" pitchFamily="34" charset="0"/>
                <a:ea typeface="SimSun" pitchFamily="2" charset="-122"/>
              </a:rPr>
              <a:t>Standard Lines or Parallels)</a:t>
            </a:r>
          </a:p>
          <a:p>
            <a:pPr eaLnBrk="0" hangingPunct="0"/>
            <a:endParaRPr lang="en-US" altLang="zh-CN" sz="1800">
              <a:latin typeface="Tahoma" pitchFamily="34" charset="0"/>
              <a:ea typeface="SimSun" pitchFamily="2" charset="-122"/>
            </a:endParaRPr>
          </a:p>
          <a:p>
            <a:pPr eaLnBrk="0" hangingPunct="0"/>
            <a:r>
              <a:rPr lang="en-US" altLang="zh-CN" sz="1800">
                <a:latin typeface="Tahoma" pitchFamily="34" charset="0"/>
                <a:ea typeface="SimSun" pitchFamily="2" charset="-122"/>
              </a:rPr>
              <a:t>A,B,D,E = map surface edge</a:t>
            </a:r>
          </a:p>
          <a:p>
            <a:pPr eaLnBrk="0" hangingPunct="0"/>
            <a:endParaRPr lang="en-US" altLang="zh-CN" sz="1800">
              <a:latin typeface="Tahoma" pitchFamily="34" charset="0"/>
              <a:ea typeface="SimSun" pitchFamily="2" charset="-122"/>
            </a:endParaRPr>
          </a:p>
          <a:p>
            <a:pPr eaLnBrk="0" hangingPunct="0"/>
            <a:r>
              <a:rPr lang="en-US" altLang="zh-CN" sz="1800">
                <a:latin typeface="Tahoma" pitchFamily="34" charset="0"/>
                <a:ea typeface="SimSun" pitchFamily="2" charset="-122"/>
              </a:rPr>
              <a:t>a,b,d,e = scaled map surface</a:t>
            </a:r>
          </a:p>
          <a:p>
            <a:pPr eaLnBrk="0" hangingPunct="0"/>
            <a:endParaRPr lang="zh-CN" altLang="en-US" sz="1800">
              <a:latin typeface="Tahoma" pitchFamily="34" charset="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103277304" fill="hold" nodeType="clickEffect">
                                  <p:stCondLst>
                                    <p:cond delay="0"/>
                                  </p:stCondLst>
                                  <p:childTnLst>
                                    <p:set>
                                      <p:cBhvr>
                                        <p:cTn id="10" dur="1" fill="hold">
                                          <p:stCondLst>
                                            <p:cond delay="499"/>
                                          </p:stCondLst>
                                        </p:cTn>
                                        <p:tgtEl>
                                          <p:spTgt spid="450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103277632" fill="hold" nodeType="clickEffect">
                                  <p:stCondLst>
                                    <p:cond delay="0"/>
                                  </p:stCondLst>
                                  <p:childTnLst>
                                    <p:set>
                                      <p:cBhvr>
                                        <p:cTn id="18" dur="1" fill="hold">
                                          <p:stCondLst>
                                            <p:cond delay="499"/>
                                          </p:stCondLst>
                                        </p:cTn>
                                        <p:tgtEl>
                                          <p:spTgt spid="45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p:bldP spid="450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1143000" y="0"/>
            <a:ext cx="7543800" cy="838200"/>
          </a:xfrm>
        </p:spPr>
        <p:txBody>
          <a:bodyPr/>
          <a:lstStyle/>
          <a:p>
            <a:r>
              <a:rPr lang="en-US" altLang="zh-CN" sz="3400">
                <a:ea typeface="SimSun" pitchFamily="2" charset="-122"/>
              </a:rPr>
              <a:t>Map Projection &amp; Distortion</a:t>
            </a:r>
          </a:p>
        </p:txBody>
      </p:sp>
      <p:sp>
        <p:nvSpPr>
          <p:cNvPr id="295939" name="Rectangle 3"/>
          <p:cNvSpPr>
            <a:spLocks noGrp="1" noChangeArrowheads="1"/>
          </p:cNvSpPr>
          <p:nvPr>
            <p:ph type="body" idx="1"/>
          </p:nvPr>
        </p:nvSpPr>
        <p:spPr>
          <a:xfrm>
            <a:off x="685800" y="1752600"/>
            <a:ext cx="7772400" cy="4648200"/>
          </a:xfrm>
        </p:spPr>
        <p:txBody>
          <a:bodyPr/>
          <a:lstStyle/>
          <a:p>
            <a:pPr>
              <a:lnSpc>
                <a:spcPct val="80000"/>
              </a:lnSpc>
            </a:pPr>
            <a:r>
              <a:rPr lang="en-US" altLang="zh-CN" sz="2000" b="1" dirty="0">
                <a:latin typeface="Arial" pitchFamily="34" charset="0"/>
                <a:ea typeface="SimSun" pitchFamily="2" charset="-122"/>
              </a:rPr>
              <a:t>Shape (conformal)</a:t>
            </a:r>
            <a:r>
              <a:rPr lang="en-US" altLang="zh-CN" sz="2000" dirty="0">
                <a:latin typeface="Arial" pitchFamily="34" charset="0"/>
                <a:ea typeface="SimSun" pitchFamily="2" charset="-122"/>
              </a:rPr>
              <a:t> - </a:t>
            </a:r>
            <a:r>
              <a:rPr lang="en-US" altLang="zh-CN" sz="2000" dirty="0">
                <a:latin typeface="Arial" pitchFamily="34" charset="0"/>
                <a:ea typeface="SimSun" pitchFamily="2" charset="-122"/>
                <a:cs typeface="Arial" pitchFamily="34" charset="0"/>
              </a:rPr>
              <a:t>If a map </a:t>
            </a:r>
            <a:r>
              <a:rPr lang="en-US" altLang="zh-CN" sz="2000" b="1" i="1" dirty="0">
                <a:solidFill>
                  <a:srgbClr val="FF3300"/>
                </a:solidFill>
                <a:latin typeface="Arial" pitchFamily="34" charset="0"/>
                <a:ea typeface="SimSun" pitchFamily="2" charset="-122"/>
                <a:cs typeface="Arial" pitchFamily="34" charset="0"/>
              </a:rPr>
              <a:t>preserves shape</a:t>
            </a:r>
            <a:r>
              <a:rPr lang="en-US" altLang="zh-CN" sz="2000" dirty="0">
                <a:latin typeface="Arial" pitchFamily="34" charset="0"/>
                <a:ea typeface="SimSun" pitchFamily="2" charset="-122"/>
                <a:cs typeface="Arial" pitchFamily="34" charset="0"/>
              </a:rPr>
              <a:t>, then feature outlines (like county boundaries) look the same on the map as they do on the earth. </a:t>
            </a:r>
          </a:p>
          <a:p>
            <a:pPr>
              <a:lnSpc>
                <a:spcPct val="80000"/>
              </a:lnSpc>
            </a:pPr>
            <a:endParaRPr lang="en-US" altLang="zh-CN" sz="2000" b="1" dirty="0" smtClean="0">
              <a:latin typeface="Arial" pitchFamily="34" charset="0"/>
              <a:ea typeface="SimSun" pitchFamily="2" charset="-122"/>
              <a:cs typeface="Arial" pitchFamily="34" charset="0"/>
            </a:endParaRPr>
          </a:p>
          <a:p>
            <a:pPr>
              <a:lnSpc>
                <a:spcPct val="80000"/>
              </a:lnSpc>
            </a:pPr>
            <a:r>
              <a:rPr lang="en-US" altLang="zh-CN" sz="2000" b="1" dirty="0" smtClean="0">
                <a:latin typeface="Arial" pitchFamily="34" charset="0"/>
                <a:ea typeface="SimSun" pitchFamily="2" charset="-122"/>
                <a:cs typeface="Arial" pitchFamily="34" charset="0"/>
              </a:rPr>
              <a:t>Area </a:t>
            </a:r>
            <a:r>
              <a:rPr lang="en-US" altLang="zh-CN" sz="2000" b="1" dirty="0">
                <a:latin typeface="Arial" pitchFamily="34" charset="0"/>
                <a:ea typeface="SimSun" pitchFamily="2" charset="-122"/>
                <a:cs typeface="Arial" pitchFamily="34" charset="0"/>
              </a:rPr>
              <a:t>(equal-area)</a:t>
            </a:r>
            <a:r>
              <a:rPr lang="en-US" altLang="zh-CN" sz="2000" dirty="0">
                <a:latin typeface="Arial" pitchFamily="34" charset="0"/>
                <a:ea typeface="SimSun" pitchFamily="2" charset="-122"/>
                <a:cs typeface="Arial" pitchFamily="34" charset="0"/>
              </a:rPr>
              <a:t> - If a map </a:t>
            </a:r>
            <a:r>
              <a:rPr lang="en-US" altLang="zh-CN" sz="2000" b="1" i="1" dirty="0">
                <a:solidFill>
                  <a:srgbClr val="FF3300"/>
                </a:solidFill>
                <a:latin typeface="Arial" pitchFamily="34" charset="0"/>
                <a:ea typeface="SimSun" pitchFamily="2" charset="-122"/>
                <a:cs typeface="Arial" pitchFamily="34" charset="0"/>
              </a:rPr>
              <a:t>preserves area</a:t>
            </a:r>
            <a:r>
              <a:rPr lang="en-US" altLang="zh-CN" sz="2000" dirty="0">
                <a:latin typeface="Arial" pitchFamily="34" charset="0"/>
                <a:ea typeface="SimSun" pitchFamily="2" charset="-122"/>
                <a:cs typeface="Arial" pitchFamily="34" charset="0"/>
              </a:rPr>
              <a:t>, then the size of a feature on a map is the same relative to its size on the earth. </a:t>
            </a:r>
            <a:endParaRPr lang="en-US" altLang="zh-CN" sz="2000" dirty="0" smtClean="0">
              <a:latin typeface="Arial" pitchFamily="34" charset="0"/>
              <a:ea typeface="SimSun" pitchFamily="2" charset="-122"/>
              <a:cs typeface="Arial" pitchFamily="34" charset="0"/>
            </a:endParaRPr>
          </a:p>
          <a:p>
            <a:pPr>
              <a:lnSpc>
                <a:spcPct val="80000"/>
              </a:lnSpc>
            </a:pPr>
            <a:endParaRPr lang="en-US" altLang="zh-CN" sz="2000" b="1" dirty="0" smtClean="0">
              <a:latin typeface="Arial" pitchFamily="34" charset="0"/>
              <a:ea typeface="SimSun" pitchFamily="2" charset="-122"/>
              <a:cs typeface="Arial" pitchFamily="34" charset="0"/>
            </a:endParaRPr>
          </a:p>
          <a:p>
            <a:pPr>
              <a:lnSpc>
                <a:spcPct val="80000"/>
              </a:lnSpc>
            </a:pPr>
            <a:r>
              <a:rPr lang="en-US" altLang="zh-CN" sz="2000" b="1" dirty="0" smtClean="0">
                <a:latin typeface="Arial" pitchFamily="34" charset="0"/>
                <a:ea typeface="SimSun" pitchFamily="2" charset="-122"/>
                <a:cs typeface="Arial" pitchFamily="34" charset="0"/>
              </a:rPr>
              <a:t>Distance </a:t>
            </a:r>
            <a:r>
              <a:rPr lang="en-US" altLang="zh-CN" sz="2000" b="1" dirty="0">
                <a:latin typeface="Arial" pitchFamily="34" charset="0"/>
                <a:ea typeface="SimSun" pitchFamily="2" charset="-122"/>
                <a:cs typeface="Arial" pitchFamily="34" charset="0"/>
              </a:rPr>
              <a:t>(equidistant</a:t>
            </a:r>
            <a:r>
              <a:rPr lang="en-US" altLang="zh-CN" sz="2000" dirty="0">
                <a:latin typeface="Arial" pitchFamily="34" charset="0"/>
                <a:ea typeface="SimSun" pitchFamily="2" charset="-122"/>
                <a:cs typeface="Arial" pitchFamily="34" charset="0"/>
              </a:rPr>
              <a:t>) - An </a:t>
            </a:r>
            <a:r>
              <a:rPr lang="en-US" altLang="zh-CN" sz="2000" i="1" dirty="0">
                <a:latin typeface="Arial" pitchFamily="34" charset="0"/>
                <a:ea typeface="SimSun" pitchFamily="2" charset="-122"/>
                <a:cs typeface="Arial" pitchFamily="34" charset="0"/>
              </a:rPr>
              <a:t>equidistant </a:t>
            </a:r>
            <a:r>
              <a:rPr lang="en-US" altLang="zh-CN" sz="2000" dirty="0">
                <a:latin typeface="Arial" pitchFamily="34" charset="0"/>
                <a:ea typeface="SimSun" pitchFamily="2" charset="-122"/>
                <a:cs typeface="Arial" pitchFamily="34" charset="0"/>
              </a:rPr>
              <a:t>map is one that </a:t>
            </a:r>
            <a:r>
              <a:rPr lang="en-US" altLang="zh-CN" sz="2000" b="1" i="1" dirty="0">
                <a:solidFill>
                  <a:srgbClr val="FF3300"/>
                </a:solidFill>
                <a:latin typeface="Arial" pitchFamily="34" charset="0"/>
                <a:ea typeface="SimSun" pitchFamily="2" charset="-122"/>
                <a:cs typeface="Arial" pitchFamily="34" charset="0"/>
              </a:rPr>
              <a:t>preserves true scale for all straight lines</a:t>
            </a:r>
            <a:r>
              <a:rPr lang="en-US" altLang="zh-CN" sz="2000" dirty="0">
                <a:latin typeface="Arial" pitchFamily="34" charset="0"/>
                <a:ea typeface="SimSun" pitchFamily="2" charset="-122"/>
                <a:cs typeface="Arial" pitchFamily="34" charset="0"/>
              </a:rPr>
              <a:t> passing through a single, specified point.  If a line from </a:t>
            </a:r>
            <a:r>
              <a:rPr lang="en-US" altLang="zh-CN" sz="2000" i="1" dirty="0">
                <a:latin typeface="Arial" pitchFamily="34" charset="0"/>
                <a:ea typeface="SimSun" pitchFamily="2" charset="-122"/>
                <a:cs typeface="Arial" pitchFamily="34" charset="0"/>
              </a:rPr>
              <a:t>a</a:t>
            </a:r>
            <a:r>
              <a:rPr lang="en-US" altLang="zh-CN" sz="2000" dirty="0">
                <a:latin typeface="Arial" pitchFamily="34" charset="0"/>
                <a:ea typeface="SimSun" pitchFamily="2" charset="-122"/>
                <a:cs typeface="Arial" pitchFamily="34" charset="0"/>
              </a:rPr>
              <a:t> to </a:t>
            </a:r>
            <a:r>
              <a:rPr lang="en-US" altLang="zh-CN" sz="2000" i="1" dirty="0">
                <a:latin typeface="Arial" pitchFamily="34" charset="0"/>
                <a:ea typeface="SimSun" pitchFamily="2" charset="-122"/>
                <a:cs typeface="Arial" pitchFamily="34" charset="0"/>
              </a:rPr>
              <a:t>b</a:t>
            </a:r>
            <a:r>
              <a:rPr lang="en-US" altLang="zh-CN" sz="2000" dirty="0">
                <a:latin typeface="Arial" pitchFamily="34" charset="0"/>
                <a:ea typeface="SimSun" pitchFamily="2" charset="-122"/>
                <a:cs typeface="Arial" pitchFamily="34" charset="0"/>
              </a:rPr>
              <a:t> on a map is the same distance that it is on the earth, then the map line has true scale.  No map has true scale everywhere.  </a:t>
            </a:r>
            <a:endParaRPr lang="en-US" altLang="zh-CN" sz="2000" dirty="0" smtClean="0">
              <a:latin typeface="Arial" pitchFamily="34" charset="0"/>
              <a:ea typeface="SimSun" pitchFamily="2" charset="-122"/>
              <a:cs typeface="Arial" pitchFamily="34" charset="0"/>
            </a:endParaRPr>
          </a:p>
          <a:p>
            <a:pPr>
              <a:lnSpc>
                <a:spcPct val="80000"/>
              </a:lnSpc>
            </a:pPr>
            <a:endParaRPr lang="en-US" altLang="zh-CN" sz="2000" dirty="0" smtClean="0">
              <a:latin typeface="Arial" pitchFamily="34" charset="0"/>
              <a:ea typeface="SimSun" pitchFamily="2" charset="-122"/>
              <a:cs typeface="Arial" pitchFamily="34" charset="0"/>
            </a:endParaRPr>
          </a:p>
          <a:p>
            <a:pPr>
              <a:lnSpc>
                <a:spcPct val="80000"/>
              </a:lnSpc>
            </a:pPr>
            <a:r>
              <a:rPr lang="en-US" altLang="zh-CN" sz="2000" b="1" dirty="0">
                <a:latin typeface="Arial" pitchFamily="34" charset="0"/>
                <a:ea typeface="SimSun" pitchFamily="2" charset="-122"/>
                <a:cs typeface="Arial" pitchFamily="34" charset="0"/>
              </a:rPr>
              <a:t>Direction/Azimuth (azimuthal)</a:t>
            </a:r>
            <a:r>
              <a:rPr lang="en-US" altLang="zh-CN" sz="2000" dirty="0">
                <a:latin typeface="Arial" pitchFamily="34" charset="0"/>
                <a:ea typeface="SimSun" pitchFamily="2" charset="-122"/>
                <a:cs typeface="Arial" pitchFamily="34" charset="0"/>
              </a:rPr>
              <a:t> – An </a:t>
            </a:r>
            <a:r>
              <a:rPr lang="en-US" altLang="zh-CN" sz="2000" i="1" dirty="0">
                <a:latin typeface="Arial" pitchFamily="34" charset="0"/>
                <a:ea typeface="SimSun" pitchFamily="2" charset="-122"/>
                <a:cs typeface="Arial" pitchFamily="34" charset="0"/>
              </a:rPr>
              <a:t>azimuthal projection</a:t>
            </a:r>
            <a:r>
              <a:rPr lang="en-US" altLang="zh-CN" sz="2000" dirty="0">
                <a:latin typeface="Arial" pitchFamily="34" charset="0"/>
                <a:ea typeface="SimSun" pitchFamily="2" charset="-122"/>
                <a:cs typeface="Arial" pitchFamily="34" charset="0"/>
              </a:rPr>
              <a:t> is one that </a:t>
            </a:r>
            <a:r>
              <a:rPr lang="en-US" altLang="zh-CN" sz="2000" b="1" i="1" dirty="0">
                <a:solidFill>
                  <a:srgbClr val="FF3300"/>
                </a:solidFill>
                <a:latin typeface="Arial" pitchFamily="34" charset="0"/>
                <a:ea typeface="SimSun" pitchFamily="2" charset="-122"/>
                <a:cs typeface="Arial" pitchFamily="34" charset="0"/>
              </a:rPr>
              <a:t>preserves direction</a:t>
            </a:r>
            <a:r>
              <a:rPr lang="en-US" altLang="zh-CN" sz="2000" dirty="0">
                <a:latin typeface="Arial" pitchFamily="34" charset="0"/>
                <a:ea typeface="SimSun" pitchFamily="2" charset="-122"/>
                <a:cs typeface="Arial" pitchFamily="34" charset="0"/>
              </a:rPr>
              <a:t> for all straight lines passing through a single, specified point.</a:t>
            </a:r>
          </a:p>
        </p:txBody>
      </p:sp>
      <p:sp>
        <p:nvSpPr>
          <p:cNvPr id="295940" name="Text Box 4"/>
          <p:cNvSpPr txBox="1">
            <a:spLocks noChangeArrowheads="1"/>
          </p:cNvSpPr>
          <p:nvPr/>
        </p:nvSpPr>
        <p:spPr bwMode="auto">
          <a:xfrm>
            <a:off x="457200" y="1066800"/>
            <a:ext cx="8458200" cy="519113"/>
          </a:xfrm>
          <a:prstGeom prst="rect">
            <a:avLst/>
          </a:prstGeom>
          <a:noFill/>
          <a:ln w="9525">
            <a:noFill/>
            <a:miter lim="800000"/>
            <a:headEnd/>
            <a:tailEnd/>
          </a:ln>
          <a:effectLst/>
        </p:spPr>
        <p:txBody>
          <a:bodyPr>
            <a:spAutoFit/>
          </a:bodyPr>
          <a:lstStyle/>
          <a:p>
            <a:pPr>
              <a:spcBef>
                <a:spcPct val="50000"/>
              </a:spcBef>
            </a:pPr>
            <a:r>
              <a:rPr lang="en-US" sz="2800" i="1">
                <a:cs typeface="Arial" pitchFamily="34" charset="0"/>
              </a:rPr>
              <a:t>Converting a sphere to a flat surface results in distortion.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4" cstate="print"/>
          <a:srcRect/>
          <a:stretch>
            <a:fillRect/>
          </a:stretch>
        </p:blipFill>
        <p:spPr bwMode="auto">
          <a:xfrm>
            <a:off x="1066800" y="1143000"/>
            <a:ext cx="4495800" cy="2946400"/>
          </a:xfrm>
          <a:prstGeom prst="rect">
            <a:avLst/>
          </a:prstGeom>
          <a:noFill/>
        </p:spPr>
      </p:pic>
      <p:sp>
        <p:nvSpPr>
          <p:cNvPr id="74757" name="Rectangle 5"/>
          <p:cNvSpPr>
            <a:spLocks noGrp="1" noChangeArrowheads="1"/>
          </p:cNvSpPr>
          <p:nvPr>
            <p:ph type="title"/>
          </p:nvPr>
        </p:nvSpPr>
        <p:spPr>
          <a:xfrm>
            <a:off x="1219200" y="381000"/>
            <a:ext cx="7543800" cy="357188"/>
          </a:xfrm>
        </p:spPr>
        <p:txBody>
          <a:bodyPr/>
          <a:lstStyle/>
          <a:p>
            <a:r>
              <a:rPr lang="en-US" altLang="zh-CN" sz="3400">
                <a:ea typeface="SimSun" pitchFamily="2" charset="-122"/>
              </a:rPr>
              <a:t>Common US/Florida Projections</a:t>
            </a:r>
          </a:p>
        </p:txBody>
      </p:sp>
      <p:sp>
        <p:nvSpPr>
          <p:cNvPr id="74760" name="Rectangle 8"/>
          <p:cNvSpPr>
            <a:spLocks noGrp="1" noChangeArrowheads="1"/>
          </p:cNvSpPr>
          <p:nvPr>
            <p:ph type="body" sz="half" idx="2"/>
          </p:nvPr>
        </p:nvSpPr>
        <p:spPr>
          <a:xfrm>
            <a:off x="914400" y="4191000"/>
            <a:ext cx="2895600" cy="2133600"/>
          </a:xfrm>
          <a:noFill/>
          <a:ln/>
        </p:spPr>
        <p:txBody>
          <a:bodyPr/>
          <a:lstStyle/>
          <a:p>
            <a:pPr marL="168275" indent="-168275"/>
            <a:r>
              <a:rPr lang="en-US" altLang="zh-CN" sz="1800">
                <a:ea typeface="SimSun" pitchFamily="2" charset="-122"/>
              </a:rPr>
              <a:t>Distortion least between standard parallels</a:t>
            </a:r>
          </a:p>
          <a:p>
            <a:pPr marL="168275" indent="-168275"/>
            <a:r>
              <a:rPr lang="en-US" altLang="zh-CN" sz="1800">
                <a:ea typeface="SimSun" pitchFamily="2" charset="-122"/>
              </a:rPr>
              <a:t>Good for E–W extensive study areas</a:t>
            </a:r>
          </a:p>
          <a:p>
            <a:pPr marL="168275" indent="-168275"/>
            <a:r>
              <a:rPr lang="en-US" altLang="zh-CN" sz="1800" i="1">
                <a:ea typeface="SimSun" pitchFamily="2" charset="-122"/>
              </a:rPr>
              <a:t>Conformal</a:t>
            </a:r>
            <a:r>
              <a:rPr lang="en-US" altLang="zh-CN" sz="1800">
                <a:ea typeface="SimSun" pitchFamily="2" charset="-122"/>
              </a:rPr>
              <a:t>: Azim. angles measured locally are correct</a:t>
            </a:r>
          </a:p>
        </p:txBody>
      </p:sp>
      <p:graphicFrame>
        <p:nvGraphicFramePr>
          <p:cNvPr id="74761" name="Object 9"/>
          <p:cNvGraphicFramePr>
            <a:graphicFrameLocks noGrp="1" noChangeAspect="1"/>
          </p:cNvGraphicFramePr>
          <p:nvPr>
            <p:ph sz="half" idx="1"/>
          </p:nvPr>
        </p:nvGraphicFramePr>
        <p:xfrm>
          <a:off x="5943600" y="1752600"/>
          <a:ext cx="2774950" cy="3810000"/>
        </p:xfrm>
        <a:graphic>
          <a:graphicData uri="http://schemas.openxmlformats.org/presentationml/2006/ole">
            <mc:AlternateContent xmlns:mc="http://schemas.openxmlformats.org/markup-compatibility/2006">
              <mc:Choice xmlns:v="urn:schemas-microsoft-com:vml" Requires="v">
                <p:oleObj spid="_x0000_s74778" name="Document" r:id="rId5" imgW="3078480" imgH="4229100" progId="Word.Document.8">
                  <p:embed/>
                </p:oleObj>
              </mc:Choice>
              <mc:Fallback>
                <p:oleObj name="Document" r:id="rId5" imgW="3078480" imgH="4229100" progId="Word.Document.8">
                  <p:embed/>
                  <p:pic>
                    <p:nvPicPr>
                      <p:cNvPr id="0" name="Picture 1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752600"/>
                        <a:ext cx="27749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p:txBody>
          <a:bodyPr/>
          <a:lstStyle/>
          <a:p>
            <a:r>
              <a:rPr lang="en-US" altLang="zh-CN" sz="3500">
                <a:ea typeface="SimSun" pitchFamily="2" charset="-122"/>
              </a:rPr>
              <a:t>Alerts Equal Area Conic</a:t>
            </a:r>
            <a:endParaRPr lang="en-US" altLang="zh-CN" sz="2500">
              <a:solidFill>
                <a:schemeClr val="tx1"/>
              </a:solidFill>
              <a:ea typeface="SimSun" pitchFamily="2" charset="-122"/>
            </a:endParaRPr>
          </a:p>
        </p:txBody>
      </p:sp>
      <p:sp>
        <p:nvSpPr>
          <p:cNvPr id="73731" name="Rectangle 1027"/>
          <p:cNvSpPr>
            <a:spLocks noGrp="1" noChangeArrowheads="1"/>
          </p:cNvSpPr>
          <p:nvPr>
            <p:ph type="body" sz="half" idx="1"/>
          </p:nvPr>
        </p:nvSpPr>
        <p:spPr>
          <a:xfrm>
            <a:off x="762000" y="1371600"/>
            <a:ext cx="3962400" cy="3886200"/>
          </a:xfrm>
        </p:spPr>
        <p:txBody>
          <a:bodyPr/>
          <a:lstStyle/>
          <a:p>
            <a:pPr>
              <a:spcBef>
                <a:spcPct val="50000"/>
              </a:spcBef>
            </a:pPr>
            <a:r>
              <a:rPr lang="en-US" altLang="zh-CN" sz="2000">
                <a:ea typeface="SimSun" pitchFamily="2" charset="-122"/>
              </a:rPr>
              <a:t>Areas proportional to those on earth</a:t>
            </a:r>
          </a:p>
          <a:p>
            <a:pPr>
              <a:spcBef>
                <a:spcPct val="50000"/>
              </a:spcBef>
            </a:pPr>
            <a:r>
              <a:rPr lang="en-US" altLang="zh-CN" sz="2000">
                <a:ea typeface="SimSun" pitchFamily="2" charset="-122"/>
              </a:rPr>
              <a:t>Distortion least between standard parallels</a:t>
            </a:r>
          </a:p>
          <a:p>
            <a:pPr>
              <a:spcBef>
                <a:spcPct val="50000"/>
              </a:spcBef>
            </a:pPr>
            <a:r>
              <a:rPr lang="en-US" altLang="zh-CN" sz="2000">
                <a:ea typeface="SimSun" pitchFamily="2" charset="-122"/>
              </a:rPr>
              <a:t>Good for E/W-extensive study areas</a:t>
            </a:r>
          </a:p>
          <a:p>
            <a:pPr>
              <a:spcBef>
                <a:spcPct val="50000"/>
              </a:spcBef>
            </a:pPr>
            <a:r>
              <a:rPr lang="en-US" altLang="zh-CN" sz="2000">
                <a:ea typeface="SimSun" pitchFamily="2" charset="-122"/>
              </a:rPr>
              <a:t>Best for mid-latitudes</a:t>
            </a:r>
          </a:p>
          <a:p>
            <a:pPr>
              <a:spcBef>
                <a:spcPct val="50000"/>
              </a:spcBef>
            </a:pPr>
            <a:r>
              <a:rPr lang="en-US" altLang="zh-CN" sz="2000">
                <a:ea typeface="SimSun" pitchFamily="2" charset="-122"/>
              </a:rPr>
              <a:t>Used by Florida Geographic Data Library, many agencies in Florida</a:t>
            </a:r>
            <a:endParaRPr lang="en-US" altLang="zh-CN" sz="2800">
              <a:ea typeface="SimSun" pitchFamily="2" charset="-122"/>
            </a:endParaRPr>
          </a:p>
        </p:txBody>
      </p:sp>
      <p:graphicFrame>
        <p:nvGraphicFramePr>
          <p:cNvPr id="73734" name="Object 1030"/>
          <p:cNvGraphicFramePr>
            <a:graphicFrameLocks noGrp="1" noChangeAspect="1"/>
          </p:cNvGraphicFramePr>
          <p:nvPr>
            <p:ph sz="half" idx="2"/>
          </p:nvPr>
        </p:nvGraphicFramePr>
        <p:xfrm>
          <a:off x="4876800" y="1295400"/>
          <a:ext cx="3962400" cy="4003675"/>
        </p:xfrm>
        <a:graphic>
          <a:graphicData uri="http://schemas.openxmlformats.org/presentationml/2006/ole">
            <mc:AlternateContent xmlns:mc="http://schemas.openxmlformats.org/markup-compatibility/2006">
              <mc:Choice xmlns:v="urn:schemas-microsoft-com:vml" Requires="v">
                <p:oleObj spid="_x0000_s73751" name="Document" r:id="rId4" imgW="4099560" imgH="4143756" progId="Word.Document.8">
                  <p:embed/>
                </p:oleObj>
              </mc:Choice>
              <mc:Fallback>
                <p:oleObj name="Document" r:id="rId4" imgW="4099560" imgH="4143756" progId="Word.Document.8">
                  <p:embed/>
                  <p:pic>
                    <p:nvPicPr>
                      <p:cNvPr id="0" name="Picture 103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295400"/>
                        <a:ext cx="3962400"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5"/>
          <p:cNvSpPr>
            <a:spLocks noGrp="1" noChangeArrowheads="1"/>
          </p:cNvSpPr>
          <p:nvPr>
            <p:ph type="title"/>
          </p:nvPr>
        </p:nvSpPr>
        <p:spPr>
          <a:xfrm>
            <a:off x="1219200" y="152400"/>
            <a:ext cx="7543800" cy="446088"/>
          </a:xfrm>
        </p:spPr>
        <p:txBody>
          <a:bodyPr/>
          <a:lstStyle/>
          <a:p>
            <a:r>
              <a:rPr lang="en-US" altLang="zh-CN">
                <a:ea typeface="SimSun" pitchFamily="2" charset="-122"/>
              </a:rPr>
              <a:t>Common US/Florida Projections</a:t>
            </a:r>
          </a:p>
        </p:txBody>
      </p:sp>
      <p:pic>
        <p:nvPicPr>
          <p:cNvPr id="76803" name="Picture 3"/>
          <p:cNvPicPr>
            <a:picLocks noChangeAspect="1" noChangeArrowheads="1"/>
          </p:cNvPicPr>
          <p:nvPr/>
        </p:nvPicPr>
        <p:blipFill>
          <a:blip r:embed="rId3" cstate="print"/>
          <a:srcRect/>
          <a:stretch>
            <a:fillRect/>
          </a:stretch>
        </p:blipFill>
        <p:spPr bwMode="auto">
          <a:xfrm>
            <a:off x="1524000" y="838200"/>
            <a:ext cx="7391400" cy="5078413"/>
          </a:xfrm>
          <a:prstGeom prst="rect">
            <a:avLst/>
          </a:prstGeom>
          <a:noFill/>
        </p:spPr>
      </p:pic>
      <p:sp>
        <p:nvSpPr>
          <p:cNvPr id="76806" name="Rectangle 6"/>
          <p:cNvSpPr>
            <a:spLocks noGrp="1" noChangeArrowheads="1"/>
          </p:cNvSpPr>
          <p:nvPr>
            <p:ph type="body" idx="1"/>
          </p:nvPr>
        </p:nvSpPr>
        <p:spPr>
          <a:xfrm>
            <a:off x="457200" y="4038600"/>
            <a:ext cx="4495800" cy="2133600"/>
          </a:xfrm>
          <a:noFill/>
          <a:ln/>
        </p:spPr>
        <p:txBody>
          <a:bodyPr/>
          <a:lstStyle/>
          <a:p>
            <a:r>
              <a:rPr lang="en-US" altLang="zh-CN" sz="2000">
                <a:ea typeface="SimSun" pitchFamily="2" charset="-122"/>
              </a:rPr>
              <a:t>Distortion least near </a:t>
            </a:r>
            <a:r>
              <a:rPr lang="en-US" altLang="zh-CN" sz="2000" i="1">
                <a:ea typeface="SimSun" pitchFamily="2" charset="-122"/>
              </a:rPr>
              <a:t>central meridian</a:t>
            </a:r>
            <a:endParaRPr lang="en-US" altLang="zh-CN" sz="2000">
              <a:ea typeface="SimSun" pitchFamily="2" charset="-122"/>
            </a:endParaRPr>
          </a:p>
          <a:p>
            <a:r>
              <a:rPr lang="en-US" altLang="zh-CN" sz="2000">
                <a:ea typeface="SimSun" pitchFamily="2" charset="-122"/>
              </a:rPr>
              <a:t>Good for N/S-extensive study areas</a:t>
            </a:r>
          </a:p>
          <a:p>
            <a:r>
              <a:rPr lang="en-US" altLang="zh-CN" sz="2000">
                <a:ea typeface="SimSun" pitchFamily="2" charset="-122"/>
              </a:rPr>
              <a:t>Conformal, so OK for navigation (like normal Mercator)</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1066800" y="152400"/>
            <a:ext cx="7696200" cy="669925"/>
          </a:xfrm>
        </p:spPr>
        <p:txBody>
          <a:bodyPr/>
          <a:lstStyle/>
          <a:p>
            <a:r>
              <a:rPr lang="en-US" altLang="zh-CN" sz="2600">
                <a:ea typeface="SimSun" pitchFamily="2" charset="-122"/>
              </a:rPr>
              <a:t>Universal Transverse Mercator Coordinate System</a:t>
            </a:r>
            <a:endParaRPr lang="en-US" altLang="zh-CN" sz="3400">
              <a:ea typeface="SimSun" pitchFamily="2" charset="-122"/>
            </a:endParaRPr>
          </a:p>
        </p:txBody>
      </p:sp>
      <p:sp>
        <p:nvSpPr>
          <p:cNvPr id="326659" name="Rectangle 3"/>
          <p:cNvSpPr>
            <a:spLocks noGrp="1" noChangeArrowheads="1"/>
          </p:cNvSpPr>
          <p:nvPr>
            <p:ph type="body" idx="1"/>
          </p:nvPr>
        </p:nvSpPr>
        <p:spPr/>
        <p:txBody>
          <a:bodyPr/>
          <a:lstStyle/>
          <a:p>
            <a:r>
              <a:rPr lang="en-US" altLang="zh-CN" sz="2800" b="1" dirty="0" smtClean="0">
                <a:ea typeface="SimSun" pitchFamily="2" charset="-122"/>
              </a:rPr>
              <a:t>World</a:t>
            </a:r>
            <a:r>
              <a:rPr lang="en-US" altLang="zh-CN" sz="2800" dirty="0" smtClean="0">
                <a:ea typeface="SimSun" pitchFamily="2" charset="-122"/>
              </a:rPr>
              <a:t> </a:t>
            </a:r>
            <a:r>
              <a:rPr lang="en-US" altLang="zh-CN" sz="2800" dirty="0">
                <a:ea typeface="SimSun" pitchFamily="2" charset="-122"/>
              </a:rPr>
              <a:t>divided into 60 six-degree-wide zones</a:t>
            </a:r>
          </a:p>
          <a:p>
            <a:pPr lvl="1"/>
            <a:r>
              <a:rPr lang="en-US" altLang="zh-CN" sz="2400" dirty="0">
                <a:ea typeface="SimSun" pitchFamily="2" charset="-122"/>
              </a:rPr>
              <a:t>Wide zones good for large study areas</a:t>
            </a:r>
          </a:p>
          <a:p>
            <a:pPr lvl="1"/>
            <a:r>
              <a:rPr lang="en-US" altLang="zh-CN" sz="2400" dirty="0">
                <a:ea typeface="SimSun" pitchFamily="2" charset="-122"/>
              </a:rPr>
              <a:t>But, coordinates discontinuous across zone boundaries</a:t>
            </a:r>
          </a:p>
          <a:p>
            <a:r>
              <a:rPr lang="en-US" altLang="zh-CN" sz="2800" dirty="0">
                <a:ea typeface="SimSun" pitchFamily="2" charset="-122"/>
              </a:rPr>
              <a:t>From 80S to 84N</a:t>
            </a:r>
          </a:p>
          <a:p>
            <a:r>
              <a:rPr lang="en-US" altLang="zh-CN" sz="2800" dirty="0">
                <a:ea typeface="SimSun" pitchFamily="2" charset="-122"/>
              </a:rPr>
              <a:t>Zones numbered 1-60 (N&amp;S), W to E, starting at </a:t>
            </a:r>
            <a:r>
              <a:rPr lang="en-US" altLang="zh-CN" sz="2800" dirty="0" smtClean="0">
                <a:ea typeface="SimSun" pitchFamily="2" charset="-122"/>
              </a:rPr>
              <a:t>180W</a:t>
            </a:r>
          </a:p>
          <a:p>
            <a:r>
              <a:rPr lang="en-US" altLang="zh-CN" sz="2800" dirty="0" smtClean="0">
                <a:ea typeface="SimSun" pitchFamily="2" charset="-122"/>
              </a:rPr>
              <a:t>Excellent discussion in </a:t>
            </a:r>
            <a:r>
              <a:rPr lang="en-US" altLang="zh-CN" sz="2800" dirty="0" err="1" smtClean="0">
                <a:ea typeface="SimSun" pitchFamily="2" charset="-122"/>
              </a:rPr>
              <a:t>Bolstad</a:t>
            </a:r>
            <a:r>
              <a:rPr lang="en-US" altLang="zh-CN" sz="2800" dirty="0" smtClean="0">
                <a:ea typeface="SimSun" pitchFamily="2" charset="-122"/>
              </a:rPr>
              <a:t> (pp. 80-82): read!</a:t>
            </a:r>
            <a:endParaRPr lang="en-US" altLang="zh-CN" sz="2800" dirty="0">
              <a:ea typeface="SimSun" pitchFamily="2" charset="-122"/>
            </a:endParaRPr>
          </a:p>
        </p:txBody>
      </p:sp>
      <p:sp>
        <p:nvSpPr>
          <p:cNvPr id="326660" name="Text Box 4"/>
          <p:cNvSpPr txBox="1">
            <a:spLocks noChangeArrowheads="1"/>
          </p:cNvSpPr>
          <p:nvPr/>
        </p:nvSpPr>
        <p:spPr bwMode="auto">
          <a:xfrm>
            <a:off x="1066800" y="1600200"/>
            <a:ext cx="7239000" cy="457200"/>
          </a:xfrm>
          <a:prstGeom prst="rect">
            <a:avLst/>
          </a:prstGeom>
          <a:noFill/>
          <a:ln w="9525">
            <a:noFill/>
            <a:miter lim="800000"/>
            <a:headEnd/>
            <a:tailEnd/>
          </a:ln>
          <a:effectLst/>
        </p:spPr>
        <p:txBody>
          <a:bodyPr>
            <a:spAutoFit/>
          </a:bodyPr>
          <a:lstStyle/>
          <a:p>
            <a:pPr>
              <a:spcBef>
                <a:spcPct val="50000"/>
              </a:spcBef>
            </a:pPr>
            <a:endParaRPr lang="en-US">
              <a:latin typeface="Tahoma" pitchFamily="34" charset="0"/>
            </a:endParaRPr>
          </a:p>
        </p:txBody>
      </p:sp>
      <p:sp>
        <p:nvSpPr>
          <p:cNvPr id="326661" name="Text Box 5"/>
          <p:cNvSpPr txBox="1">
            <a:spLocks noChangeArrowheads="1"/>
          </p:cNvSpPr>
          <p:nvPr/>
        </p:nvSpPr>
        <p:spPr bwMode="auto">
          <a:xfrm>
            <a:off x="609600" y="1447800"/>
            <a:ext cx="7848600" cy="457200"/>
          </a:xfrm>
          <a:prstGeom prst="rect">
            <a:avLst/>
          </a:prstGeom>
          <a:noFill/>
          <a:ln w="9525">
            <a:noFill/>
            <a:miter lim="800000"/>
            <a:headEnd/>
            <a:tailEnd/>
          </a:ln>
          <a:effectLst/>
        </p:spPr>
        <p:txBody>
          <a:bodyPr>
            <a:spAutoFit/>
          </a:bodyPr>
          <a:lstStyle/>
          <a:p>
            <a:pPr>
              <a:spcBef>
                <a:spcPct val="50000"/>
              </a:spcBef>
              <a:buFontTx/>
              <a:buChar char="•"/>
            </a:pPr>
            <a:endParaRPr lang="en-US">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3266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build="p" bldLvl="2"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82" name="Group 2"/>
          <p:cNvGrpSpPr>
            <a:grpSpLocks/>
          </p:cNvGrpSpPr>
          <p:nvPr/>
        </p:nvGrpSpPr>
        <p:grpSpPr bwMode="auto">
          <a:xfrm>
            <a:off x="1250950" y="1863725"/>
            <a:ext cx="7688263" cy="4298950"/>
            <a:chOff x="550" y="950"/>
            <a:chExt cx="4711" cy="2708"/>
          </a:xfrm>
        </p:grpSpPr>
        <p:sp>
          <p:nvSpPr>
            <p:cNvPr id="327683" name="Freeform 3"/>
            <p:cNvSpPr>
              <a:spLocks/>
            </p:cNvSpPr>
            <p:nvPr/>
          </p:nvSpPr>
          <p:spPr bwMode="auto">
            <a:xfrm>
              <a:off x="4292" y="2257"/>
              <a:ext cx="7" cy="1"/>
            </a:xfrm>
            <a:custGeom>
              <a:avLst/>
              <a:gdLst/>
              <a:ahLst/>
              <a:cxnLst>
                <a:cxn ang="0">
                  <a:pos x="7" y="0"/>
                </a:cxn>
                <a:cxn ang="0">
                  <a:pos x="0" y="2"/>
                </a:cxn>
                <a:cxn ang="0">
                  <a:pos x="0" y="0"/>
                </a:cxn>
                <a:cxn ang="0">
                  <a:pos x="7" y="0"/>
                </a:cxn>
              </a:cxnLst>
              <a:rect l="0" t="0" r="r" b="b"/>
              <a:pathLst>
                <a:path w="7" h="2">
                  <a:moveTo>
                    <a:pt x="7" y="0"/>
                  </a:moveTo>
                  <a:lnTo>
                    <a:pt x="0" y="2"/>
                  </a:lnTo>
                  <a:lnTo>
                    <a:pt x="0" y="0"/>
                  </a:lnTo>
                  <a:lnTo>
                    <a:pt x="7" y="0"/>
                  </a:lnTo>
                  <a:close/>
                </a:path>
              </a:pathLst>
            </a:custGeom>
            <a:solidFill>
              <a:srgbClr val="DDCC8D"/>
            </a:solidFill>
            <a:ln w="1588">
              <a:solidFill>
                <a:srgbClr val="000000"/>
              </a:solidFill>
              <a:prstDash val="solid"/>
              <a:round/>
              <a:headEnd/>
              <a:tailEnd/>
            </a:ln>
          </p:spPr>
          <p:txBody>
            <a:bodyPr/>
            <a:lstStyle/>
            <a:p>
              <a:endParaRPr lang="en-US"/>
            </a:p>
          </p:txBody>
        </p:sp>
        <p:sp>
          <p:nvSpPr>
            <p:cNvPr id="327684" name="Freeform 4"/>
            <p:cNvSpPr>
              <a:spLocks/>
            </p:cNvSpPr>
            <p:nvPr/>
          </p:nvSpPr>
          <p:spPr bwMode="auto">
            <a:xfrm>
              <a:off x="4375" y="2205"/>
              <a:ext cx="155" cy="144"/>
            </a:xfrm>
            <a:custGeom>
              <a:avLst/>
              <a:gdLst/>
              <a:ahLst/>
              <a:cxnLst>
                <a:cxn ang="0">
                  <a:pos x="206" y="82"/>
                </a:cxn>
                <a:cxn ang="0">
                  <a:pos x="187" y="79"/>
                </a:cxn>
                <a:cxn ang="0">
                  <a:pos x="186" y="79"/>
                </a:cxn>
                <a:cxn ang="0">
                  <a:pos x="176" y="109"/>
                </a:cxn>
                <a:cxn ang="0">
                  <a:pos x="179" y="112"/>
                </a:cxn>
                <a:cxn ang="0">
                  <a:pos x="174" y="122"/>
                </a:cxn>
                <a:cxn ang="0">
                  <a:pos x="161" y="128"/>
                </a:cxn>
                <a:cxn ang="0">
                  <a:pos x="152" y="144"/>
                </a:cxn>
                <a:cxn ang="0">
                  <a:pos x="154" y="154"/>
                </a:cxn>
                <a:cxn ang="0">
                  <a:pos x="157" y="154"/>
                </a:cxn>
                <a:cxn ang="0">
                  <a:pos x="151" y="161"/>
                </a:cxn>
                <a:cxn ang="0">
                  <a:pos x="148" y="169"/>
                </a:cxn>
                <a:cxn ang="0">
                  <a:pos x="143" y="186"/>
                </a:cxn>
                <a:cxn ang="0">
                  <a:pos x="115" y="196"/>
                </a:cxn>
                <a:cxn ang="0">
                  <a:pos x="113" y="184"/>
                </a:cxn>
                <a:cxn ang="0">
                  <a:pos x="108" y="180"/>
                </a:cxn>
                <a:cxn ang="0">
                  <a:pos x="95" y="180"/>
                </a:cxn>
                <a:cxn ang="0">
                  <a:pos x="82" y="173"/>
                </a:cxn>
                <a:cxn ang="0">
                  <a:pos x="70" y="180"/>
                </a:cxn>
                <a:cxn ang="0">
                  <a:pos x="59" y="181"/>
                </a:cxn>
                <a:cxn ang="0">
                  <a:pos x="55" y="169"/>
                </a:cxn>
                <a:cxn ang="0">
                  <a:pos x="37" y="172"/>
                </a:cxn>
                <a:cxn ang="0">
                  <a:pos x="38" y="170"/>
                </a:cxn>
                <a:cxn ang="0">
                  <a:pos x="34" y="173"/>
                </a:cxn>
                <a:cxn ang="0">
                  <a:pos x="25" y="169"/>
                </a:cxn>
                <a:cxn ang="0">
                  <a:pos x="20" y="145"/>
                </a:cxn>
                <a:cxn ang="0">
                  <a:pos x="20" y="128"/>
                </a:cxn>
                <a:cxn ang="0">
                  <a:pos x="7" y="119"/>
                </a:cxn>
                <a:cxn ang="0">
                  <a:pos x="10" y="118"/>
                </a:cxn>
                <a:cxn ang="0">
                  <a:pos x="4" y="107"/>
                </a:cxn>
                <a:cxn ang="0">
                  <a:pos x="5" y="100"/>
                </a:cxn>
                <a:cxn ang="0">
                  <a:pos x="0" y="82"/>
                </a:cxn>
                <a:cxn ang="0">
                  <a:pos x="6" y="70"/>
                </a:cxn>
                <a:cxn ang="0">
                  <a:pos x="2" y="70"/>
                </a:cxn>
                <a:cxn ang="0">
                  <a:pos x="14" y="54"/>
                </a:cxn>
                <a:cxn ang="0">
                  <a:pos x="18" y="68"/>
                </a:cxn>
                <a:cxn ang="0">
                  <a:pos x="38" y="82"/>
                </a:cxn>
                <a:cxn ang="0">
                  <a:pos x="66" y="76"/>
                </a:cxn>
                <a:cxn ang="0">
                  <a:pos x="72" y="66"/>
                </a:cxn>
                <a:cxn ang="0">
                  <a:pos x="100" y="72"/>
                </a:cxn>
                <a:cxn ang="0">
                  <a:pos x="118" y="65"/>
                </a:cxn>
                <a:cxn ang="0">
                  <a:pos x="126" y="44"/>
                </a:cxn>
                <a:cxn ang="0">
                  <a:pos x="131" y="32"/>
                </a:cxn>
                <a:cxn ang="0">
                  <a:pos x="136" y="17"/>
                </a:cxn>
                <a:cxn ang="0">
                  <a:pos x="140" y="0"/>
                </a:cxn>
                <a:cxn ang="0">
                  <a:pos x="158" y="2"/>
                </a:cxn>
                <a:cxn ang="0">
                  <a:pos x="175" y="5"/>
                </a:cxn>
                <a:cxn ang="0">
                  <a:pos x="174" y="8"/>
                </a:cxn>
                <a:cxn ang="0">
                  <a:pos x="175" y="11"/>
                </a:cxn>
                <a:cxn ang="0">
                  <a:pos x="180" y="17"/>
                </a:cxn>
                <a:cxn ang="0">
                  <a:pos x="175" y="17"/>
                </a:cxn>
                <a:cxn ang="0">
                  <a:pos x="168" y="18"/>
                </a:cxn>
                <a:cxn ang="0">
                  <a:pos x="172" y="26"/>
                </a:cxn>
                <a:cxn ang="0">
                  <a:pos x="187" y="50"/>
                </a:cxn>
                <a:cxn ang="0">
                  <a:pos x="182" y="58"/>
                </a:cxn>
                <a:cxn ang="0">
                  <a:pos x="194" y="70"/>
                </a:cxn>
                <a:cxn ang="0">
                  <a:pos x="206" y="82"/>
                </a:cxn>
              </a:cxnLst>
              <a:rect l="0" t="0" r="r" b="b"/>
              <a:pathLst>
                <a:path w="206" h="196">
                  <a:moveTo>
                    <a:pt x="206" y="82"/>
                  </a:moveTo>
                  <a:lnTo>
                    <a:pt x="187" y="79"/>
                  </a:lnTo>
                  <a:lnTo>
                    <a:pt x="186" y="79"/>
                  </a:lnTo>
                  <a:lnTo>
                    <a:pt x="176" y="109"/>
                  </a:lnTo>
                  <a:lnTo>
                    <a:pt x="179" y="112"/>
                  </a:lnTo>
                  <a:lnTo>
                    <a:pt x="174" y="122"/>
                  </a:lnTo>
                  <a:lnTo>
                    <a:pt x="161" y="128"/>
                  </a:lnTo>
                  <a:lnTo>
                    <a:pt x="152" y="144"/>
                  </a:lnTo>
                  <a:lnTo>
                    <a:pt x="154" y="154"/>
                  </a:lnTo>
                  <a:lnTo>
                    <a:pt x="157" y="154"/>
                  </a:lnTo>
                  <a:lnTo>
                    <a:pt x="151" y="161"/>
                  </a:lnTo>
                  <a:lnTo>
                    <a:pt x="148" y="169"/>
                  </a:lnTo>
                  <a:lnTo>
                    <a:pt x="143" y="186"/>
                  </a:lnTo>
                  <a:lnTo>
                    <a:pt x="115" y="196"/>
                  </a:lnTo>
                  <a:lnTo>
                    <a:pt x="113" y="184"/>
                  </a:lnTo>
                  <a:lnTo>
                    <a:pt x="108" y="180"/>
                  </a:lnTo>
                  <a:lnTo>
                    <a:pt x="95" y="180"/>
                  </a:lnTo>
                  <a:lnTo>
                    <a:pt x="82" y="173"/>
                  </a:lnTo>
                  <a:lnTo>
                    <a:pt x="70" y="180"/>
                  </a:lnTo>
                  <a:lnTo>
                    <a:pt x="59" y="181"/>
                  </a:lnTo>
                  <a:lnTo>
                    <a:pt x="55" y="169"/>
                  </a:lnTo>
                  <a:lnTo>
                    <a:pt x="37" y="172"/>
                  </a:lnTo>
                  <a:lnTo>
                    <a:pt x="38" y="170"/>
                  </a:lnTo>
                  <a:lnTo>
                    <a:pt x="34" y="173"/>
                  </a:lnTo>
                  <a:lnTo>
                    <a:pt x="25" y="169"/>
                  </a:lnTo>
                  <a:lnTo>
                    <a:pt x="20" y="145"/>
                  </a:lnTo>
                  <a:lnTo>
                    <a:pt x="20" y="128"/>
                  </a:lnTo>
                  <a:lnTo>
                    <a:pt x="7" y="119"/>
                  </a:lnTo>
                  <a:lnTo>
                    <a:pt x="10" y="118"/>
                  </a:lnTo>
                  <a:lnTo>
                    <a:pt x="4" y="107"/>
                  </a:lnTo>
                  <a:lnTo>
                    <a:pt x="5" y="100"/>
                  </a:lnTo>
                  <a:lnTo>
                    <a:pt x="0" y="82"/>
                  </a:lnTo>
                  <a:lnTo>
                    <a:pt x="6" y="70"/>
                  </a:lnTo>
                  <a:lnTo>
                    <a:pt x="2" y="70"/>
                  </a:lnTo>
                  <a:lnTo>
                    <a:pt x="14" y="54"/>
                  </a:lnTo>
                  <a:lnTo>
                    <a:pt x="18" y="68"/>
                  </a:lnTo>
                  <a:lnTo>
                    <a:pt x="38" y="82"/>
                  </a:lnTo>
                  <a:lnTo>
                    <a:pt x="66" y="76"/>
                  </a:lnTo>
                  <a:lnTo>
                    <a:pt x="72" y="66"/>
                  </a:lnTo>
                  <a:lnTo>
                    <a:pt x="100" y="72"/>
                  </a:lnTo>
                  <a:lnTo>
                    <a:pt x="118" y="65"/>
                  </a:lnTo>
                  <a:lnTo>
                    <a:pt x="126" y="44"/>
                  </a:lnTo>
                  <a:lnTo>
                    <a:pt x="131" y="32"/>
                  </a:lnTo>
                  <a:lnTo>
                    <a:pt x="136" y="17"/>
                  </a:lnTo>
                  <a:lnTo>
                    <a:pt x="140" y="0"/>
                  </a:lnTo>
                  <a:lnTo>
                    <a:pt x="158" y="2"/>
                  </a:lnTo>
                  <a:lnTo>
                    <a:pt x="175" y="5"/>
                  </a:lnTo>
                  <a:lnTo>
                    <a:pt x="174" y="8"/>
                  </a:lnTo>
                  <a:lnTo>
                    <a:pt x="175" y="11"/>
                  </a:lnTo>
                  <a:lnTo>
                    <a:pt x="180" y="17"/>
                  </a:lnTo>
                  <a:lnTo>
                    <a:pt x="175" y="17"/>
                  </a:lnTo>
                  <a:lnTo>
                    <a:pt x="168" y="18"/>
                  </a:lnTo>
                  <a:lnTo>
                    <a:pt x="172" y="26"/>
                  </a:lnTo>
                  <a:lnTo>
                    <a:pt x="187" y="50"/>
                  </a:lnTo>
                  <a:lnTo>
                    <a:pt x="182" y="58"/>
                  </a:lnTo>
                  <a:lnTo>
                    <a:pt x="194" y="70"/>
                  </a:lnTo>
                  <a:lnTo>
                    <a:pt x="206" y="82"/>
                  </a:lnTo>
                  <a:close/>
                </a:path>
              </a:pathLst>
            </a:custGeom>
            <a:solidFill>
              <a:srgbClr val="DDCC8D"/>
            </a:solidFill>
            <a:ln w="1588">
              <a:solidFill>
                <a:srgbClr val="000000"/>
              </a:solidFill>
              <a:prstDash val="solid"/>
              <a:round/>
              <a:headEnd/>
              <a:tailEnd/>
            </a:ln>
          </p:spPr>
          <p:txBody>
            <a:bodyPr/>
            <a:lstStyle/>
            <a:p>
              <a:endParaRPr lang="en-US"/>
            </a:p>
          </p:txBody>
        </p:sp>
        <p:sp>
          <p:nvSpPr>
            <p:cNvPr id="327685" name="Freeform 5"/>
            <p:cNvSpPr>
              <a:spLocks/>
            </p:cNvSpPr>
            <p:nvPr/>
          </p:nvSpPr>
          <p:spPr bwMode="auto">
            <a:xfrm>
              <a:off x="4160" y="2186"/>
              <a:ext cx="170" cy="194"/>
            </a:xfrm>
            <a:custGeom>
              <a:avLst/>
              <a:gdLst/>
              <a:ahLst/>
              <a:cxnLst>
                <a:cxn ang="0">
                  <a:pos x="226" y="204"/>
                </a:cxn>
                <a:cxn ang="0">
                  <a:pos x="224" y="205"/>
                </a:cxn>
                <a:cxn ang="0">
                  <a:pos x="221" y="235"/>
                </a:cxn>
                <a:cxn ang="0">
                  <a:pos x="218" y="264"/>
                </a:cxn>
                <a:cxn ang="0">
                  <a:pos x="208" y="255"/>
                </a:cxn>
                <a:cxn ang="0">
                  <a:pos x="206" y="260"/>
                </a:cxn>
                <a:cxn ang="0">
                  <a:pos x="195" y="256"/>
                </a:cxn>
                <a:cxn ang="0">
                  <a:pos x="195" y="264"/>
                </a:cxn>
                <a:cxn ang="0">
                  <a:pos x="176" y="243"/>
                </a:cxn>
                <a:cxn ang="0">
                  <a:pos x="164" y="232"/>
                </a:cxn>
                <a:cxn ang="0">
                  <a:pos x="153" y="222"/>
                </a:cxn>
                <a:cxn ang="0">
                  <a:pos x="142" y="210"/>
                </a:cxn>
                <a:cxn ang="0">
                  <a:pos x="131" y="199"/>
                </a:cxn>
                <a:cxn ang="0">
                  <a:pos x="123" y="180"/>
                </a:cxn>
                <a:cxn ang="0">
                  <a:pos x="114" y="160"/>
                </a:cxn>
                <a:cxn ang="0">
                  <a:pos x="111" y="157"/>
                </a:cxn>
                <a:cxn ang="0">
                  <a:pos x="100" y="140"/>
                </a:cxn>
                <a:cxn ang="0">
                  <a:pos x="89" y="122"/>
                </a:cxn>
                <a:cxn ang="0">
                  <a:pos x="82" y="108"/>
                </a:cxn>
                <a:cxn ang="0">
                  <a:pos x="76" y="92"/>
                </a:cxn>
                <a:cxn ang="0">
                  <a:pos x="59" y="75"/>
                </a:cxn>
                <a:cxn ang="0">
                  <a:pos x="46" y="56"/>
                </a:cxn>
                <a:cxn ang="0">
                  <a:pos x="30" y="42"/>
                </a:cxn>
                <a:cxn ang="0">
                  <a:pos x="15" y="26"/>
                </a:cxn>
                <a:cxn ang="0">
                  <a:pos x="0" y="0"/>
                </a:cxn>
                <a:cxn ang="0">
                  <a:pos x="15" y="1"/>
                </a:cxn>
                <a:cxn ang="0">
                  <a:pos x="30" y="3"/>
                </a:cxn>
                <a:cxn ang="0">
                  <a:pos x="46" y="7"/>
                </a:cxn>
                <a:cxn ang="0">
                  <a:pos x="64" y="28"/>
                </a:cxn>
                <a:cxn ang="0">
                  <a:pos x="68" y="33"/>
                </a:cxn>
                <a:cxn ang="0">
                  <a:pos x="86" y="50"/>
                </a:cxn>
                <a:cxn ang="0">
                  <a:pos x="104" y="67"/>
                </a:cxn>
                <a:cxn ang="0">
                  <a:pos x="119" y="82"/>
                </a:cxn>
                <a:cxn ang="0">
                  <a:pos x="118" y="75"/>
                </a:cxn>
                <a:cxn ang="0">
                  <a:pos x="136" y="90"/>
                </a:cxn>
                <a:cxn ang="0">
                  <a:pos x="147" y="103"/>
                </a:cxn>
                <a:cxn ang="0">
                  <a:pos x="166" y="116"/>
                </a:cxn>
                <a:cxn ang="0">
                  <a:pos x="168" y="117"/>
                </a:cxn>
                <a:cxn ang="0">
                  <a:pos x="182" y="128"/>
                </a:cxn>
                <a:cxn ang="0">
                  <a:pos x="173" y="133"/>
                </a:cxn>
                <a:cxn ang="0">
                  <a:pos x="174" y="136"/>
                </a:cxn>
                <a:cxn ang="0">
                  <a:pos x="173" y="140"/>
                </a:cxn>
                <a:cxn ang="0">
                  <a:pos x="176" y="148"/>
                </a:cxn>
                <a:cxn ang="0">
                  <a:pos x="191" y="152"/>
                </a:cxn>
                <a:cxn ang="0">
                  <a:pos x="195" y="169"/>
                </a:cxn>
                <a:cxn ang="0">
                  <a:pos x="200" y="175"/>
                </a:cxn>
                <a:cxn ang="0">
                  <a:pos x="200" y="184"/>
                </a:cxn>
                <a:cxn ang="0">
                  <a:pos x="215" y="184"/>
                </a:cxn>
                <a:cxn ang="0">
                  <a:pos x="226" y="204"/>
                </a:cxn>
              </a:cxnLst>
              <a:rect l="0" t="0" r="r" b="b"/>
              <a:pathLst>
                <a:path w="226" h="264">
                  <a:moveTo>
                    <a:pt x="226" y="204"/>
                  </a:moveTo>
                  <a:lnTo>
                    <a:pt x="224" y="205"/>
                  </a:lnTo>
                  <a:lnTo>
                    <a:pt x="221" y="235"/>
                  </a:lnTo>
                  <a:lnTo>
                    <a:pt x="218" y="264"/>
                  </a:lnTo>
                  <a:lnTo>
                    <a:pt x="208" y="255"/>
                  </a:lnTo>
                  <a:lnTo>
                    <a:pt x="206" y="260"/>
                  </a:lnTo>
                  <a:lnTo>
                    <a:pt x="195" y="256"/>
                  </a:lnTo>
                  <a:lnTo>
                    <a:pt x="195" y="264"/>
                  </a:lnTo>
                  <a:lnTo>
                    <a:pt x="176" y="243"/>
                  </a:lnTo>
                  <a:lnTo>
                    <a:pt x="164" y="232"/>
                  </a:lnTo>
                  <a:lnTo>
                    <a:pt x="153" y="222"/>
                  </a:lnTo>
                  <a:lnTo>
                    <a:pt x="142" y="210"/>
                  </a:lnTo>
                  <a:lnTo>
                    <a:pt x="131" y="199"/>
                  </a:lnTo>
                  <a:lnTo>
                    <a:pt x="123" y="180"/>
                  </a:lnTo>
                  <a:lnTo>
                    <a:pt x="114" y="160"/>
                  </a:lnTo>
                  <a:lnTo>
                    <a:pt x="111" y="157"/>
                  </a:lnTo>
                  <a:lnTo>
                    <a:pt x="100" y="140"/>
                  </a:lnTo>
                  <a:lnTo>
                    <a:pt x="89" y="122"/>
                  </a:lnTo>
                  <a:lnTo>
                    <a:pt x="82" y="108"/>
                  </a:lnTo>
                  <a:lnTo>
                    <a:pt x="76" y="92"/>
                  </a:lnTo>
                  <a:lnTo>
                    <a:pt x="59" y="75"/>
                  </a:lnTo>
                  <a:lnTo>
                    <a:pt x="46" y="56"/>
                  </a:lnTo>
                  <a:lnTo>
                    <a:pt x="30" y="42"/>
                  </a:lnTo>
                  <a:lnTo>
                    <a:pt x="15" y="26"/>
                  </a:lnTo>
                  <a:lnTo>
                    <a:pt x="0" y="0"/>
                  </a:lnTo>
                  <a:lnTo>
                    <a:pt x="15" y="1"/>
                  </a:lnTo>
                  <a:lnTo>
                    <a:pt x="30" y="3"/>
                  </a:lnTo>
                  <a:lnTo>
                    <a:pt x="46" y="7"/>
                  </a:lnTo>
                  <a:lnTo>
                    <a:pt x="64" y="28"/>
                  </a:lnTo>
                  <a:lnTo>
                    <a:pt x="68" y="33"/>
                  </a:lnTo>
                  <a:lnTo>
                    <a:pt x="86" y="50"/>
                  </a:lnTo>
                  <a:lnTo>
                    <a:pt x="104" y="67"/>
                  </a:lnTo>
                  <a:lnTo>
                    <a:pt x="119" y="82"/>
                  </a:lnTo>
                  <a:lnTo>
                    <a:pt x="118" y="75"/>
                  </a:lnTo>
                  <a:lnTo>
                    <a:pt x="136" y="90"/>
                  </a:lnTo>
                  <a:lnTo>
                    <a:pt x="147" y="103"/>
                  </a:lnTo>
                  <a:lnTo>
                    <a:pt x="166" y="116"/>
                  </a:lnTo>
                  <a:lnTo>
                    <a:pt x="168" y="117"/>
                  </a:lnTo>
                  <a:lnTo>
                    <a:pt x="182" y="128"/>
                  </a:lnTo>
                  <a:lnTo>
                    <a:pt x="173" y="133"/>
                  </a:lnTo>
                  <a:lnTo>
                    <a:pt x="174" y="136"/>
                  </a:lnTo>
                  <a:lnTo>
                    <a:pt x="173" y="140"/>
                  </a:lnTo>
                  <a:lnTo>
                    <a:pt x="176" y="148"/>
                  </a:lnTo>
                  <a:lnTo>
                    <a:pt x="191" y="152"/>
                  </a:lnTo>
                  <a:lnTo>
                    <a:pt x="195" y="169"/>
                  </a:lnTo>
                  <a:lnTo>
                    <a:pt x="200" y="175"/>
                  </a:lnTo>
                  <a:lnTo>
                    <a:pt x="200" y="184"/>
                  </a:lnTo>
                  <a:lnTo>
                    <a:pt x="215" y="184"/>
                  </a:lnTo>
                  <a:lnTo>
                    <a:pt x="226" y="204"/>
                  </a:lnTo>
                  <a:close/>
                </a:path>
              </a:pathLst>
            </a:custGeom>
            <a:solidFill>
              <a:srgbClr val="DDCC8D"/>
            </a:solidFill>
            <a:ln w="1588">
              <a:solidFill>
                <a:srgbClr val="000000"/>
              </a:solidFill>
              <a:prstDash val="solid"/>
              <a:round/>
              <a:headEnd/>
              <a:tailEnd/>
            </a:ln>
          </p:spPr>
          <p:txBody>
            <a:bodyPr/>
            <a:lstStyle/>
            <a:p>
              <a:endParaRPr lang="en-US"/>
            </a:p>
          </p:txBody>
        </p:sp>
        <p:sp>
          <p:nvSpPr>
            <p:cNvPr id="327686" name="Freeform 6"/>
            <p:cNvSpPr>
              <a:spLocks/>
            </p:cNvSpPr>
            <p:nvPr/>
          </p:nvSpPr>
          <p:spPr bwMode="auto">
            <a:xfrm>
              <a:off x="4718" y="2288"/>
              <a:ext cx="152" cy="147"/>
            </a:xfrm>
            <a:custGeom>
              <a:avLst/>
              <a:gdLst/>
              <a:ahLst/>
              <a:cxnLst>
                <a:cxn ang="0">
                  <a:pos x="155" y="170"/>
                </a:cxn>
                <a:cxn ang="0">
                  <a:pos x="159" y="180"/>
                </a:cxn>
                <a:cxn ang="0">
                  <a:pos x="181" y="189"/>
                </a:cxn>
                <a:cxn ang="0">
                  <a:pos x="195" y="183"/>
                </a:cxn>
                <a:cxn ang="0">
                  <a:pos x="197" y="146"/>
                </a:cxn>
                <a:cxn ang="0">
                  <a:pos x="201" y="108"/>
                </a:cxn>
                <a:cxn ang="0">
                  <a:pos x="202" y="69"/>
                </a:cxn>
                <a:cxn ang="0">
                  <a:pos x="189" y="48"/>
                </a:cxn>
                <a:cxn ang="0">
                  <a:pos x="139" y="24"/>
                </a:cxn>
                <a:cxn ang="0">
                  <a:pos x="106" y="46"/>
                </a:cxn>
                <a:cxn ang="0">
                  <a:pos x="76" y="61"/>
                </a:cxn>
                <a:cxn ang="0">
                  <a:pos x="67" y="54"/>
                </a:cxn>
                <a:cxn ang="0">
                  <a:pos x="63" y="16"/>
                </a:cxn>
                <a:cxn ang="0">
                  <a:pos x="41" y="3"/>
                </a:cxn>
                <a:cxn ang="0">
                  <a:pos x="4" y="13"/>
                </a:cxn>
                <a:cxn ang="0">
                  <a:pos x="16" y="30"/>
                </a:cxn>
                <a:cxn ang="0">
                  <a:pos x="41" y="43"/>
                </a:cxn>
                <a:cxn ang="0">
                  <a:pos x="55" y="46"/>
                </a:cxn>
                <a:cxn ang="0">
                  <a:pos x="52" y="50"/>
                </a:cxn>
                <a:cxn ang="0">
                  <a:pos x="27" y="54"/>
                </a:cxn>
                <a:cxn ang="0">
                  <a:pos x="36" y="73"/>
                </a:cxn>
                <a:cxn ang="0">
                  <a:pos x="43" y="84"/>
                </a:cxn>
                <a:cxn ang="0">
                  <a:pos x="53" y="75"/>
                </a:cxn>
                <a:cxn ang="0">
                  <a:pos x="75" y="82"/>
                </a:cxn>
                <a:cxn ang="0">
                  <a:pos x="89" y="94"/>
                </a:cxn>
                <a:cxn ang="0">
                  <a:pos x="119" y="106"/>
                </a:cxn>
                <a:cxn ang="0">
                  <a:pos x="142" y="122"/>
                </a:cxn>
                <a:cxn ang="0">
                  <a:pos x="159" y="153"/>
                </a:cxn>
                <a:cxn ang="0">
                  <a:pos x="160" y="158"/>
                </a:cxn>
                <a:cxn ang="0">
                  <a:pos x="153" y="166"/>
                </a:cxn>
                <a:cxn ang="0">
                  <a:pos x="127" y="186"/>
                </a:cxn>
                <a:cxn ang="0">
                  <a:pos x="154" y="170"/>
                </a:cxn>
              </a:cxnLst>
              <a:rect l="0" t="0" r="r" b="b"/>
              <a:pathLst>
                <a:path w="203" h="202">
                  <a:moveTo>
                    <a:pt x="154" y="170"/>
                  </a:moveTo>
                  <a:lnTo>
                    <a:pt x="155" y="170"/>
                  </a:lnTo>
                  <a:lnTo>
                    <a:pt x="153" y="182"/>
                  </a:lnTo>
                  <a:lnTo>
                    <a:pt x="159" y="180"/>
                  </a:lnTo>
                  <a:lnTo>
                    <a:pt x="175" y="176"/>
                  </a:lnTo>
                  <a:lnTo>
                    <a:pt x="181" y="189"/>
                  </a:lnTo>
                  <a:lnTo>
                    <a:pt x="193" y="202"/>
                  </a:lnTo>
                  <a:lnTo>
                    <a:pt x="195" y="183"/>
                  </a:lnTo>
                  <a:lnTo>
                    <a:pt x="196" y="165"/>
                  </a:lnTo>
                  <a:lnTo>
                    <a:pt x="197" y="146"/>
                  </a:lnTo>
                  <a:lnTo>
                    <a:pt x="199" y="127"/>
                  </a:lnTo>
                  <a:lnTo>
                    <a:pt x="201" y="108"/>
                  </a:lnTo>
                  <a:lnTo>
                    <a:pt x="202" y="88"/>
                  </a:lnTo>
                  <a:lnTo>
                    <a:pt x="202" y="69"/>
                  </a:lnTo>
                  <a:lnTo>
                    <a:pt x="203" y="50"/>
                  </a:lnTo>
                  <a:lnTo>
                    <a:pt x="189" y="48"/>
                  </a:lnTo>
                  <a:lnTo>
                    <a:pt x="163" y="36"/>
                  </a:lnTo>
                  <a:lnTo>
                    <a:pt x="139" y="24"/>
                  </a:lnTo>
                  <a:lnTo>
                    <a:pt x="125" y="36"/>
                  </a:lnTo>
                  <a:lnTo>
                    <a:pt x="106" y="46"/>
                  </a:lnTo>
                  <a:lnTo>
                    <a:pt x="84" y="68"/>
                  </a:lnTo>
                  <a:lnTo>
                    <a:pt x="76" y="61"/>
                  </a:lnTo>
                  <a:lnTo>
                    <a:pt x="69" y="50"/>
                  </a:lnTo>
                  <a:lnTo>
                    <a:pt x="67" y="54"/>
                  </a:lnTo>
                  <a:lnTo>
                    <a:pt x="63" y="28"/>
                  </a:lnTo>
                  <a:lnTo>
                    <a:pt x="63" y="16"/>
                  </a:lnTo>
                  <a:lnTo>
                    <a:pt x="60" y="7"/>
                  </a:lnTo>
                  <a:lnTo>
                    <a:pt x="41" y="3"/>
                  </a:lnTo>
                  <a:lnTo>
                    <a:pt x="22" y="0"/>
                  </a:lnTo>
                  <a:lnTo>
                    <a:pt x="4" y="13"/>
                  </a:lnTo>
                  <a:lnTo>
                    <a:pt x="0" y="24"/>
                  </a:lnTo>
                  <a:lnTo>
                    <a:pt x="16" y="30"/>
                  </a:lnTo>
                  <a:lnTo>
                    <a:pt x="27" y="43"/>
                  </a:lnTo>
                  <a:lnTo>
                    <a:pt x="41" y="43"/>
                  </a:lnTo>
                  <a:lnTo>
                    <a:pt x="57" y="42"/>
                  </a:lnTo>
                  <a:lnTo>
                    <a:pt x="55" y="46"/>
                  </a:lnTo>
                  <a:lnTo>
                    <a:pt x="53" y="49"/>
                  </a:lnTo>
                  <a:lnTo>
                    <a:pt x="52" y="50"/>
                  </a:lnTo>
                  <a:lnTo>
                    <a:pt x="45" y="49"/>
                  </a:lnTo>
                  <a:lnTo>
                    <a:pt x="27" y="54"/>
                  </a:lnTo>
                  <a:lnTo>
                    <a:pt x="18" y="58"/>
                  </a:lnTo>
                  <a:lnTo>
                    <a:pt x="36" y="73"/>
                  </a:lnTo>
                  <a:lnTo>
                    <a:pt x="34" y="82"/>
                  </a:lnTo>
                  <a:lnTo>
                    <a:pt x="43" y="84"/>
                  </a:lnTo>
                  <a:lnTo>
                    <a:pt x="57" y="62"/>
                  </a:lnTo>
                  <a:lnTo>
                    <a:pt x="53" y="75"/>
                  </a:lnTo>
                  <a:lnTo>
                    <a:pt x="70" y="82"/>
                  </a:lnTo>
                  <a:lnTo>
                    <a:pt x="75" y="82"/>
                  </a:lnTo>
                  <a:lnTo>
                    <a:pt x="73" y="90"/>
                  </a:lnTo>
                  <a:lnTo>
                    <a:pt x="89" y="94"/>
                  </a:lnTo>
                  <a:lnTo>
                    <a:pt x="105" y="100"/>
                  </a:lnTo>
                  <a:lnTo>
                    <a:pt x="119" y="106"/>
                  </a:lnTo>
                  <a:lnTo>
                    <a:pt x="135" y="112"/>
                  </a:lnTo>
                  <a:lnTo>
                    <a:pt x="142" y="122"/>
                  </a:lnTo>
                  <a:lnTo>
                    <a:pt x="153" y="148"/>
                  </a:lnTo>
                  <a:lnTo>
                    <a:pt x="159" y="153"/>
                  </a:lnTo>
                  <a:lnTo>
                    <a:pt x="149" y="153"/>
                  </a:lnTo>
                  <a:lnTo>
                    <a:pt x="160" y="158"/>
                  </a:lnTo>
                  <a:lnTo>
                    <a:pt x="150" y="159"/>
                  </a:lnTo>
                  <a:lnTo>
                    <a:pt x="153" y="166"/>
                  </a:lnTo>
                  <a:lnTo>
                    <a:pt x="139" y="164"/>
                  </a:lnTo>
                  <a:lnTo>
                    <a:pt x="127" y="186"/>
                  </a:lnTo>
                  <a:lnTo>
                    <a:pt x="145" y="182"/>
                  </a:lnTo>
                  <a:lnTo>
                    <a:pt x="154" y="170"/>
                  </a:lnTo>
                  <a:close/>
                </a:path>
              </a:pathLst>
            </a:custGeom>
            <a:solidFill>
              <a:srgbClr val="DDCC8D"/>
            </a:solidFill>
            <a:ln w="1588">
              <a:solidFill>
                <a:srgbClr val="000000"/>
              </a:solidFill>
              <a:prstDash val="solid"/>
              <a:round/>
              <a:headEnd/>
              <a:tailEnd/>
            </a:ln>
          </p:spPr>
          <p:txBody>
            <a:bodyPr/>
            <a:lstStyle/>
            <a:p>
              <a:endParaRPr lang="en-US"/>
            </a:p>
          </p:txBody>
        </p:sp>
        <p:sp>
          <p:nvSpPr>
            <p:cNvPr id="327687" name="Freeform 7"/>
            <p:cNvSpPr>
              <a:spLocks/>
            </p:cNvSpPr>
            <p:nvPr/>
          </p:nvSpPr>
          <p:spPr bwMode="auto">
            <a:xfrm>
              <a:off x="4527" y="2251"/>
              <a:ext cx="99" cy="125"/>
            </a:xfrm>
            <a:custGeom>
              <a:avLst/>
              <a:gdLst/>
              <a:ahLst/>
              <a:cxnLst>
                <a:cxn ang="0">
                  <a:pos x="132" y="5"/>
                </a:cxn>
                <a:cxn ang="0">
                  <a:pos x="126" y="0"/>
                </a:cxn>
                <a:cxn ang="0">
                  <a:pos x="107" y="21"/>
                </a:cxn>
                <a:cxn ang="0">
                  <a:pos x="80" y="16"/>
                </a:cxn>
                <a:cxn ang="0">
                  <a:pos x="54" y="12"/>
                </a:cxn>
                <a:cxn ang="0">
                  <a:pos x="42" y="11"/>
                </a:cxn>
                <a:cxn ang="0">
                  <a:pos x="33" y="21"/>
                </a:cxn>
                <a:cxn ang="0">
                  <a:pos x="30" y="21"/>
                </a:cxn>
                <a:cxn ang="0">
                  <a:pos x="19" y="40"/>
                </a:cxn>
                <a:cxn ang="0">
                  <a:pos x="21" y="60"/>
                </a:cxn>
                <a:cxn ang="0">
                  <a:pos x="18" y="58"/>
                </a:cxn>
                <a:cxn ang="0">
                  <a:pos x="9" y="80"/>
                </a:cxn>
                <a:cxn ang="0">
                  <a:pos x="0" y="102"/>
                </a:cxn>
                <a:cxn ang="0">
                  <a:pos x="2" y="123"/>
                </a:cxn>
                <a:cxn ang="0">
                  <a:pos x="12" y="124"/>
                </a:cxn>
                <a:cxn ang="0">
                  <a:pos x="12" y="141"/>
                </a:cxn>
                <a:cxn ang="0">
                  <a:pos x="11" y="158"/>
                </a:cxn>
                <a:cxn ang="0">
                  <a:pos x="12" y="172"/>
                </a:cxn>
                <a:cxn ang="0">
                  <a:pos x="30" y="168"/>
                </a:cxn>
                <a:cxn ang="0">
                  <a:pos x="30" y="140"/>
                </a:cxn>
                <a:cxn ang="0">
                  <a:pos x="29" y="112"/>
                </a:cxn>
                <a:cxn ang="0">
                  <a:pos x="42" y="101"/>
                </a:cxn>
                <a:cxn ang="0">
                  <a:pos x="43" y="116"/>
                </a:cxn>
                <a:cxn ang="0">
                  <a:pos x="45" y="126"/>
                </a:cxn>
                <a:cxn ang="0">
                  <a:pos x="54" y="138"/>
                </a:cxn>
                <a:cxn ang="0">
                  <a:pos x="57" y="153"/>
                </a:cxn>
                <a:cxn ang="0">
                  <a:pos x="63" y="149"/>
                </a:cxn>
                <a:cxn ang="0">
                  <a:pos x="78" y="141"/>
                </a:cxn>
                <a:cxn ang="0">
                  <a:pos x="83" y="138"/>
                </a:cxn>
                <a:cxn ang="0">
                  <a:pos x="69" y="119"/>
                </a:cxn>
                <a:cxn ang="0">
                  <a:pos x="72" y="113"/>
                </a:cxn>
                <a:cxn ang="0">
                  <a:pos x="62" y="98"/>
                </a:cxn>
                <a:cxn ang="0">
                  <a:pos x="53" y="82"/>
                </a:cxn>
                <a:cxn ang="0">
                  <a:pos x="60" y="83"/>
                </a:cxn>
                <a:cxn ang="0">
                  <a:pos x="74" y="72"/>
                </a:cxn>
                <a:cxn ang="0">
                  <a:pos x="90" y="60"/>
                </a:cxn>
                <a:cxn ang="0">
                  <a:pos x="95" y="60"/>
                </a:cxn>
                <a:cxn ang="0">
                  <a:pos x="91" y="53"/>
                </a:cxn>
                <a:cxn ang="0">
                  <a:pos x="84" y="57"/>
                </a:cxn>
                <a:cxn ang="0">
                  <a:pos x="59" y="60"/>
                </a:cxn>
                <a:cxn ang="0">
                  <a:pos x="42" y="72"/>
                </a:cxn>
                <a:cxn ang="0">
                  <a:pos x="25" y="48"/>
                </a:cxn>
                <a:cxn ang="0">
                  <a:pos x="33" y="29"/>
                </a:cxn>
                <a:cxn ang="0">
                  <a:pos x="62" y="30"/>
                </a:cxn>
                <a:cxn ang="0">
                  <a:pos x="91" y="32"/>
                </a:cxn>
                <a:cxn ang="0">
                  <a:pos x="119" y="27"/>
                </a:cxn>
                <a:cxn ang="0">
                  <a:pos x="132" y="5"/>
                </a:cxn>
              </a:cxnLst>
              <a:rect l="0" t="0" r="r" b="b"/>
              <a:pathLst>
                <a:path w="132" h="172">
                  <a:moveTo>
                    <a:pt x="132" y="5"/>
                  </a:moveTo>
                  <a:lnTo>
                    <a:pt x="126" y="0"/>
                  </a:lnTo>
                  <a:lnTo>
                    <a:pt x="107" y="21"/>
                  </a:lnTo>
                  <a:lnTo>
                    <a:pt x="80" y="16"/>
                  </a:lnTo>
                  <a:lnTo>
                    <a:pt x="54" y="12"/>
                  </a:lnTo>
                  <a:lnTo>
                    <a:pt x="42" y="11"/>
                  </a:lnTo>
                  <a:lnTo>
                    <a:pt x="33" y="21"/>
                  </a:lnTo>
                  <a:lnTo>
                    <a:pt x="30" y="21"/>
                  </a:lnTo>
                  <a:lnTo>
                    <a:pt x="19" y="40"/>
                  </a:lnTo>
                  <a:lnTo>
                    <a:pt x="21" y="60"/>
                  </a:lnTo>
                  <a:lnTo>
                    <a:pt x="18" y="58"/>
                  </a:lnTo>
                  <a:lnTo>
                    <a:pt x="9" y="80"/>
                  </a:lnTo>
                  <a:lnTo>
                    <a:pt x="0" y="102"/>
                  </a:lnTo>
                  <a:lnTo>
                    <a:pt x="2" y="123"/>
                  </a:lnTo>
                  <a:lnTo>
                    <a:pt x="12" y="124"/>
                  </a:lnTo>
                  <a:lnTo>
                    <a:pt x="12" y="141"/>
                  </a:lnTo>
                  <a:lnTo>
                    <a:pt x="11" y="158"/>
                  </a:lnTo>
                  <a:lnTo>
                    <a:pt x="12" y="172"/>
                  </a:lnTo>
                  <a:lnTo>
                    <a:pt x="30" y="168"/>
                  </a:lnTo>
                  <a:lnTo>
                    <a:pt x="30" y="140"/>
                  </a:lnTo>
                  <a:lnTo>
                    <a:pt x="29" y="112"/>
                  </a:lnTo>
                  <a:lnTo>
                    <a:pt x="42" y="101"/>
                  </a:lnTo>
                  <a:lnTo>
                    <a:pt x="43" y="116"/>
                  </a:lnTo>
                  <a:lnTo>
                    <a:pt x="45" y="126"/>
                  </a:lnTo>
                  <a:lnTo>
                    <a:pt x="54" y="138"/>
                  </a:lnTo>
                  <a:lnTo>
                    <a:pt x="57" y="153"/>
                  </a:lnTo>
                  <a:lnTo>
                    <a:pt x="63" y="149"/>
                  </a:lnTo>
                  <a:lnTo>
                    <a:pt x="78" y="141"/>
                  </a:lnTo>
                  <a:lnTo>
                    <a:pt x="83" y="138"/>
                  </a:lnTo>
                  <a:lnTo>
                    <a:pt x="69" y="119"/>
                  </a:lnTo>
                  <a:lnTo>
                    <a:pt x="72" y="113"/>
                  </a:lnTo>
                  <a:lnTo>
                    <a:pt x="62" y="98"/>
                  </a:lnTo>
                  <a:lnTo>
                    <a:pt x="53" y="82"/>
                  </a:lnTo>
                  <a:lnTo>
                    <a:pt x="60" y="83"/>
                  </a:lnTo>
                  <a:lnTo>
                    <a:pt x="74" y="72"/>
                  </a:lnTo>
                  <a:lnTo>
                    <a:pt x="90" y="60"/>
                  </a:lnTo>
                  <a:lnTo>
                    <a:pt x="95" y="60"/>
                  </a:lnTo>
                  <a:lnTo>
                    <a:pt x="91" y="53"/>
                  </a:lnTo>
                  <a:lnTo>
                    <a:pt x="84" y="57"/>
                  </a:lnTo>
                  <a:lnTo>
                    <a:pt x="59" y="60"/>
                  </a:lnTo>
                  <a:lnTo>
                    <a:pt x="42" y="72"/>
                  </a:lnTo>
                  <a:lnTo>
                    <a:pt x="25" y="48"/>
                  </a:lnTo>
                  <a:lnTo>
                    <a:pt x="33" y="29"/>
                  </a:lnTo>
                  <a:lnTo>
                    <a:pt x="62" y="30"/>
                  </a:lnTo>
                  <a:lnTo>
                    <a:pt x="91" y="32"/>
                  </a:lnTo>
                  <a:lnTo>
                    <a:pt x="119" y="27"/>
                  </a:lnTo>
                  <a:lnTo>
                    <a:pt x="132" y="5"/>
                  </a:lnTo>
                  <a:close/>
                </a:path>
              </a:pathLst>
            </a:custGeom>
            <a:solidFill>
              <a:srgbClr val="DDCC8D"/>
            </a:solidFill>
            <a:ln w="1588">
              <a:solidFill>
                <a:srgbClr val="000000"/>
              </a:solidFill>
              <a:prstDash val="solid"/>
              <a:round/>
              <a:headEnd/>
              <a:tailEnd/>
            </a:ln>
          </p:spPr>
          <p:txBody>
            <a:bodyPr/>
            <a:lstStyle/>
            <a:p>
              <a:endParaRPr lang="en-US"/>
            </a:p>
          </p:txBody>
        </p:sp>
        <p:sp>
          <p:nvSpPr>
            <p:cNvPr id="327688" name="Freeform 8"/>
            <p:cNvSpPr>
              <a:spLocks/>
            </p:cNvSpPr>
            <p:nvPr/>
          </p:nvSpPr>
          <p:spPr bwMode="auto">
            <a:xfrm>
              <a:off x="4315" y="2382"/>
              <a:ext cx="140" cy="47"/>
            </a:xfrm>
            <a:custGeom>
              <a:avLst/>
              <a:gdLst/>
              <a:ahLst/>
              <a:cxnLst>
                <a:cxn ang="0">
                  <a:pos x="187" y="65"/>
                </a:cxn>
                <a:cxn ang="0">
                  <a:pos x="186" y="61"/>
                </a:cxn>
                <a:cxn ang="0">
                  <a:pos x="186" y="43"/>
                </a:cxn>
                <a:cxn ang="0">
                  <a:pos x="170" y="41"/>
                </a:cxn>
                <a:cxn ang="0">
                  <a:pos x="156" y="40"/>
                </a:cxn>
                <a:cxn ang="0">
                  <a:pos x="150" y="25"/>
                </a:cxn>
                <a:cxn ang="0">
                  <a:pos x="126" y="17"/>
                </a:cxn>
                <a:cxn ang="0">
                  <a:pos x="116" y="11"/>
                </a:cxn>
                <a:cxn ang="0">
                  <a:pos x="108" y="21"/>
                </a:cxn>
                <a:cxn ang="0">
                  <a:pos x="91" y="21"/>
                </a:cxn>
                <a:cxn ang="0">
                  <a:pos x="74" y="21"/>
                </a:cxn>
                <a:cxn ang="0">
                  <a:pos x="66" y="12"/>
                </a:cxn>
                <a:cxn ang="0">
                  <a:pos x="43" y="1"/>
                </a:cxn>
                <a:cxn ang="0">
                  <a:pos x="17" y="0"/>
                </a:cxn>
                <a:cxn ang="0">
                  <a:pos x="6" y="15"/>
                </a:cxn>
                <a:cxn ang="0">
                  <a:pos x="0" y="17"/>
                </a:cxn>
                <a:cxn ang="0">
                  <a:pos x="21" y="24"/>
                </a:cxn>
                <a:cxn ang="0">
                  <a:pos x="21" y="29"/>
                </a:cxn>
                <a:cxn ang="0">
                  <a:pos x="42" y="35"/>
                </a:cxn>
                <a:cxn ang="0">
                  <a:pos x="63" y="41"/>
                </a:cxn>
                <a:cxn ang="0">
                  <a:pos x="83" y="45"/>
                </a:cxn>
                <a:cxn ang="0">
                  <a:pos x="102" y="49"/>
                </a:cxn>
                <a:cxn ang="0">
                  <a:pos x="128" y="52"/>
                </a:cxn>
                <a:cxn ang="0">
                  <a:pos x="155" y="55"/>
                </a:cxn>
                <a:cxn ang="0">
                  <a:pos x="171" y="60"/>
                </a:cxn>
                <a:cxn ang="0">
                  <a:pos x="187" y="65"/>
                </a:cxn>
              </a:cxnLst>
              <a:rect l="0" t="0" r="r" b="b"/>
              <a:pathLst>
                <a:path w="187" h="65">
                  <a:moveTo>
                    <a:pt x="187" y="65"/>
                  </a:moveTo>
                  <a:lnTo>
                    <a:pt x="186" y="61"/>
                  </a:lnTo>
                  <a:lnTo>
                    <a:pt x="186" y="43"/>
                  </a:lnTo>
                  <a:lnTo>
                    <a:pt x="170" y="41"/>
                  </a:lnTo>
                  <a:lnTo>
                    <a:pt x="156" y="40"/>
                  </a:lnTo>
                  <a:lnTo>
                    <a:pt x="150" y="25"/>
                  </a:lnTo>
                  <a:lnTo>
                    <a:pt x="126" y="17"/>
                  </a:lnTo>
                  <a:lnTo>
                    <a:pt x="116" y="11"/>
                  </a:lnTo>
                  <a:lnTo>
                    <a:pt x="108" y="21"/>
                  </a:lnTo>
                  <a:lnTo>
                    <a:pt x="91" y="21"/>
                  </a:lnTo>
                  <a:lnTo>
                    <a:pt x="74" y="21"/>
                  </a:lnTo>
                  <a:lnTo>
                    <a:pt x="66" y="12"/>
                  </a:lnTo>
                  <a:lnTo>
                    <a:pt x="43" y="1"/>
                  </a:lnTo>
                  <a:lnTo>
                    <a:pt x="17" y="0"/>
                  </a:lnTo>
                  <a:lnTo>
                    <a:pt x="6" y="15"/>
                  </a:lnTo>
                  <a:lnTo>
                    <a:pt x="0" y="17"/>
                  </a:lnTo>
                  <a:lnTo>
                    <a:pt x="21" y="24"/>
                  </a:lnTo>
                  <a:lnTo>
                    <a:pt x="21" y="29"/>
                  </a:lnTo>
                  <a:lnTo>
                    <a:pt x="42" y="35"/>
                  </a:lnTo>
                  <a:lnTo>
                    <a:pt x="63" y="41"/>
                  </a:lnTo>
                  <a:lnTo>
                    <a:pt x="83" y="45"/>
                  </a:lnTo>
                  <a:lnTo>
                    <a:pt x="102" y="49"/>
                  </a:lnTo>
                  <a:lnTo>
                    <a:pt x="128" y="52"/>
                  </a:lnTo>
                  <a:lnTo>
                    <a:pt x="155" y="55"/>
                  </a:lnTo>
                  <a:lnTo>
                    <a:pt x="171" y="60"/>
                  </a:lnTo>
                  <a:lnTo>
                    <a:pt x="187" y="65"/>
                  </a:lnTo>
                  <a:close/>
                </a:path>
              </a:pathLst>
            </a:custGeom>
            <a:solidFill>
              <a:srgbClr val="DDCC8D"/>
            </a:solidFill>
            <a:ln w="1588">
              <a:solidFill>
                <a:srgbClr val="000000"/>
              </a:solidFill>
              <a:prstDash val="solid"/>
              <a:round/>
              <a:headEnd/>
              <a:tailEnd/>
            </a:ln>
          </p:spPr>
          <p:txBody>
            <a:bodyPr/>
            <a:lstStyle/>
            <a:p>
              <a:endParaRPr lang="en-US"/>
            </a:p>
          </p:txBody>
        </p:sp>
        <p:sp>
          <p:nvSpPr>
            <p:cNvPr id="327689" name="Freeform 9"/>
            <p:cNvSpPr>
              <a:spLocks/>
            </p:cNvSpPr>
            <p:nvPr/>
          </p:nvSpPr>
          <p:spPr bwMode="auto">
            <a:xfrm>
              <a:off x="4592" y="2423"/>
              <a:ext cx="60" cy="35"/>
            </a:xfrm>
            <a:custGeom>
              <a:avLst/>
              <a:gdLst/>
              <a:ahLst/>
              <a:cxnLst>
                <a:cxn ang="0">
                  <a:pos x="81" y="0"/>
                </a:cxn>
                <a:cxn ang="0">
                  <a:pos x="51" y="1"/>
                </a:cxn>
                <a:cxn ang="0">
                  <a:pos x="30" y="11"/>
                </a:cxn>
                <a:cxn ang="0">
                  <a:pos x="11" y="21"/>
                </a:cxn>
                <a:cxn ang="0">
                  <a:pos x="1" y="37"/>
                </a:cxn>
                <a:cxn ang="0">
                  <a:pos x="0" y="41"/>
                </a:cxn>
                <a:cxn ang="0">
                  <a:pos x="3" y="45"/>
                </a:cxn>
                <a:cxn ang="0">
                  <a:pos x="28" y="30"/>
                </a:cxn>
                <a:cxn ang="0">
                  <a:pos x="54" y="14"/>
                </a:cxn>
                <a:cxn ang="0">
                  <a:pos x="81" y="0"/>
                </a:cxn>
              </a:cxnLst>
              <a:rect l="0" t="0" r="r" b="b"/>
              <a:pathLst>
                <a:path w="81" h="45">
                  <a:moveTo>
                    <a:pt x="81" y="0"/>
                  </a:moveTo>
                  <a:lnTo>
                    <a:pt x="51" y="1"/>
                  </a:lnTo>
                  <a:lnTo>
                    <a:pt x="30" y="11"/>
                  </a:lnTo>
                  <a:lnTo>
                    <a:pt x="11" y="21"/>
                  </a:lnTo>
                  <a:lnTo>
                    <a:pt x="1" y="37"/>
                  </a:lnTo>
                  <a:lnTo>
                    <a:pt x="0" y="41"/>
                  </a:lnTo>
                  <a:lnTo>
                    <a:pt x="3" y="45"/>
                  </a:lnTo>
                  <a:lnTo>
                    <a:pt x="28" y="30"/>
                  </a:lnTo>
                  <a:lnTo>
                    <a:pt x="54" y="14"/>
                  </a:lnTo>
                  <a:lnTo>
                    <a:pt x="81" y="0"/>
                  </a:lnTo>
                  <a:close/>
                </a:path>
              </a:pathLst>
            </a:custGeom>
            <a:solidFill>
              <a:srgbClr val="DDCC8D"/>
            </a:solidFill>
            <a:ln w="1588">
              <a:solidFill>
                <a:srgbClr val="000000"/>
              </a:solidFill>
              <a:prstDash val="solid"/>
              <a:round/>
              <a:headEnd/>
              <a:tailEnd/>
            </a:ln>
          </p:spPr>
          <p:txBody>
            <a:bodyPr/>
            <a:lstStyle/>
            <a:p>
              <a:endParaRPr lang="en-US"/>
            </a:p>
          </p:txBody>
        </p:sp>
        <p:sp>
          <p:nvSpPr>
            <p:cNvPr id="327690" name="Freeform 10"/>
            <p:cNvSpPr>
              <a:spLocks/>
            </p:cNvSpPr>
            <p:nvPr/>
          </p:nvSpPr>
          <p:spPr bwMode="auto">
            <a:xfrm>
              <a:off x="4660" y="2243"/>
              <a:ext cx="24" cy="51"/>
            </a:xfrm>
            <a:custGeom>
              <a:avLst/>
              <a:gdLst/>
              <a:ahLst/>
              <a:cxnLst>
                <a:cxn ang="0">
                  <a:pos x="30" y="44"/>
                </a:cxn>
                <a:cxn ang="0">
                  <a:pos x="17" y="29"/>
                </a:cxn>
                <a:cxn ang="0">
                  <a:pos x="26" y="18"/>
                </a:cxn>
                <a:cxn ang="0">
                  <a:pos x="20" y="13"/>
                </a:cxn>
                <a:cxn ang="0">
                  <a:pos x="13" y="19"/>
                </a:cxn>
                <a:cxn ang="0">
                  <a:pos x="7" y="30"/>
                </a:cxn>
                <a:cxn ang="0">
                  <a:pos x="6" y="24"/>
                </a:cxn>
                <a:cxn ang="0">
                  <a:pos x="9" y="8"/>
                </a:cxn>
                <a:cxn ang="0">
                  <a:pos x="11" y="0"/>
                </a:cxn>
                <a:cxn ang="0">
                  <a:pos x="0" y="15"/>
                </a:cxn>
                <a:cxn ang="0">
                  <a:pos x="2" y="32"/>
                </a:cxn>
                <a:cxn ang="0">
                  <a:pos x="5" y="49"/>
                </a:cxn>
                <a:cxn ang="0">
                  <a:pos x="17" y="69"/>
                </a:cxn>
                <a:cxn ang="0">
                  <a:pos x="8" y="42"/>
                </a:cxn>
                <a:cxn ang="0">
                  <a:pos x="30" y="44"/>
                </a:cxn>
              </a:cxnLst>
              <a:rect l="0" t="0" r="r" b="b"/>
              <a:pathLst>
                <a:path w="30" h="69">
                  <a:moveTo>
                    <a:pt x="30" y="44"/>
                  </a:moveTo>
                  <a:lnTo>
                    <a:pt x="17" y="29"/>
                  </a:lnTo>
                  <a:lnTo>
                    <a:pt x="26" y="18"/>
                  </a:lnTo>
                  <a:lnTo>
                    <a:pt x="20" y="13"/>
                  </a:lnTo>
                  <a:lnTo>
                    <a:pt x="13" y="19"/>
                  </a:lnTo>
                  <a:lnTo>
                    <a:pt x="7" y="30"/>
                  </a:lnTo>
                  <a:lnTo>
                    <a:pt x="6" y="24"/>
                  </a:lnTo>
                  <a:lnTo>
                    <a:pt x="9" y="8"/>
                  </a:lnTo>
                  <a:lnTo>
                    <a:pt x="11" y="0"/>
                  </a:lnTo>
                  <a:lnTo>
                    <a:pt x="0" y="15"/>
                  </a:lnTo>
                  <a:lnTo>
                    <a:pt x="2" y="32"/>
                  </a:lnTo>
                  <a:lnTo>
                    <a:pt x="5" y="49"/>
                  </a:lnTo>
                  <a:lnTo>
                    <a:pt x="17" y="69"/>
                  </a:lnTo>
                  <a:lnTo>
                    <a:pt x="8" y="42"/>
                  </a:lnTo>
                  <a:lnTo>
                    <a:pt x="30" y="44"/>
                  </a:lnTo>
                  <a:close/>
                </a:path>
              </a:pathLst>
            </a:custGeom>
            <a:solidFill>
              <a:srgbClr val="DDCC8D"/>
            </a:solidFill>
            <a:ln w="1588">
              <a:solidFill>
                <a:srgbClr val="000000"/>
              </a:solidFill>
              <a:prstDash val="solid"/>
              <a:round/>
              <a:headEnd/>
              <a:tailEnd/>
            </a:ln>
          </p:spPr>
          <p:txBody>
            <a:bodyPr/>
            <a:lstStyle/>
            <a:p>
              <a:endParaRPr lang="en-US"/>
            </a:p>
          </p:txBody>
        </p:sp>
        <p:sp>
          <p:nvSpPr>
            <p:cNvPr id="327691" name="Freeform 11"/>
            <p:cNvSpPr>
              <a:spLocks/>
            </p:cNvSpPr>
            <p:nvPr/>
          </p:nvSpPr>
          <p:spPr bwMode="auto">
            <a:xfrm>
              <a:off x="4667" y="2329"/>
              <a:ext cx="45" cy="15"/>
            </a:xfrm>
            <a:custGeom>
              <a:avLst/>
              <a:gdLst/>
              <a:ahLst/>
              <a:cxnLst>
                <a:cxn ang="0">
                  <a:pos x="60" y="19"/>
                </a:cxn>
                <a:cxn ang="0">
                  <a:pos x="58" y="23"/>
                </a:cxn>
                <a:cxn ang="0">
                  <a:pos x="32" y="12"/>
                </a:cxn>
                <a:cxn ang="0">
                  <a:pos x="16" y="13"/>
                </a:cxn>
                <a:cxn ang="0">
                  <a:pos x="4" y="8"/>
                </a:cxn>
                <a:cxn ang="0">
                  <a:pos x="0" y="13"/>
                </a:cxn>
                <a:cxn ang="0">
                  <a:pos x="2" y="6"/>
                </a:cxn>
                <a:cxn ang="0">
                  <a:pos x="13" y="0"/>
                </a:cxn>
                <a:cxn ang="0">
                  <a:pos x="32" y="2"/>
                </a:cxn>
                <a:cxn ang="0">
                  <a:pos x="50" y="4"/>
                </a:cxn>
                <a:cxn ang="0">
                  <a:pos x="60" y="19"/>
                </a:cxn>
              </a:cxnLst>
              <a:rect l="0" t="0" r="r" b="b"/>
              <a:pathLst>
                <a:path w="60" h="23">
                  <a:moveTo>
                    <a:pt x="60" y="19"/>
                  </a:moveTo>
                  <a:lnTo>
                    <a:pt x="58" y="23"/>
                  </a:lnTo>
                  <a:lnTo>
                    <a:pt x="32" y="12"/>
                  </a:lnTo>
                  <a:lnTo>
                    <a:pt x="16" y="13"/>
                  </a:lnTo>
                  <a:lnTo>
                    <a:pt x="4" y="8"/>
                  </a:lnTo>
                  <a:lnTo>
                    <a:pt x="0" y="13"/>
                  </a:lnTo>
                  <a:lnTo>
                    <a:pt x="2" y="6"/>
                  </a:lnTo>
                  <a:lnTo>
                    <a:pt x="13" y="0"/>
                  </a:lnTo>
                  <a:lnTo>
                    <a:pt x="32" y="2"/>
                  </a:lnTo>
                  <a:lnTo>
                    <a:pt x="50" y="4"/>
                  </a:lnTo>
                  <a:lnTo>
                    <a:pt x="60" y="19"/>
                  </a:lnTo>
                  <a:close/>
                </a:path>
              </a:pathLst>
            </a:custGeom>
            <a:solidFill>
              <a:srgbClr val="DDCC8D"/>
            </a:solidFill>
            <a:ln w="1588">
              <a:solidFill>
                <a:srgbClr val="000000"/>
              </a:solidFill>
              <a:prstDash val="solid"/>
              <a:round/>
              <a:headEnd/>
              <a:tailEnd/>
            </a:ln>
          </p:spPr>
          <p:txBody>
            <a:bodyPr/>
            <a:lstStyle/>
            <a:p>
              <a:endParaRPr lang="en-US"/>
            </a:p>
          </p:txBody>
        </p:sp>
        <p:sp>
          <p:nvSpPr>
            <p:cNvPr id="327692" name="Freeform 12"/>
            <p:cNvSpPr>
              <a:spLocks/>
            </p:cNvSpPr>
            <p:nvPr/>
          </p:nvSpPr>
          <p:spPr bwMode="auto">
            <a:xfrm>
              <a:off x="4535" y="2421"/>
              <a:ext cx="52" cy="10"/>
            </a:xfrm>
            <a:custGeom>
              <a:avLst/>
              <a:gdLst/>
              <a:ahLst/>
              <a:cxnLst>
                <a:cxn ang="0">
                  <a:pos x="67" y="1"/>
                </a:cxn>
                <a:cxn ang="0">
                  <a:pos x="66" y="0"/>
                </a:cxn>
                <a:cxn ang="0">
                  <a:pos x="62" y="0"/>
                </a:cxn>
                <a:cxn ang="0">
                  <a:pos x="55" y="6"/>
                </a:cxn>
                <a:cxn ang="0">
                  <a:pos x="44" y="6"/>
                </a:cxn>
                <a:cxn ang="0">
                  <a:pos x="27" y="4"/>
                </a:cxn>
                <a:cxn ang="0">
                  <a:pos x="11" y="1"/>
                </a:cxn>
                <a:cxn ang="0">
                  <a:pos x="0" y="11"/>
                </a:cxn>
                <a:cxn ang="0">
                  <a:pos x="9" y="14"/>
                </a:cxn>
                <a:cxn ang="0">
                  <a:pos x="30" y="13"/>
                </a:cxn>
                <a:cxn ang="0">
                  <a:pos x="50" y="12"/>
                </a:cxn>
                <a:cxn ang="0">
                  <a:pos x="67" y="1"/>
                </a:cxn>
              </a:cxnLst>
              <a:rect l="0" t="0" r="r" b="b"/>
              <a:pathLst>
                <a:path w="67" h="14">
                  <a:moveTo>
                    <a:pt x="67" y="1"/>
                  </a:moveTo>
                  <a:lnTo>
                    <a:pt x="66" y="0"/>
                  </a:lnTo>
                  <a:lnTo>
                    <a:pt x="62" y="0"/>
                  </a:lnTo>
                  <a:lnTo>
                    <a:pt x="55" y="6"/>
                  </a:lnTo>
                  <a:lnTo>
                    <a:pt x="44" y="6"/>
                  </a:lnTo>
                  <a:lnTo>
                    <a:pt x="27" y="4"/>
                  </a:lnTo>
                  <a:lnTo>
                    <a:pt x="11" y="1"/>
                  </a:lnTo>
                  <a:lnTo>
                    <a:pt x="0" y="11"/>
                  </a:lnTo>
                  <a:lnTo>
                    <a:pt x="9" y="14"/>
                  </a:lnTo>
                  <a:lnTo>
                    <a:pt x="30" y="13"/>
                  </a:lnTo>
                  <a:lnTo>
                    <a:pt x="50" y="12"/>
                  </a:lnTo>
                  <a:lnTo>
                    <a:pt x="67" y="1"/>
                  </a:lnTo>
                  <a:close/>
                </a:path>
              </a:pathLst>
            </a:custGeom>
            <a:solidFill>
              <a:srgbClr val="DDCC8D"/>
            </a:solidFill>
            <a:ln w="1588">
              <a:solidFill>
                <a:srgbClr val="000000"/>
              </a:solidFill>
              <a:prstDash val="solid"/>
              <a:round/>
              <a:headEnd/>
              <a:tailEnd/>
            </a:ln>
          </p:spPr>
          <p:txBody>
            <a:bodyPr/>
            <a:lstStyle/>
            <a:p>
              <a:endParaRPr lang="en-US"/>
            </a:p>
          </p:txBody>
        </p:sp>
        <p:sp>
          <p:nvSpPr>
            <p:cNvPr id="327693" name="Freeform 13"/>
            <p:cNvSpPr>
              <a:spLocks/>
            </p:cNvSpPr>
            <p:nvPr/>
          </p:nvSpPr>
          <p:spPr bwMode="auto">
            <a:xfrm>
              <a:off x="4317" y="2306"/>
              <a:ext cx="24" cy="27"/>
            </a:xfrm>
            <a:custGeom>
              <a:avLst/>
              <a:gdLst/>
              <a:ahLst/>
              <a:cxnLst>
                <a:cxn ang="0">
                  <a:pos x="34" y="24"/>
                </a:cxn>
                <a:cxn ang="0">
                  <a:pos x="31" y="36"/>
                </a:cxn>
                <a:cxn ang="0">
                  <a:pos x="14" y="24"/>
                </a:cxn>
                <a:cxn ang="0">
                  <a:pos x="8" y="12"/>
                </a:cxn>
                <a:cxn ang="0">
                  <a:pos x="0" y="8"/>
                </a:cxn>
                <a:cxn ang="0">
                  <a:pos x="10" y="2"/>
                </a:cxn>
                <a:cxn ang="0">
                  <a:pos x="13" y="0"/>
                </a:cxn>
                <a:cxn ang="0">
                  <a:pos x="22" y="19"/>
                </a:cxn>
                <a:cxn ang="0">
                  <a:pos x="34" y="24"/>
                </a:cxn>
              </a:cxnLst>
              <a:rect l="0" t="0" r="r" b="b"/>
              <a:pathLst>
                <a:path w="34" h="36">
                  <a:moveTo>
                    <a:pt x="34" y="24"/>
                  </a:moveTo>
                  <a:lnTo>
                    <a:pt x="31" y="36"/>
                  </a:lnTo>
                  <a:lnTo>
                    <a:pt x="14" y="24"/>
                  </a:lnTo>
                  <a:lnTo>
                    <a:pt x="8" y="12"/>
                  </a:lnTo>
                  <a:lnTo>
                    <a:pt x="0" y="8"/>
                  </a:lnTo>
                  <a:lnTo>
                    <a:pt x="10" y="2"/>
                  </a:lnTo>
                  <a:lnTo>
                    <a:pt x="13" y="0"/>
                  </a:lnTo>
                  <a:lnTo>
                    <a:pt x="22" y="19"/>
                  </a:lnTo>
                  <a:lnTo>
                    <a:pt x="34" y="24"/>
                  </a:lnTo>
                  <a:close/>
                </a:path>
              </a:pathLst>
            </a:custGeom>
            <a:solidFill>
              <a:srgbClr val="DDCC8D"/>
            </a:solidFill>
            <a:ln w="1588">
              <a:solidFill>
                <a:srgbClr val="000000"/>
              </a:solidFill>
              <a:prstDash val="solid"/>
              <a:round/>
              <a:headEnd/>
              <a:tailEnd/>
            </a:ln>
          </p:spPr>
          <p:txBody>
            <a:bodyPr/>
            <a:lstStyle/>
            <a:p>
              <a:endParaRPr lang="en-US"/>
            </a:p>
          </p:txBody>
        </p:sp>
        <p:sp>
          <p:nvSpPr>
            <p:cNvPr id="327694" name="Freeform 14"/>
            <p:cNvSpPr>
              <a:spLocks/>
            </p:cNvSpPr>
            <p:nvPr/>
          </p:nvSpPr>
          <p:spPr bwMode="auto">
            <a:xfrm>
              <a:off x="4488" y="2419"/>
              <a:ext cx="39" cy="15"/>
            </a:xfrm>
            <a:custGeom>
              <a:avLst/>
              <a:gdLst/>
              <a:ahLst/>
              <a:cxnLst>
                <a:cxn ang="0">
                  <a:pos x="51" y="12"/>
                </a:cxn>
                <a:cxn ang="0">
                  <a:pos x="47" y="6"/>
                </a:cxn>
                <a:cxn ang="0">
                  <a:pos x="40" y="7"/>
                </a:cxn>
                <a:cxn ang="0">
                  <a:pos x="23" y="0"/>
                </a:cxn>
                <a:cxn ang="0">
                  <a:pos x="32" y="10"/>
                </a:cxn>
                <a:cxn ang="0">
                  <a:pos x="21" y="10"/>
                </a:cxn>
                <a:cxn ang="0">
                  <a:pos x="5" y="8"/>
                </a:cxn>
                <a:cxn ang="0">
                  <a:pos x="0" y="20"/>
                </a:cxn>
                <a:cxn ang="0">
                  <a:pos x="17" y="16"/>
                </a:cxn>
                <a:cxn ang="0">
                  <a:pos x="35" y="14"/>
                </a:cxn>
                <a:cxn ang="0">
                  <a:pos x="42" y="15"/>
                </a:cxn>
                <a:cxn ang="0">
                  <a:pos x="41" y="15"/>
                </a:cxn>
                <a:cxn ang="0">
                  <a:pos x="51" y="12"/>
                </a:cxn>
              </a:cxnLst>
              <a:rect l="0" t="0" r="r" b="b"/>
              <a:pathLst>
                <a:path w="51" h="20">
                  <a:moveTo>
                    <a:pt x="51" y="12"/>
                  </a:moveTo>
                  <a:lnTo>
                    <a:pt x="47" y="6"/>
                  </a:lnTo>
                  <a:lnTo>
                    <a:pt x="40" y="7"/>
                  </a:lnTo>
                  <a:lnTo>
                    <a:pt x="23" y="0"/>
                  </a:lnTo>
                  <a:lnTo>
                    <a:pt x="32" y="10"/>
                  </a:lnTo>
                  <a:lnTo>
                    <a:pt x="21" y="10"/>
                  </a:lnTo>
                  <a:lnTo>
                    <a:pt x="5" y="8"/>
                  </a:lnTo>
                  <a:lnTo>
                    <a:pt x="0" y="20"/>
                  </a:lnTo>
                  <a:lnTo>
                    <a:pt x="17" y="16"/>
                  </a:lnTo>
                  <a:lnTo>
                    <a:pt x="35" y="14"/>
                  </a:lnTo>
                  <a:lnTo>
                    <a:pt x="42" y="15"/>
                  </a:lnTo>
                  <a:lnTo>
                    <a:pt x="41" y="15"/>
                  </a:lnTo>
                  <a:lnTo>
                    <a:pt x="51" y="12"/>
                  </a:lnTo>
                  <a:close/>
                </a:path>
              </a:pathLst>
            </a:custGeom>
            <a:solidFill>
              <a:srgbClr val="DDCC8D"/>
            </a:solidFill>
            <a:ln w="1588">
              <a:solidFill>
                <a:srgbClr val="000000"/>
              </a:solidFill>
              <a:prstDash val="solid"/>
              <a:round/>
              <a:headEnd/>
              <a:tailEnd/>
            </a:ln>
          </p:spPr>
          <p:txBody>
            <a:bodyPr/>
            <a:lstStyle/>
            <a:p>
              <a:endParaRPr lang="en-US"/>
            </a:p>
          </p:txBody>
        </p:sp>
        <p:sp>
          <p:nvSpPr>
            <p:cNvPr id="327695" name="Freeform 15"/>
            <p:cNvSpPr>
              <a:spLocks/>
            </p:cNvSpPr>
            <p:nvPr/>
          </p:nvSpPr>
          <p:spPr bwMode="auto">
            <a:xfrm>
              <a:off x="4524" y="2441"/>
              <a:ext cx="26" cy="13"/>
            </a:xfrm>
            <a:custGeom>
              <a:avLst/>
              <a:gdLst/>
              <a:ahLst/>
              <a:cxnLst>
                <a:cxn ang="0">
                  <a:pos x="36" y="15"/>
                </a:cxn>
                <a:cxn ang="0">
                  <a:pos x="22" y="19"/>
                </a:cxn>
                <a:cxn ang="0">
                  <a:pos x="5" y="7"/>
                </a:cxn>
                <a:cxn ang="0">
                  <a:pos x="0" y="0"/>
                </a:cxn>
                <a:cxn ang="0">
                  <a:pos x="22" y="1"/>
                </a:cxn>
                <a:cxn ang="0">
                  <a:pos x="36" y="15"/>
                </a:cxn>
              </a:cxnLst>
              <a:rect l="0" t="0" r="r" b="b"/>
              <a:pathLst>
                <a:path w="36" h="19">
                  <a:moveTo>
                    <a:pt x="36" y="15"/>
                  </a:moveTo>
                  <a:lnTo>
                    <a:pt x="22" y="19"/>
                  </a:lnTo>
                  <a:lnTo>
                    <a:pt x="5" y="7"/>
                  </a:lnTo>
                  <a:lnTo>
                    <a:pt x="0" y="0"/>
                  </a:lnTo>
                  <a:lnTo>
                    <a:pt x="22" y="1"/>
                  </a:lnTo>
                  <a:lnTo>
                    <a:pt x="36" y="15"/>
                  </a:lnTo>
                  <a:close/>
                </a:path>
              </a:pathLst>
            </a:custGeom>
            <a:solidFill>
              <a:srgbClr val="DDCC8D"/>
            </a:solidFill>
            <a:ln w="1588">
              <a:solidFill>
                <a:srgbClr val="000000"/>
              </a:solidFill>
              <a:prstDash val="solid"/>
              <a:round/>
              <a:headEnd/>
              <a:tailEnd/>
            </a:ln>
          </p:spPr>
          <p:txBody>
            <a:bodyPr/>
            <a:lstStyle/>
            <a:p>
              <a:endParaRPr lang="en-US"/>
            </a:p>
          </p:txBody>
        </p:sp>
        <p:sp>
          <p:nvSpPr>
            <p:cNvPr id="327696" name="Freeform 16"/>
            <p:cNvSpPr>
              <a:spLocks/>
            </p:cNvSpPr>
            <p:nvPr/>
          </p:nvSpPr>
          <p:spPr bwMode="auto">
            <a:xfrm>
              <a:off x="4636" y="2333"/>
              <a:ext cx="20" cy="11"/>
            </a:xfrm>
            <a:custGeom>
              <a:avLst/>
              <a:gdLst/>
              <a:ahLst/>
              <a:cxnLst>
                <a:cxn ang="0">
                  <a:pos x="27" y="7"/>
                </a:cxn>
                <a:cxn ang="0">
                  <a:pos x="17" y="17"/>
                </a:cxn>
                <a:cxn ang="0">
                  <a:pos x="0" y="6"/>
                </a:cxn>
                <a:cxn ang="0">
                  <a:pos x="9" y="0"/>
                </a:cxn>
                <a:cxn ang="0">
                  <a:pos x="27" y="7"/>
                </a:cxn>
              </a:cxnLst>
              <a:rect l="0" t="0" r="r" b="b"/>
              <a:pathLst>
                <a:path w="27" h="17">
                  <a:moveTo>
                    <a:pt x="27" y="7"/>
                  </a:moveTo>
                  <a:lnTo>
                    <a:pt x="17" y="17"/>
                  </a:lnTo>
                  <a:lnTo>
                    <a:pt x="0" y="6"/>
                  </a:lnTo>
                  <a:lnTo>
                    <a:pt x="9" y="0"/>
                  </a:lnTo>
                  <a:lnTo>
                    <a:pt x="27" y="7"/>
                  </a:lnTo>
                  <a:close/>
                </a:path>
              </a:pathLst>
            </a:custGeom>
            <a:solidFill>
              <a:srgbClr val="DDCC8D"/>
            </a:solidFill>
            <a:ln w="1588">
              <a:solidFill>
                <a:srgbClr val="000000"/>
              </a:solidFill>
              <a:prstDash val="solid"/>
              <a:round/>
              <a:headEnd/>
              <a:tailEnd/>
            </a:ln>
          </p:spPr>
          <p:txBody>
            <a:bodyPr/>
            <a:lstStyle/>
            <a:p>
              <a:endParaRPr lang="en-US"/>
            </a:p>
          </p:txBody>
        </p:sp>
        <p:sp>
          <p:nvSpPr>
            <p:cNvPr id="327697" name="Freeform 17"/>
            <p:cNvSpPr>
              <a:spLocks/>
            </p:cNvSpPr>
            <p:nvPr/>
          </p:nvSpPr>
          <p:spPr bwMode="auto">
            <a:xfrm>
              <a:off x="4455" y="2419"/>
              <a:ext cx="19" cy="9"/>
            </a:xfrm>
            <a:custGeom>
              <a:avLst/>
              <a:gdLst/>
              <a:ahLst/>
              <a:cxnLst>
                <a:cxn ang="0">
                  <a:pos x="24" y="6"/>
                </a:cxn>
                <a:cxn ang="0">
                  <a:pos x="20" y="2"/>
                </a:cxn>
                <a:cxn ang="0">
                  <a:pos x="0" y="0"/>
                </a:cxn>
                <a:cxn ang="0">
                  <a:pos x="12" y="13"/>
                </a:cxn>
                <a:cxn ang="0">
                  <a:pos x="24" y="6"/>
                </a:cxn>
              </a:cxnLst>
              <a:rect l="0" t="0" r="r" b="b"/>
              <a:pathLst>
                <a:path w="24" h="13">
                  <a:moveTo>
                    <a:pt x="24" y="6"/>
                  </a:moveTo>
                  <a:lnTo>
                    <a:pt x="20" y="2"/>
                  </a:lnTo>
                  <a:lnTo>
                    <a:pt x="0" y="0"/>
                  </a:lnTo>
                  <a:lnTo>
                    <a:pt x="12" y="13"/>
                  </a:lnTo>
                  <a:lnTo>
                    <a:pt x="24" y="6"/>
                  </a:lnTo>
                  <a:close/>
                </a:path>
              </a:pathLst>
            </a:custGeom>
            <a:solidFill>
              <a:srgbClr val="DDCC8D"/>
            </a:solidFill>
            <a:ln w="1588">
              <a:solidFill>
                <a:srgbClr val="000000"/>
              </a:solidFill>
              <a:prstDash val="solid"/>
              <a:round/>
              <a:headEnd/>
              <a:tailEnd/>
            </a:ln>
          </p:spPr>
          <p:txBody>
            <a:bodyPr/>
            <a:lstStyle/>
            <a:p>
              <a:endParaRPr lang="en-US"/>
            </a:p>
          </p:txBody>
        </p:sp>
        <p:sp>
          <p:nvSpPr>
            <p:cNvPr id="327698" name="Freeform 18"/>
            <p:cNvSpPr>
              <a:spLocks/>
            </p:cNvSpPr>
            <p:nvPr/>
          </p:nvSpPr>
          <p:spPr bwMode="auto">
            <a:xfrm>
              <a:off x="4192" y="2255"/>
              <a:ext cx="11" cy="15"/>
            </a:xfrm>
            <a:custGeom>
              <a:avLst/>
              <a:gdLst/>
              <a:ahLst/>
              <a:cxnLst>
                <a:cxn ang="0">
                  <a:pos x="17" y="12"/>
                </a:cxn>
                <a:cxn ang="0">
                  <a:pos x="15" y="22"/>
                </a:cxn>
                <a:cxn ang="0">
                  <a:pos x="0" y="3"/>
                </a:cxn>
                <a:cxn ang="0">
                  <a:pos x="5" y="0"/>
                </a:cxn>
                <a:cxn ang="0">
                  <a:pos x="17" y="12"/>
                </a:cxn>
              </a:cxnLst>
              <a:rect l="0" t="0" r="r" b="b"/>
              <a:pathLst>
                <a:path w="17" h="22">
                  <a:moveTo>
                    <a:pt x="17" y="12"/>
                  </a:moveTo>
                  <a:lnTo>
                    <a:pt x="15" y="22"/>
                  </a:lnTo>
                  <a:lnTo>
                    <a:pt x="0" y="3"/>
                  </a:lnTo>
                  <a:lnTo>
                    <a:pt x="5" y="0"/>
                  </a:lnTo>
                  <a:lnTo>
                    <a:pt x="17" y="12"/>
                  </a:lnTo>
                  <a:close/>
                </a:path>
              </a:pathLst>
            </a:custGeom>
            <a:solidFill>
              <a:srgbClr val="DDCC8D"/>
            </a:solidFill>
            <a:ln w="1588">
              <a:solidFill>
                <a:srgbClr val="000000"/>
              </a:solidFill>
              <a:prstDash val="solid"/>
              <a:round/>
              <a:headEnd/>
              <a:tailEnd/>
            </a:ln>
          </p:spPr>
          <p:txBody>
            <a:bodyPr/>
            <a:lstStyle/>
            <a:p>
              <a:endParaRPr lang="en-US"/>
            </a:p>
          </p:txBody>
        </p:sp>
        <p:sp>
          <p:nvSpPr>
            <p:cNvPr id="327699" name="Freeform 19"/>
            <p:cNvSpPr>
              <a:spLocks/>
            </p:cNvSpPr>
            <p:nvPr/>
          </p:nvSpPr>
          <p:spPr bwMode="auto">
            <a:xfrm>
              <a:off x="4477" y="2421"/>
              <a:ext cx="11" cy="11"/>
            </a:xfrm>
            <a:custGeom>
              <a:avLst/>
              <a:gdLst/>
              <a:ahLst/>
              <a:cxnLst>
                <a:cxn ang="0">
                  <a:pos x="15" y="4"/>
                </a:cxn>
                <a:cxn ang="0">
                  <a:pos x="9" y="0"/>
                </a:cxn>
                <a:cxn ang="0">
                  <a:pos x="0" y="12"/>
                </a:cxn>
                <a:cxn ang="0">
                  <a:pos x="7" y="16"/>
                </a:cxn>
                <a:cxn ang="0">
                  <a:pos x="15" y="4"/>
                </a:cxn>
              </a:cxnLst>
              <a:rect l="0" t="0" r="r" b="b"/>
              <a:pathLst>
                <a:path w="15" h="16">
                  <a:moveTo>
                    <a:pt x="15" y="4"/>
                  </a:moveTo>
                  <a:lnTo>
                    <a:pt x="9" y="0"/>
                  </a:lnTo>
                  <a:lnTo>
                    <a:pt x="0" y="12"/>
                  </a:lnTo>
                  <a:lnTo>
                    <a:pt x="7" y="16"/>
                  </a:lnTo>
                  <a:lnTo>
                    <a:pt x="15" y="4"/>
                  </a:lnTo>
                  <a:close/>
                </a:path>
              </a:pathLst>
            </a:custGeom>
            <a:solidFill>
              <a:srgbClr val="DDCC8D"/>
            </a:solidFill>
            <a:ln w="1588">
              <a:solidFill>
                <a:srgbClr val="000000"/>
              </a:solidFill>
              <a:prstDash val="solid"/>
              <a:round/>
              <a:headEnd/>
              <a:tailEnd/>
            </a:ln>
          </p:spPr>
          <p:txBody>
            <a:bodyPr/>
            <a:lstStyle/>
            <a:p>
              <a:endParaRPr lang="en-US"/>
            </a:p>
          </p:txBody>
        </p:sp>
        <p:sp>
          <p:nvSpPr>
            <p:cNvPr id="327700" name="Freeform 20"/>
            <p:cNvSpPr>
              <a:spLocks/>
            </p:cNvSpPr>
            <p:nvPr/>
          </p:nvSpPr>
          <p:spPr bwMode="auto">
            <a:xfrm>
              <a:off x="4353" y="2325"/>
              <a:ext cx="10" cy="10"/>
            </a:xfrm>
            <a:custGeom>
              <a:avLst/>
              <a:gdLst/>
              <a:ahLst/>
              <a:cxnLst>
                <a:cxn ang="0">
                  <a:pos x="14" y="5"/>
                </a:cxn>
                <a:cxn ang="0">
                  <a:pos x="6" y="12"/>
                </a:cxn>
                <a:cxn ang="0">
                  <a:pos x="0" y="15"/>
                </a:cxn>
                <a:cxn ang="0">
                  <a:pos x="0" y="0"/>
                </a:cxn>
                <a:cxn ang="0">
                  <a:pos x="14" y="5"/>
                </a:cxn>
              </a:cxnLst>
              <a:rect l="0" t="0" r="r" b="b"/>
              <a:pathLst>
                <a:path w="14" h="15">
                  <a:moveTo>
                    <a:pt x="14" y="5"/>
                  </a:moveTo>
                  <a:lnTo>
                    <a:pt x="6" y="12"/>
                  </a:lnTo>
                  <a:lnTo>
                    <a:pt x="0" y="15"/>
                  </a:lnTo>
                  <a:lnTo>
                    <a:pt x="0" y="0"/>
                  </a:lnTo>
                  <a:lnTo>
                    <a:pt x="14" y="5"/>
                  </a:lnTo>
                  <a:close/>
                </a:path>
              </a:pathLst>
            </a:custGeom>
            <a:solidFill>
              <a:srgbClr val="DDCC8D"/>
            </a:solidFill>
            <a:ln w="1588">
              <a:solidFill>
                <a:srgbClr val="000000"/>
              </a:solidFill>
              <a:prstDash val="solid"/>
              <a:round/>
              <a:headEnd/>
              <a:tailEnd/>
            </a:ln>
          </p:spPr>
          <p:txBody>
            <a:bodyPr/>
            <a:lstStyle/>
            <a:p>
              <a:endParaRPr lang="en-US"/>
            </a:p>
          </p:txBody>
        </p:sp>
        <p:sp>
          <p:nvSpPr>
            <p:cNvPr id="327701" name="Freeform 21"/>
            <p:cNvSpPr>
              <a:spLocks/>
            </p:cNvSpPr>
            <p:nvPr/>
          </p:nvSpPr>
          <p:spPr bwMode="auto">
            <a:xfrm>
              <a:off x="4584" y="2356"/>
              <a:ext cx="9" cy="20"/>
            </a:xfrm>
            <a:custGeom>
              <a:avLst/>
              <a:gdLst/>
              <a:ahLst/>
              <a:cxnLst>
                <a:cxn ang="0">
                  <a:pos x="12" y="20"/>
                </a:cxn>
                <a:cxn ang="0">
                  <a:pos x="10" y="17"/>
                </a:cxn>
                <a:cxn ang="0">
                  <a:pos x="10" y="6"/>
                </a:cxn>
                <a:cxn ang="0">
                  <a:pos x="11" y="0"/>
                </a:cxn>
                <a:cxn ang="0">
                  <a:pos x="0" y="28"/>
                </a:cxn>
                <a:cxn ang="0">
                  <a:pos x="12" y="20"/>
                </a:cxn>
              </a:cxnLst>
              <a:rect l="0" t="0" r="r" b="b"/>
              <a:pathLst>
                <a:path w="12" h="28">
                  <a:moveTo>
                    <a:pt x="12" y="20"/>
                  </a:moveTo>
                  <a:lnTo>
                    <a:pt x="10" y="17"/>
                  </a:lnTo>
                  <a:lnTo>
                    <a:pt x="10" y="6"/>
                  </a:lnTo>
                  <a:lnTo>
                    <a:pt x="11" y="0"/>
                  </a:lnTo>
                  <a:lnTo>
                    <a:pt x="0" y="28"/>
                  </a:lnTo>
                  <a:lnTo>
                    <a:pt x="12" y="20"/>
                  </a:lnTo>
                  <a:close/>
                </a:path>
              </a:pathLst>
            </a:custGeom>
            <a:solidFill>
              <a:srgbClr val="DDCC8D"/>
            </a:solidFill>
            <a:ln w="1588">
              <a:solidFill>
                <a:srgbClr val="000000"/>
              </a:solidFill>
              <a:prstDash val="solid"/>
              <a:round/>
              <a:headEnd/>
              <a:tailEnd/>
            </a:ln>
          </p:spPr>
          <p:txBody>
            <a:bodyPr/>
            <a:lstStyle/>
            <a:p>
              <a:endParaRPr lang="en-US"/>
            </a:p>
          </p:txBody>
        </p:sp>
        <p:sp>
          <p:nvSpPr>
            <p:cNvPr id="327702" name="Freeform 22"/>
            <p:cNvSpPr>
              <a:spLocks/>
            </p:cNvSpPr>
            <p:nvPr/>
          </p:nvSpPr>
          <p:spPr bwMode="auto">
            <a:xfrm>
              <a:off x="4763" y="2375"/>
              <a:ext cx="7" cy="12"/>
            </a:xfrm>
            <a:custGeom>
              <a:avLst/>
              <a:gdLst/>
              <a:ahLst/>
              <a:cxnLst>
                <a:cxn ang="0">
                  <a:pos x="8" y="13"/>
                </a:cxn>
                <a:cxn ang="0">
                  <a:pos x="7" y="0"/>
                </a:cxn>
                <a:cxn ang="0">
                  <a:pos x="0" y="2"/>
                </a:cxn>
                <a:cxn ang="0">
                  <a:pos x="0" y="16"/>
                </a:cxn>
                <a:cxn ang="0">
                  <a:pos x="8" y="13"/>
                </a:cxn>
              </a:cxnLst>
              <a:rect l="0" t="0" r="r" b="b"/>
              <a:pathLst>
                <a:path w="8" h="16">
                  <a:moveTo>
                    <a:pt x="8" y="13"/>
                  </a:moveTo>
                  <a:lnTo>
                    <a:pt x="7" y="0"/>
                  </a:lnTo>
                  <a:lnTo>
                    <a:pt x="0" y="2"/>
                  </a:lnTo>
                  <a:lnTo>
                    <a:pt x="0" y="16"/>
                  </a:lnTo>
                  <a:lnTo>
                    <a:pt x="8" y="13"/>
                  </a:lnTo>
                  <a:close/>
                </a:path>
              </a:pathLst>
            </a:custGeom>
            <a:solidFill>
              <a:srgbClr val="DDCC8D"/>
            </a:solidFill>
            <a:ln w="1588">
              <a:solidFill>
                <a:srgbClr val="000000"/>
              </a:solidFill>
              <a:prstDash val="solid"/>
              <a:round/>
              <a:headEnd/>
              <a:tailEnd/>
            </a:ln>
          </p:spPr>
          <p:txBody>
            <a:bodyPr/>
            <a:lstStyle/>
            <a:p>
              <a:endParaRPr lang="en-US"/>
            </a:p>
          </p:txBody>
        </p:sp>
        <p:sp>
          <p:nvSpPr>
            <p:cNvPr id="327703" name="Freeform 23"/>
            <p:cNvSpPr>
              <a:spLocks/>
            </p:cNvSpPr>
            <p:nvPr/>
          </p:nvSpPr>
          <p:spPr bwMode="auto">
            <a:xfrm>
              <a:off x="4216" y="2296"/>
              <a:ext cx="9" cy="13"/>
            </a:xfrm>
            <a:custGeom>
              <a:avLst/>
              <a:gdLst/>
              <a:ahLst/>
              <a:cxnLst>
                <a:cxn ang="0">
                  <a:pos x="12" y="18"/>
                </a:cxn>
                <a:cxn ang="0">
                  <a:pos x="3" y="18"/>
                </a:cxn>
                <a:cxn ang="0">
                  <a:pos x="0" y="0"/>
                </a:cxn>
                <a:cxn ang="0">
                  <a:pos x="12" y="18"/>
                </a:cxn>
              </a:cxnLst>
              <a:rect l="0" t="0" r="r" b="b"/>
              <a:pathLst>
                <a:path w="12" h="18">
                  <a:moveTo>
                    <a:pt x="12" y="18"/>
                  </a:moveTo>
                  <a:lnTo>
                    <a:pt x="3" y="18"/>
                  </a:lnTo>
                  <a:lnTo>
                    <a:pt x="0" y="0"/>
                  </a:lnTo>
                  <a:lnTo>
                    <a:pt x="12" y="18"/>
                  </a:lnTo>
                  <a:close/>
                </a:path>
              </a:pathLst>
            </a:custGeom>
            <a:solidFill>
              <a:srgbClr val="DDCC8D"/>
            </a:solidFill>
            <a:ln w="1588">
              <a:solidFill>
                <a:srgbClr val="000000"/>
              </a:solidFill>
              <a:prstDash val="solid"/>
              <a:round/>
              <a:headEnd/>
              <a:tailEnd/>
            </a:ln>
          </p:spPr>
          <p:txBody>
            <a:bodyPr/>
            <a:lstStyle/>
            <a:p>
              <a:endParaRPr lang="en-US"/>
            </a:p>
          </p:txBody>
        </p:sp>
        <p:sp>
          <p:nvSpPr>
            <p:cNvPr id="327704" name="Freeform 24"/>
            <p:cNvSpPr>
              <a:spLocks/>
            </p:cNvSpPr>
            <p:nvPr/>
          </p:nvSpPr>
          <p:spPr bwMode="auto">
            <a:xfrm>
              <a:off x="4579" y="2359"/>
              <a:ext cx="8" cy="11"/>
            </a:xfrm>
            <a:custGeom>
              <a:avLst/>
              <a:gdLst/>
              <a:ahLst/>
              <a:cxnLst>
                <a:cxn ang="0">
                  <a:pos x="8" y="7"/>
                </a:cxn>
                <a:cxn ang="0">
                  <a:pos x="7" y="0"/>
                </a:cxn>
                <a:cxn ang="0">
                  <a:pos x="3" y="2"/>
                </a:cxn>
                <a:cxn ang="0">
                  <a:pos x="0" y="17"/>
                </a:cxn>
                <a:cxn ang="0">
                  <a:pos x="8" y="7"/>
                </a:cxn>
              </a:cxnLst>
              <a:rect l="0" t="0" r="r" b="b"/>
              <a:pathLst>
                <a:path w="8" h="17">
                  <a:moveTo>
                    <a:pt x="8" y="7"/>
                  </a:moveTo>
                  <a:lnTo>
                    <a:pt x="7" y="0"/>
                  </a:lnTo>
                  <a:lnTo>
                    <a:pt x="3" y="2"/>
                  </a:lnTo>
                  <a:lnTo>
                    <a:pt x="0" y="17"/>
                  </a:lnTo>
                  <a:lnTo>
                    <a:pt x="8" y="7"/>
                  </a:lnTo>
                  <a:close/>
                </a:path>
              </a:pathLst>
            </a:custGeom>
            <a:solidFill>
              <a:srgbClr val="DDCC8D"/>
            </a:solidFill>
            <a:ln w="1588">
              <a:solidFill>
                <a:srgbClr val="000000"/>
              </a:solidFill>
              <a:prstDash val="solid"/>
              <a:round/>
              <a:headEnd/>
              <a:tailEnd/>
            </a:ln>
          </p:spPr>
          <p:txBody>
            <a:bodyPr/>
            <a:lstStyle/>
            <a:p>
              <a:endParaRPr lang="en-US"/>
            </a:p>
          </p:txBody>
        </p:sp>
        <p:sp>
          <p:nvSpPr>
            <p:cNvPr id="327705" name="Freeform 25"/>
            <p:cNvSpPr>
              <a:spLocks/>
            </p:cNvSpPr>
            <p:nvPr/>
          </p:nvSpPr>
          <p:spPr bwMode="auto">
            <a:xfrm>
              <a:off x="4612" y="2308"/>
              <a:ext cx="15" cy="4"/>
            </a:xfrm>
            <a:custGeom>
              <a:avLst/>
              <a:gdLst/>
              <a:ahLst/>
              <a:cxnLst>
                <a:cxn ang="0">
                  <a:pos x="19" y="6"/>
                </a:cxn>
                <a:cxn ang="0">
                  <a:pos x="8" y="0"/>
                </a:cxn>
                <a:cxn ang="0">
                  <a:pos x="0" y="6"/>
                </a:cxn>
                <a:cxn ang="0">
                  <a:pos x="19" y="6"/>
                </a:cxn>
              </a:cxnLst>
              <a:rect l="0" t="0" r="r" b="b"/>
              <a:pathLst>
                <a:path w="19" h="6">
                  <a:moveTo>
                    <a:pt x="19" y="6"/>
                  </a:moveTo>
                  <a:lnTo>
                    <a:pt x="8" y="0"/>
                  </a:lnTo>
                  <a:lnTo>
                    <a:pt x="0" y="6"/>
                  </a:lnTo>
                  <a:lnTo>
                    <a:pt x="19" y="6"/>
                  </a:lnTo>
                  <a:close/>
                </a:path>
              </a:pathLst>
            </a:custGeom>
            <a:solidFill>
              <a:srgbClr val="DDCC8D"/>
            </a:solidFill>
            <a:ln w="1588">
              <a:solidFill>
                <a:srgbClr val="000000"/>
              </a:solidFill>
              <a:prstDash val="solid"/>
              <a:round/>
              <a:headEnd/>
              <a:tailEnd/>
            </a:ln>
          </p:spPr>
          <p:txBody>
            <a:bodyPr/>
            <a:lstStyle/>
            <a:p>
              <a:endParaRPr lang="en-US"/>
            </a:p>
          </p:txBody>
        </p:sp>
        <p:sp>
          <p:nvSpPr>
            <p:cNvPr id="327706" name="Freeform 26"/>
            <p:cNvSpPr>
              <a:spLocks/>
            </p:cNvSpPr>
            <p:nvPr/>
          </p:nvSpPr>
          <p:spPr bwMode="auto">
            <a:xfrm>
              <a:off x="4760" y="2387"/>
              <a:ext cx="5" cy="10"/>
            </a:xfrm>
            <a:custGeom>
              <a:avLst/>
              <a:gdLst/>
              <a:ahLst/>
              <a:cxnLst>
                <a:cxn ang="0">
                  <a:pos x="8" y="8"/>
                </a:cxn>
                <a:cxn ang="0">
                  <a:pos x="2" y="15"/>
                </a:cxn>
                <a:cxn ang="0">
                  <a:pos x="0" y="0"/>
                </a:cxn>
                <a:cxn ang="0">
                  <a:pos x="8" y="8"/>
                </a:cxn>
              </a:cxnLst>
              <a:rect l="0" t="0" r="r" b="b"/>
              <a:pathLst>
                <a:path w="8" h="15">
                  <a:moveTo>
                    <a:pt x="8" y="8"/>
                  </a:moveTo>
                  <a:lnTo>
                    <a:pt x="2" y="15"/>
                  </a:lnTo>
                  <a:lnTo>
                    <a:pt x="0" y="0"/>
                  </a:lnTo>
                  <a:lnTo>
                    <a:pt x="8" y="8"/>
                  </a:lnTo>
                  <a:close/>
                </a:path>
              </a:pathLst>
            </a:custGeom>
            <a:solidFill>
              <a:srgbClr val="DDCC8D"/>
            </a:solidFill>
            <a:ln w="1588">
              <a:solidFill>
                <a:srgbClr val="000000"/>
              </a:solidFill>
              <a:prstDash val="solid"/>
              <a:round/>
              <a:headEnd/>
              <a:tailEnd/>
            </a:ln>
          </p:spPr>
          <p:txBody>
            <a:bodyPr/>
            <a:lstStyle/>
            <a:p>
              <a:endParaRPr lang="en-US"/>
            </a:p>
          </p:txBody>
        </p:sp>
        <p:sp>
          <p:nvSpPr>
            <p:cNvPr id="327707" name="Freeform 27"/>
            <p:cNvSpPr>
              <a:spLocks/>
            </p:cNvSpPr>
            <p:nvPr/>
          </p:nvSpPr>
          <p:spPr bwMode="auto">
            <a:xfrm>
              <a:off x="4428" y="2400"/>
              <a:ext cx="22" cy="1"/>
            </a:xfrm>
            <a:custGeom>
              <a:avLst/>
              <a:gdLst/>
              <a:ahLst/>
              <a:cxnLst>
                <a:cxn ang="0">
                  <a:pos x="28" y="0"/>
                </a:cxn>
                <a:cxn ang="0">
                  <a:pos x="7" y="4"/>
                </a:cxn>
                <a:cxn ang="0">
                  <a:pos x="0" y="0"/>
                </a:cxn>
                <a:cxn ang="0">
                  <a:pos x="28" y="0"/>
                </a:cxn>
              </a:cxnLst>
              <a:rect l="0" t="0" r="r" b="b"/>
              <a:pathLst>
                <a:path w="28" h="4">
                  <a:moveTo>
                    <a:pt x="28" y="0"/>
                  </a:moveTo>
                  <a:lnTo>
                    <a:pt x="7" y="4"/>
                  </a:lnTo>
                  <a:lnTo>
                    <a:pt x="0" y="0"/>
                  </a:lnTo>
                  <a:lnTo>
                    <a:pt x="28" y="0"/>
                  </a:lnTo>
                  <a:close/>
                </a:path>
              </a:pathLst>
            </a:custGeom>
            <a:solidFill>
              <a:srgbClr val="DDCC8D"/>
            </a:solidFill>
            <a:ln w="1588">
              <a:solidFill>
                <a:srgbClr val="000000"/>
              </a:solidFill>
              <a:prstDash val="solid"/>
              <a:round/>
              <a:headEnd/>
              <a:tailEnd/>
            </a:ln>
          </p:spPr>
          <p:txBody>
            <a:bodyPr/>
            <a:lstStyle/>
            <a:p>
              <a:endParaRPr lang="en-US"/>
            </a:p>
          </p:txBody>
        </p:sp>
        <p:sp>
          <p:nvSpPr>
            <p:cNvPr id="327708" name="Freeform 28"/>
            <p:cNvSpPr>
              <a:spLocks/>
            </p:cNvSpPr>
            <p:nvPr/>
          </p:nvSpPr>
          <p:spPr bwMode="auto">
            <a:xfrm>
              <a:off x="4452" y="2195"/>
              <a:ext cx="15" cy="16"/>
            </a:xfrm>
            <a:custGeom>
              <a:avLst/>
              <a:gdLst/>
              <a:ahLst/>
              <a:cxnLst>
                <a:cxn ang="0">
                  <a:pos x="11" y="20"/>
                </a:cxn>
                <a:cxn ang="0">
                  <a:pos x="0" y="8"/>
                </a:cxn>
                <a:cxn ang="0">
                  <a:pos x="19" y="0"/>
                </a:cxn>
                <a:cxn ang="0">
                  <a:pos x="19" y="1"/>
                </a:cxn>
                <a:cxn ang="0">
                  <a:pos x="16" y="12"/>
                </a:cxn>
                <a:cxn ang="0">
                  <a:pos x="11" y="20"/>
                </a:cxn>
              </a:cxnLst>
              <a:rect l="0" t="0" r="r" b="b"/>
              <a:pathLst>
                <a:path w="19" h="20">
                  <a:moveTo>
                    <a:pt x="11" y="20"/>
                  </a:moveTo>
                  <a:lnTo>
                    <a:pt x="0" y="8"/>
                  </a:lnTo>
                  <a:lnTo>
                    <a:pt x="19" y="0"/>
                  </a:lnTo>
                  <a:lnTo>
                    <a:pt x="19" y="1"/>
                  </a:lnTo>
                  <a:lnTo>
                    <a:pt x="16" y="12"/>
                  </a:lnTo>
                  <a:lnTo>
                    <a:pt x="11" y="20"/>
                  </a:lnTo>
                  <a:close/>
                </a:path>
              </a:pathLst>
            </a:custGeom>
            <a:solidFill>
              <a:srgbClr val="DDCC8D"/>
            </a:solidFill>
            <a:ln w="1588">
              <a:solidFill>
                <a:srgbClr val="000000"/>
              </a:solidFill>
              <a:prstDash val="solid"/>
              <a:round/>
              <a:headEnd/>
              <a:tailEnd/>
            </a:ln>
          </p:spPr>
          <p:txBody>
            <a:bodyPr/>
            <a:lstStyle/>
            <a:p>
              <a:endParaRPr lang="en-US"/>
            </a:p>
          </p:txBody>
        </p:sp>
        <p:sp>
          <p:nvSpPr>
            <p:cNvPr id="327709" name="Freeform 29"/>
            <p:cNvSpPr>
              <a:spLocks/>
            </p:cNvSpPr>
            <p:nvPr/>
          </p:nvSpPr>
          <p:spPr bwMode="auto">
            <a:xfrm>
              <a:off x="5130" y="2161"/>
              <a:ext cx="2" cy="3"/>
            </a:xfrm>
            <a:custGeom>
              <a:avLst/>
              <a:gdLst/>
              <a:ahLst/>
              <a:cxnLst>
                <a:cxn ang="0">
                  <a:pos x="1" y="0"/>
                </a:cxn>
                <a:cxn ang="0">
                  <a:pos x="0" y="1"/>
                </a:cxn>
                <a:cxn ang="0">
                  <a:pos x="1" y="2"/>
                </a:cxn>
                <a:cxn ang="0">
                  <a:pos x="1" y="4"/>
                </a:cxn>
                <a:cxn ang="0">
                  <a:pos x="2" y="4"/>
                </a:cxn>
                <a:cxn ang="0">
                  <a:pos x="3" y="4"/>
                </a:cxn>
                <a:cxn ang="0">
                  <a:pos x="3" y="2"/>
                </a:cxn>
                <a:cxn ang="0">
                  <a:pos x="4" y="1"/>
                </a:cxn>
                <a:cxn ang="0">
                  <a:pos x="3" y="1"/>
                </a:cxn>
                <a:cxn ang="0">
                  <a:pos x="3" y="0"/>
                </a:cxn>
                <a:cxn ang="0">
                  <a:pos x="1" y="0"/>
                </a:cxn>
              </a:cxnLst>
              <a:rect l="0" t="0" r="r" b="b"/>
              <a:pathLst>
                <a:path w="4" h="4">
                  <a:moveTo>
                    <a:pt x="1" y="0"/>
                  </a:moveTo>
                  <a:lnTo>
                    <a:pt x="0" y="1"/>
                  </a:lnTo>
                  <a:lnTo>
                    <a:pt x="1" y="2"/>
                  </a:lnTo>
                  <a:lnTo>
                    <a:pt x="1" y="4"/>
                  </a:lnTo>
                  <a:lnTo>
                    <a:pt x="2" y="4"/>
                  </a:lnTo>
                  <a:lnTo>
                    <a:pt x="3" y="4"/>
                  </a:lnTo>
                  <a:lnTo>
                    <a:pt x="3" y="2"/>
                  </a:lnTo>
                  <a:lnTo>
                    <a:pt x="4" y="1"/>
                  </a:lnTo>
                  <a:lnTo>
                    <a:pt x="3" y="1"/>
                  </a:lnTo>
                  <a:lnTo>
                    <a:pt x="3" y="0"/>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10" name="Freeform 30"/>
            <p:cNvSpPr>
              <a:spLocks/>
            </p:cNvSpPr>
            <p:nvPr/>
          </p:nvSpPr>
          <p:spPr bwMode="auto">
            <a:xfrm>
              <a:off x="5206" y="2189"/>
              <a:ext cx="1" cy="1"/>
            </a:xfrm>
            <a:custGeom>
              <a:avLst/>
              <a:gdLst/>
              <a:ahLst/>
              <a:cxnLst>
                <a:cxn ang="0">
                  <a:pos x="2" y="3"/>
                </a:cxn>
                <a:cxn ang="0">
                  <a:pos x="1" y="1"/>
                </a:cxn>
                <a:cxn ang="0">
                  <a:pos x="0" y="1"/>
                </a:cxn>
                <a:cxn ang="0">
                  <a:pos x="1" y="0"/>
                </a:cxn>
                <a:cxn ang="0">
                  <a:pos x="2" y="1"/>
                </a:cxn>
                <a:cxn ang="0">
                  <a:pos x="2" y="3"/>
                </a:cxn>
              </a:cxnLst>
              <a:rect l="0" t="0" r="r" b="b"/>
              <a:pathLst>
                <a:path w="2" h="3">
                  <a:moveTo>
                    <a:pt x="2" y="3"/>
                  </a:moveTo>
                  <a:lnTo>
                    <a:pt x="1" y="1"/>
                  </a:lnTo>
                  <a:lnTo>
                    <a:pt x="0" y="1"/>
                  </a:lnTo>
                  <a:lnTo>
                    <a:pt x="1" y="0"/>
                  </a:lnTo>
                  <a:lnTo>
                    <a:pt x="2" y="1"/>
                  </a:lnTo>
                  <a:lnTo>
                    <a:pt x="2" y="3"/>
                  </a:lnTo>
                  <a:close/>
                </a:path>
              </a:pathLst>
            </a:custGeom>
            <a:solidFill>
              <a:srgbClr val="DDCC8D"/>
            </a:solidFill>
            <a:ln w="1588">
              <a:solidFill>
                <a:srgbClr val="000000"/>
              </a:solidFill>
              <a:prstDash val="solid"/>
              <a:round/>
              <a:headEnd/>
              <a:tailEnd/>
            </a:ln>
          </p:spPr>
          <p:txBody>
            <a:bodyPr/>
            <a:lstStyle/>
            <a:p>
              <a:endParaRPr lang="en-US"/>
            </a:p>
          </p:txBody>
        </p:sp>
        <p:sp>
          <p:nvSpPr>
            <p:cNvPr id="327711" name="Freeform 31"/>
            <p:cNvSpPr>
              <a:spLocks/>
            </p:cNvSpPr>
            <p:nvPr/>
          </p:nvSpPr>
          <p:spPr bwMode="auto">
            <a:xfrm>
              <a:off x="4817" y="2116"/>
              <a:ext cx="1" cy="2"/>
            </a:xfrm>
            <a:custGeom>
              <a:avLst/>
              <a:gdLst/>
              <a:ahLst/>
              <a:cxnLst>
                <a:cxn ang="0">
                  <a:pos x="3" y="1"/>
                </a:cxn>
                <a:cxn ang="0">
                  <a:pos x="1" y="1"/>
                </a:cxn>
                <a:cxn ang="0">
                  <a:pos x="0" y="3"/>
                </a:cxn>
                <a:cxn ang="0">
                  <a:pos x="1" y="1"/>
                </a:cxn>
                <a:cxn ang="0">
                  <a:pos x="1" y="0"/>
                </a:cxn>
                <a:cxn ang="0">
                  <a:pos x="1" y="1"/>
                </a:cxn>
                <a:cxn ang="0">
                  <a:pos x="3" y="0"/>
                </a:cxn>
                <a:cxn ang="0">
                  <a:pos x="3" y="1"/>
                </a:cxn>
              </a:cxnLst>
              <a:rect l="0" t="0" r="r" b="b"/>
              <a:pathLst>
                <a:path w="3" h="3">
                  <a:moveTo>
                    <a:pt x="3" y="1"/>
                  </a:moveTo>
                  <a:lnTo>
                    <a:pt x="1" y="1"/>
                  </a:lnTo>
                  <a:lnTo>
                    <a:pt x="0" y="3"/>
                  </a:lnTo>
                  <a:lnTo>
                    <a:pt x="1" y="1"/>
                  </a:lnTo>
                  <a:lnTo>
                    <a:pt x="1" y="0"/>
                  </a:lnTo>
                  <a:lnTo>
                    <a:pt x="1" y="1"/>
                  </a:lnTo>
                  <a:lnTo>
                    <a:pt x="3" y="0"/>
                  </a:lnTo>
                  <a:lnTo>
                    <a:pt x="3" y="1"/>
                  </a:lnTo>
                  <a:close/>
                </a:path>
              </a:pathLst>
            </a:custGeom>
            <a:solidFill>
              <a:srgbClr val="DDCC8D"/>
            </a:solidFill>
            <a:ln w="1588">
              <a:solidFill>
                <a:srgbClr val="000000"/>
              </a:solidFill>
              <a:prstDash val="solid"/>
              <a:round/>
              <a:headEnd/>
              <a:tailEnd/>
            </a:ln>
          </p:spPr>
          <p:txBody>
            <a:bodyPr/>
            <a:lstStyle/>
            <a:p>
              <a:endParaRPr lang="en-US"/>
            </a:p>
          </p:txBody>
        </p:sp>
        <p:sp>
          <p:nvSpPr>
            <p:cNvPr id="327712" name="Freeform 32"/>
            <p:cNvSpPr>
              <a:spLocks/>
            </p:cNvSpPr>
            <p:nvPr/>
          </p:nvSpPr>
          <p:spPr bwMode="auto">
            <a:xfrm>
              <a:off x="5027" y="2154"/>
              <a:ext cx="1" cy="1"/>
            </a:xfrm>
            <a:custGeom>
              <a:avLst/>
              <a:gdLst/>
              <a:ahLst/>
              <a:cxnLst>
                <a:cxn ang="0">
                  <a:pos x="1" y="0"/>
                </a:cxn>
                <a:cxn ang="0">
                  <a:pos x="1" y="2"/>
                </a:cxn>
                <a:cxn ang="0">
                  <a:pos x="0" y="0"/>
                </a:cxn>
                <a:cxn ang="0">
                  <a:pos x="1" y="0"/>
                </a:cxn>
              </a:cxnLst>
              <a:rect l="0" t="0" r="r" b="b"/>
              <a:pathLst>
                <a:path w="1" h="2">
                  <a:moveTo>
                    <a:pt x="1" y="0"/>
                  </a:moveTo>
                  <a:lnTo>
                    <a:pt x="1" y="2"/>
                  </a:lnTo>
                  <a:lnTo>
                    <a:pt x="0" y="0"/>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13" name="Freeform 33"/>
            <p:cNvSpPr>
              <a:spLocks/>
            </p:cNvSpPr>
            <p:nvPr/>
          </p:nvSpPr>
          <p:spPr bwMode="auto">
            <a:xfrm>
              <a:off x="5031" y="2152"/>
              <a:ext cx="3" cy="2"/>
            </a:xfrm>
            <a:custGeom>
              <a:avLst/>
              <a:gdLst/>
              <a:ahLst/>
              <a:cxnLst>
                <a:cxn ang="0">
                  <a:pos x="0" y="0"/>
                </a:cxn>
                <a:cxn ang="0">
                  <a:pos x="0" y="1"/>
                </a:cxn>
                <a:cxn ang="0">
                  <a:pos x="1" y="0"/>
                </a:cxn>
                <a:cxn ang="0">
                  <a:pos x="0" y="0"/>
                </a:cxn>
              </a:cxnLst>
              <a:rect l="0" t="0" r="r" b="b"/>
              <a:pathLst>
                <a:path w="1" h="1">
                  <a:moveTo>
                    <a:pt x="0" y="0"/>
                  </a:moveTo>
                  <a:lnTo>
                    <a:pt x="0" y="1"/>
                  </a:lnTo>
                  <a:lnTo>
                    <a:pt x="1" y="0"/>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714" name="Freeform 34"/>
            <p:cNvSpPr>
              <a:spLocks/>
            </p:cNvSpPr>
            <p:nvPr/>
          </p:nvSpPr>
          <p:spPr bwMode="auto">
            <a:xfrm>
              <a:off x="4385" y="2163"/>
              <a:ext cx="146" cy="102"/>
            </a:xfrm>
            <a:custGeom>
              <a:avLst/>
              <a:gdLst/>
              <a:ahLst/>
              <a:cxnLst>
                <a:cxn ang="0">
                  <a:pos x="147" y="0"/>
                </a:cxn>
                <a:cxn ang="0">
                  <a:pos x="159" y="9"/>
                </a:cxn>
                <a:cxn ang="0">
                  <a:pos x="158" y="23"/>
                </a:cxn>
                <a:cxn ang="0">
                  <a:pos x="167" y="19"/>
                </a:cxn>
                <a:cxn ang="0">
                  <a:pos x="167" y="25"/>
                </a:cxn>
                <a:cxn ang="0">
                  <a:pos x="172" y="28"/>
                </a:cxn>
                <a:cxn ang="0">
                  <a:pos x="195" y="39"/>
                </a:cxn>
                <a:cxn ang="0">
                  <a:pos x="174" y="45"/>
                </a:cxn>
                <a:cxn ang="0">
                  <a:pos x="180" y="57"/>
                </a:cxn>
                <a:cxn ang="0">
                  <a:pos x="166" y="60"/>
                </a:cxn>
                <a:cxn ang="0">
                  <a:pos x="161" y="64"/>
                </a:cxn>
                <a:cxn ang="0">
                  <a:pos x="144" y="61"/>
                </a:cxn>
                <a:cxn ang="0">
                  <a:pos x="126" y="59"/>
                </a:cxn>
                <a:cxn ang="0">
                  <a:pos x="122" y="76"/>
                </a:cxn>
                <a:cxn ang="0">
                  <a:pos x="117" y="91"/>
                </a:cxn>
                <a:cxn ang="0">
                  <a:pos x="112" y="103"/>
                </a:cxn>
                <a:cxn ang="0">
                  <a:pos x="104" y="124"/>
                </a:cxn>
                <a:cxn ang="0">
                  <a:pos x="86" y="131"/>
                </a:cxn>
                <a:cxn ang="0">
                  <a:pos x="58" y="125"/>
                </a:cxn>
                <a:cxn ang="0">
                  <a:pos x="52" y="135"/>
                </a:cxn>
                <a:cxn ang="0">
                  <a:pos x="24" y="141"/>
                </a:cxn>
                <a:cxn ang="0">
                  <a:pos x="4" y="127"/>
                </a:cxn>
                <a:cxn ang="0">
                  <a:pos x="0" y="113"/>
                </a:cxn>
                <a:cxn ang="0">
                  <a:pos x="2" y="114"/>
                </a:cxn>
                <a:cxn ang="0">
                  <a:pos x="17" y="124"/>
                </a:cxn>
                <a:cxn ang="0">
                  <a:pos x="33" y="129"/>
                </a:cxn>
                <a:cxn ang="0">
                  <a:pos x="29" y="127"/>
                </a:cxn>
                <a:cxn ang="0">
                  <a:pos x="33" y="123"/>
                </a:cxn>
                <a:cxn ang="0">
                  <a:pos x="34" y="111"/>
                </a:cxn>
                <a:cxn ang="0">
                  <a:pos x="35" y="106"/>
                </a:cxn>
                <a:cxn ang="0">
                  <a:pos x="36" y="99"/>
                </a:cxn>
                <a:cxn ang="0">
                  <a:pos x="51" y="94"/>
                </a:cxn>
                <a:cxn ang="0">
                  <a:pos x="65" y="89"/>
                </a:cxn>
                <a:cxn ang="0">
                  <a:pos x="77" y="71"/>
                </a:cxn>
                <a:cxn ang="0">
                  <a:pos x="89" y="54"/>
                </a:cxn>
                <a:cxn ang="0">
                  <a:pos x="100" y="66"/>
                </a:cxn>
                <a:cxn ang="0">
                  <a:pos x="105" y="58"/>
                </a:cxn>
                <a:cxn ang="0">
                  <a:pos x="108" y="47"/>
                </a:cxn>
                <a:cxn ang="0">
                  <a:pos x="113" y="60"/>
                </a:cxn>
                <a:cxn ang="0">
                  <a:pos x="113" y="49"/>
                </a:cxn>
                <a:cxn ang="0">
                  <a:pos x="118" y="45"/>
                </a:cxn>
                <a:cxn ang="0">
                  <a:pos x="116" y="37"/>
                </a:cxn>
                <a:cxn ang="0">
                  <a:pos x="120" y="33"/>
                </a:cxn>
                <a:cxn ang="0">
                  <a:pos x="130" y="16"/>
                </a:cxn>
                <a:cxn ang="0">
                  <a:pos x="141" y="0"/>
                </a:cxn>
                <a:cxn ang="0">
                  <a:pos x="142" y="6"/>
                </a:cxn>
                <a:cxn ang="0">
                  <a:pos x="147" y="0"/>
                </a:cxn>
              </a:cxnLst>
              <a:rect l="0" t="0" r="r" b="b"/>
              <a:pathLst>
                <a:path w="195" h="141">
                  <a:moveTo>
                    <a:pt x="147" y="0"/>
                  </a:moveTo>
                  <a:lnTo>
                    <a:pt x="159" y="9"/>
                  </a:lnTo>
                  <a:lnTo>
                    <a:pt x="158" y="23"/>
                  </a:lnTo>
                  <a:lnTo>
                    <a:pt x="167" y="19"/>
                  </a:lnTo>
                  <a:lnTo>
                    <a:pt x="167" y="25"/>
                  </a:lnTo>
                  <a:lnTo>
                    <a:pt x="172" y="28"/>
                  </a:lnTo>
                  <a:lnTo>
                    <a:pt x="195" y="39"/>
                  </a:lnTo>
                  <a:lnTo>
                    <a:pt x="174" y="45"/>
                  </a:lnTo>
                  <a:lnTo>
                    <a:pt x="180" y="57"/>
                  </a:lnTo>
                  <a:lnTo>
                    <a:pt x="166" y="60"/>
                  </a:lnTo>
                  <a:lnTo>
                    <a:pt x="161" y="64"/>
                  </a:lnTo>
                  <a:lnTo>
                    <a:pt x="144" y="61"/>
                  </a:lnTo>
                  <a:lnTo>
                    <a:pt x="126" y="59"/>
                  </a:lnTo>
                  <a:lnTo>
                    <a:pt x="122" y="76"/>
                  </a:lnTo>
                  <a:lnTo>
                    <a:pt x="117" y="91"/>
                  </a:lnTo>
                  <a:lnTo>
                    <a:pt x="112" y="103"/>
                  </a:lnTo>
                  <a:lnTo>
                    <a:pt x="104" y="124"/>
                  </a:lnTo>
                  <a:lnTo>
                    <a:pt x="86" y="131"/>
                  </a:lnTo>
                  <a:lnTo>
                    <a:pt x="58" y="125"/>
                  </a:lnTo>
                  <a:lnTo>
                    <a:pt x="52" y="135"/>
                  </a:lnTo>
                  <a:lnTo>
                    <a:pt x="24" y="141"/>
                  </a:lnTo>
                  <a:lnTo>
                    <a:pt x="4" y="127"/>
                  </a:lnTo>
                  <a:lnTo>
                    <a:pt x="0" y="113"/>
                  </a:lnTo>
                  <a:lnTo>
                    <a:pt x="2" y="114"/>
                  </a:lnTo>
                  <a:lnTo>
                    <a:pt x="17" y="124"/>
                  </a:lnTo>
                  <a:lnTo>
                    <a:pt x="33" y="129"/>
                  </a:lnTo>
                  <a:lnTo>
                    <a:pt x="29" y="127"/>
                  </a:lnTo>
                  <a:lnTo>
                    <a:pt x="33" y="123"/>
                  </a:lnTo>
                  <a:lnTo>
                    <a:pt x="34" y="111"/>
                  </a:lnTo>
                  <a:lnTo>
                    <a:pt x="35" y="106"/>
                  </a:lnTo>
                  <a:lnTo>
                    <a:pt x="36" y="99"/>
                  </a:lnTo>
                  <a:lnTo>
                    <a:pt x="51" y="94"/>
                  </a:lnTo>
                  <a:lnTo>
                    <a:pt x="65" y="89"/>
                  </a:lnTo>
                  <a:lnTo>
                    <a:pt x="77" y="71"/>
                  </a:lnTo>
                  <a:lnTo>
                    <a:pt x="89" y="54"/>
                  </a:lnTo>
                  <a:lnTo>
                    <a:pt x="100" y="66"/>
                  </a:lnTo>
                  <a:lnTo>
                    <a:pt x="105" y="58"/>
                  </a:lnTo>
                  <a:lnTo>
                    <a:pt x="108" y="47"/>
                  </a:lnTo>
                  <a:lnTo>
                    <a:pt x="113" y="60"/>
                  </a:lnTo>
                  <a:lnTo>
                    <a:pt x="113" y="49"/>
                  </a:lnTo>
                  <a:lnTo>
                    <a:pt x="118" y="45"/>
                  </a:lnTo>
                  <a:lnTo>
                    <a:pt x="116" y="37"/>
                  </a:lnTo>
                  <a:lnTo>
                    <a:pt x="120" y="33"/>
                  </a:lnTo>
                  <a:lnTo>
                    <a:pt x="130" y="16"/>
                  </a:lnTo>
                  <a:lnTo>
                    <a:pt x="141" y="0"/>
                  </a:lnTo>
                  <a:lnTo>
                    <a:pt x="142" y="6"/>
                  </a:lnTo>
                  <a:lnTo>
                    <a:pt x="147" y="0"/>
                  </a:lnTo>
                  <a:close/>
                </a:path>
              </a:pathLst>
            </a:custGeom>
            <a:solidFill>
              <a:srgbClr val="DDCC8D"/>
            </a:solidFill>
            <a:ln w="1588">
              <a:solidFill>
                <a:srgbClr val="000000"/>
              </a:solidFill>
              <a:prstDash val="solid"/>
              <a:round/>
              <a:headEnd/>
              <a:tailEnd/>
            </a:ln>
          </p:spPr>
          <p:txBody>
            <a:bodyPr/>
            <a:lstStyle/>
            <a:p>
              <a:endParaRPr lang="en-US"/>
            </a:p>
          </p:txBody>
        </p:sp>
        <p:sp>
          <p:nvSpPr>
            <p:cNvPr id="327715" name="Freeform 35"/>
            <p:cNvSpPr>
              <a:spLocks/>
            </p:cNvSpPr>
            <p:nvPr/>
          </p:nvSpPr>
          <p:spPr bwMode="auto">
            <a:xfrm>
              <a:off x="4235" y="2167"/>
              <a:ext cx="67" cy="90"/>
            </a:xfrm>
            <a:custGeom>
              <a:avLst/>
              <a:gdLst/>
              <a:ahLst/>
              <a:cxnLst>
                <a:cxn ang="0">
                  <a:pos x="76" y="122"/>
                </a:cxn>
                <a:cxn ang="0">
                  <a:pos x="51" y="105"/>
                </a:cxn>
                <a:cxn ang="0">
                  <a:pos x="27" y="87"/>
                </a:cxn>
                <a:cxn ang="0">
                  <a:pos x="16" y="60"/>
                </a:cxn>
                <a:cxn ang="0">
                  <a:pos x="7" y="33"/>
                </a:cxn>
                <a:cxn ang="0">
                  <a:pos x="0" y="4"/>
                </a:cxn>
                <a:cxn ang="0">
                  <a:pos x="1" y="0"/>
                </a:cxn>
                <a:cxn ang="0">
                  <a:pos x="17" y="9"/>
                </a:cxn>
                <a:cxn ang="0">
                  <a:pos x="18" y="20"/>
                </a:cxn>
                <a:cxn ang="0">
                  <a:pos x="31" y="18"/>
                </a:cxn>
                <a:cxn ang="0">
                  <a:pos x="40" y="9"/>
                </a:cxn>
                <a:cxn ang="0">
                  <a:pos x="53" y="22"/>
                </a:cxn>
                <a:cxn ang="0">
                  <a:pos x="66" y="35"/>
                </a:cxn>
                <a:cxn ang="0">
                  <a:pos x="69" y="58"/>
                </a:cxn>
                <a:cxn ang="0">
                  <a:pos x="71" y="80"/>
                </a:cxn>
                <a:cxn ang="0">
                  <a:pos x="81" y="100"/>
                </a:cxn>
                <a:cxn ang="0">
                  <a:pos x="89" y="120"/>
                </a:cxn>
                <a:cxn ang="0">
                  <a:pos x="82" y="117"/>
                </a:cxn>
                <a:cxn ang="0">
                  <a:pos x="76" y="122"/>
                </a:cxn>
              </a:cxnLst>
              <a:rect l="0" t="0" r="r" b="b"/>
              <a:pathLst>
                <a:path w="89" h="122">
                  <a:moveTo>
                    <a:pt x="76" y="122"/>
                  </a:moveTo>
                  <a:lnTo>
                    <a:pt x="51" y="105"/>
                  </a:lnTo>
                  <a:lnTo>
                    <a:pt x="27" y="87"/>
                  </a:lnTo>
                  <a:lnTo>
                    <a:pt x="16" y="60"/>
                  </a:lnTo>
                  <a:lnTo>
                    <a:pt x="7" y="33"/>
                  </a:lnTo>
                  <a:lnTo>
                    <a:pt x="0" y="4"/>
                  </a:lnTo>
                  <a:lnTo>
                    <a:pt x="1" y="0"/>
                  </a:lnTo>
                  <a:lnTo>
                    <a:pt x="17" y="9"/>
                  </a:lnTo>
                  <a:lnTo>
                    <a:pt x="18" y="20"/>
                  </a:lnTo>
                  <a:lnTo>
                    <a:pt x="31" y="18"/>
                  </a:lnTo>
                  <a:lnTo>
                    <a:pt x="40" y="9"/>
                  </a:lnTo>
                  <a:lnTo>
                    <a:pt x="53" y="22"/>
                  </a:lnTo>
                  <a:lnTo>
                    <a:pt x="66" y="35"/>
                  </a:lnTo>
                  <a:lnTo>
                    <a:pt x="69" y="58"/>
                  </a:lnTo>
                  <a:lnTo>
                    <a:pt x="71" y="80"/>
                  </a:lnTo>
                  <a:lnTo>
                    <a:pt x="81" y="100"/>
                  </a:lnTo>
                  <a:lnTo>
                    <a:pt x="89" y="120"/>
                  </a:lnTo>
                  <a:lnTo>
                    <a:pt x="82" y="117"/>
                  </a:lnTo>
                  <a:lnTo>
                    <a:pt x="76" y="122"/>
                  </a:lnTo>
                  <a:close/>
                </a:path>
              </a:pathLst>
            </a:custGeom>
            <a:solidFill>
              <a:srgbClr val="DDCC8D"/>
            </a:solidFill>
            <a:ln w="1588">
              <a:solidFill>
                <a:srgbClr val="000000"/>
              </a:solidFill>
              <a:prstDash val="solid"/>
              <a:round/>
              <a:headEnd/>
              <a:tailEnd/>
            </a:ln>
          </p:spPr>
          <p:txBody>
            <a:bodyPr/>
            <a:lstStyle/>
            <a:p>
              <a:endParaRPr lang="en-US"/>
            </a:p>
          </p:txBody>
        </p:sp>
        <p:sp>
          <p:nvSpPr>
            <p:cNvPr id="327716" name="Freeform 36"/>
            <p:cNvSpPr>
              <a:spLocks/>
            </p:cNvSpPr>
            <p:nvPr/>
          </p:nvSpPr>
          <p:spPr bwMode="auto">
            <a:xfrm>
              <a:off x="4763" y="2148"/>
              <a:ext cx="4" cy="6"/>
            </a:xfrm>
            <a:custGeom>
              <a:avLst/>
              <a:gdLst/>
              <a:ahLst/>
              <a:cxnLst>
                <a:cxn ang="0">
                  <a:pos x="0" y="6"/>
                </a:cxn>
                <a:cxn ang="0">
                  <a:pos x="1" y="6"/>
                </a:cxn>
                <a:cxn ang="0">
                  <a:pos x="0" y="5"/>
                </a:cxn>
                <a:cxn ang="0">
                  <a:pos x="1" y="4"/>
                </a:cxn>
                <a:cxn ang="0">
                  <a:pos x="1" y="2"/>
                </a:cxn>
                <a:cxn ang="0">
                  <a:pos x="2" y="1"/>
                </a:cxn>
                <a:cxn ang="0">
                  <a:pos x="2" y="0"/>
                </a:cxn>
                <a:cxn ang="0">
                  <a:pos x="3" y="1"/>
                </a:cxn>
                <a:cxn ang="0">
                  <a:pos x="2" y="5"/>
                </a:cxn>
                <a:cxn ang="0">
                  <a:pos x="2" y="6"/>
                </a:cxn>
                <a:cxn ang="0">
                  <a:pos x="2" y="7"/>
                </a:cxn>
                <a:cxn ang="0">
                  <a:pos x="2" y="8"/>
                </a:cxn>
                <a:cxn ang="0">
                  <a:pos x="1" y="8"/>
                </a:cxn>
                <a:cxn ang="0">
                  <a:pos x="0" y="7"/>
                </a:cxn>
                <a:cxn ang="0">
                  <a:pos x="0" y="6"/>
                </a:cxn>
              </a:cxnLst>
              <a:rect l="0" t="0" r="r" b="b"/>
              <a:pathLst>
                <a:path w="3" h="8">
                  <a:moveTo>
                    <a:pt x="0" y="6"/>
                  </a:moveTo>
                  <a:lnTo>
                    <a:pt x="1" y="6"/>
                  </a:lnTo>
                  <a:lnTo>
                    <a:pt x="0" y="5"/>
                  </a:lnTo>
                  <a:lnTo>
                    <a:pt x="1" y="4"/>
                  </a:lnTo>
                  <a:lnTo>
                    <a:pt x="1" y="2"/>
                  </a:lnTo>
                  <a:lnTo>
                    <a:pt x="2" y="1"/>
                  </a:lnTo>
                  <a:lnTo>
                    <a:pt x="2" y="0"/>
                  </a:lnTo>
                  <a:lnTo>
                    <a:pt x="3" y="1"/>
                  </a:lnTo>
                  <a:lnTo>
                    <a:pt x="2" y="5"/>
                  </a:lnTo>
                  <a:lnTo>
                    <a:pt x="2" y="6"/>
                  </a:lnTo>
                  <a:lnTo>
                    <a:pt x="2" y="7"/>
                  </a:lnTo>
                  <a:lnTo>
                    <a:pt x="2" y="8"/>
                  </a:lnTo>
                  <a:lnTo>
                    <a:pt x="1" y="8"/>
                  </a:lnTo>
                  <a:lnTo>
                    <a:pt x="0" y="7"/>
                  </a:lnTo>
                  <a:lnTo>
                    <a:pt x="0" y="6"/>
                  </a:lnTo>
                  <a:close/>
                </a:path>
              </a:pathLst>
            </a:custGeom>
            <a:solidFill>
              <a:srgbClr val="DDCC8D"/>
            </a:solidFill>
            <a:ln w="1588">
              <a:solidFill>
                <a:srgbClr val="000000"/>
              </a:solidFill>
              <a:prstDash val="solid"/>
              <a:round/>
              <a:headEnd/>
              <a:tailEnd/>
            </a:ln>
          </p:spPr>
          <p:txBody>
            <a:bodyPr/>
            <a:lstStyle/>
            <a:p>
              <a:endParaRPr lang="en-US"/>
            </a:p>
          </p:txBody>
        </p:sp>
        <p:sp>
          <p:nvSpPr>
            <p:cNvPr id="327717" name="Freeform 37"/>
            <p:cNvSpPr>
              <a:spLocks/>
            </p:cNvSpPr>
            <p:nvPr/>
          </p:nvSpPr>
          <p:spPr bwMode="auto">
            <a:xfrm>
              <a:off x="4763" y="2155"/>
              <a:ext cx="0" cy="2"/>
            </a:xfrm>
            <a:custGeom>
              <a:avLst/>
              <a:gdLst/>
              <a:ahLst/>
              <a:cxnLst>
                <a:cxn ang="0">
                  <a:pos x="1" y="2"/>
                </a:cxn>
                <a:cxn ang="0">
                  <a:pos x="0" y="1"/>
                </a:cxn>
                <a:cxn ang="0">
                  <a:pos x="0" y="2"/>
                </a:cxn>
                <a:cxn ang="0">
                  <a:pos x="1" y="1"/>
                </a:cxn>
                <a:cxn ang="0">
                  <a:pos x="3" y="0"/>
                </a:cxn>
                <a:cxn ang="0">
                  <a:pos x="1" y="0"/>
                </a:cxn>
                <a:cxn ang="0">
                  <a:pos x="1" y="2"/>
                </a:cxn>
              </a:cxnLst>
              <a:rect l="0" t="0" r="r" b="b"/>
              <a:pathLst>
                <a:path w="3" h="2">
                  <a:moveTo>
                    <a:pt x="1" y="2"/>
                  </a:moveTo>
                  <a:lnTo>
                    <a:pt x="0" y="1"/>
                  </a:lnTo>
                  <a:lnTo>
                    <a:pt x="0" y="2"/>
                  </a:lnTo>
                  <a:lnTo>
                    <a:pt x="1" y="1"/>
                  </a:lnTo>
                  <a:lnTo>
                    <a:pt x="3" y="0"/>
                  </a:lnTo>
                  <a:lnTo>
                    <a:pt x="1" y="0"/>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18" name="Freeform 38"/>
            <p:cNvSpPr>
              <a:spLocks/>
            </p:cNvSpPr>
            <p:nvPr/>
          </p:nvSpPr>
          <p:spPr bwMode="auto">
            <a:xfrm>
              <a:off x="4763" y="2154"/>
              <a:ext cx="0" cy="1"/>
            </a:xfrm>
            <a:custGeom>
              <a:avLst/>
              <a:gdLst/>
              <a:ahLst/>
              <a:cxnLst>
                <a:cxn ang="0">
                  <a:pos x="2" y="2"/>
                </a:cxn>
                <a:cxn ang="0">
                  <a:pos x="3" y="2"/>
                </a:cxn>
                <a:cxn ang="0">
                  <a:pos x="0" y="0"/>
                </a:cxn>
                <a:cxn ang="0">
                  <a:pos x="2" y="2"/>
                </a:cxn>
              </a:cxnLst>
              <a:rect l="0" t="0" r="r" b="b"/>
              <a:pathLst>
                <a:path w="3" h="2">
                  <a:moveTo>
                    <a:pt x="2" y="2"/>
                  </a:moveTo>
                  <a:lnTo>
                    <a:pt x="3" y="2"/>
                  </a:lnTo>
                  <a:lnTo>
                    <a:pt x="0" y="0"/>
                  </a:lnTo>
                  <a:lnTo>
                    <a:pt x="2" y="2"/>
                  </a:lnTo>
                  <a:close/>
                </a:path>
              </a:pathLst>
            </a:custGeom>
            <a:solidFill>
              <a:srgbClr val="DDCC8D"/>
            </a:solidFill>
            <a:ln w="1588">
              <a:solidFill>
                <a:srgbClr val="000000"/>
              </a:solidFill>
              <a:prstDash val="solid"/>
              <a:round/>
              <a:headEnd/>
              <a:tailEnd/>
            </a:ln>
          </p:spPr>
          <p:txBody>
            <a:bodyPr/>
            <a:lstStyle/>
            <a:p>
              <a:endParaRPr lang="en-US"/>
            </a:p>
          </p:txBody>
        </p:sp>
        <p:sp>
          <p:nvSpPr>
            <p:cNvPr id="327719" name="Freeform 39"/>
            <p:cNvSpPr>
              <a:spLocks/>
            </p:cNvSpPr>
            <p:nvPr/>
          </p:nvSpPr>
          <p:spPr bwMode="auto">
            <a:xfrm>
              <a:off x="4760" y="2159"/>
              <a:ext cx="1" cy="2"/>
            </a:xfrm>
            <a:custGeom>
              <a:avLst/>
              <a:gdLst/>
              <a:ahLst/>
              <a:cxnLst>
                <a:cxn ang="0">
                  <a:pos x="1" y="0"/>
                </a:cxn>
                <a:cxn ang="0">
                  <a:pos x="0" y="1"/>
                </a:cxn>
                <a:cxn ang="0">
                  <a:pos x="1" y="0"/>
                </a:cxn>
              </a:cxnLst>
              <a:rect l="0" t="0" r="r" b="b"/>
              <a:pathLst>
                <a:path w="1" h="1">
                  <a:moveTo>
                    <a:pt x="1" y="0"/>
                  </a:moveTo>
                  <a:lnTo>
                    <a:pt x="0" y="1"/>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20" name="Freeform 40"/>
            <p:cNvSpPr>
              <a:spLocks/>
            </p:cNvSpPr>
            <p:nvPr/>
          </p:nvSpPr>
          <p:spPr bwMode="auto">
            <a:xfrm>
              <a:off x="4862" y="2323"/>
              <a:ext cx="150" cy="139"/>
            </a:xfrm>
            <a:custGeom>
              <a:avLst/>
              <a:gdLst/>
              <a:ahLst/>
              <a:cxnLst>
                <a:cxn ang="0">
                  <a:pos x="200" y="179"/>
                </a:cxn>
                <a:cxn ang="0">
                  <a:pos x="191" y="182"/>
                </a:cxn>
                <a:cxn ang="0">
                  <a:pos x="192" y="187"/>
                </a:cxn>
                <a:cxn ang="0">
                  <a:pos x="180" y="185"/>
                </a:cxn>
                <a:cxn ang="0">
                  <a:pos x="161" y="180"/>
                </a:cxn>
                <a:cxn ang="0">
                  <a:pos x="142" y="176"/>
                </a:cxn>
                <a:cxn ang="0">
                  <a:pos x="131" y="164"/>
                </a:cxn>
                <a:cxn ang="0">
                  <a:pos x="120" y="152"/>
                </a:cxn>
                <a:cxn ang="0">
                  <a:pos x="110" y="139"/>
                </a:cxn>
                <a:cxn ang="0">
                  <a:pos x="99" y="125"/>
                </a:cxn>
                <a:cxn ang="0">
                  <a:pos x="72" y="115"/>
                </a:cxn>
                <a:cxn ang="0">
                  <a:pos x="71" y="120"/>
                </a:cxn>
                <a:cxn ang="0">
                  <a:pos x="59" y="116"/>
                </a:cxn>
                <a:cxn ang="0">
                  <a:pos x="60" y="127"/>
                </a:cxn>
                <a:cxn ang="0">
                  <a:pos x="53" y="126"/>
                </a:cxn>
                <a:cxn ang="0">
                  <a:pos x="56" y="132"/>
                </a:cxn>
                <a:cxn ang="0">
                  <a:pos x="27" y="131"/>
                </a:cxn>
                <a:cxn ang="0">
                  <a:pos x="50" y="144"/>
                </a:cxn>
                <a:cxn ang="0">
                  <a:pos x="40" y="154"/>
                </a:cxn>
                <a:cxn ang="0">
                  <a:pos x="20" y="154"/>
                </a:cxn>
                <a:cxn ang="0">
                  <a:pos x="0" y="152"/>
                </a:cxn>
                <a:cxn ang="0">
                  <a:pos x="2" y="133"/>
                </a:cxn>
                <a:cxn ang="0">
                  <a:pos x="3" y="115"/>
                </a:cxn>
                <a:cxn ang="0">
                  <a:pos x="4" y="96"/>
                </a:cxn>
                <a:cxn ang="0">
                  <a:pos x="6" y="77"/>
                </a:cxn>
                <a:cxn ang="0">
                  <a:pos x="8" y="58"/>
                </a:cxn>
                <a:cxn ang="0">
                  <a:pos x="9" y="38"/>
                </a:cxn>
                <a:cxn ang="0">
                  <a:pos x="9" y="19"/>
                </a:cxn>
                <a:cxn ang="0">
                  <a:pos x="10" y="0"/>
                </a:cxn>
                <a:cxn ang="0">
                  <a:pos x="29" y="10"/>
                </a:cxn>
                <a:cxn ang="0">
                  <a:pos x="50" y="18"/>
                </a:cxn>
                <a:cxn ang="0">
                  <a:pos x="69" y="28"/>
                </a:cxn>
                <a:cxn ang="0">
                  <a:pos x="88" y="36"/>
                </a:cxn>
                <a:cxn ang="0">
                  <a:pos x="106" y="59"/>
                </a:cxn>
                <a:cxn ang="0">
                  <a:pos x="107" y="68"/>
                </a:cxn>
                <a:cxn ang="0">
                  <a:pos x="125" y="77"/>
                </a:cxn>
                <a:cxn ang="0">
                  <a:pos x="143" y="84"/>
                </a:cxn>
                <a:cxn ang="0">
                  <a:pos x="144" y="96"/>
                </a:cxn>
                <a:cxn ang="0">
                  <a:pos x="126" y="100"/>
                </a:cxn>
                <a:cxn ang="0">
                  <a:pos x="136" y="119"/>
                </a:cxn>
                <a:cxn ang="0">
                  <a:pos x="149" y="132"/>
                </a:cxn>
                <a:cxn ang="0">
                  <a:pos x="159" y="152"/>
                </a:cxn>
                <a:cxn ang="0">
                  <a:pos x="171" y="154"/>
                </a:cxn>
                <a:cxn ang="0">
                  <a:pos x="171" y="162"/>
                </a:cxn>
                <a:cxn ang="0">
                  <a:pos x="182" y="168"/>
                </a:cxn>
                <a:cxn ang="0">
                  <a:pos x="179" y="173"/>
                </a:cxn>
                <a:cxn ang="0">
                  <a:pos x="200" y="179"/>
                </a:cxn>
              </a:cxnLst>
              <a:rect l="0" t="0" r="r" b="b"/>
              <a:pathLst>
                <a:path w="200" h="187">
                  <a:moveTo>
                    <a:pt x="200" y="179"/>
                  </a:moveTo>
                  <a:lnTo>
                    <a:pt x="191" y="182"/>
                  </a:lnTo>
                  <a:lnTo>
                    <a:pt x="192" y="187"/>
                  </a:lnTo>
                  <a:lnTo>
                    <a:pt x="180" y="185"/>
                  </a:lnTo>
                  <a:lnTo>
                    <a:pt x="161" y="180"/>
                  </a:lnTo>
                  <a:lnTo>
                    <a:pt x="142" y="176"/>
                  </a:lnTo>
                  <a:lnTo>
                    <a:pt x="131" y="164"/>
                  </a:lnTo>
                  <a:lnTo>
                    <a:pt x="120" y="152"/>
                  </a:lnTo>
                  <a:lnTo>
                    <a:pt x="110" y="139"/>
                  </a:lnTo>
                  <a:lnTo>
                    <a:pt x="99" y="125"/>
                  </a:lnTo>
                  <a:lnTo>
                    <a:pt x="72" y="115"/>
                  </a:lnTo>
                  <a:lnTo>
                    <a:pt x="71" y="120"/>
                  </a:lnTo>
                  <a:lnTo>
                    <a:pt x="59" y="116"/>
                  </a:lnTo>
                  <a:lnTo>
                    <a:pt x="60" y="127"/>
                  </a:lnTo>
                  <a:lnTo>
                    <a:pt x="53" y="126"/>
                  </a:lnTo>
                  <a:lnTo>
                    <a:pt x="56" y="132"/>
                  </a:lnTo>
                  <a:lnTo>
                    <a:pt x="27" y="131"/>
                  </a:lnTo>
                  <a:lnTo>
                    <a:pt x="50" y="144"/>
                  </a:lnTo>
                  <a:lnTo>
                    <a:pt x="40" y="154"/>
                  </a:lnTo>
                  <a:lnTo>
                    <a:pt x="20" y="154"/>
                  </a:lnTo>
                  <a:lnTo>
                    <a:pt x="0" y="152"/>
                  </a:lnTo>
                  <a:lnTo>
                    <a:pt x="2" y="133"/>
                  </a:lnTo>
                  <a:lnTo>
                    <a:pt x="3" y="115"/>
                  </a:lnTo>
                  <a:lnTo>
                    <a:pt x="4" y="96"/>
                  </a:lnTo>
                  <a:lnTo>
                    <a:pt x="6" y="77"/>
                  </a:lnTo>
                  <a:lnTo>
                    <a:pt x="8" y="58"/>
                  </a:lnTo>
                  <a:lnTo>
                    <a:pt x="9" y="38"/>
                  </a:lnTo>
                  <a:lnTo>
                    <a:pt x="9" y="19"/>
                  </a:lnTo>
                  <a:lnTo>
                    <a:pt x="10" y="0"/>
                  </a:lnTo>
                  <a:lnTo>
                    <a:pt x="29" y="10"/>
                  </a:lnTo>
                  <a:lnTo>
                    <a:pt x="50" y="18"/>
                  </a:lnTo>
                  <a:lnTo>
                    <a:pt x="69" y="28"/>
                  </a:lnTo>
                  <a:lnTo>
                    <a:pt x="88" y="36"/>
                  </a:lnTo>
                  <a:lnTo>
                    <a:pt x="106" y="59"/>
                  </a:lnTo>
                  <a:lnTo>
                    <a:pt x="107" y="68"/>
                  </a:lnTo>
                  <a:lnTo>
                    <a:pt x="125" y="77"/>
                  </a:lnTo>
                  <a:lnTo>
                    <a:pt x="143" y="84"/>
                  </a:lnTo>
                  <a:lnTo>
                    <a:pt x="144" y="96"/>
                  </a:lnTo>
                  <a:lnTo>
                    <a:pt x="126" y="100"/>
                  </a:lnTo>
                  <a:lnTo>
                    <a:pt x="136" y="119"/>
                  </a:lnTo>
                  <a:lnTo>
                    <a:pt x="149" y="132"/>
                  </a:lnTo>
                  <a:lnTo>
                    <a:pt x="159" y="152"/>
                  </a:lnTo>
                  <a:lnTo>
                    <a:pt x="171" y="154"/>
                  </a:lnTo>
                  <a:lnTo>
                    <a:pt x="171" y="162"/>
                  </a:lnTo>
                  <a:lnTo>
                    <a:pt x="182" y="168"/>
                  </a:lnTo>
                  <a:lnTo>
                    <a:pt x="179" y="173"/>
                  </a:lnTo>
                  <a:lnTo>
                    <a:pt x="200" y="179"/>
                  </a:lnTo>
                  <a:close/>
                </a:path>
              </a:pathLst>
            </a:custGeom>
            <a:solidFill>
              <a:srgbClr val="DDCC8D"/>
            </a:solidFill>
            <a:ln w="1588">
              <a:solidFill>
                <a:srgbClr val="000000"/>
              </a:solidFill>
              <a:prstDash val="solid"/>
              <a:round/>
              <a:headEnd/>
              <a:tailEnd/>
            </a:ln>
          </p:spPr>
          <p:txBody>
            <a:bodyPr/>
            <a:lstStyle/>
            <a:p>
              <a:endParaRPr lang="en-US"/>
            </a:p>
          </p:txBody>
        </p:sp>
        <p:sp>
          <p:nvSpPr>
            <p:cNvPr id="327721" name="Freeform 41"/>
            <p:cNvSpPr>
              <a:spLocks/>
            </p:cNvSpPr>
            <p:nvPr/>
          </p:nvSpPr>
          <p:spPr bwMode="auto">
            <a:xfrm>
              <a:off x="4980" y="2353"/>
              <a:ext cx="64" cy="34"/>
            </a:xfrm>
            <a:custGeom>
              <a:avLst/>
              <a:gdLst/>
              <a:ahLst/>
              <a:cxnLst>
                <a:cxn ang="0">
                  <a:pos x="85" y="1"/>
                </a:cxn>
                <a:cxn ang="0">
                  <a:pos x="79" y="16"/>
                </a:cxn>
                <a:cxn ang="0">
                  <a:pos x="75" y="20"/>
                </a:cxn>
                <a:cxn ang="0">
                  <a:pos x="76" y="27"/>
                </a:cxn>
                <a:cxn ang="0">
                  <a:pos x="62" y="34"/>
                </a:cxn>
                <a:cxn ang="0">
                  <a:pos x="34" y="46"/>
                </a:cxn>
                <a:cxn ang="0">
                  <a:pos x="18" y="42"/>
                </a:cxn>
                <a:cxn ang="0">
                  <a:pos x="4" y="36"/>
                </a:cxn>
                <a:cxn ang="0">
                  <a:pos x="0" y="27"/>
                </a:cxn>
                <a:cxn ang="0">
                  <a:pos x="28" y="30"/>
                </a:cxn>
                <a:cxn ang="0">
                  <a:pos x="36" y="18"/>
                </a:cxn>
                <a:cxn ang="0">
                  <a:pos x="36" y="24"/>
                </a:cxn>
                <a:cxn ang="0">
                  <a:pos x="46" y="30"/>
                </a:cxn>
                <a:cxn ang="0">
                  <a:pos x="67" y="14"/>
                </a:cxn>
                <a:cxn ang="0">
                  <a:pos x="67" y="1"/>
                </a:cxn>
                <a:cxn ang="0">
                  <a:pos x="78" y="0"/>
                </a:cxn>
                <a:cxn ang="0">
                  <a:pos x="85" y="1"/>
                </a:cxn>
              </a:cxnLst>
              <a:rect l="0" t="0" r="r" b="b"/>
              <a:pathLst>
                <a:path w="85" h="46">
                  <a:moveTo>
                    <a:pt x="85" y="1"/>
                  </a:moveTo>
                  <a:lnTo>
                    <a:pt x="79" y="16"/>
                  </a:lnTo>
                  <a:lnTo>
                    <a:pt x="75" y="20"/>
                  </a:lnTo>
                  <a:lnTo>
                    <a:pt x="76" y="27"/>
                  </a:lnTo>
                  <a:lnTo>
                    <a:pt x="62" y="34"/>
                  </a:lnTo>
                  <a:lnTo>
                    <a:pt x="34" y="46"/>
                  </a:lnTo>
                  <a:lnTo>
                    <a:pt x="18" y="42"/>
                  </a:lnTo>
                  <a:lnTo>
                    <a:pt x="4" y="36"/>
                  </a:lnTo>
                  <a:lnTo>
                    <a:pt x="0" y="27"/>
                  </a:lnTo>
                  <a:lnTo>
                    <a:pt x="28" y="30"/>
                  </a:lnTo>
                  <a:lnTo>
                    <a:pt x="36" y="18"/>
                  </a:lnTo>
                  <a:lnTo>
                    <a:pt x="36" y="24"/>
                  </a:lnTo>
                  <a:lnTo>
                    <a:pt x="46" y="30"/>
                  </a:lnTo>
                  <a:lnTo>
                    <a:pt x="67" y="14"/>
                  </a:lnTo>
                  <a:lnTo>
                    <a:pt x="67" y="1"/>
                  </a:lnTo>
                  <a:lnTo>
                    <a:pt x="78" y="0"/>
                  </a:lnTo>
                  <a:lnTo>
                    <a:pt x="85" y="1"/>
                  </a:lnTo>
                  <a:close/>
                </a:path>
              </a:pathLst>
            </a:custGeom>
            <a:solidFill>
              <a:srgbClr val="DDCC8D"/>
            </a:solidFill>
            <a:ln w="1588">
              <a:solidFill>
                <a:srgbClr val="000000"/>
              </a:solidFill>
              <a:prstDash val="solid"/>
              <a:round/>
              <a:headEnd/>
              <a:tailEnd/>
            </a:ln>
          </p:spPr>
          <p:txBody>
            <a:bodyPr/>
            <a:lstStyle/>
            <a:p>
              <a:endParaRPr lang="en-US"/>
            </a:p>
          </p:txBody>
        </p:sp>
        <p:sp>
          <p:nvSpPr>
            <p:cNvPr id="327722" name="Freeform 42"/>
            <p:cNvSpPr>
              <a:spLocks/>
            </p:cNvSpPr>
            <p:nvPr/>
          </p:nvSpPr>
          <p:spPr bwMode="auto">
            <a:xfrm>
              <a:off x="5078" y="2372"/>
              <a:ext cx="18" cy="25"/>
            </a:xfrm>
            <a:custGeom>
              <a:avLst/>
              <a:gdLst/>
              <a:ahLst/>
              <a:cxnLst>
                <a:cxn ang="0">
                  <a:pos x="24" y="30"/>
                </a:cxn>
                <a:cxn ang="0">
                  <a:pos x="18" y="35"/>
                </a:cxn>
                <a:cxn ang="0">
                  <a:pos x="5" y="19"/>
                </a:cxn>
                <a:cxn ang="0">
                  <a:pos x="0" y="0"/>
                </a:cxn>
                <a:cxn ang="0">
                  <a:pos x="12" y="16"/>
                </a:cxn>
                <a:cxn ang="0">
                  <a:pos x="24" y="30"/>
                </a:cxn>
              </a:cxnLst>
              <a:rect l="0" t="0" r="r" b="b"/>
              <a:pathLst>
                <a:path w="24" h="35">
                  <a:moveTo>
                    <a:pt x="24" y="30"/>
                  </a:moveTo>
                  <a:lnTo>
                    <a:pt x="18" y="35"/>
                  </a:lnTo>
                  <a:lnTo>
                    <a:pt x="5" y="19"/>
                  </a:lnTo>
                  <a:lnTo>
                    <a:pt x="0" y="0"/>
                  </a:lnTo>
                  <a:lnTo>
                    <a:pt x="12" y="16"/>
                  </a:lnTo>
                  <a:lnTo>
                    <a:pt x="24" y="30"/>
                  </a:lnTo>
                  <a:close/>
                </a:path>
              </a:pathLst>
            </a:custGeom>
            <a:solidFill>
              <a:srgbClr val="DDCC8D"/>
            </a:solidFill>
            <a:ln w="1588">
              <a:solidFill>
                <a:srgbClr val="000000"/>
              </a:solidFill>
              <a:prstDash val="solid"/>
              <a:round/>
              <a:headEnd/>
              <a:tailEnd/>
            </a:ln>
          </p:spPr>
          <p:txBody>
            <a:bodyPr/>
            <a:lstStyle/>
            <a:p>
              <a:endParaRPr lang="en-US"/>
            </a:p>
          </p:txBody>
        </p:sp>
        <p:sp>
          <p:nvSpPr>
            <p:cNvPr id="327723" name="Freeform 43"/>
            <p:cNvSpPr>
              <a:spLocks/>
            </p:cNvSpPr>
            <p:nvPr/>
          </p:nvSpPr>
          <p:spPr bwMode="auto">
            <a:xfrm>
              <a:off x="5021" y="2325"/>
              <a:ext cx="35" cy="35"/>
            </a:xfrm>
            <a:custGeom>
              <a:avLst/>
              <a:gdLst/>
              <a:ahLst/>
              <a:cxnLst>
                <a:cxn ang="0">
                  <a:pos x="44" y="40"/>
                </a:cxn>
                <a:cxn ang="0">
                  <a:pos x="38" y="48"/>
                </a:cxn>
                <a:cxn ang="0">
                  <a:pos x="24" y="20"/>
                </a:cxn>
                <a:cxn ang="0">
                  <a:pos x="13" y="11"/>
                </a:cxn>
                <a:cxn ang="0">
                  <a:pos x="0" y="2"/>
                </a:cxn>
                <a:cxn ang="0">
                  <a:pos x="0" y="0"/>
                </a:cxn>
                <a:cxn ang="0">
                  <a:pos x="17" y="14"/>
                </a:cxn>
                <a:cxn ang="0">
                  <a:pos x="33" y="26"/>
                </a:cxn>
                <a:cxn ang="0">
                  <a:pos x="44" y="40"/>
                </a:cxn>
              </a:cxnLst>
              <a:rect l="0" t="0" r="r" b="b"/>
              <a:pathLst>
                <a:path w="44" h="48">
                  <a:moveTo>
                    <a:pt x="44" y="40"/>
                  </a:moveTo>
                  <a:lnTo>
                    <a:pt x="38" y="48"/>
                  </a:lnTo>
                  <a:lnTo>
                    <a:pt x="24" y="20"/>
                  </a:lnTo>
                  <a:lnTo>
                    <a:pt x="13" y="11"/>
                  </a:lnTo>
                  <a:lnTo>
                    <a:pt x="0" y="2"/>
                  </a:lnTo>
                  <a:lnTo>
                    <a:pt x="0" y="0"/>
                  </a:lnTo>
                  <a:lnTo>
                    <a:pt x="17" y="14"/>
                  </a:lnTo>
                  <a:lnTo>
                    <a:pt x="33" y="26"/>
                  </a:lnTo>
                  <a:lnTo>
                    <a:pt x="44" y="40"/>
                  </a:lnTo>
                  <a:close/>
                </a:path>
              </a:pathLst>
            </a:custGeom>
            <a:solidFill>
              <a:srgbClr val="DDCC8D"/>
            </a:solidFill>
            <a:ln w="1588">
              <a:solidFill>
                <a:srgbClr val="000000"/>
              </a:solidFill>
              <a:prstDash val="solid"/>
              <a:round/>
              <a:headEnd/>
              <a:tailEnd/>
            </a:ln>
          </p:spPr>
          <p:txBody>
            <a:bodyPr/>
            <a:lstStyle/>
            <a:p>
              <a:endParaRPr lang="en-US"/>
            </a:p>
          </p:txBody>
        </p:sp>
        <p:sp>
          <p:nvSpPr>
            <p:cNvPr id="327724" name="Freeform 44"/>
            <p:cNvSpPr>
              <a:spLocks/>
            </p:cNvSpPr>
            <p:nvPr/>
          </p:nvSpPr>
          <p:spPr bwMode="auto">
            <a:xfrm>
              <a:off x="5013" y="2448"/>
              <a:ext cx="7" cy="5"/>
            </a:xfrm>
            <a:custGeom>
              <a:avLst/>
              <a:gdLst/>
              <a:ahLst/>
              <a:cxnLst>
                <a:cxn ang="0">
                  <a:pos x="7" y="3"/>
                </a:cxn>
                <a:cxn ang="0">
                  <a:pos x="1" y="6"/>
                </a:cxn>
                <a:cxn ang="0">
                  <a:pos x="0" y="0"/>
                </a:cxn>
                <a:cxn ang="0">
                  <a:pos x="7" y="3"/>
                </a:cxn>
              </a:cxnLst>
              <a:rect l="0" t="0" r="r" b="b"/>
              <a:pathLst>
                <a:path w="7" h="6">
                  <a:moveTo>
                    <a:pt x="7" y="3"/>
                  </a:moveTo>
                  <a:lnTo>
                    <a:pt x="1" y="6"/>
                  </a:lnTo>
                  <a:lnTo>
                    <a:pt x="0" y="0"/>
                  </a:lnTo>
                  <a:lnTo>
                    <a:pt x="7" y="3"/>
                  </a:lnTo>
                  <a:close/>
                </a:path>
              </a:pathLst>
            </a:custGeom>
            <a:solidFill>
              <a:srgbClr val="DDCC8D"/>
            </a:solidFill>
            <a:ln w="1588">
              <a:solidFill>
                <a:srgbClr val="000000"/>
              </a:solidFill>
              <a:prstDash val="solid"/>
              <a:round/>
              <a:headEnd/>
              <a:tailEnd/>
            </a:ln>
          </p:spPr>
          <p:txBody>
            <a:bodyPr/>
            <a:lstStyle/>
            <a:p>
              <a:endParaRPr lang="en-US"/>
            </a:p>
          </p:txBody>
        </p:sp>
        <p:sp>
          <p:nvSpPr>
            <p:cNvPr id="327725" name="Freeform 45"/>
            <p:cNvSpPr>
              <a:spLocks/>
            </p:cNvSpPr>
            <p:nvPr/>
          </p:nvSpPr>
          <p:spPr bwMode="auto">
            <a:xfrm>
              <a:off x="4920" y="2019"/>
              <a:ext cx="1" cy="3"/>
            </a:xfrm>
            <a:custGeom>
              <a:avLst/>
              <a:gdLst/>
              <a:ahLst/>
              <a:cxnLst>
                <a:cxn ang="0">
                  <a:pos x="3" y="0"/>
                </a:cxn>
                <a:cxn ang="0">
                  <a:pos x="1" y="0"/>
                </a:cxn>
                <a:cxn ang="0">
                  <a:pos x="0" y="1"/>
                </a:cxn>
                <a:cxn ang="0">
                  <a:pos x="0" y="3"/>
                </a:cxn>
                <a:cxn ang="0">
                  <a:pos x="1" y="3"/>
                </a:cxn>
                <a:cxn ang="0">
                  <a:pos x="1" y="2"/>
                </a:cxn>
                <a:cxn ang="0">
                  <a:pos x="3" y="1"/>
                </a:cxn>
                <a:cxn ang="0">
                  <a:pos x="3" y="0"/>
                </a:cxn>
              </a:cxnLst>
              <a:rect l="0" t="0" r="r" b="b"/>
              <a:pathLst>
                <a:path w="3" h="3">
                  <a:moveTo>
                    <a:pt x="3" y="0"/>
                  </a:moveTo>
                  <a:lnTo>
                    <a:pt x="1" y="0"/>
                  </a:lnTo>
                  <a:lnTo>
                    <a:pt x="0" y="1"/>
                  </a:lnTo>
                  <a:lnTo>
                    <a:pt x="0" y="3"/>
                  </a:lnTo>
                  <a:lnTo>
                    <a:pt x="1" y="3"/>
                  </a:lnTo>
                  <a:lnTo>
                    <a:pt x="1" y="2"/>
                  </a:lnTo>
                  <a:lnTo>
                    <a:pt x="3" y="1"/>
                  </a:lnTo>
                  <a:lnTo>
                    <a:pt x="3" y="0"/>
                  </a:lnTo>
                  <a:close/>
                </a:path>
              </a:pathLst>
            </a:custGeom>
            <a:solidFill>
              <a:srgbClr val="DDCC8D"/>
            </a:solidFill>
            <a:ln w="1588">
              <a:solidFill>
                <a:srgbClr val="000000"/>
              </a:solidFill>
              <a:prstDash val="solid"/>
              <a:round/>
              <a:headEnd/>
              <a:tailEnd/>
            </a:ln>
          </p:spPr>
          <p:txBody>
            <a:bodyPr/>
            <a:lstStyle/>
            <a:p>
              <a:endParaRPr lang="en-US"/>
            </a:p>
          </p:txBody>
        </p:sp>
        <p:sp>
          <p:nvSpPr>
            <p:cNvPr id="327726" name="Freeform 46"/>
            <p:cNvSpPr>
              <a:spLocks/>
            </p:cNvSpPr>
            <p:nvPr/>
          </p:nvSpPr>
          <p:spPr bwMode="auto">
            <a:xfrm>
              <a:off x="4919" y="2022"/>
              <a:ext cx="1" cy="3"/>
            </a:xfrm>
            <a:custGeom>
              <a:avLst/>
              <a:gdLst/>
              <a:ahLst/>
              <a:cxnLst>
                <a:cxn ang="0">
                  <a:pos x="1" y="0"/>
                </a:cxn>
                <a:cxn ang="0">
                  <a:pos x="0" y="2"/>
                </a:cxn>
                <a:cxn ang="0">
                  <a:pos x="0" y="3"/>
                </a:cxn>
                <a:cxn ang="0">
                  <a:pos x="1" y="4"/>
                </a:cxn>
                <a:cxn ang="0">
                  <a:pos x="1" y="0"/>
                </a:cxn>
              </a:cxnLst>
              <a:rect l="0" t="0" r="r" b="b"/>
              <a:pathLst>
                <a:path w="1" h="4">
                  <a:moveTo>
                    <a:pt x="1" y="0"/>
                  </a:moveTo>
                  <a:lnTo>
                    <a:pt x="0" y="2"/>
                  </a:lnTo>
                  <a:lnTo>
                    <a:pt x="0" y="3"/>
                  </a:lnTo>
                  <a:lnTo>
                    <a:pt x="1" y="4"/>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27" name="Freeform 47"/>
            <p:cNvSpPr>
              <a:spLocks/>
            </p:cNvSpPr>
            <p:nvPr/>
          </p:nvSpPr>
          <p:spPr bwMode="auto">
            <a:xfrm>
              <a:off x="4914" y="2036"/>
              <a:ext cx="3" cy="4"/>
            </a:xfrm>
            <a:custGeom>
              <a:avLst/>
              <a:gdLst/>
              <a:ahLst/>
              <a:cxnLst>
                <a:cxn ang="0">
                  <a:pos x="1" y="2"/>
                </a:cxn>
                <a:cxn ang="0">
                  <a:pos x="0" y="2"/>
                </a:cxn>
                <a:cxn ang="0">
                  <a:pos x="2" y="0"/>
                </a:cxn>
                <a:cxn ang="0">
                  <a:pos x="2" y="1"/>
                </a:cxn>
                <a:cxn ang="0">
                  <a:pos x="1" y="2"/>
                </a:cxn>
              </a:cxnLst>
              <a:rect l="0" t="0" r="r" b="b"/>
              <a:pathLst>
                <a:path w="2" h="2">
                  <a:moveTo>
                    <a:pt x="1" y="2"/>
                  </a:moveTo>
                  <a:lnTo>
                    <a:pt x="0" y="2"/>
                  </a:lnTo>
                  <a:lnTo>
                    <a:pt x="2" y="0"/>
                  </a:lnTo>
                  <a:lnTo>
                    <a:pt x="2" y="1"/>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28" name="Freeform 48"/>
            <p:cNvSpPr>
              <a:spLocks/>
            </p:cNvSpPr>
            <p:nvPr/>
          </p:nvSpPr>
          <p:spPr bwMode="auto">
            <a:xfrm>
              <a:off x="4910" y="1969"/>
              <a:ext cx="2" cy="3"/>
            </a:xfrm>
            <a:custGeom>
              <a:avLst/>
              <a:gdLst/>
              <a:ahLst/>
              <a:cxnLst>
                <a:cxn ang="0">
                  <a:pos x="2" y="2"/>
                </a:cxn>
                <a:cxn ang="0">
                  <a:pos x="1" y="3"/>
                </a:cxn>
                <a:cxn ang="0">
                  <a:pos x="0" y="4"/>
                </a:cxn>
                <a:cxn ang="0">
                  <a:pos x="1" y="2"/>
                </a:cxn>
                <a:cxn ang="0">
                  <a:pos x="1" y="0"/>
                </a:cxn>
                <a:cxn ang="0">
                  <a:pos x="2" y="2"/>
                </a:cxn>
              </a:cxnLst>
              <a:rect l="0" t="0" r="r" b="b"/>
              <a:pathLst>
                <a:path w="2" h="4">
                  <a:moveTo>
                    <a:pt x="2" y="2"/>
                  </a:moveTo>
                  <a:lnTo>
                    <a:pt x="1" y="3"/>
                  </a:lnTo>
                  <a:lnTo>
                    <a:pt x="0" y="4"/>
                  </a:lnTo>
                  <a:lnTo>
                    <a:pt x="1" y="2"/>
                  </a:lnTo>
                  <a:lnTo>
                    <a:pt x="1" y="0"/>
                  </a:lnTo>
                  <a:lnTo>
                    <a:pt x="2" y="2"/>
                  </a:lnTo>
                  <a:close/>
                </a:path>
              </a:pathLst>
            </a:custGeom>
            <a:solidFill>
              <a:srgbClr val="DDCC8D"/>
            </a:solidFill>
            <a:ln w="1588">
              <a:solidFill>
                <a:srgbClr val="000000"/>
              </a:solidFill>
              <a:prstDash val="solid"/>
              <a:round/>
              <a:headEnd/>
              <a:tailEnd/>
            </a:ln>
          </p:spPr>
          <p:txBody>
            <a:bodyPr/>
            <a:lstStyle/>
            <a:p>
              <a:endParaRPr lang="en-US"/>
            </a:p>
          </p:txBody>
        </p:sp>
        <p:sp>
          <p:nvSpPr>
            <p:cNvPr id="327729" name="Freeform 49"/>
            <p:cNvSpPr>
              <a:spLocks/>
            </p:cNvSpPr>
            <p:nvPr/>
          </p:nvSpPr>
          <p:spPr bwMode="auto">
            <a:xfrm>
              <a:off x="4906" y="1958"/>
              <a:ext cx="3" cy="2"/>
            </a:xfrm>
            <a:custGeom>
              <a:avLst/>
              <a:gdLst/>
              <a:ahLst/>
              <a:cxnLst>
                <a:cxn ang="0">
                  <a:pos x="2" y="1"/>
                </a:cxn>
                <a:cxn ang="0">
                  <a:pos x="0" y="0"/>
                </a:cxn>
                <a:cxn ang="0">
                  <a:pos x="0" y="1"/>
                </a:cxn>
                <a:cxn ang="0">
                  <a:pos x="2" y="1"/>
                </a:cxn>
              </a:cxnLst>
              <a:rect l="0" t="0" r="r" b="b"/>
              <a:pathLst>
                <a:path w="2" h="1">
                  <a:moveTo>
                    <a:pt x="2" y="1"/>
                  </a:moveTo>
                  <a:lnTo>
                    <a:pt x="0" y="0"/>
                  </a:lnTo>
                  <a:lnTo>
                    <a:pt x="0" y="1"/>
                  </a:lnTo>
                  <a:lnTo>
                    <a:pt x="2" y="1"/>
                  </a:lnTo>
                  <a:close/>
                </a:path>
              </a:pathLst>
            </a:custGeom>
            <a:solidFill>
              <a:srgbClr val="DDCC8D"/>
            </a:solidFill>
            <a:ln w="1588">
              <a:solidFill>
                <a:srgbClr val="000000"/>
              </a:solidFill>
              <a:prstDash val="solid"/>
              <a:round/>
              <a:headEnd/>
              <a:tailEnd/>
            </a:ln>
          </p:spPr>
          <p:txBody>
            <a:bodyPr/>
            <a:lstStyle/>
            <a:p>
              <a:endParaRPr lang="en-US"/>
            </a:p>
          </p:txBody>
        </p:sp>
        <p:sp>
          <p:nvSpPr>
            <p:cNvPr id="327730" name="Freeform 50"/>
            <p:cNvSpPr>
              <a:spLocks/>
            </p:cNvSpPr>
            <p:nvPr/>
          </p:nvSpPr>
          <p:spPr bwMode="auto">
            <a:xfrm>
              <a:off x="4917" y="1999"/>
              <a:ext cx="1" cy="2"/>
            </a:xfrm>
            <a:custGeom>
              <a:avLst/>
              <a:gdLst/>
              <a:ahLst/>
              <a:cxnLst>
                <a:cxn ang="0">
                  <a:pos x="1" y="0"/>
                </a:cxn>
                <a:cxn ang="0">
                  <a:pos x="0" y="2"/>
                </a:cxn>
                <a:cxn ang="0">
                  <a:pos x="0" y="0"/>
                </a:cxn>
                <a:cxn ang="0">
                  <a:pos x="1" y="0"/>
                </a:cxn>
              </a:cxnLst>
              <a:rect l="0" t="0" r="r" b="b"/>
              <a:pathLst>
                <a:path w="1" h="2">
                  <a:moveTo>
                    <a:pt x="1" y="0"/>
                  </a:moveTo>
                  <a:lnTo>
                    <a:pt x="0" y="2"/>
                  </a:lnTo>
                  <a:lnTo>
                    <a:pt x="0" y="0"/>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31" name="Freeform 51"/>
            <p:cNvSpPr>
              <a:spLocks/>
            </p:cNvSpPr>
            <p:nvPr/>
          </p:nvSpPr>
          <p:spPr bwMode="auto">
            <a:xfrm>
              <a:off x="4016" y="1825"/>
              <a:ext cx="76" cy="97"/>
            </a:xfrm>
            <a:custGeom>
              <a:avLst/>
              <a:gdLst/>
              <a:ahLst/>
              <a:cxnLst>
                <a:cxn ang="0">
                  <a:pos x="36" y="110"/>
                </a:cxn>
                <a:cxn ang="0">
                  <a:pos x="35" y="113"/>
                </a:cxn>
                <a:cxn ang="0">
                  <a:pos x="30" y="105"/>
                </a:cxn>
                <a:cxn ang="0">
                  <a:pos x="30" y="108"/>
                </a:cxn>
                <a:cxn ang="0">
                  <a:pos x="24" y="90"/>
                </a:cxn>
                <a:cxn ang="0">
                  <a:pos x="18" y="72"/>
                </a:cxn>
                <a:cxn ang="0">
                  <a:pos x="17" y="59"/>
                </a:cxn>
                <a:cxn ang="0">
                  <a:pos x="2" y="45"/>
                </a:cxn>
                <a:cxn ang="0">
                  <a:pos x="8" y="37"/>
                </a:cxn>
                <a:cxn ang="0">
                  <a:pos x="16" y="32"/>
                </a:cxn>
                <a:cxn ang="0">
                  <a:pos x="0" y="18"/>
                </a:cxn>
                <a:cxn ang="0">
                  <a:pos x="0" y="0"/>
                </a:cxn>
                <a:cxn ang="0">
                  <a:pos x="14" y="6"/>
                </a:cxn>
                <a:cxn ang="0">
                  <a:pos x="21" y="13"/>
                </a:cxn>
                <a:cxn ang="0">
                  <a:pos x="26" y="9"/>
                </a:cxn>
                <a:cxn ang="0">
                  <a:pos x="33" y="27"/>
                </a:cxn>
                <a:cxn ang="0">
                  <a:pos x="56" y="30"/>
                </a:cxn>
                <a:cxn ang="0">
                  <a:pos x="77" y="32"/>
                </a:cxn>
                <a:cxn ang="0">
                  <a:pos x="87" y="39"/>
                </a:cxn>
                <a:cxn ang="0">
                  <a:pos x="83" y="50"/>
                </a:cxn>
                <a:cxn ang="0">
                  <a:pos x="69" y="60"/>
                </a:cxn>
                <a:cxn ang="0">
                  <a:pos x="72" y="78"/>
                </a:cxn>
                <a:cxn ang="0">
                  <a:pos x="77" y="83"/>
                </a:cxn>
                <a:cxn ang="0">
                  <a:pos x="86" y="66"/>
                </a:cxn>
                <a:cxn ang="0">
                  <a:pos x="94" y="86"/>
                </a:cxn>
                <a:cxn ang="0">
                  <a:pos x="101" y="107"/>
                </a:cxn>
                <a:cxn ang="0">
                  <a:pos x="102" y="121"/>
                </a:cxn>
                <a:cxn ang="0">
                  <a:pos x="96" y="126"/>
                </a:cxn>
                <a:cxn ang="0">
                  <a:pos x="99" y="132"/>
                </a:cxn>
                <a:cxn ang="0">
                  <a:pos x="87" y="110"/>
                </a:cxn>
                <a:cxn ang="0">
                  <a:pos x="76" y="89"/>
                </a:cxn>
                <a:cxn ang="0">
                  <a:pos x="63" y="86"/>
                </a:cxn>
                <a:cxn ang="0">
                  <a:pos x="56" y="72"/>
                </a:cxn>
                <a:cxn ang="0">
                  <a:pos x="36" y="61"/>
                </a:cxn>
                <a:cxn ang="0">
                  <a:pos x="29" y="61"/>
                </a:cxn>
                <a:cxn ang="0">
                  <a:pos x="51" y="74"/>
                </a:cxn>
                <a:cxn ang="0">
                  <a:pos x="57" y="87"/>
                </a:cxn>
                <a:cxn ang="0">
                  <a:pos x="58" y="93"/>
                </a:cxn>
                <a:cxn ang="0">
                  <a:pos x="53" y="111"/>
                </a:cxn>
                <a:cxn ang="0">
                  <a:pos x="51" y="104"/>
                </a:cxn>
                <a:cxn ang="0">
                  <a:pos x="46" y="105"/>
                </a:cxn>
                <a:cxn ang="0">
                  <a:pos x="42" y="110"/>
                </a:cxn>
                <a:cxn ang="0">
                  <a:pos x="36" y="110"/>
                </a:cxn>
              </a:cxnLst>
              <a:rect l="0" t="0" r="r" b="b"/>
              <a:pathLst>
                <a:path w="102" h="132">
                  <a:moveTo>
                    <a:pt x="36" y="110"/>
                  </a:moveTo>
                  <a:lnTo>
                    <a:pt x="35" y="113"/>
                  </a:lnTo>
                  <a:lnTo>
                    <a:pt x="30" y="105"/>
                  </a:lnTo>
                  <a:lnTo>
                    <a:pt x="30" y="108"/>
                  </a:lnTo>
                  <a:lnTo>
                    <a:pt x="24" y="90"/>
                  </a:lnTo>
                  <a:lnTo>
                    <a:pt x="18" y="72"/>
                  </a:lnTo>
                  <a:lnTo>
                    <a:pt x="17" y="59"/>
                  </a:lnTo>
                  <a:lnTo>
                    <a:pt x="2" y="45"/>
                  </a:lnTo>
                  <a:lnTo>
                    <a:pt x="8" y="37"/>
                  </a:lnTo>
                  <a:lnTo>
                    <a:pt x="16" y="32"/>
                  </a:lnTo>
                  <a:lnTo>
                    <a:pt x="0" y="18"/>
                  </a:lnTo>
                  <a:lnTo>
                    <a:pt x="0" y="0"/>
                  </a:lnTo>
                  <a:lnTo>
                    <a:pt x="14" y="6"/>
                  </a:lnTo>
                  <a:lnTo>
                    <a:pt x="21" y="13"/>
                  </a:lnTo>
                  <a:lnTo>
                    <a:pt x="26" y="9"/>
                  </a:lnTo>
                  <a:lnTo>
                    <a:pt x="33" y="27"/>
                  </a:lnTo>
                  <a:lnTo>
                    <a:pt x="56" y="30"/>
                  </a:lnTo>
                  <a:lnTo>
                    <a:pt x="77" y="32"/>
                  </a:lnTo>
                  <a:lnTo>
                    <a:pt x="87" y="39"/>
                  </a:lnTo>
                  <a:lnTo>
                    <a:pt x="83" y="50"/>
                  </a:lnTo>
                  <a:lnTo>
                    <a:pt x="69" y="60"/>
                  </a:lnTo>
                  <a:lnTo>
                    <a:pt x="72" y="78"/>
                  </a:lnTo>
                  <a:lnTo>
                    <a:pt x="77" y="83"/>
                  </a:lnTo>
                  <a:lnTo>
                    <a:pt x="86" y="66"/>
                  </a:lnTo>
                  <a:lnTo>
                    <a:pt x="94" y="86"/>
                  </a:lnTo>
                  <a:lnTo>
                    <a:pt x="101" y="107"/>
                  </a:lnTo>
                  <a:lnTo>
                    <a:pt x="102" y="121"/>
                  </a:lnTo>
                  <a:lnTo>
                    <a:pt x="96" y="126"/>
                  </a:lnTo>
                  <a:lnTo>
                    <a:pt x="99" y="132"/>
                  </a:lnTo>
                  <a:lnTo>
                    <a:pt x="87" y="110"/>
                  </a:lnTo>
                  <a:lnTo>
                    <a:pt x="76" y="89"/>
                  </a:lnTo>
                  <a:lnTo>
                    <a:pt x="63" y="86"/>
                  </a:lnTo>
                  <a:lnTo>
                    <a:pt x="56" y="72"/>
                  </a:lnTo>
                  <a:lnTo>
                    <a:pt x="36" y="61"/>
                  </a:lnTo>
                  <a:lnTo>
                    <a:pt x="29" y="61"/>
                  </a:lnTo>
                  <a:lnTo>
                    <a:pt x="51" y="74"/>
                  </a:lnTo>
                  <a:lnTo>
                    <a:pt x="57" y="87"/>
                  </a:lnTo>
                  <a:lnTo>
                    <a:pt x="58" y="93"/>
                  </a:lnTo>
                  <a:lnTo>
                    <a:pt x="53" y="111"/>
                  </a:lnTo>
                  <a:lnTo>
                    <a:pt x="51" y="104"/>
                  </a:lnTo>
                  <a:lnTo>
                    <a:pt x="46" y="105"/>
                  </a:lnTo>
                  <a:lnTo>
                    <a:pt x="42" y="110"/>
                  </a:lnTo>
                  <a:lnTo>
                    <a:pt x="36" y="110"/>
                  </a:lnTo>
                  <a:close/>
                </a:path>
              </a:pathLst>
            </a:custGeom>
            <a:solidFill>
              <a:srgbClr val="DDCC8D"/>
            </a:solidFill>
            <a:ln w="1588">
              <a:solidFill>
                <a:srgbClr val="000000"/>
              </a:solidFill>
              <a:prstDash val="solid"/>
              <a:round/>
              <a:headEnd/>
              <a:tailEnd/>
            </a:ln>
          </p:spPr>
          <p:txBody>
            <a:bodyPr/>
            <a:lstStyle/>
            <a:p>
              <a:endParaRPr lang="en-US"/>
            </a:p>
          </p:txBody>
        </p:sp>
        <p:sp>
          <p:nvSpPr>
            <p:cNvPr id="327732" name="Freeform 52"/>
            <p:cNvSpPr>
              <a:spLocks/>
            </p:cNvSpPr>
            <p:nvPr/>
          </p:nvSpPr>
          <p:spPr bwMode="auto">
            <a:xfrm>
              <a:off x="4020" y="1798"/>
              <a:ext cx="48" cy="23"/>
            </a:xfrm>
            <a:custGeom>
              <a:avLst/>
              <a:gdLst/>
              <a:ahLst/>
              <a:cxnLst>
                <a:cxn ang="0">
                  <a:pos x="42" y="4"/>
                </a:cxn>
                <a:cxn ang="0">
                  <a:pos x="14" y="0"/>
                </a:cxn>
                <a:cxn ang="0">
                  <a:pos x="0" y="22"/>
                </a:cxn>
                <a:cxn ang="0">
                  <a:pos x="3" y="30"/>
                </a:cxn>
                <a:cxn ang="0">
                  <a:pos x="28" y="33"/>
                </a:cxn>
                <a:cxn ang="0">
                  <a:pos x="47" y="32"/>
                </a:cxn>
                <a:cxn ang="0">
                  <a:pos x="65" y="30"/>
                </a:cxn>
                <a:cxn ang="0">
                  <a:pos x="58" y="18"/>
                </a:cxn>
                <a:cxn ang="0">
                  <a:pos x="52" y="11"/>
                </a:cxn>
                <a:cxn ang="0">
                  <a:pos x="42" y="4"/>
                </a:cxn>
              </a:cxnLst>
              <a:rect l="0" t="0" r="r" b="b"/>
              <a:pathLst>
                <a:path w="65" h="33">
                  <a:moveTo>
                    <a:pt x="42" y="4"/>
                  </a:moveTo>
                  <a:lnTo>
                    <a:pt x="14" y="0"/>
                  </a:lnTo>
                  <a:lnTo>
                    <a:pt x="0" y="22"/>
                  </a:lnTo>
                  <a:lnTo>
                    <a:pt x="3" y="30"/>
                  </a:lnTo>
                  <a:lnTo>
                    <a:pt x="28" y="33"/>
                  </a:lnTo>
                  <a:lnTo>
                    <a:pt x="47" y="32"/>
                  </a:lnTo>
                  <a:lnTo>
                    <a:pt x="65" y="30"/>
                  </a:lnTo>
                  <a:lnTo>
                    <a:pt x="58" y="18"/>
                  </a:lnTo>
                  <a:lnTo>
                    <a:pt x="52" y="11"/>
                  </a:lnTo>
                  <a:lnTo>
                    <a:pt x="42" y="4"/>
                  </a:lnTo>
                  <a:close/>
                </a:path>
              </a:pathLst>
            </a:custGeom>
            <a:solidFill>
              <a:srgbClr val="DDCC8D"/>
            </a:solidFill>
            <a:ln w="1588">
              <a:solidFill>
                <a:srgbClr val="000000"/>
              </a:solidFill>
              <a:prstDash val="solid"/>
              <a:round/>
              <a:headEnd/>
              <a:tailEnd/>
            </a:ln>
          </p:spPr>
          <p:txBody>
            <a:bodyPr/>
            <a:lstStyle/>
            <a:p>
              <a:endParaRPr lang="en-US"/>
            </a:p>
          </p:txBody>
        </p:sp>
        <p:sp>
          <p:nvSpPr>
            <p:cNvPr id="327733" name="Freeform 53"/>
            <p:cNvSpPr>
              <a:spLocks/>
            </p:cNvSpPr>
            <p:nvPr/>
          </p:nvSpPr>
          <p:spPr bwMode="auto">
            <a:xfrm>
              <a:off x="4259" y="2029"/>
              <a:ext cx="82" cy="73"/>
            </a:xfrm>
            <a:custGeom>
              <a:avLst/>
              <a:gdLst/>
              <a:ahLst/>
              <a:cxnLst>
                <a:cxn ang="0">
                  <a:pos x="76" y="73"/>
                </a:cxn>
                <a:cxn ang="0">
                  <a:pos x="82" y="90"/>
                </a:cxn>
                <a:cxn ang="0">
                  <a:pos x="67" y="88"/>
                </a:cxn>
                <a:cxn ang="0">
                  <a:pos x="61" y="91"/>
                </a:cxn>
                <a:cxn ang="0">
                  <a:pos x="50" y="100"/>
                </a:cxn>
                <a:cxn ang="0">
                  <a:pos x="37" y="96"/>
                </a:cxn>
                <a:cxn ang="0">
                  <a:pos x="31" y="92"/>
                </a:cxn>
                <a:cxn ang="0">
                  <a:pos x="28" y="83"/>
                </a:cxn>
                <a:cxn ang="0">
                  <a:pos x="21" y="88"/>
                </a:cxn>
                <a:cxn ang="0">
                  <a:pos x="16" y="72"/>
                </a:cxn>
                <a:cxn ang="0">
                  <a:pos x="15" y="71"/>
                </a:cxn>
                <a:cxn ang="0">
                  <a:pos x="8" y="52"/>
                </a:cxn>
                <a:cxn ang="0">
                  <a:pos x="0" y="32"/>
                </a:cxn>
                <a:cxn ang="0">
                  <a:pos x="13" y="8"/>
                </a:cxn>
                <a:cxn ang="0">
                  <a:pos x="34" y="8"/>
                </a:cxn>
                <a:cxn ang="0">
                  <a:pos x="56" y="7"/>
                </a:cxn>
                <a:cxn ang="0">
                  <a:pos x="73" y="17"/>
                </a:cxn>
                <a:cxn ang="0">
                  <a:pos x="73" y="11"/>
                </a:cxn>
                <a:cxn ang="0">
                  <a:pos x="80" y="5"/>
                </a:cxn>
                <a:cxn ang="0">
                  <a:pos x="88" y="7"/>
                </a:cxn>
                <a:cxn ang="0">
                  <a:pos x="103" y="0"/>
                </a:cxn>
                <a:cxn ang="0">
                  <a:pos x="103" y="20"/>
                </a:cxn>
                <a:cxn ang="0">
                  <a:pos x="104" y="38"/>
                </a:cxn>
                <a:cxn ang="0">
                  <a:pos x="106" y="56"/>
                </a:cxn>
                <a:cxn ang="0">
                  <a:pos x="87" y="67"/>
                </a:cxn>
                <a:cxn ang="0">
                  <a:pos x="76" y="73"/>
                </a:cxn>
              </a:cxnLst>
              <a:rect l="0" t="0" r="r" b="b"/>
              <a:pathLst>
                <a:path w="106" h="100">
                  <a:moveTo>
                    <a:pt x="76" y="73"/>
                  </a:moveTo>
                  <a:lnTo>
                    <a:pt x="82" y="90"/>
                  </a:lnTo>
                  <a:lnTo>
                    <a:pt x="67" y="88"/>
                  </a:lnTo>
                  <a:lnTo>
                    <a:pt x="61" y="91"/>
                  </a:lnTo>
                  <a:lnTo>
                    <a:pt x="50" y="100"/>
                  </a:lnTo>
                  <a:lnTo>
                    <a:pt x="37" y="96"/>
                  </a:lnTo>
                  <a:lnTo>
                    <a:pt x="31" y="92"/>
                  </a:lnTo>
                  <a:lnTo>
                    <a:pt x="28" y="83"/>
                  </a:lnTo>
                  <a:lnTo>
                    <a:pt x="21" y="88"/>
                  </a:lnTo>
                  <a:lnTo>
                    <a:pt x="16" y="72"/>
                  </a:lnTo>
                  <a:lnTo>
                    <a:pt x="15" y="71"/>
                  </a:lnTo>
                  <a:lnTo>
                    <a:pt x="8" y="52"/>
                  </a:lnTo>
                  <a:lnTo>
                    <a:pt x="0" y="32"/>
                  </a:lnTo>
                  <a:lnTo>
                    <a:pt x="13" y="8"/>
                  </a:lnTo>
                  <a:lnTo>
                    <a:pt x="34" y="8"/>
                  </a:lnTo>
                  <a:lnTo>
                    <a:pt x="56" y="7"/>
                  </a:lnTo>
                  <a:lnTo>
                    <a:pt x="73" y="17"/>
                  </a:lnTo>
                  <a:lnTo>
                    <a:pt x="73" y="11"/>
                  </a:lnTo>
                  <a:lnTo>
                    <a:pt x="80" y="5"/>
                  </a:lnTo>
                  <a:lnTo>
                    <a:pt x="88" y="7"/>
                  </a:lnTo>
                  <a:lnTo>
                    <a:pt x="103" y="0"/>
                  </a:lnTo>
                  <a:lnTo>
                    <a:pt x="103" y="20"/>
                  </a:lnTo>
                  <a:lnTo>
                    <a:pt x="104" y="38"/>
                  </a:lnTo>
                  <a:lnTo>
                    <a:pt x="106" y="56"/>
                  </a:lnTo>
                  <a:lnTo>
                    <a:pt x="87" y="67"/>
                  </a:lnTo>
                  <a:lnTo>
                    <a:pt x="76" y="73"/>
                  </a:lnTo>
                  <a:close/>
                </a:path>
              </a:pathLst>
            </a:custGeom>
            <a:solidFill>
              <a:srgbClr val="DDCC8D"/>
            </a:solidFill>
            <a:ln w="1588">
              <a:solidFill>
                <a:srgbClr val="000000"/>
              </a:solidFill>
              <a:prstDash val="solid"/>
              <a:round/>
              <a:headEnd/>
              <a:tailEnd/>
            </a:ln>
          </p:spPr>
          <p:txBody>
            <a:bodyPr/>
            <a:lstStyle/>
            <a:p>
              <a:endParaRPr lang="en-US"/>
            </a:p>
          </p:txBody>
        </p:sp>
        <p:sp>
          <p:nvSpPr>
            <p:cNvPr id="327734" name="Freeform 54"/>
            <p:cNvSpPr>
              <a:spLocks/>
            </p:cNvSpPr>
            <p:nvPr/>
          </p:nvSpPr>
          <p:spPr bwMode="auto">
            <a:xfrm>
              <a:off x="4909" y="2048"/>
              <a:ext cx="4" cy="6"/>
            </a:xfrm>
            <a:custGeom>
              <a:avLst/>
              <a:gdLst/>
              <a:ahLst/>
              <a:cxnLst>
                <a:cxn ang="0">
                  <a:pos x="1" y="9"/>
                </a:cxn>
                <a:cxn ang="0">
                  <a:pos x="0" y="4"/>
                </a:cxn>
                <a:cxn ang="0">
                  <a:pos x="3" y="0"/>
                </a:cxn>
                <a:cxn ang="0">
                  <a:pos x="5" y="0"/>
                </a:cxn>
                <a:cxn ang="0">
                  <a:pos x="1" y="9"/>
                </a:cxn>
              </a:cxnLst>
              <a:rect l="0" t="0" r="r" b="b"/>
              <a:pathLst>
                <a:path w="5" h="9">
                  <a:moveTo>
                    <a:pt x="1" y="9"/>
                  </a:moveTo>
                  <a:lnTo>
                    <a:pt x="0" y="4"/>
                  </a:lnTo>
                  <a:lnTo>
                    <a:pt x="3" y="0"/>
                  </a:lnTo>
                  <a:lnTo>
                    <a:pt x="5" y="0"/>
                  </a:lnTo>
                  <a:lnTo>
                    <a:pt x="1" y="9"/>
                  </a:lnTo>
                  <a:close/>
                </a:path>
              </a:pathLst>
            </a:custGeom>
            <a:solidFill>
              <a:srgbClr val="DDCC8D"/>
            </a:solidFill>
            <a:ln w="1588">
              <a:solidFill>
                <a:srgbClr val="000000"/>
              </a:solidFill>
              <a:prstDash val="solid"/>
              <a:round/>
              <a:headEnd/>
              <a:tailEnd/>
            </a:ln>
          </p:spPr>
          <p:txBody>
            <a:bodyPr/>
            <a:lstStyle/>
            <a:p>
              <a:endParaRPr lang="en-US"/>
            </a:p>
          </p:txBody>
        </p:sp>
        <p:sp>
          <p:nvSpPr>
            <p:cNvPr id="327735" name="Freeform 55"/>
            <p:cNvSpPr>
              <a:spLocks/>
            </p:cNvSpPr>
            <p:nvPr/>
          </p:nvSpPr>
          <p:spPr bwMode="auto">
            <a:xfrm>
              <a:off x="4412" y="1899"/>
              <a:ext cx="4" cy="1"/>
            </a:xfrm>
            <a:custGeom>
              <a:avLst/>
              <a:gdLst/>
              <a:ahLst/>
              <a:cxnLst>
                <a:cxn ang="0">
                  <a:pos x="4" y="0"/>
                </a:cxn>
                <a:cxn ang="0">
                  <a:pos x="3" y="3"/>
                </a:cxn>
                <a:cxn ang="0">
                  <a:pos x="0" y="3"/>
                </a:cxn>
                <a:cxn ang="0">
                  <a:pos x="4" y="0"/>
                </a:cxn>
              </a:cxnLst>
              <a:rect l="0" t="0" r="r" b="b"/>
              <a:pathLst>
                <a:path w="4" h="3">
                  <a:moveTo>
                    <a:pt x="4" y="0"/>
                  </a:moveTo>
                  <a:lnTo>
                    <a:pt x="3" y="3"/>
                  </a:lnTo>
                  <a:lnTo>
                    <a:pt x="0" y="3"/>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7736" name="Freeform 56"/>
            <p:cNvSpPr>
              <a:spLocks/>
            </p:cNvSpPr>
            <p:nvPr/>
          </p:nvSpPr>
          <p:spPr bwMode="auto">
            <a:xfrm>
              <a:off x="4210" y="1897"/>
              <a:ext cx="127" cy="143"/>
            </a:xfrm>
            <a:custGeom>
              <a:avLst/>
              <a:gdLst/>
              <a:ahLst/>
              <a:cxnLst>
                <a:cxn ang="0">
                  <a:pos x="96" y="50"/>
                </a:cxn>
                <a:cxn ang="0">
                  <a:pos x="90" y="44"/>
                </a:cxn>
                <a:cxn ang="0">
                  <a:pos x="78" y="34"/>
                </a:cxn>
                <a:cxn ang="0">
                  <a:pos x="68" y="38"/>
                </a:cxn>
                <a:cxn ang="0">
                  <a:pos x="53" y="25"/>
                </a:cxn>
                <a:cxn ang="0">
                  <a:pos x="51" y="16"/>
                </a:cxn>
                <a:cxn ang="0">
                  <a:pos x="34" y="0"/>
                </a:cxn>
                <a:cxn ang="0">
                  <a:pos x="24" y="1"/>
                </a:cxn>
                <a:cxn ang="0">
                  <a:pos x="29" y="28"/>
                </a:cxn>
                <a:cxn ang="0">
                  <a:pos x="21" y="24"/>
                </a:cxn>
                <a:cxn ang="0">
                  <a:pos x="17" y="19"/>
                </a:cxn>
                <a:cxn ang="0">
                  <a:pos x="8" y="36"/>
                </a:cxn>
                <a:cxn ang="0">
                  <a:pos x="0" y="48"/>
                </a:cxn>
                <a:cxn ang="0">
                  <a:pos x="8" y="50"/>
                </a:cxn>
                <a:cxn ang="0">
                  <a:pos x="10" y="65"/>
                </a:cxn>
                <a:cxn ang="0">
                  <a:pos x="26" y="65"/>
                </a:cxn>
                <a:cxn ang="0">
                  <a:pos x="27" y="89"/>
                </a:cxn>
                <a:cxn ang="0">
                  <a:pos x="29" y="113"/>
                </a:cxn>
                <a:cxn ang="0">
                  <a:pos x="47" y="100"/>
                </a:cxn>
                <a:cxn ang="0">
                  <a:pos x="59" y="103"/>
                </a:cxn>
                <a:cxn ang="0">
                  <a:pos x="69" y="100"/>
                </a:cxn>
                <a:cxn ang="0">
                  <a:pos x="78" y="94"/>
                </a:cxn>
                <a:cxn ang="0">
                  <a:pos x="104" y="114"/>
                </a:cxn>
                <a:cxn ang="0">
                  <a:pos x="107" y="131"/>
                </a:cxn>
                <a:cxn ang="0">
                  <a:pos x="124" y="155"/>
                </a:cxn>
                <a:cxn ang="0">
                  <a:pos x="130" y="175"/>
                </a:cxn>
                <a:cxn ang="0">
                  <a:pos x="124" y="187"/>
                </a:cxn>
                <a:cxn ang="0">
                  <a:pos x="141" y="197"/>
                </a:cxn>
                <a:cxn ang="0">
                  <a:pos x="141" y="191"/>
                </a:cxn>
                <a:cxn ang="0">
                  <a:pos x="148" y="185"/>
                </a:cxn>
                <a:cxn ang="0">
                  <a:pos x="156" y="187"/>
                </a:cxn>
                <a:cxn ang="0">
                  <a:pos x="171" y="180"/>
                </a:cxn>
                <a:cxn ang="0">
                  <a:pos x="167" y="161"/>
                </a:cxn>
                <a:cxn ang="0">
                  <a:pos x="161" y="152"/>
                </a:cxn>
                <a:cxn ang="0">
                  <a:pos x="162" y="148"/>
                </a:cxn>
                <a:cxn ang="0">
                  <a:pos x="144" y="133"/>
                </a:cxn>
                <a:cxn ang="0">
                  <a:pos x="135" y="120"/>
                </a:cxn>
                <a:cxn ang="0">
                  <a:pos x="123" y="104"/>
                </a:cxn>
                <a:cxn ang="0">
                  <a:pos x="110" y="89"/>
                </a:cxn>
                <a:cxn ang="0">
                  <a:pos x="83" y="70"/>
                </a:cxn>
                <a:cxn ang="0">
                  <a:pos x="87" y="62"/>
                </a:cxn>
                <a:cxn ang="0">
                  <a:pos x="99" y="60"/>
                </a:cxn>
                <a:cxn ang="0">
                  <a:pos x="96" y="50"/>
                </a:cxn>
              </a:cxnLst>
              <a:rect l="0" t="0" r="r" b="b"/>
              <a:pathLst>
                <a:path w="171" h="197">
                  <a:moveTo>
                    <a:pt x="96" y="50"/>
                  </a:moveTo>
                  <a:lnTo>
                    <a:pt x="90" y="44"/>
                  </a:lnTo>
                  <a:lnTo>
                    <a:pt x="78" y="34"/>
                  </a:lnTo>
                  <a:lnTo>
                    <a:pt x="68" y="38"/>
                  </a:lnTo>
                  <a:lnTo>
                    <a:pt x="53" y="25"/>
                  </a:lnTo>
                  <a:lnTo>
                    <a:pt x="51" y="16"/>
                  </a:lnTo>
                  <a:lnTo>
                    <a:pt x="34" y="0"/>
                  </a:lnTo>
                  <a:lnTo>
                    <a:pt x="24" y="1"/>
                  </a:lnTo>
                  <a:lnTo>
                    <a:pt x="29" y="28"/>
                  </a:lnTo>
                  <a:lnTo>
                    <a:pt x="21" y="24"/>
                  </a:lnTo>
                  <a:lnTo>
                    <a:pt x="17" y="19"/>
                  </a:lnTo>
                  <a:lnTo>
                    <a:pt x="8" y="36"/>
                  </a:lnTo>
                  <a:lnTo>
                    <a:pt x="0" y="48"/>
                  </a:lnTo>
                  <a:lnTo>
                    <a:pt x="8" y="50"/>
                  </a:lnTo>
                  <a:lnTo>
                    <a:pt x="10" y="65"/>
                  </a:lnTo>
                  <a:lnTo>
                    <a:pt x="26" y="65"/>
                  </a:lnTo>
                  <a:lnTo>
                    <a:pt x="27" y="89"/>
                  </a:lnTo>
                  <a:lnTo>
                    <a:pt x="29" y="113"/>
                  </a:lnTo>
                  <a:lnTo>
                    <a:pt x="47" y="100"/>
                  </a:lnTo>
                  <a:lnTo>
                    <a:pt x="59" y="103"/>
                  </a:lnTo>
                  <a:lnTo>
                    <a:pt x="69" y="100"/>
                  </a:lnTo>
                  <a:lnTo>
                    <a:pt x="78" y="94"/>
                  </a:lnTo>
                  <a:lnTo>
                    <a:pt x="104" y="114"/>
                  </a:lnTo>
                  <a:lnTo>
                    <a:pt x="107" y="131"/>
                  </a:lnTo>
                  <a:lnTo>
                    <a:pt x="124" y="155"/>
                  </a:lnTo>
                  <a:lnTo>
                    <a:pt x="130" y="175"/>
                  </a:lnTo>
                  <a:lnTo>
                    <a:pt x="124" y="187"/>
                  </a:lnTo>
                  <a:lnTo>
                    <a:pt x="141" y="197"/>
                  </a:lnTo>
                  <a:lnTo>
                    <a:pt x="141" y="191"/>
                  </a:lnTo>
                  <a:lnTo>
                    <a:pt x="148" y="185"/>
                  </a:lnTo>
                  <a:lnTo>
                    <a:pt x="156" y="187"/>
                  </a:lnTo>
                  <a:lnTo>
                    <a:pt x="171" y="180"/>
                  </a:lnTo>
                  <a:lnTo>
                    <a:pt x="167" y="161"/>
                  </a:lnTo>
                  <a:lnTo>
                    <a:pt x="161" y="152"/>
                  </a:lnTo>
                  <a:lnTo>
                    <a:pt x="162" y="148"/>
                  </a:lnTo>
                  <a:lnTo>
                    <a:pt x="144" y="133"/>
                  </a:lnTo>
                  <a:lnTo>
                    <a:pt x="135" y="120"/>
                  </a:lnTo>
                  <a:lnTo>
                    <a:pt x="123" y="104"/>
                  </a:lnTo>
                  <a:lnTo>
                    <a:pt x="110" y="89"/>
                  </a:lnTo>
                  <a:lnTo>
                    <a:pt x="83" y="70"/>
                  </a:lnTo>
                  <a:lnTo>
                    <a:pt x="87" y="62"/>
                  </a:lnTo>
                  <a:lnTo>
                    <a:pt x="99" y="60"/>
                  </a:lnTo>
                  <a:lnTo>
                    <a:pt x="96" y="50"/>
                  </a:lnTo>
                  <a:close/>
                </a:path>
              </a:pathLst>
            </a:custGeom>
            <a:solidFill>
              <a:srgbClr val="DDCC8D"/>
            </a:solidFill>
            <a:ln w="1588">
              <a:solidFill>
                <a:srgbClr val="000000"/>
              </a:solidFill>
              <a:prstDash val="solid"/>
              <a:round/>
              <a:headEnd/>
              <a:tailEnd/>
            </a:ln>
          </p:spPr>
          <p:txBody>
            <a:bodyPr/>
            <a:lstStyle/>
            <a:p>
              <a:endParaRPr lang="en-US"/>
            </a:p>
          </p:txBody>
        </p:sp>
        <p:sp>
          <p:nvSpPr>
            <p:cNvPr id="327737" name="Freeform 57"/>
            <p:cNvSpPr>
              <a:spLocks/>
            </p:cNvSpPr>
            <p:nvPr/>
          </p:nvSpPr>
          <p:spPr bwMode="auto">
            <a:xfrm>
              <a:off x="4087" y="1793"/>
              <a:ext cx="134" cy="314"/>
            </a:xfrm>
            <a:custGeom>
              <a:avLst/>
              <a:gdLst/>
              <a:ahLst/>
              <a:cxnLst>
                <a:cxn ang="0">
                  <a:pos x="99" y="106"/>
                </a:cxn>
                <a:cxn ang="0">
                  <a:pos x="98" y="87"/>
                </a:cxn>
                <a:cxn ang="0">
                  <a:pos x="110" y="59"/>
                </a:cxn>
                <a:cxn ang="0">
                  <a:pos x="101" y="22"/>
                </a:cxn>
                <a:cxn ang="0">
                  <a:pos x="76" y="0"/>
                </a:cxn>
                <a:cxn ang="0">
                  <a:pos x="70" y="18"/>
                </a:cxn>
                <a:cxn ang="0">
                  <a:pos x="72" y="33"/>
                </a:cxn>
                <a:cxn ang="0">
                  <a:pos x="38" y="49"/>
                </a:cxn>
                <a:cxn ang="0">
                  <a:pos x="36" y="79"/>
                </a:cxn>
                <a:cxn ang="0">
                  <a:pos x="15" y="108"/>
                </a:cxn>
                <a:cxn ang="0">
                  <a:pos x="14" y="153"/>
                </a:cxn>
                <a:cxn ang="0">
                  <a:pos x="5" y="153"/>
                </a:cxn>
                <a:cxn ang="0">
                  <a:pos x="0" y="172"/>
                </a:cxn>
                <a:cxn ang="0">
                  <a:pos x="15" y="193"/>
                </a:cxn>
                <a:cxn ang="0">
                  <a:pos x="23" y="203"/>
                </a:cxn>
                <a:cxn ang="0">
                  <a:pos x="34" y="202"/>
                </a:cxn>
                <a:cxn ang="0">
                  <a:pos x="35" y="215"/>
                </a:cxn>
                <a:cxn ang="0">
                  <a:pos x="44" y="215"/>
                </a:cxn>
                <a:cxn ang="0">
                  <a:pos x="59" y="252"/>
                </a:cxn>
                <a:cxn ang="0">
                  <a:pos x="57" y="292"/>
                </a:cxn>
                <a:cxn ang="0">
                  <a:pos x="68" y="292"/>
                </a:cxn>
                <a:cxn ang="0">
                  <a:pos x="76" y="294"/>
                </a:cxn>
                <a:cxn ang="0">
                  <a:pos x="80" y="295"/>
                </a:cxn>
                <a:cxn ang="0">
                  <a:pos x="96" y="277"/>
                </a:cxn>
                <a:cxn ang="0">
                  <a:pos x="108" y="262"/>
                </a:cxn>
                <a:cxn ang="0">
                  <a:pos x="125" y="281"/>
                </a:cxn>
                <a:cxn ang="0">
                  <a:pos x="142" y="346"/>
                </a:cxn>
                <a:cxn ang="0">
                  <a:pos x="149" y="358"/>
                </a:cxn>
                <a:cxn ang="0">
                  <a:pos x="159" y="391"/>
                </a:cxn>
                <a:cxn ang="0">
                  <a:pos x="159" y="429"/>
                </a:cxn>
                <a:cxn ang="0">
                  <a:pos x="170" y="409"/>
                </a:cxn>
                <a:cxn ang="0">
                  <a:pos x="171" y="371"/>
                </a:cxn>
                <a:cxn ang="0">
                  <a:pos x="155" y="336"/>
                </a:cxn>
                <a:cxn ang="0">
                  <a:pos x="144" y="309"/>
                </a:cxn>
                <a:cxn ang="0">
                  <a:pos x="152" y="285"/>
                </a:cxn>
                <a:cxn ang="0">
                  <a:pos x="130" y="258"/>
                </a:cxn>
                <a:cxn ang="0">
                  <a:pos x="118" y="233"/>
                </a:cxn>
                <a:cxn ang="0">
                  <a:pos x="142" y="204"/>
                </a:cxn>
                <a:cxn ang="0">
                  <a:pos x="162" y="191"/>
                </a:cxn>
                <a:cxn ang="0">
                  <a:pos x="179" y="162"/>
                </a:cxn>
                <a:cxn ang="0">
                  <a:pos x="159" y="165"/>
                </a:cxn>
                <a:cxn ang="0">
                  <a:pos x="138" y="147"/>
                </a:cxn>
                <a:cxn ang="0">
                  <a:pos x="126" y="121"/>
                </a:cxn>
                <a:cxn ang="0">
                  <a:pos x="120" y="103"/>
                </a:cxn>
              </a:cxnLst>
              <a:rect l="0" t="0" r="r" b="b"/>
              <a:pathLst>
                <a:path w="179" h="429">
                  <a:moveTo>
                    <a:pt x="120" y="103"/>
                  </a:moveTo>
                  <a:lnTo>
                    <a:pt x="99" y="106"/>
                  </a:lnTo>
                  <a:lnTo>
                    <a:pt x="99" y="96"/>
                  </a:lnTo>
                  <a:lnTo>
                    <a:pt x="98" y="87"/>
                  </a:lnTo>
                  <a:lnTo>
                    <a:pt x="107" y="70"/>
                  </a:lnTo>
                  <a:lnTo>
                    <a:pt x="110" y="59"/>
                  </a:lnTo>
                  <a:lnTo>
                    <a:pt x="106" y="41"/>
                  </a:lnTo>
                  <a:lnTo>
                    <a:pt x="101" y="22"/>
                  </a:lnTo>
                  <a:lnTo>
                    <a:pt x="93" y="17"/>
                  </a:lnTo>
                  <a:lnTo>
                    <a:pt x="76" y="0"/>
                  </a:lnTo>
                  <a:lnTo>
                    <a:pt x="74" y="7"/>
                  </a:lnTo>
                  <a:lnTo>
                    <a:pt x="70" y="18"/>
                  </a:lnTo>
                  <a:lnTo>
                    <a:pt x="69" y="25"/>
                  </a:lnTo>
                  <a:lnTo>
                    <a:pt x="72" y="33"/>
                  </a:lnTo>
                  <a:lnTo>
                    <a:pt x="57" y="29"/>
                  </a:lnTo>
                  <a:lnTo>
                    <a:pt x="38" y="49"/>
                  </a:lnTo>
                  <a:lnTo>
                    <a:pt x="38" y="70"/>
                  </a:lnTo>
                  <a:lnTo>
                    <a:pt x="36" y="79"/>
                  </a:lnTo>
                  <a:lnTo>
                    <a:pt x="28" y="108"/>
                  </a:lnTo>
                  <a:lnTo>
                    <a:pt x="15" y="108"/>
                  </a:lnTo>
                  <a:lnTo>
                    <a:pt x="14" y="127"/>
                  </a:lnTo>
                  <a:lnTo>
                    <a:pt x="14" y="153"/>
                  </a:lnTo>
                  <a:lnTo>
                    <a:pt x="6" y="151"/>
                  </a:lnTo>
                  <a:lnTo>
                    <a:pt x="5" y="153"/>
                  </a:lnTo>
                  <a:lnTo>
                    <a:pt x="6" y="167"/>
                  </a:lnTo>
                  <a:lnTo>
                    <a:pt x="0" y="172"/>
                  </a:lnTo>
                  <a:lnTo>
                    <a:pt x="14" y="192"/>
                  </a:lnTo>
                  <a:lnTo>
                    <a:pt x="15" y="193"/>
                  </a:lnTo>
                  <a:lnTo>
                    <a:pt x="20" y="189"/>
                  </a:lnTo>
                  <a:lnTo>
                    <a:pt x="23" y="203"/>
                  </a:lnTo>
                  <a:lnTo>
                    <a:pt x="26" y="203"/>
                  </a:lnTo>
                  <a:lnTo>
                    <a:pt x="34" y="202"/>
                  </a:lnTo>
                  <a:lnTo>
                    <a:pt x="41" y="211"/>
                  </a:lnTo>
                  <a:lnTo>
                    <a:pt x="35" y="215"/>
                  </a:lnTo>
                  <a:lnTo>
                    <a:pt x="40" y="223"/>
                  </a:lnTo>
                  <a:lnTo>
                    <a:pt x="44" y="215"/>
                  </a:lnTo>
                  <a:lnTo>
                    <a:pt x="51" y="233"/>
                  </a:lnTo>
                  <a:lnTo>
                    <a:pt x="59" y="252"/>
                  </a:lnTo>
                  <a:lnTo>
                    <a:pt x="58" y="271"/>
                  </a:lnTo>
                  <a:lnTo>
                    <a:pt x="57" y="292"/>
                  </a:lnTo>
                  <a:lnTo>
                    <a:pt x="65" y="280"/>
                  </a:lnTo>
                  <a:lnTo>
                    <a:pt x="68" y="292"/>
                  </a:lnTo>
                  <a:lnTo>
                    <a:pt x="70" y="295"/>
                  </a:lnTo>
                  <a:lnTo>
                    <a:pt x="76" y="294"/>
                  </a:lnTo>
                  <a:lnTo>
                    <a:pt x="80" y="293"/>
                  </a:lnTo>
                  <a:lnTo>
                    <a:pt x="80" y="295"/>
                  </a:lnTo>
                  <a:lnTo>
                    <a:pt x="94" y="285"/>
                  </a:lnTo>
                  <a:lnTo>
                    <a:pt x="96" y="277"/>
                  </a:lnTo>
                  <a:lnTo>
                    <a:pt x="102" y="281"/>
                  </a:lnTo>
                  <a:lnTo>
                    <a:pt x="108" y="262"/>
                  </a:lnTo>
                  <a:lnTo>
                    <a:pt x="116" y="273"/>
                  </a:lnTo>
                  <a:lnTo>
                    <a:pt x="125" y="281"/>
                  </a:lnTo>
                  <a:lnTo>
                    <a:pt x="135" y="313"/>
                  </a:lnTo>
                  <a:lnTo>
                    <a:pt x="142" y="346"/>
                  </a:lnTo>
                  <a:lnTo>
                    <a:pt x="143" y="340"/>
                  </a:lnTo>
                  <a:lnTo>
                    <a:pt x="149" y="358"/>
                  </a:lnTo>
                  <a:lnTo>
                    <a:pt x="155" y="375"/>
                  </a:lnTo>
                  <a:lnTo>
                    <a:pt x="159" y="391"/>
                  </a:lnTo>
                  <a:lnTo>
                    <a:pt x="159" y="411"/>
                  </a:lnTo>
                  <a:lnTo>
                    <a:pt x="159" y="429"/>
                  </a:lnTo>
                  <a:lnTo>
                    <a:pt x="162" y="424"/>
                  </a:lnTo>
                  <a:lnTo>
                    <a:pt x="170" y="409"/>
                  </a:lnTo>
                  <a:lnTo>
                    <a:pt x="177" y="394"/>
                  </a:lnTo>
                  <a:lnTo>
                    <a:pt x="171" y="371"/>
                  </a:lnTo>
                  <a:lnTo>
                    <a:pt x="166" y="352"/>
                  </a:lnTo>
                  <a:lnTo>
                    <a:pt x="155" y="336"/>
                  </a:lnTo>
                  <a:lnTo>
                    <a:pt x="144" y="322"/>
                  </a:lnTo>
                  <a:lnTo>
                    <a:pt x="144" y="309"/>
                  </a:lnTo>
                  <a:lnTo>
                    <a:pt x="147" y="299"/>
                  </a:lnTo>
                  <a:lnTo>
                    <a:pt x="152" y="285"/>
                  </a:lnTo>
                  <a:lnTo>
                    <a:pt x="147" y="283"/>
                  </a:lnTo>
                  <a:lnTo>
                    <a:pt x="130" y="258"/>
                  </a:lnTo>
                  <a:lnTo>
                    <a:pt x="113" y="233"/>
                  </a:lnTo>
                  <a:lnTo>
                    <a:pt x="118" y="233"/>
                  </a:lnTo>
                  <a:lnTo>
                    <a:pt x="123" y="208"/>
                  </a:lnTo>
                  <a:lnTo>
                    <a:pt x="142" y="204"/>
                  </a:lnTo>
                  <a:lnTo>
                    <a:pt x="152" y="193"/>
                  </a:lnTo>
                  <a:lnTo>
                    <a:pt x="162" y="191"/>
                  </a:lnTo>
                  <a:lnTo>
                    <a:pt x="170" y="179"/>
                  </a:lnTo>
                  <a:lnTo>
                    <a:pt x="179" y="162"/>
                  </a:lnTo>
                  <a:lnTo>
                    <a:pt x="173" y="160"/>
                  </a:lnTo>
                  <a:lnTo>
                    <a:pt x="159" y="165"/>
                  </a:lnTo>
                  <a:lnTo>
                    <a:pt x="149" y="150"/>
                  </a:lnTo>
                  <a:lnTo>
                    <a:pt x="138" y="147"/>
                  </a:lnTo>
                  <a:lnTo>
                    <a:pt x="141" y="127"/>
                  </a:lnTo>
                  <a:lnTo>
                    <a:pt x="126" y="121"/>
                  </a:lnTo>
                  <a:lnTo>
                    <a:pt x="122" y="106"/>
                  </a:lnTo>
                  <a:lnTo>
                    <a:pt x="120" y="103"/>
                  </a:lnTo>
                  <a:close/>
                </a:path>
              </a:pathLst>
            </a:custGeom>
            <a:solidFill>
              <a:srgbClr val="DDCC8D"/>
            </a:solidFill>
            <a:ln w="1588">
              <a:solidFill>
                <a:srgbClr val="000000"/>
              </a:solidFill>
              <a:prstDash val="solid"/>
              <a:round/>
              <a:headEnd/>
              <a:tailEnd/>
            </a:ln>
          </p:spPr>
          <p:txBody>
            <a:bodyPr/>
            <a:lstStyle/>
            <a:p>
              <a:endParaRPr lang="en-US"/>
            </a:p>
          </p:txBody>
        </p:sp>
        <p:sp>
          <p:nvSpPr>
            <p:cNvPr id="327738" name="Freeform 58"/>
            <p:cNvSpPr>
              <a:spLocks/>
            </p:cNvSpPr>
            <p:nvPr/>
          </p:nvSpPr>
          <p:spPr bwMode="auto">
            <a:xfrm>
              <a:off x="4521" y="1962"/>
              <a:ext cx="74" cy="102"/>
            </a:xfrm>
            <a:custGeom>
              <a:avLst/>
              <a:gdLst/>
              <a:ahLst/>
              <a:cxnLst>
                <a:cxn ang="0">
                  <a:pos x="18" y="88"/>
                </a:cxn>
                <a:cxn ang="0">
                  <a:pos x="18" y="98"/>
                </a:cxn>
                <a:cxn ang="0">
                  <a:pos x="3" y="74"/>
                </a:cxn>
                <a:cxn ang="0">
                  <a:pos x="0" y="56"/>
                </a:cxn>
                <a:cxn ang="0">
                  <a:pos x="11" y="57"/>
                </a:cxn>
                <a:cxn ang="0">
                  <a:pos x="7" y="33"/>
                </a:cxn>
                <a:cxn ang="0">
                  <a:pos x="5" y="9"/>
                </a:cxn>
                <a:cxn ang="0">
                  <a:pos x="9" y="0"/>
                </a:cxn>
                <a:cxn ang="0">
                  <a:pos x="36" y="6"/>
                </a:cxn>
                <a:cxn ang="0">
                  <a:pos x="41" y="10"/>
                </a:cxn>
                <a:cxn ang="0">
                  <a:pos x="45" y="30"/>
                </a:cxn>
                <a:cxn ang="0">
                  <a:pos x="49" y="43"/>
                </a:cxn>
                <a:cxn ang="0">
                  <a:pos x="44" y="57"/>
                </a:cxn>
                <a:cxn ang="0">
                  <a:pos x="36" y="67"/>
                </a:cxn>
                <a:cxn ang="0">
                  <a:pos x="37" y="82"/>
                </a:cxn>
                <a:cxn ang="0">
                  <a:pos x="49" y="108"/>
                </a:cxn>
                <a:cxn ang="0">
                  <a:pos x="56" y="106"/>
                </a:cxn>
                <a:cxn ang="0">
                  <a:pos x="56" y="105"/>
                </a:cxn>
                <a:cxn ang="0">
                  <a:pos x="67" y="102"/>
                </a:cxn>
                <a:cxn ang="0">
                  <a:pos x="77" y="114"/>
                </a:cxn>
                <a:cxn ang="0">
                  <a:pos x="78" y="108"/>
                </a:cxn>
                <a:cxn ang="0">
                  <a:pos x="89" y="115"/>
                </a:cxn>
                <a:cxn ang="0">
                  <a:pos x="84" y="118"/>
                </a:cxn>
                <a:cxn ang="0">
                  <a:pos x="92" y="129"/>
                </a:cxn>
                <a:cxn ang="0">
                  <a:pos x="97" y="130"/>
                </a:cxn>
                <a:cxn ang="0">
                  <a:pos x="93" y="140"/>
                </a:cxn>
                <a:cxn ang="0">
                  <a:pos x="93" y="134"/>
                </a:cxn>
                <a:cxn ang="0">
                  <a:pos x="79" y="127"/>
                </a:cxn>
                <a:cxn ang="0">
                  <a:pos x="68" y="115"/>
                </a:cxn>
                <a:cxn ang="0">
                  <a:pos x="61" y="111"/>
                </a:cxn>
                <a:cxn ang="0">
                  <a:pos x="65" y="127"/>
                </a:cxn>
                <a:cxn ang="0">
                  <a:pos x="44" y="110"/>
                </a:cxn>
                <a:cxn ang="0">
                  <a:pos x="31" y="116"/>
                </a:cxn>
                <a:cxn ang="0">
                  <a:pos x="23" y="111"/>
                </a:cxn>
                <a:cxn ang="0">
                  <a:pos x="23" y="102"/>
                </a:cxn>
                <a:cxn ang="0">
                  <a:pos x="26" y="91"/>
                </a:cxn>
                <a:cxn ang="0">
                  <a:pos x="18" y="88"/>
                </a:cxn>
              </a:cxnLst>
              <a:rect l="0" t="0" r="r" b="b"/>
              <a:pathLst>
                <a:path w="97" h="140">
                  <a:moveTo>
                    <a:pt x="18" y="88"/>
                  </a:moveTo>
                  <a:lnTo>
                    <a:pt x="18" y="98"/>
                  </a:lnTo>
                  <a:lnTo>
                    <a:pt x="3" y="74"/>
                  </a:lnTo>
                  <a:lnTo>
                    <a:pt x="0" y="56"/>
                  </a:lnTo>
                  <a:lnTo>
                    <a:pt x="11" y="57"/>
                  </a:lnTo>
                  <a:lnTo>
                    <a:pt x="7" y="33"/>
                  </a:lnTo>
                  <a:lnTo>
                    <a:pt x="5" y="9"/>
                  </a:lnTo>
                  <a:lnTo>
                    <a:pt x="9" y="0"/>
                  </a:lnTo>
                  <a:lnTo>
                    <a:pt x="36" y="6"/>
                  </a:lnTo>
                  <a:lnTo>
                    <a:pt x="41" y="10"/>
                  </a:lnTo>
                  <a:lnTo>
                    <a:pt x="45" y="30"/>
                  </a:lnTo>
                  <a:lnTo>
                    <a:pt x="49" y="43"/>
                  </a:lnTo>
                  <a:lnTo>
                    <a:pt x="44" y="57"/>
                  </a:lnTo>
                  <a:lnTo>
                    <a:pt x="36" y="67"/>
                  </a:lnTo>
                  <a:lnTo>
                    <a:pt x="37" y="82"/>
                  </a:lnTo>
                  <a:lnTo>
                    <a:pt x="49" y="108"/>
                  </a:lnTo>
                  <a:lnTo>
                    <a:pt x="56" y="106"/>
                  </a:lnTo>
                  <a:lnTo>
                    <a:pt x="56" y="105"/>
                  </a:lnTo>
                  <a:lnTo>
                    <a:pt x="67" y="102"/>
                  </a:lnTo>
                  <a:lnTo>
                    <a:pt x="77" y="114"/>
                  </a:lnTo>
                  <a:lnTo>
                    <a:pt x="78" y="108"/>
                  </a:lnTo>
                  <a:lnTo>
                    <a:pt x="89" y="115"/>
                  </a:lnTo>
                  <a:lnTo>
                    <a:pt x="84" y="118"/>
                  </a:lnTo>
                  <a:lnTo>
                    <a:pt x="92" y="129"/>
                  </a:lnTo>
                  <a:lnTo>
                    <a:pt x="97" y="130"/>
                  </a:lnTo>
                  <a:lnTo>
                    <a:pt x="93" y="140"/>
                  </a:lnTo>
                  <a:lnTo>
                    <a:pt x="93" y="134"/>
                  </a:lnTo>
                  <a:lnTo>
                    <a:pt x="79" y="127"/>
                  </a:lnTo>
                  <a:lnTo>
                    <a:pt x="68" y="115"/>
                  </a:lnTo>
                  <a:lnTo>
                    <a:pt x="61" y="111"/>
                  </a:lnTo>
                  <a:lnTo>
                    <a:pt x="65" y="127"/>
                  </a:lnTo>
                  <a:lnTo>
                    <a:pt x="44" y="110"/>
                  </a:lnTo>
                  <a:lnTo>
                    <a:pt x="31" y="116"/>
                  </a:lnTo>
                  <a:lnTo>
                    <a:pt x="23" y="111"/>
                  </a:lnTo>
                  <a:lnTo>
                    <a:pt x="23" y="102"/>
                  </a:lnTo>
                  <a:lnTo>
                    <a:pt x="26" y="91"/>
                  </a:lnTo>
                  <a:lnTo>
                    <a:pt x="18" y="88"/>
                  </a:lnTo>
                  <a:close/>
                </a:path>
              </a:pathLst>
            </a:custGeom>
            <a:solidFill>
              <a:srgbClr val="DDCC8D"/>
            </a:solidFill>
            <a:ln w="1588">
              <a:solidFill>
                <a:srgbClr val="000000"/>
              </a:solidFill>
              <a:prstDash val="solid"/>
              <a:round/>
              <a:headEnd/>
              <a:tailEnd/>
            </a:ln>
          </p:spPr>
          <p:txBody>
            <a:bodyPr/>
            <a:lstStyle/>
            <a:p>
              <a:endParaRPr lang="en-US"/>
            </a:p>
          </p:txBody>
        </p:sp>
        <p:sp>
          <p:nvSpPr>
            <p:cNvPr id="327739" name="Freeform 59"/>
            <p:cNvSpPr>
              <a:spLocks/>
            </p:cNvSpPr>
            <p:nvPr/>
          </p:nvSpPr>
          <p:spPr bwMode="auto">
            <a:xfrm>
              <a:off x="4570" y="2114"/>
              <a:ext cx="72" cy="71"/>
            </a:xfrm>
            <a:custGeom>
              <a:avLst/>
              <a:gdLst/>
              <a:ahLst/>
              <a:cxnLst>
                <a:cxn ang="0">
                  <a:pos x="73" y="97"/>
                </a:cxn>
                <a:cxn ang="0">
                  <a:pos x="71" y="88"/>
                </a:cxn>
                <a:cxn ang="0">
                  <a:pos x="66" y="90"/>
                </a:cxn>
                <a:cxn ang="0">
                  <a:pos x="44" y="77"/>
                </a:cxn>
                <a:cxn ang="0">
                  <a:pos x="46" y="58"/>
                </a:cxn>
                <a:cxn ang="0">
                  <a:pos x="34" y="45"/>
                </a:cxn>
                <a:cxn ang="0">
                  <a:pos x="28" y="52"/>
                </a:cxn>
                <a:cxn ang="0">
                  <a:pos x="24" y="49"/>
                </a:cxn>
                <a:cxn ang="0">
                  <a:pos x="21" y="53"/>
                </a:cxn>
                <a:cxn ang="0">
                  <a:pos x="15" y="47"/>
                </a:cxn>
                <a:cxn ang="0">
                  <a:pos x="6" y="60"/>
                </a:cxn>
                <a:cxn ang="0">
                  <a:pos x="0" y="65"/>
                </a:cxn>
                <a:cxn ang="0">
                  <a:pos x="2" y="48"/>
                </a:cxn>
                <a:cxn ang="0">
                  <a:pos x="19" y="34"/>
                </a:cxn>
                <a:cxn ang="0">
                  <a:pos x="31" y="25"/>
                </a:cxn>
                <a:cxn ang="0">
                  <a:pos x="36" y="39"/>
                </a:cxn>
                <a:cxn ang="0">
                  <a:pos x="45" y="34"/>
                </a:cxn>
                <a:cxn ang="0">
                  <a:pos x="51" y="29"/>
                </a:cxn>
                <a:cxn ang="0">
                  <a:pos x="55" y="18"/>
                </a:cxn>
                <a:cxn ang="0">
                  <a:pos x="63" y="19"/>
                </a:cxn>
                <a:cxn ang="0">
                  <a:pos x="68" y="18"/>
                </a:cxn>
                <a:cxn ang="0">
                  <a:pos x="66" y="0"/>
                </a:cxn>
                <a:cxn ang="0">
                  <a:pos x="81" y="11"/>
                </a:cxn>
                <a:cxn ang="0">
                  <a:pos x="85" y="29"/>
                </a:cxn>
                <a:cxn ang="0">
                  <a:pos x="96" y="58"/>
                </a:cxn>
                <a:cxn ang="0">
                  <a:pos x="90" y="69"/>
                </a:cxn>
                <a:cxn ang="0">
                  <a:pos x="89" y="78"/>
                </a:cxn>
                <a:cxn ang="0">
                  <a:pos x="80" y="59"/>
                </a:cxn>
                <a:cxn ang="0">
                  <a:pos x="73" y="64"/>
                </a:cxn>
                <a:cxn ang="0">
                  <a:pos x="77" y="79"/>
                </a:cxn>
                <a:cxn ang="0">
                  <a:pos x="73" y="97"/>
                </a:cxn>
              </a:cxnLst>
              <a:rect l="0" t="0" r="r" b="b"/>
              <a:pathLst>
                <a:path w="96" h="97">
                  <a:moveTo>
                    <a:pt x="73" y="97"/>
                  </a:moveTo>
                  <a:lnTo>
                    <a:pt x="71" y="88"/>
                  </a:lnTo>
                  <a:lnTo>
                    <a:pt x="66" y="90"/>
                  </a:lnTo>
                  <a:lnTo>
                    <a:pt x="44" y="77"/>
                  </a:lnTo>
                  <a:lnTo>
                    <a:pt x="46" y="58"/>
                  </a:lnTo>
                  <a:lnTo>
                    <a:pt x="34" y="45"/>
                  </a:lnTo>
                  <a:lnTo>
                    <a:pt x="28" y="52"/>
                  </a:lnTo>
                  <a:lnTo>
                    <a:pt x="24" y="49"/>
                  </a:lnTo>
                  <a:lnTo>
                    <a:pt x="21" y="53"/>
                  </a:lnTo>
                  <a:lnTo>
                    <a:pt x="15" y="47"/>
                  </a:lnTo>
                  <a:lnTo>
                    <a:pt x="6" y="60"/>
                  </a:lnTo>
                  <a:lnTo>
                    <a:pt x="0" y="65"/>
                  </a:lnTo>
                  <a:lnTo>
                    <a:pt x="2" y="48"/>
                  </a:lnTo>
                  <a:lnTo>
                    <a:pt x="19" y="34"/>
                  </a:lnTo>
                  <a:lnTo>
                    <a:pt x="31" y="25"/>
                  </a:lnTo>
                  <a:lnTo>
                    <a:pt x="36" y="39"/>
                  </a:lnTo>
                  <a:lnTo>
                    <a:pt x="45" y="34"/>
                  </a:lnTo>
                  <a:lnTo>
                    <a:pt x="51" y="29"/>
                  </a:lnTo>
                  <a:lnTo>
                    <a:pt x="55" y="18"/>
                  </a:lnTo>
                  <a:lnTo>
                    <a:pt x="63" y="19"/>
                  </a:lnTo>
                  <a:lnTo>
                    <a:pt x="68" y="18"/>
                  </a:lnTo>
                  <a:lnTo>
                    <a:pt x="66" y="0"/>
                  </a:lnTo>
                  <a:lnTo>
                    <a:pt x="81" y="11"/>
                  </a:lnTo>
                  <a:lnTo>
                    <a:pt x="85" y="29"/>
                  </a:lnTo>
                  <a:lnTo>
                    <a:pt x="96" y="58"/>
                  </a:lnTo>
                  <a:lnTo>
                    <a:pt x="90" y="69"/>
                  </a:lnTo>
                  <a:lnTo>
                    <a:pt x="89" y="78"/>
                  </a:lnTo>
                  <a:lnTo>
                    <a:pt x="80" y="59"/>
                  </a:lnTo>
                  <a:lnTo>
                    <a:pt x="73" y="64"/>
                  </a:lnTo>
                  <a:lnTo>
                    <a:pt x="77" y="79"/>
                  </a:lnTo>
                  <a:lnTo>
                    <a:pt x="73" y="97"/>
                  </a:lnTo>
                  <a:close/>
                </a:path>
              </a:pathLst>
            </a:custGeom>
            <a:solidFill>
              <a:srgbClr val="DDCC8D"/>
            </a:solidFill>
            <a:ln w="1588">
              <a:solidFill>
                <a:srgbClr val="000000"/>
              </a:solidFill>
              <a:prstDash val="solid"/>
              <a:round/>
              <a:headEnd/>
              <a:tailEnd/>
            </a:ln>
          </p:spPr>
          <p:txBody>
            <a:bodyPr/>
            <a:lstStyle/>
            <a:p>
              <a:endParaRPr lang="en-US"/>
            </a:p>
          </p:txBody>
        </p:sp>
        <p:sp>
          <p:nvSpPr>
            <p:cNvPr id="327740" name="Freeform 60"/>
            <p:cNvSpPr>
              <a:spLocks/>
            </p:cNvSpPr>
            <p:nvPr/>
          </p:nvSpPr>
          <p:spPr bwMode="auto">
            <a:xfrm>
              <a:off x="4575" y="2095"/>
              <a:ext cx="17" cy="29"/>
            </a:xfrm>
            <a:custGeom>
              <a:avLst/>
              <a:gdLst/>
              <a:ahLst/>
              <a:cxnLst>
                <a:cxn ang="0">
                  <a:pos x="20" y="0"/>
                </a:cxn>
                <a:cxn ang="0">
                  <a:pos x="15" y="30"/>
                </a:cxn>
                <a:cxn ang="0">
                  <a:pos x="15" y="41"/>
                </a:cxn>
                <a:cxn ang="0">
                  <a:pos x="0" y="26"/>
                </a:cxn>
                <a:cxn ang="0">
                  <a:pos x="4" y="19"/>
                </a:cxn>
                <a:cxn ang="0">
                  <a:pos x="7" y="0"/>
                </a:cxn>
                <a:cxn ang="0">
                  <a:pos x="20" y="0"/>
                </a:cxn>
              </a:cxnLst>
              <a:rect l="0" t="0" r="r" b="b"/>
              <a:pathLst>
                <a:path w="20" h="41">
                  <a:moveTo>
                    <a:pt x="20" y="0"/>
                  </a:moveTo>
                  <a:lnTo>
                    <a:pt x="15" y="30"/>
                  </a:lnTo>
                  <a:lnTo>
                    <a:pt x="15" y="41"/>
                  </a:lnTo>
                  <a:lnTo>
                    <a:pt x="0" y="26"/>
                  </a:lnTo>
                  <a:lnTo>
                    <a:pt x="4" y="19"/>
                  </a:lnTo>
                  <a:lnTo>
                    <a:pt x="7" y="0"/>
                  </a:lnTo>
                  <a:lnTo>
                    <a:pt x="20" y="0"/>
                  </a:lnTo>
                  <a:close/>
                </a:path>
              </a:pathLst>
            </a:custGeom>
            <a:solidFill>
              <a:srgbClr val="DDCC8D"/>
            </a:solidFill>
            <a:ln w="1588">
              <a:solidFill>
                <a:srgbClr val="000000"/>
              </a:solidFill>
              <a:prstDash val="solid"/>
              <a:round/>
              <a:headEnd/>
              <a:tailEnd/>
            </a:ln>
          </p:spPr>
          <p:txBody>
            <a:bodyPr/>
            <a:lstStyle/>
            <a:p>
              <a:endParaRPr lang="en-US"/>
            </a:p>
          </p:txBody>
        </p:sp>
        <p:sp>
          <p:nvSpPr>
            <p:cNvPr id="327741" name="Freeform 61"/>
            <p:cNvSpPr>
              <a:spLocks/>
            </p:cNvSpPr>
            <p:nvPr/>
          </p:nvSpPr>
          <p:spPr bwMode="auto">
            <a:xfrm>
              <a:off x="4598" y="2066"/>
              <a:ext cx="27" cy="25"/>
            </a:xfrm>
            <a:custGeom>
              <a:avLst/>
              <a:gdLst/>
              <a:ahLst/>
              <a:cxnLst>
                <a:cxn ang="0">
                  <a:pos x="25" y="34"/>
                </a:cxn>
                <a:cxn ang="0">
                  <a:pos x="15" y="23"/>
                </a:cxn>
                <a:cxn ang="0">
                  <a:pos x="0" y="4"/>
                </a:cxn>
                <a:cxn ang="0">
                  <a:pos x="17" y="0"/>
                </a:cxn>
                <a:cxn ang="0">
                  <a:pos x="24" y="15"/>
                </a:cxn>
                <a:cxn ang="0">
                  <a:pos x="34" y="35"/>
                </a:cxn>
                <a:cxn ang="0">
                  <a:pos x="25" y="34"/>
                </a:cxn>
              </a:cxnLst>
              <a:rect l="0" t="0" r="r" b="b"/>
              <a:pathLst>
                <a:path w="34" h="35">
                  <a:moveTo>
                    <a:pt x="25" y="34"/>
                  </a:moveTo>
                  <a:lnTo>
                    <a:pt x="15" y="23"/>
                  </a:lnTo>
                  <a:lnTo>
                    <a:pt x="0" y="4"/>
                  </a:lnTo>
                  <a:lnTo>
                    <a:pt x="17" y="0"/>
                  </a:lnTo>
                  <a:lnTo>
                    <a:pt x="24" y="15"/>
                  </a:lnTo>
                  <a:lnTo>
                    <a:pt x="34" y="35"/>
                  </a:lnTo>
                  <a:lnTo>
                    <a:pt x="25" y="34"/>
                  </a:lnTo>
                  <a:close/>
                </a:path>
              </a:pathLst>
            </a:custGeom>
            <a:solidFill>
              <a:srgbClr val="DDCC8D"/>
            </a:solidFill>
            <a:ln w="1588">
              <a:solidFill>
                <a:srgbClr val="000000"/>
              </a:solidFill>
              <a:prstDash val="solid"/>
              <a:round/>
              <a:headEnd/>
              <a:tailEnd/>
            </a:ln>
          </p:spPr>
          <p:txBody>
            <a:bodyPr/>
            <a:lstStyle/>
            <a:p>
              <a:endParaRPr lang="en-US"/>
            </a:p>
          </p:txBody>
        </p:sp>
        <p:sp>
          <p:nvSpPr>
            <p:cNvPr id="327742" name="Freeform 62"/>
            <p:cNvSpPr>
              <a:spLocks/>
            </p:cNvSpPr>
            <p:nvPr/>
          </p:nvSpPr>
          <p:spPr bwMode="auto">
            <a:xfrm>
              <a:off x="4563" y="2079"/>
              <a:ext cx="21" cy="22"/>
            </a:xfrm>
            <a:custGeom>
              <a:avLst/>
              <a:gdLst/>
              <a:ahLst/>
              <a:cxnLst>
                <a:cxn ang="0">
                  <a:pos x="24" y="6"/>
                </a:cxn>
                <a:cxn ang="0">
                  <a:pos x="4" y="0"/>
                </a:cxn>
                <a:cxn ang="0">
                  <a:pos x="0" y="1"/>
                </a:cxn>
                <a:cxn ang="0">
                  <a:pos x="6" y="30"/>
                </a:cxn>
                <a:cxn ang="0">
                  <a:pos x="25" y="11"/>
                </a:cxn>
                <a:cxn ang="0">
                  <a:pos x="26" y="10"/>
                </a:cxn>
                <a:cxn ang="0">
                  <a:pos x="24" y="6"/>
                </a:cxn>
              </a:cxnLst>
              <a:rect l="0" t="0" r="r" b="b"/>
              <a:pathLst>
                <a:path w="26" h="30">
                  <a:moveTo>
                    <a:pt x="24" y="6"/>
                  </a:moveTo>
                  <a:lnTo>
                    <a:pt x="4" y="0"/>
                  </a:lnTo>
                  <a:lnTo>
                    <a:pt x="0" y="1"/>
                  </a:lnTo>
                  <a:lnTo>
                    <a:pt x="6" y="30"/>
                  </a:lnTo>
                  <a:lnTo>
                    <a:pt x="25" y="11"/>
                  </a:lnTo>
                  <a:lnTo>
                    <a:pt x="26" y="10"/>
                  </a:lnTo>
                  <a:lnTo>
                    <a:pt x="24" y="6"/>
                  </a:lnTo>
                  <a:close/>
                </a:path>
              </a:pathLst>
            </a:custGeom>
            <a:solidFill>
              <a:srgbClr val="DDCC8D"/>
            </a:solidFill>
            <a:ln w="1588">
              <a:solidFill>
                <a:srgbClr val="000000"/>
              </a:solidFill>
              <a:prstDash val="solid"/>
              <a:round/>
              <a:headEnd/>
              <a:tailEnd/>
            </a:ln>
          </p:spPr>
          <p:txBody>
            <a:bodyPr/>
            <a:lstStyle/>
            <a:p>
              <a:endParaRPr lang="en-US"/>
            </a:p>
          </p:txBody>
        </p:sp>
        <p:sp>
          <p:nvSpPr>
            <p:cNvPr id="327743" name="Freeform 63"/>
            <p:cNvSpPr>
              <a:spLocks/>
            </p:cNvSpPr>
            <p:nvPr/>
          </p:nvSpPr>
          <p:spPr bwMode="auto">
            <a:xfrm>
              <a:off x="4496" y="2087"/>
              <a:ext cx="37" cy="49"/>
            </a:xfrm>
            <a:custGeom>
              <a:avLst/>
              <a:gdLst/>
              <a:ahLst/>
              <a:cxnLst>
                <a:cxn ang="0">
                  <a:pos x="48" y="18"/>
                </a:cxn>
                <a:cxn ang="0">
                  <a:pos x="29" y="37"/>
                </a:cxn>
                <a:cxn ang="0">
                  <a:pos x="14" y="52"/>
                </a:cxn>
                <a:cxn ang="0">
                  <a:pos x="0" y="66"/>
                </a:cxn>
                <a:cxn ang="0">
                  <a:pos x="1" y="61"/>
                </a:cxn>
                <a:cxn ang="0">
                  <a:pos x="17" y="43"/>
                </a:cxn>
                <a:cxn ang="0">
                  <a:pos x="31" y="25"/>
                </a:cxn>
                <a:cxn ang="0">
                  <a:pos x="37" y="11"/>
                </a:cxn>
                <a:cxn ang="0">
                  <a:pos x="40" y="11"/>
                </a:cxn>
                <a:cxn ang="0">
                  <a:pos x="40" y="0"/>
                </a:cxn>
                <a:cxn ang="0">
                  <a:pos x="48" y="18"/>
                </a:cxn>
              </a:cxnLst>
              <a:rect l="0" t="0" r="r" b="b"/>
              <a:pathLst>
                <a:path w="48" h="66">
                  <a:moveTo>
                    <a:pt x="48" y="18"/>
                  </a:moveTo>
                  <a:lnTo>
                    <a:pt x="29" y="37"/>
                  </a:lnTo>
                  <a:lnTo>
                    <a:pt x="14" y="52"/>
                  </a:lnTo>
                  <a:lnTo>
                    <a:pt x="0" y="66"/>
                  </a:lnTo>
                  <a:lnTo>
                    <a:pt x="1" y="61"/>
                  </a:lnTo>
                  <a:lnTo>
                    <a:pt x="17" y="43"/>
                  </a:lnTo>
                  <a:lnTo>
                    <a:pt x="31" y="25"/>
                  </a:lnTo>
                  <a:lnTo>
                    <a:pt x="37" y="11"/>
                  </a:lnTo>
                  <a:lnTo>
                    <a:pt x="40" y="11"/>
                  </a:lnTo>
                  <a:lnTo>
                    <a:pt x="40" y="0"/>
                  </a:lnTo>
                  <a:lnTo>
                    <a:pt x="48" y="18"/>
                  </a:lnTo>
                  <a:close/>
                </a:path>
              </a:pathLst>
            </a:custGeom>
            <a:solidFill>
              <a:srgbClr val="DDCC8D"/>
            </a:solidFill>
            <a:ln w="1588">
              <a:solidFill>
                <a:srgbClr val="000000"/>
              </a:solidFill>
              <a:prstDash val="solid"/>
              <a:round/>
              <a:headEnd/>
              <a:tailEnd/>
            </a:ln>
          </p:spPr>
          <p:txBody>
            <a:bodyPr/>
            <a:lstStyle/>
            <a:p>
              <a:endParaRPr lang="en-US"/>
            </a:p>
          </p:txBody>
        </p:sp>
        <p:sp>
          <p:nvSpPr>
            <p:cNvPr id="327744" name="Freeform 64"/>
            <p:cNvSpPr>
              <a:spLocks/>
            </p:cNvSpPr>
            <p:nvPr/>
          </p:nvSpPr>
          <p:spPr bwMode="auto">
            <a:xfrm>
              <a:off x="4534" y="2050"/>
              <a:ext cx="21" cy="20"/>
            </a:xfrm>
            <a:custGeom>
              <a:avLst/>
              <a:gdLst/>
              <a:ahLst/>
              <a:cxnLst>
                <a:cxn ang="0">
                  <a:pos x="27" y="19"/>
                </a:cxn>
                <a:cxn ang="0">
                  <a:pos x="24" y="26"/>
                </a:cxn>
                <a:cxn ang="0">
                  <a:pos x="12" y="13"/>
                </a:cxn>
                <a:cxn ang="0">
                  <a:pos x="0" y="0"/>
                </a:cxn>
                <a:cxn ang="0">
                  <a:pos x="21" y="2"/>
                </a:cxn>
                <a:cxn ang="0">
                  <a:pos x="27" y="19"/>
                </a:cxn>
              </a:cxnLst>
              <a:rect l="0" t="0" r="r" b="b"/>
              <a:pathLst>
                <a:path w="27" h="26">
                  <a:moveTo>
                    <a:pt x="27" y="19"/>
                  </a:moveTo>
                  <a:lnTo>
                    <a:pt x="24" y="26"/>
                  </a:lnTo>
                  <a:lnTo>
                    <a:pt x="12" y="13"/>
                  </a:lnTo>
                  <a:lnTo>
                    <a:pt x="0" y="0"/>
                  </a:lnTo>
                  <a:lnTo>
                    <a:pt x="21" y="2"/>
                  </a:lnTo>
                  <a:lnTo>
                    <a:pt x="27" y="19"/>
                  </a:lnTo>
                  <a:close/>
                </a:path>
              </a:pathLst>
            </a:custGeom>
            <a:solidFill>
              <a:srgbClr val="DDCC8D"/>
            </a:solidFill>
            <a:ln w="1588">
              <a:solidFill>
                <a:srgbClr val="000000"/>
              </a:solidFill>
              <a:prstDash val="solid"/>
              <a:round/>
              <a:headEnd/>
              <a:tailEnd/>
            </a:ln>
          </p:spPr>
          <p:txBody>
            <a:bodyPr/>
            <a:lstStyle/>
            <a:p>
              <a:endParaRPr lang="en-US"/>
            </a:p>
          </p:txBody>
        </p:sp>
        <p:sp>
          <p:nvSpPr>
            <p:cNvPr id="327745" name="Freeform 65"/>
            <p:cNvSpPr>
              <a:spLocks/>
            </p:cNvSpPr>
            <p:nvPr/>
          </p:nvSpPr>
          <p:spPr bwMode="auto">
            <a:xfrm>
              <a:off x="4602" y="2083"/>
              <a:ext cx="16" cy="24"/>
            </a:xfrm>
            <a:custGeom>
              <a:avLst/>
              <a:gdLst/>
              <a:ahLst/>
              <a:cxnLst>
                <a:cxn ang="0">
                  <a:pos x="13" y="6"/>
                </a:cxn>
                <a:cxn ang="0">
                  <a:pos x="20" y="28"/>
                </a:cxn>
                <a:cxn ang="0">
                  <a:pos x="15" y="30"/>
                </a:cxn>
                <a:cxn ang="0">
                  <a:pos x="14" y="33"/>
                </a:cxn>
                <a:cxn ang="0">
                  <a:pos x="3" y="14"/>
                </a:cxn>
                <a:cxn ang="0">
                  <a:pos x="0" y="0"/>
                </a:cxn>
                <a:cxn ang="0">
                  <a:pos x="13" y="6"/>
                </a:cxn>
              </a:cxnLst>
              <a:rect l="0" t="0" r="r" b="b"/>
              <a:pathLst>
                <a:path w="20" h="33">
                  <a:moveTo>
                    <a:pt x="13" y="6"/>
                  </a:moveTo>
                  <a:lnTo>
                    <a:pt x="20" y="28"/>
                  </a:lnTo>
                  <a:lnTo>
                    <a:pt x="15" y="30"/>
                  </a:lnTo>
                  <a:lnTo>
                    <a:pt x="14" y="33"/>
                  </a:lnTo>
                  <a:lnTo>
                    <a:pt x="3" y="14"/>
                  </a:lnTo>
                  <a:lnTo>
                    <a:pt x="0" y="0"/>
                  </a:lnTo>
                  <a:lnTo>
                    <a:pt x="13" y="6"/>
                  </a:lnTo>
                  <a:close/>
                </a:path>
              </a:pathLst>
            </a:custGeom>
            <a:solidFill>
              <a:srgbClr val="DDCC8D"/>
            </a:solidFill>
            <a:ln w="1588">
              <a:solidFill>
                <a:srgbClr val="000000"/>
              </a:solidFill>
              <a:prstDash val="solid"/>
              <a:round/>
              <a:headEnd/>
              <a:tailEnd/>
            </a:ln>
          </p:spPr>
          <p:txBody>
            <a:bodyPr/>
            <a:lstStyle/>
            <a:p>
              <a:endParaRPr lang="en-US"/>
            </a:p>
          </p:txBody>
        </p:sp>
        <p:sp>
          <p:nvSpPr>
            <p:cNvPr id="327746" name="Freeform 66"/>
            <p:cNvSpPr>
              <a:spLocks/>
            </p:cNvSpPr>
            <p:nvPr/>
          </p:nvSpPr>
          <p:spPr bwMode="auto">
            <a:xfrm>
              <a:off x="4581" y="2067"/>
              <a:ext cx="14" cy="12"/>
            </a:xfrm>
            <a:custGeom>
              <a:avLst/>
              <a:gdLst/>
              <a:ahLst/>
              <a:cxnLst>
                <a:cxn ang="0">
                  <a:pos x="18" y="15"/>
                </a:cxn>
                <a:cxn ang="0">
                  <a:pos x="3" y="7"/>
                </a:cxn>
                <a:cxn ang="0">
                  <a:pos x="0" y="9"/>
                </a:cxn>
                <a:cxn ang="0">
                  <a:pos x="1" y="0"/>
                </a:cxn>
                <a:cxn ang="0">
                  <a:pos x="18" y="13"/>
                </a:cxn>
                <a:cxn ang="0">
                  <a:pos x="18" y="15"/>
                </a:cxn>
              </a:cxnLst>
              <a:rect l="0" t="0" r="r" b="b"/>
              <a:pathLst>
                <a:path w="18" h="15">
                  <a:moveTo>
                    <a:pt x="18" y="15"/>
                  </a:moveTo>
                  <a:lnTo>
                    <a:pt x="3" y="7"/>
                  </a:lnTo>
                  <a:lnTo>
                    <a:pt x="0" y="9"/>
                  </a:lnTo>
                  <a:lnTo>
                    <a:pt x="1" y="0"/>
                  </a:lnTo>
                  <a:lnTo>
                    <a:pt x="18" y="13"/>
                  </a:lnTo>
                  <a:lnTo>
                    <a:pt x="18" y="15"/>
                  </a:lnTo>
                  <a:close/>
                </a:path>
              </a:pathLst>
            </a:custGeom>
            <a:solidFill>
              <a:srgbClr val="DDCC8D"/>
            </a:solidFill>
            <a:ln w="1588">
              <a:solidFill>
                <a:srgbClr val="000000"/>
              </a:solidFill>
              <a:prstDash val="solid"/>
              <a:round/>
              <a:headEnd/>
              <a:tailEnd/>
            </a:ln>
          </p:spPr>
          <p:txBody>
            <a:bodyPr/>
            <a:lstStyle/>
            <a:p>
              <a:endParaRPr lang="en-US"/>
            </a:p>
          </p:txBody>
        </p:sp>
        <p:sp>
          <p:nvSpPr>
            <p:cNvPr id="327747" name="Freeform 67"/>
            <p:cNvSpPr>
              <a:spLocks/>
            </p:cNvSpPr>
            <p:nvPr/>
          </p:nvSpPr>
          <p:spPr bwMode="auto">
            <a:xfrm>
              <a:off x="4595" y="2107"/>
              <a:ext cx="15" cy="7"/>
            </a:xfrm>
            <a:custGeom>
              <a:avLst/>
              <a:gdLst/>
              <a:ahLst/>
              <a:cxnLst>
                <a:cxn ang="0">
                  <a:pos x="17" y="7"/>
                </a:cxn>
                <a:cxn ang="0">
                  <a:pos x="12" y="0"/>
                </a:cxn>
                <a:cxn ang="0">
                  <a:pos x="0" y="8"/>
                </a:cxn>
                <a:cxn ang="0">
                  <a:pos x="17" y="7"/>
                </a:cxn>
              </a:cxnLst>
              <a:rect l="0" t="0" r="r" b="b"/>
              <a:pathLst>
                <a:path w="17" h="8">
                  <a:moveTo>
                    <a:pt x="17" y="7"/>
                  </a:moveTo>
                  <a:lnTo>
                    <a:pt x="12" y="0"/>
                  </a:lnTo>
                  <a:lnTo>
                    <a:pt x="0" y="8"/>
                  </a:lnTo>
                  <a:lnTo>
                    <a:pt x="17" y="7"/>
                  </a:lnTo>
                  <a:close/>
                </a:path>
              </a:pathLst>
            </a:custGeom>
            <a:solidFill>
              <a:srgbClr val="DDCC8D"/>
            </a:solidFill>
            <a:ln w="1588">
              <a:solidFill>
                <a:srgbClr val="000000"/>
              </a:solidFill>
              <a:prstDash val="solid"/>
              <a:round/>
              <a:headEnd/>
              <a:tailEnd/>
            </a:ln>
          </p:spPr>
          <p:txBody>
            <a:bodyPr/>
            <a:lstStyle/>
            <a:p>
              <a:endParaRPr lang="en-US"/>
            </a:p>
          </p:txBody>
        </p:sp>
        <p:sp>
          <p:nvSpPr>
            <p:cNvPr id="327748" name="Freeform 68"/>
            <p:cNvSpPr>
              <a:spLocks/>
            </p:cNvSpPr>
            <p:nvPr/>
          </p:nvSpPr>
          <p:spPr bwMode="auto">
            <a:xfrm>
              <a:off x="4588" y="2087"/>
              <a:ext cx="9" cy="31"/>
            </a:xfrm>
            <a:custGeom>
              <a:avLst/>
              <a:gdLst/>
              <a:ahLst/>
              <a:cxnLst>
                <a:cxn ang="0">
                  <a:pos x="12" y="0"/>
                </a:cxn>
                <a:cxn ang="0">
                  <a:pos x="12" y="11"/>
                </a:cxn>
                <a:cxn ang="0">
                  <a:pos x="6" y="27"/>
                </a:cxn>
                <a:cxn ang="0">
                  <a:pos x="0" y="42"/>
                </a:cxn>
                <a:cxn ang="0">
                  <a:pos x="6" y="21"/>
                </a:cxn>
                <a:cxn ang="0">
                  <a:pos x="12" y="0"/>
                </a:cxn>
              </a:cxnLst>
              <a:rect l="0" t="0" r="r" b="b"/>
              <a:pathLst>
                <a:path w="12" h="42">
                  <a:moveTo>
                    <a:pt x="12" y="0"/>
                  </a:moveTo>
                  <a:lnTo>
                    <a:pt x="12" y="11"/>
                  </a:lnTo>
                  <a:lnTo>
                    <a:pt x="6" y="27"/>
                  </a:lnTo>
                  <a:lnTo>
                    <a:pt x="0" y="42"/>
                  </a:lnTo>
                  <a:lnTo>
                    <a:pt x="6" y="21"/>
                  </a:lnTo>
                  <a:lnTo>
                    <a:pt x="12" y="0"/>
                  </a:lnTo>
                  <a:close/>
                </a:path>
              </a:pathLst>
            </a:custGeom>
            <a:solidFill>
              <a:srgbClr val="DDCC8D"/>
            </a:solidFill>
            <a:ln w="1588">
              <a:solidFill>
                <a:srgbClr val="000000"/>
              </a:solidFill>
              <a:prstDash val="solid"/>
              <a:round/>
              <a:headEnd/>
              <a:tailEnd/>
            </a:ln>
          </p:spPr>
          <p:txBody>
            <a:bodyPr/>
            <a:lstStyle/>
            <a:p>
              <a:endParaRPr lang="en-US"/>
            </a:p>
          </p:txBody>
        </p:sp>
        <p:sp>
          <p:nvSpPr>
            <p:cNvPr id="327749" name="Freeform 69"/>
            <p:cNvSpPr>
              <a:spLocks/>
            </p:cNvSpPr>
            <p:nvPr/>
          </p:nvSpPr>
          <p:spPr bwMode="auto">
            <a:xfrm>
              <a:off x="4171" y="1933"/>
              <a:ext cx="136" cy="249"/>
            </a:xfrm>
            <a:custGeom>
              <a:avLst/>
              <a:gdLst/>
              <a:ahLst/>
              <a:cxnLst>
                <a:cxn ang="0">
                  <a:pos x="59" y="241"/>
                </a:cxn>
                <a:cxn ang="0">
                  <a:pos x="67" y="200"/>
                </a:cxn>
                <a:cxn ang="0">
                  <a:pos x="69" y="163"/>
                </a:cxn>
                <a:cxn ang="0">
                  <a:pos x="89" y="176"/>
                </a:cxn>
                <a:cxn ang="0">
                  <a:pos x="125" y="193"/>
                </a:cxn>
                <a:cxn ang="0">
                  <a:pos x="125" y="184"/>
                </a:cxn>
                <a:cxn ang="0">
                  <a:pos x="130" y="140"/>
                </a:cxn>
                <a:cxn ang="0">
                  <a:pos x="173" y="139"/>
                </a:cxn>
                <a:cxn ang="0">
                  <a:pos x="173" y="107"/>
                </a:cxn>
                <a:cxn ang="0">
                  <a:pos x="153" y="66"/>
                </a:cxn>
                <a:cxn ang="0">
                  <a:pos x="118" y="52"/>
                </a:cxn>
                <a:cxn ang="0">
                  <a:pos x="96" y="52"/>
                </a:cxn>
                <a:cxn ang="0">
                  <a:pos x="76" y="41"/>
                </a:cxn>
                <a:cxn ang="0">
                  <a:pos x="59" y="17"/>
                </a:cxn>
                <a:cxn ang="0">
                  <a:pos x="49" y="0"/>
                </a:cxn>
                <a:cxn ang="0">
                  <a:pos x="29" y="13"/>
                </a:cxn>
                <a:cxn ang="0">
                  <a:pos x="5" y="42"/>
                </a:cxn>
                <a:cxn ang="0">
                  <a:pos x="17" y="67"/>
                </a:cxn>
                <a:cxn ang="0">
                  <a:pos x="39" y="94"/>
                </a:cxn>
                <a:cxn ang="0">
                  <a:pos x="31" y="118"/>
                </a:cxn>
                <a:cxn ang="0">
                  <a:pos x="42" y="145"/>
                </a:cxn>
                <a:cxn ang="0">
                  <a:pos x="58" y="180"/>
                </a:cxn>
                <a:cxn ang="0">
                  <a:pos x="57" y="218"/>
                </a:cxn>
                <a:cxn ang="0">
                  <a:pos x="49" y="238"/>
                </a:cxn>
                <a:cxn ang="0">
                  <a:pos x="43" y="282"/>
                </a:cxn>
                <a:cxn ang="0">
                  <a:pos x="58" y="293"/>
                </a:cxn>
                <a:cxn ang="0">
                  <a:pos x="73" y="310"/>
                </a:cxn>
                <a:cxn ang="0">
                  <a:pos x="85" y="320"/>
                </a:cxn>
                <a:cxn ang="0">
                  <a:pos x="102" y="340"/>
                </a:cxn>
                <a:cxn ang="0">
                  <a:pos x="124" y="329"/>
                </a:cxn>
                <a:cxn ang="0">
                  <a:pos x="97" y="312"/>
                </a:cxn>
                <a:cxn ang="0">
                  <a:pos x="82" y="283"/>
                </a:cxn>
                <a:cxn ang="0">
                  <a:pos x="64" y="259"/>
                </a:cxn>
              </a:cxnLst>
              <a:rect l="0" t="0" r="r" b="b"/>
              <a:pathLst>
                <a:path w="179" h="340">
                  <a:moveTo>
                    <a:pt x="64" y="259"/>
                  </a:moveTo>
                  <a:lnTo>
                    <a:pt x="59" y="241"/>
                  </a:lnTo>
                  <a:lnTo>
                    <a:pt x="64" y="221"/>
                  </a:lnTo>
                  <a:lnTo>
                    <a:pt x="67" y="200"/>
                  </a:lnTo>
                  <a:lnTo>
                    <a:pt x="69" y="181"/>
                  </a:lnTo>
                  <a:lnTo>
                    <a:pt x="69" y="163"/>
                  </a:lnTo>
                  <a:lnTo>
                    <a:pt x="88" y="161"/>
                  </a:lnTo>
                  <a:lnTo>
                    <a:pt x="89" y="176"/>
                  </a:lnTo>
                  <a:lnTo>
                    <a:pt x="105" y="179"/>
                  </a:lnTo>
                  <a:lnTo>
                    <a:pt x="125" y="193"/>
                  </a:lnTo>
                  <a:lnTo>
                    <a:pt x="132" y="203"/>
                  </a:lnTo>
                  <a:lnTo>
                    <a:pt x="125" y="184"/>
                  </a:lnTo>
                  <a:lnTo>
                    <a:pt x="117" y="164"/>
                  </a:lnTo>
                  <a:lnTo>
                    <a:pt x="130" y="140"/>
                  </a:lnTo>
                  <a:lnTo>
                    <a:pt x="151" y="140"/>
                  </a:lnTo>
                  <a:lnTo>
                    <a:pt x="173" y="139"/>
                  </a:lnTo>
                  <a:lnTo>
                    <a:pt x="179" y="127"/>
                  </a:lnTo>
                  <a:lnTo>
                    <a:pt x="173" y="107"/>
                  </a:lnTo>
                  <a:lnTo>
                    <a:pt x="156" y="83"/>
                  </a:lnTo>
                  <a:lnTo>
                    <a:pt x="153" y="66"/>
                  </a:lnTo>
                  <a:lnTo>
                    <a:pt x="127" y="46"/>
                  </a:lnTo>
                  <a:lnTo>
                    <a:pt x="118" y="52"/>
                  </a:lnTo>
                  <a:lnTo>
                    <a:pt x="108" y="55"/>
                  </a:lnTo>
                  <a:lnTo>
                    <a:pt x="96" y="52"/>
                  </a:lnTo>
                  <a:lnTo>
                    <a:pt x="78" y="65"/>
                  </a:lnTo>
                  <a:lnTo>
                    <a:pt x="76" y="41"/>
                  </a:lnTo>
                  <a:lnTo>
                    <a:pt x="75" y="17"/>
                  </a:lnTo>
                  <a:lnTo>
                    <a:pt x="59" y="17"/>
                  </a:lnTo>
                  <a:lnTo>
                    <a:pt x="57" y="2"/>
                  </a:lnTo>
                  <a:lnTo>
                    <a:pt x="49" y="0"/>
                  </a:lnTo>
                  <a:lnTo>
                    <a:pt x="39" y="2"/>
                  </a:lnTo>
                  <a:lnTo>
                    <a:pt x="29" y="13"/>
                  </a:lnTo>
                  <a:lnTo>
                    <a:pt x="10" y="17"/>
                  </a:lnTo>
                  <a:lnTo>
                    <a:pt x="5" y="42"/>
                  </a:lnTo>
                  <a:lnTo>
                    <a:pt x="0" y="42"/>
                  </a:lnTo>
                  <a:lnTo>
                    <a:pt x="17" y="67"/>
                  </a:lnTo>
                  <a:lnTo>
                    <a:pt x="34" y="92"/>
                  </a:lnTo>
                  <a:lnTo>
                    <a:pt x="39" y="94"/>
                  </a:lnTo>
                  <a:lnTo>
                    <a:pt x="34" y="108"/>
                  </a:lnTo>
                  <a:lnTo>
                    <a:pt x="31" y="118"/>
                  </a:lnTo>
                  <a:lnTo>
                    <a:pt x="31" y="131"/>
                  </a:lnTo>
                  <a:lnTo>
                    <a:pt x="42" y="145"/>
                  </a:lnTo>
                  <a:lnTo>
                    <a:pt x="53" y="161"/>
                  </a:lnTo>
                  <a:lnTo>
                    <a:pt x="58" y="180"/>
                  </a:lnTo>
                  <a:lnTo>
                    <a:pt x="64" y="203"/>
                  </a:lnTo>
                  <a:lnTo>
                    <a:pt x="57" y="218"/>
                  </a:lnTo>
                  <a:lnTo>
                    <a:pt x="49" y="233"/>
                  </a:lnTo>
                  <a:lnTo>
                    <a:pt x="49" y="238"/>
                  </a:lnTo>
                  <a:lnTo>
                    <a:pt x="46" y="260"/>
                  </a:lnTo>
                  <a:lnTo>
                    <a:pt x="43" y="282"/>
                  </a:lnTo>
                  <a:lnTo>
                    <a:pt x="47" y="280"/>
                  </a:lnTo>
                  <a:lnTo>
                    <a:pt x="58" y="293"/>
                  </a:lnTo>
                  <a:lnTo>
                    <a:pt x="69" y="305"/>
                  </a:lnTo>
                  <a:lnTo>
                    <a:pt x="73" y="310"/>
                  </a:lnTo>
                  <a:lnTo>
                    <a:pt x="84" y="324"/>
                  </a:lnTo>
                  <a:lnTo>
                    <a:pt x="85" y="320"/>
                  </a:lnTo>
                  <a:lnTo>
                    <a:pt x="101" y="329"/>
                  </a:lnTo>
                  <a:lnTo>
                    <a:pt x="102" y="340"/>
                  </a:lnTo>
                  <a:lnTo>
                    <a:pt x="115" y="338"/>
                  </a:lnTo>
                  <a:lnTo>
                    <a:pt x="124" y="329"/>
                  </a:lnTo>
                  <a:lnTo>
                    <a:pt x="113" y="314"/>
                  </a:lnTo>
                  <a:lnTo>
                    <a:pt x="97" y="312"/>
                  </a:lnTo>
                  <a:lnTo>
                    <a:pt x="87" y="299"/>
                  </a:lnTo>
                  <a:lnTo>
                    <a:pt x="82" y="283"/>
                  </a:lnTo>
                  <a:lnTo>
                    <a:pt x="75" y="260"/>
                  </a:lnTo>
                  <a:lnTo>
                    <a:pt x="64" y="259"/>
                  </a:lnTo>
                  <a:close/>
                </a:path>
              </a:pathLst>
            </a:custGeom>
            <a:solidFill>
              <a:srgbClr val="DDCC8D"/>
            </a:solidFill>
            <a:ln w="1588">
              <a:solidFill>
                <a:srgbClr val="000000"/>
              </a:solidFill>
              <a:prstDash val="solid"/>
              <a:round/>
              <a:headEnd/>
              <a:tailEnd/>
            </a:ln>
          </p:spPr>
          <p:txBody>
            <a:bodyPr/>
            <a:lstStyle/>
            <a:p>
              <a:endParaRPr lang="en-US"/>
            </a:p>
          </p:txBody>
        </p:sp>
        <p:sp>
          <p:nvSpPr>
            <p:cNvPr id="327750" name="Freeform 70"/>
            <p:cNvSpPr>
              <a:spLocks/>
            </p:cNvSpPr>
            <p:nvPr/>
          </p:nvSpPr>
          <p:spPr bwMode="auto">
            <a:xfrm>
              <a:off x="4235" y="1882"/>
              <a:ext cx="134" cy="250"/>
            </a:xfrm>
            <a:custGeom>
              <a:avLst/>
              <a:gdLst/>
              <a:ahLst/>
              <a:cxnLst>
                <a:cxn ang="0">
                  <a:pos x="56" y="63"/>
                </a:cxn>
                <a:cxn ang="0">
                  <a:pos x="34" y="57"/>
                </a:cxn>
                <a:cxn ang="0">
                  <a:pos x="17" y="35"/>
                </a:cxn>
                <a:cxn ang="0">
                  <a:pos x="5" y="13"/>
                </a:cxn>
                <a:cxn ang="0">
                  <a:pos x="20" y="13"/>
                </a:cxn>
                <a:cxn ang="0">
                  <a:pos x="34" y="14"/>
                </a:cxn>
                <a:cxn ang="0">
                  <a:pos x="43" y="13"/>
                </a:cxn>
                <a:cxn ang="0">
                  <a:pos x="65" y="0"/>
                </a:cxn>
                <a:cxn ang="0">
                  <a:pos x="92" y="24"/>
                </a:cxn>
                <a:cxn ang="0">
                  <a:pos x="121" y="39"/>
                </a:cxn>
                <a:cxn ang="0">
                  <a:pos x="100" y="54"/>
                </a:cxn>
                <a:cxn ang="0">
                  <a:pos x="91" y="75"/>
                </a:cxn>
                <a:cxn ang="0">
                  <a:pos x="98" y="116"/>
                </a:cxn>
                <a:cxn ang="0">
                  <a:pos x="116" y="140"/>
                </a:cxn>
                <a:cxn ang="0">
                  <a:pos x="146" y="168"/>
                </a:cxn>
                <a:cxn ang="0">
                  <a:pos x="170" y="213"/>
                </a:cxn>
                <a:cxn ang="0">
                  <a:pos x="178" y="253"/>
                </a:cxn>
                <a:cxn ang="0">
                  <a:pos x="175" y="271"/>
                </a:cxn>
                <a:cxn ang="0">
                  <a:pos x="146" y="296"/>
                </a:cxn>
                <a:cxn ang="0">
                  <a:pos x="132" y="299"/>
                </a:cxn>
                <a:cxn ang="0">
                  <a:pos x="127" y="308"/>
                </a:cxn>
                <a:cxn ang="0">
                  <a:pos x="120" y="319"/>
                </a:cxn>
                <a:cxn ang="0">
                  <a:pos x="95" y="338"/>
                </a:cxn>
                <a:cxn ang="0">
                  <a:pos x="84" y="299"/>
                </a:cxn>
                <a:cxn ang="0">
                  <a:pos x="101" y="287"/>
                </a:cxn>
                <a:cxn ang="0">
                  <a:pos x="110" y="272"/>
                </a:cxn>
                <a:cxn ang="0">
                  <a:pos x="140" y="255"/>
                </a:cxn>
                <a:cxn ang="0">
                  <a:pos x="137" y="219"/>
                </a:cxn>
                <a:cxn ang="0">
                  <a:pos x="133" y="180"/>
                </a:cxn>
                <a:cxn ang="0">
                  <a:pos x="128" y="167"/>
                </a:cxn>
                <a:cxn ang="0">
                  <a:pos x="101" y="139"/>
                </a:cxn>
                <a:cxn ang="0">
                  <a:pos x="76" y="108"/>
                </a:cxn>
                <a:cxn ang="0">
                  <a:pos x="53" y="81"/>
                </a:cxn>
                <a:cxn ang="0">
                  <a:pos x="62" y="69"/>
                </a:cxn>
              </a:cxnLst>
              <a:rect l="0" t="0" r="r" b="b"/>
              <a:pathLst>
                <a:path w="179" h="338">
                  <a:moveTo>
                    <a:pt x="62" y="69"/>
                  </a:moveTo>
                  <a:lnTo>
                    <a:pt x="56" y="63"/>
                  </a:lnTo>
                  <a:lnTo>
                    <a:pt x="44" y="53"/>
                  </a:lnTo>
                  <a:lnTo>
                    <a:pt x="34" y="57"/>
                  </a:lnTo>
                  <a:lnTo>
                    <a:pt x="19" y="44"/>
                  </a:lnTo>
                  <a:lnTo>
                    <a:pt x="17" y="35"/>
                  </a:lnTo>
                  <a:lnTo>
                    <a:pt x="0" y="19"/>
                  </a:lnTo>
                  <a:lnTo>
                    <a:pt x="5" y="13"/>
                  </a:lnTo>
                  <a:lnTo>
                    <a:pt x="16" y="17"/>
                  </a:lnTo>
                  <a:lnTo>
                    <a:pt x="20" y="13"/>
                  </a:lnTo>
                  <a:lnTo>
                    <a:pt x="28" y="13"/>
                  </a:lnTo>
                  <a:lnTo>
                    <a:pt x="34" y="14"/>
                  </a:lnTo>
                  <a:lnTo>
                    <a:pt x="37" y="13"/>
                  </a:lnTo>
                  <a:lnTo>
                    <a:pt x="43" y="13"/>
                  </a:lnTo>
                  <a:lnTo>
                    <a:pt x="56" y="0"/>
                  </a:lnTo>
                  <a:lnTo>
                    <a:pt x="65" y="0"/>
                  </a:lnTo>
                  <a:lnTo>
                    <a:pt x="89" y="8"/>
                  </a:lnTo>
                  <a:lnTo>
                    <a:pt x="92" y="24"/>
                  </a:lnTo>
                  <a:lnTo>
                    <a:pt x="101" y="31"/>
                  </a:lnTo>
                  <a:lnTo>
                    <a:pt x="121" y="39"/>
                  </a:lnTo>
                  <a:lnTo>
                    <a:pt x="110" y="48"/>
                  </a:lnTo>
                  <a:lnTo>
                    <a:pt x="100" y="54"/>
                  </a:lnTo>
                  <a:lnTo>
                    <a:pt x="100" y="55"/>
                  </a:lnTo>
                  <a:lnTo>
                    <a:pt x="91" y="75"/>
                  </a:lnTo>
                  <a:lnTo>
                    <a:pt x="84" y="96"/>
                  </a:lnTo>
                  <a:lnTo>
                    <a:pt x="98" y="116"/>
                  </a:lnTo>
                  <a:lnTo>
                    <a:pt x="103" y="128"/>
                  </a:lnTo>
                  <a:lnTo>
                    <a:pt x="116" y="140"/>
                  </a:lnTo>
                  <a:lnTo>
                    <a:pt x="130" y="153"/>
                  </a:lnTo>
                  <a:lnTo>
                    <a:pt x="146" y="168"/>
                  </a:lnTo>
                  <a:lnTo>
                    <a:pt x="161" y="182"/>
                  </a:lnTo>
                  <a:lnTo>
                    <a:pt x="170" y="213"/>
                  </a:lnTo>
                  <a:lnTo>
                    <a:pt x="179" y="246"/>
                  </a:lnTo>
                  <a:lnTo>
                    <a:pt x="178" y="253"/>
                  </a:lnTo>
                  <a:lnTo>
                    <a:pt x="178" y="261"/>
                  </a:lnTo>
                  <a:lnTo>
                    <a:pt x="175" y="271"/>
                  </a:lnTo>
                  <a:lnTo>
                    <a:pt x="161" y="284"/>
                  </a:lnTo>
                  <a:lnTo>
                    <a:pt x="146" y="296"/>
                  </a:lnTo>
                  <a:lnTo>
                    <a:pt x="132" y="294"/>
                  </a:lnTo>
                  <a:lnTo>
                    <a:pt x="132" y="299"/>
                  </a:lnTo>
                  <a:lnTo>
                    <a:pt x="132" y="306"/>
                  </a:lnTo>
                  <a:lnTo>
                    <a:pt x="127" y="308"/>
                  </a:lnTo>
                  <a:lnTo>
                    <a:pt x="128" y="318"/>
                  </a:lnTo>
                  <a:lnTo>
                    <a:pt x="120" y="319"/>
                  </a:lnTo>
                  <a:lnTo>
                    <a:pt x="104" y="335"/>
                  </a:lnTo>
                  <a:lnTo>
                    <a:pt x="95" y="338"/>
                  </a:lnTo>
                  <a:lnTo>
                    <a:pt x="96" y="309"/>
                  </a:lnTo>
                  <a:lnTo>
                    <a:pt x="84" y="299"/>
                  </a:lnTo>
                  <a:lnTo>
                    <a:pt x="95" y="290"/>
                  </a:lnTo>
                  <a:lnTo>
                    <a:pt x="101" y="287"/>
                  </a:lnTo>
                  <a:lnTo>
                    <a:pt x="116" y="289"/>
                  </a:lnTo>
                  <a:lnTo>
                    <a:pt x="110" y="272"/>
                  </a:lnTo>
                  <a:lnTo>
                    <a:pt x="121" y="266"/>
                  </a:lnTo>
                  <a:lnTo>
                    <a:pt x="140" y="255"/>
                  </a:lnTo>
                  <a:lnTo>
                    <a:pt x="138" y="237"/>
                  </a:lnTo>
                  <a:lnTo>
                    <a:pt x="137" y="219"/>
                  </a:lnTo>
                  <a:lnTo>
                    <a:pt x="137" y="199"/>
                  </a:lnTo>
                  <a:lnTo>
                    <a:pt x="133" y="180"/>
                  </a:lnTo>
                  <a:lnTo>
                    <a:pt x="127" y="171"/>
                  </a:lnTo>
                  <a:lnTo>
                    <a:pt x="128" y="167"/>
                  </a:lnTo>
                  <a:lnTo>
                    <a:pt x="110" y="152"/>
                  </a:lnTo>
                  <a:lnTo>
                    <a:pt x="101" y="139"/>
                  </a:lnTo>
                  <a:lnTo>
                    <a:pt x="89" y="123"/>
                  </a:lnTo>
                  <a:lnTo>
                    <a:pt x="76" y="108"/>
                  </a:lnTo>
                  <a:lnTo>
                    <a:pt x="49" y="89"/>
                  </a:lnTo>
                  <a:lnTo>
                    <a:pt x="53" y="81"/>
                  </a:lnTo>
                  <a:lnTo>
                    <a:pt x="65" y="79"/>
                  </a:lnTo>
                  <a:lnTo>
                    <a:pt x="62" y="69"/>
                  </a:lnTo>
                  <a:close/>
                </a:path>
              </a:pathLst>
            </a:custGeom>
            <a:solidFill>
              <a:srgbClr val="DDCC8D"/>
            </a:solidFill>
            <a:ln w="1588">
              <a:solidFill>
                <a:srgbClr val="000000"/>
              </a:solidFill>
              <a:prstDash val="solid"/>
              <a:round/>
              <a:headEnd/>
              <a:tailEnd/>
            </a:ln>
          </p:spPr>
          <p:txBody>
            <a:bodyPr/>
            <a:lstStyle/>
            <a:p>
              <a:endParaRPr lang="en-US"/>
            </a:p>
          </p:txBody>
        </p:sp>
        <p:sp>
          <p:nvSpPr>
            <p:cNvPr id="327751" name="Freeform 71"/>
            <p:cNvSpPr>
              <a:spLocks/>
            </p:cNvSpPr>
            <p:nvPr/>
          </p:nvSpPr>
          <p:spPr bwMode="auto">
            <a:xfrm>
              <a:off x="3454" y="1834"/>
              <a:ext cx="11" cy="27"/>
            </a:xfrm>
            <a:custGeom>
              <a:avLst/>
              <a:gdLst/>
              <a:ahLst/>
              <a:cxnLst>
                <a:cxn ang="0">
                  <a:pos x="8" y="34"/>
                </a:cxn>
                <a:cxn ang="0">
                  <a:pos x="7" y="36"/>
                </a:cxn>
                <a:cxn ang="0">
                  <a:pos x="1" y="31"/>
                </a:cxn>
                <a:cxn ang="0">
                  <a:pos x="0" y="10"/>
                </a:cxn>
                <a:cxn ang="0">
                  <a:pos x="7" y="0"/>
                </a:cxn>
                <a:cxn ang="0">
                  <a:pos x="14" y="19"/>
                </a:cxn>
                <a:cxn ang="0">
                  <a:pos x="8" y="34"/>
                </a:cxn>
              </a:cxnLst>
              <a:rect l="0" t="0" r="r" b="b"/>
              <a:pathLst>
                <a:path w="14" h="36">
                  <a:moveTo>
                    <a:pt x="8" y="34"/>
                  </a:moveTo>
                  <a:lnTo>
                    <a:pt x="7" y="36"/>
                  </a:lnTo>
                  <a:lnTo>
                    <a:pt x="1" y="31"/>
                  </a:lnTo>
                  <a:lnTo>
                    <a:pt x="0" y="10"/>
                  </a:lnTo>
                  <a:lnTo>
                    <a:pt x="7" y="0"/>
                  </a:lnTo>
                  <a:lnTo>
                    <a:pt x="14" y="19"/>
                  </a:lnTo>
                  <a:lnTo>
                    <a:pt x="8" y="34"/>
                  </a:lnTo>
                  <a:close/>
                </a:path>
              </a:pathLst>
            </a:custGeom>
            <a:solidFill>
              <a:srgbClr val="DDCC8D"/>
            </a:solidFill>
            <a:ln w="1588">
              <a:solidFill>
                <a:srgbClr val="000000"/>
              </a:solidFill>
              <a:prstDash val="solid"/>
              <a:round/>
              <a:headEnd/>
              <a:tailEnd/>
            </a:ln>
          </p:spPr>
          <p:txBody>
            <a:bodyPr/>
            <a:lstStyle/>
            <a:p>
              <a:endParaRPr lang="en-US"/>
            </a:p>
          </p:txBody>
        </p:sp>
        <p:sp>
          <p:nvSpPr>
            <p:cNvPr id="327752" name="Freeform 72"/>
            <p:cNvSpPr>
              <a:spLocks/>
            </p:cNvSpPr>
            <p:nvPr/>
          </p:nvSpPr>
          <p:spPr bwMode="auto">
            <a:xfrm>
              <a:off x="3321" y="1601"/>
              <a:ext cx="315" cy="250"/>
            </a:xfrm>
            <a:custGeom>
              <a:avLst/>
              <a:gdLst/>
              <a:ahLst/>
              <a:cxnLst>
                <a:cxn ang="0">
                  <a:pos x="48" y="138"/>
                </a:cxn>
                <a:cxn ang="0">
                  <a:pos x="53" y="104"/>
                </a:cxn>
                <a:cxn ang="0">
                  <a:pos x="39" y="86"/>
                </a:cxn>
                <a:cxn ang="0">
                  <a:pos x="8" y="43"/>
                </a:cxn>
                <a:cxn ang="0">
                  <a:pos x="0" y="7"/>
                </a:cxn>
                <a:cxn ang="0">
                  <a:pos x="11" y="2"/>
                </a:cxn>
                <a:cxn ang="0">
                  <a:pos x="38" y="19"/>
                </a:cxn>
                <a:cxn ang="0">
                  <a:pos x="72" y="1"/>
                </a:cxn>
                <a:cxn ang="0">
                  <a:pos x="75" y="18"/>
                </a:cxn>
                <a:cxn ang="0">
                  <a:pos x="105" y="50"/>
                </a:cxn>
                <a:cxn ang="0">
                  <a:pos x="144" y="66"/>
                </a:cxn>
                <a:cxn ang="0">
                  <a:pos x="180" y="68"/>
                </a:cxn>
                <a:cxn ang="0">
                  <a:pos x="198" y="62"/>
                </a:cxn>
                <a:cxn ang="0">
                  <a:pos x="201" y="55"/>
                </a:cxn>
                <a:cxn ang="0">
                  <a:pos x="237" y="38"/>
                </a:cxn>
                <a:cxn ang="0">
                  <a:pos x="286" y="48"/>
                </a:cxn>
                <a:cxn ang="0">
                  <a:pos x="320" y="68"/>
                </a:cxn>
                <a:cxn ang="0">
                  <a:pos x="345" y="96"/>
                </a:cxn>
                <a:cxn ang="0">
                  <a:pos x="339" y="126"/>
                </a:cxn>
                <a:cxn ang="0">
                  <a:pos x="347" y="144"/>
                </a:cxn>
                <a:cxn ang="0">
                  <a:pos x="350" y="168"/>
                </a:cxn>
                <a:cxn ang="0">
                  <a:pos x="372" y="194"/>
                </a:cxn>
                <a:cxn ang="0">
                  <a:pos x="363" y="229"/>
                </a:cxn>
                <a:cxn ang="0">
                  <a:pos x="390" y="260"/>
                </a:cxn>
                <a:cxn ang="0">
                  <a:pos x="412" y="291"/>
                </a:cxn>
                <a:cxn ang="0">
                  <a:pos x="419" y="305"/>
                </a:cxn>
                <a:cxn ang="0">
                  <a:pos x="394" y="320"/>
                </a:cxn>
                <a:cxn ang="0">
                  <a:pos x="370" y="335"/>
                </a:cxn>
                <a:cxn ang="0">
                  <a:pos x="327" y="327"/>
                </a:cxn>
                <a:cxn ang="0">
                  <a:pos x="297" y="308"/>
                </a:cxn>
                <a:cxn ang="0">
                  <a:pos x="272" y="299"/>
                </a:cxn>
                <a:cxn ang="0">
                  <a:pos x="225" y="299"/>
                </a:cxn>
                <a:cxn ang="0">
                  <a:pos x="189" y="276"/>
                </a:cxn>
                <a:cxn ang="0">
                  <a:pos x="164" y="247"/>
                </a:cxn>
                <a:cxn ang="0">
                  <a:pos x="136" y="223"/>
                </a:cxn>
                <a:cxn ang="0">
                  <a:pos x="126" y="215"/>
                </a:cxn>
                <a:cxn ang="0">
                  <a:pos x="118" y="227"/>
                </a:cxn>
                <a:cxn ang="0">
                  <a:pos x="105" y="203"/>
                </a:cxn>
                <a:cxn ang="0">
                  <a:pos x="99" y="183"/>
                </a:cxn>
                <a:cxn ang="0">
                  <a:pos x="75" y="164"/>
                </a:cxn>
              </a:cxnLst>
              <a:rect l="0" t="0" r="r" b="b"/>
              <a:pathLst>
                <a:path w="419" h="338">
                  <a:moveTo>
                    <a:pt x="59" y="153"/>
                  </a:moveTo>
                  <a:lnTo>
                    <a:pt x="48" y="138"/>
                  </a:lnTo>
                  <a:lnTo>
                    <a:pt x="46" y="126"/>
                  </a:lnTo>
                  <a:lnTo>
                    <a:pt x="53" y="104"/>
                  </a:lnTo>
                  <a:lnTo>
                    <a:pt x="53" y="92"/>
                  </a:lnTo>
                  <a:lnTo>
                    <a:pt x="39" y="86"/>
                  </a:lnTo>
                  <a:lnTo>
                    <a:pt x="20" y="59"/>
                  </a:lnTo>
                  <a:lnTo>
                    <a:pt x="8" y="43"/>
                  </a:lnTo>
                  <a:lnTo>
                    <a:pt x="3" y="20"/>
                  </a:lnTo>
                  <a:lnTo>
                    <a:pt x="0" y="7"/>
                  </a:lnTo>
                  <a:lnTo>
                    <a:pt x="9" y="0"/>
                  </a:lnTo>
                  <a:lnTo>
                    <a:pt x="11" y="2"/>
                  </a:lnTo>
                  <a:lnTo>
                    <a:pt x="14" y="6"/>
                  </a:lnTo>
                  <a:lnTo>
                    <a:pt x="38" y="19"/>
                  </a:lnTo>
                  <a:lnTo>
                    <a:pt x="52" y="13"/>
                  </a:lnTo>
                  <a:lnTo>
                    <a:pt x="72" y="1"/>
                  </a:lnTo>
                  <a:lnTo>
                    <a:pt x="77" y="13"/>
                  </a:lnTo>
                  <a:lnTo>
                    <a:pt x="75" y="18"/>
                  </a:lnTo>
                  <a:lnTo>
                    <a:pt x="93" y="30"/>
                  </a:lnTo>
                  <a:lnTo>
                    <a:pt x="105" y="50"/>
                  </a:lnTo>
                  <a:lnTo>
                    <a:pt x="126" y="60"/>
                  </a:lnTo>
                  <a:lnTo>
                    <a:pt x="144" y="66"/>
                  </a:lnTo>
                  <a:lnTo>
                    <a:pt x="162" y="72"/>
                  </a:lnTo>
                  <a:lnTo>
                    <a:pt x="180" y="68"/>
                  </a:lnTo>
                  <a:lnTo>
                    <a:pt x="194" y="66"/>
                  </a:lnTo>
                  <a:lnTo>
                    <a:pt x="198" y="62"/>
                  </a:lnTo>
                  <a:lnTo>
                    <a:pt x="194" y="55"/>
                  </a:lnTo>
                  <a:lnTo>
                    <a:pt x="201" y="55"/>
                  </a:lnTo>
                  <a:lnTo>
                    <a:pt x="215" y="41"/>
                  </a:lnTo>
                  <a:lnTo>
                    <a:pt x="237" y="38"/>
                  </a:lnTo>
                  <a:lnTo>
                    <a:pt x="255" y="36"/>
                  </a:lnTo>
                  <a:lnTo>
                    <a:pt x="286" y="48"/>
                  </a:lnTo>
                  <a:lnTo>
                    <a:pt x="303" y="59"/>
                  </a:lnTo>
                  <a:lnTo>
                    <a:pt x="320" y="68"/>
                  </a:lnTo>
                  <a:lnTo>
                    <a:pt x="336" y="71"/>
                  </a:lnTo>
                  <a:lnTo>
                    <a:pt x="345" y="96"/>
                  </a:lnTo>
                  <a:lnTo>
                    <a:pt x="341" y="122"/>
                  </a:lnTo>
                  <a:lnTo>
                    <a:pt x="339" y="126"/>
                  </a:lnTo>
                  <a:lnTo>
                    <a:pt x="339" y="137"/>
                  </a:lnTo>
                  <a:lnTo>
                    <a:pt x="347" y="144"/>
                  </a:lnTo>
                  <a:lnTo>
                    <a:pt x="345" y="147"/>
                  </a:lnTo>
                  <a:lnTo>
                    <a:pt x="350" y="168"/>
                  </a:lnTo>
                  <a:lnTo>
                    <a:pt x="353" y="187"/>
                  </a:lnTo>
                  <a:lnTo>
                    <a:pt x="372" y="194"/>
                  </a:lnTo>
                  <a:lnTo>
                    <a:pt x="377" y="203"/>
                  </a:lnTo>
                  <a:lnTo>
                    <a:pt x="363" y="229"/>
                  </a:lnTo>
                  <a:lnTo>
                    <a:pt x="376" y="245"/>
                  </a:lnTo>
                  <a:lnTo>
                    <a:pt x="390" y="260"/>
                  </a:lnTo>
                  <a:lnTo>
                    <a:pt x="406" y="267"/>
                  </a:lnTo>
                  <a:lnTo>
                    <a:pt x="412" y="291"/>
                  </a:lnTo>
                  <a:lnTo>
                    <a:pt x="419" y="294"/>
                  </a:lnTo>
                  <a:lnTo>
                    <a:pt x="419" y="305"/>
                  </a:lnTo>
                  <a:lnTo>
                    <a:pt x="401" y="312"/>
                  </a:lnTo>
                  <a:lnTo>
                    <a:pt x="394" y="320"/>
                  </a:lnTo>
                  <a:lnTo>
                    <a:pt x="393" y="338"/>
                  </a:lnTo>
                  <a:lnTo>
                    <a:pt x="370" y="335"/>
                  </a:lnTo>
                  <a:lnTo>
                    <a:pt x="348" y="331"/>
                  </a:lnTo>
                  <a:lnTo>
                    <a:pt x="327" y="327"/>
                  </a:lnTo>
                  <a:lnTo>
                    <a:pt x="305" y="324"/>
                  </a:lnTo>
                  <a:lnTo>
                    <a:pt x="297" y="308"/>
                  </a:lnTo>
                  <a:lnTo>
                    <a:pt x="288" y="293"/>
                  </a:lnTo>
                  <a:lnTo>
                    <a:pt x="272" y="299"/>
                  </a:lnTo>
                  <a:lnTo>
                    <a:pt x="255" y="306"/>
                  </a:lnTo>
                  <a:lnTo>
                    <a:pt x="225" y="299"/>
                  </a:lnTo>
                  <a:lnTo>
                    <a:pt x="207" y="288"/>
                  </a:lnTo>
                  <a:lnTo>
                    <a:pt x="189" y="276"/>
                  </a:lnTo>
                  <a:lnTo>
                    <a:pt x="173" y="261"/>
                  </a:lnTo>
                  <a:lnTo>
                    <a:pt x="164" y="247"/>
                  </a:lnTo>
                  <a:lnTo>
                    <a:pt x="146" y="222"/>
                  </a:lnTo>
                  <a:lnTo>
                    <a:pt x="136" y="223"/>
                  </a:lnTo>
                  <a:lnTo>
                    <a:pt x="128" y="217"/>
                  </a:lnTo>
                  <a:lnTo>
                    <a:pt x="126" y="215"/>
                  </a:lnTo>
                  <a:lnTo>
                    <a:pt x="122" y="225"/>
                  </a:lnTo>
                  <a:lnTo>
                    <a:pt x="118" y="227"/>
                  </a:lnTo>
                  <a:lnTo>
                    <a:pt x="112" y="218"/>
                  </a:lnTo>
                  <a:lnTo>
                    <a:pt x="105" y="203"/>
                  </a:lnTo>
                  <a:lnTo>
                    <a:pt x="99" y="203"/>
                  </a:lnTo>
                  <a:lnTo>
                    <a:pt x="99" y="183"/>
                  </a:lnTo>
                  <a:lnTo>
                    <a:pt x="90" y="174"/>
                  </a:lnTo>
                  <a:lnTo>
                    <a:pt x="75" y="164"/>
                  </a:lnTo>
                  <a:lnTo>
                    <a:pt x="59" y="153"/>
                  </a:lnTo>
                  <a:close/>
                </a:path>
              </a:pathLst>
            </a:custGeom>
            <a:solidFill>
              <a:srgbClr val="DDCC8D"/>
            </a:solidFill>
            <a:ln w="1588">
              <a:solidFill>
                <a:srgbClr val="000000"/>
              </a:solidFill>
              <a:prstDash val="solid"/>
              <a:round/>
              <a:headEnd/>
              <a:tailEnd/>
            </a:ln>
          </p:spPr>
          <p:txBody>
            <a:bodyPr/>
            <a:lstStyle/>
            <a:p>
              <a:endParaRPr lang="en-US"/>
            </a:p>
          </p:txBody>
        </p:sp>
        <p:sp>
          <p:nvSpPr>
            <p:cNvPr id="327753" name="Freeform 73"/>
            <p:cNvSpPr>
              <a:spLocks/>
            </p:cNvSpPr>
            <p:nvPr/>
          </p:nvSpPr>
          <p:spPr bwMode="auto">
            <a:xfrm>
              <a:off x="3257" y="1644"/>
              <a:ext cx="152" cy="139"/>
            </a:xfrm>
            <a:custGeom>
              <a:avLst/>
              <a:gdLst/>
              <a:ahLst/>
              <a:cxnLst>
                <a:cxn ang="0">
                  <a:pos x="132" y="82"/>
                </a:cxn>
                <a:cxn ang="0">
                  <a:pos x="130" y="70"/>
                </a:cxn>
                <a:cxn ang="0">
                  <a:pos x="137" y="48"/>
                </a:cxn>
                <a:cxn ang="0">
                  <a:pos x="137" y="36"/>
                </a:cxn>
                <a:cxn ang="0">
                  <a:pos x="123" y="30"/>
                </a:cxn>
                <a:cxn ang="0">
                  <a:pos x="104" y="3"/>
                </a:cxn>
                <a:cxn ang="0">
                  <a:pos x="93" y="5"/>
                </a:cxn>
                <a:cxn ang="0">
                  <a:pos x="88" y="0"/>
                </a:cxn>
                <a:cxn ang="0">
                  <a:pos x="63" y="0"/>
                </a:cxn>
                <a:cxn ang="0">
                  <a:pos x="57" y="5"/>
                </a:cxn>
                <a:cxn ang="0">
                  <a:pos x="39" y="22"/>
                </a:cxn>
                <a:cxn ang="0">
                  <a:pos x="40" y="45"/>
                </a:cxn>
                <a:cxn ang="0">
                  <a:pos x="40" y="67"/>
                </a:cxn>
                <a:cxn ang="0">
                  <a:pos x="21" y="79"/>
                </a:cxn>
                <a:cxn ang="0">
                  <a:pos x="0" y="91"/>
                </a:cxn>
                <a:cxn ang="0">
                  <a:pos x="14" y="118"/>
                </a:cxn>
                <a:cxn ang="0">
                  <a:pos x="33" y="126"/>
                </a:cxn>
                <a:cxn ang="0">
                  <a:pos x="52" y="136"/>
                </a:cxn>
                <a:cxn ang="0">
                  <a:pos x="71" y="144"/>
                </a:cxn>
                <a:cxn ang="0">
                  <a:pos x="90" y="153"/>
                </a:cxn>
                <a:cxn ang="0">
                  <a:pos x="108" y="171"/>
                </a:cxn>
                <a:cxn ang="0">
                  <a:pos x="129" y="189"/>
                </a:cxn>
                <a:cxn ang="0">
                  <a:pos x="165" y="191"/>
                </a:cxn>
                <a:cxn ang="0">
                  <a:pos x="174" y="171"/>
                </a:cxn>
                <a:cxn ang="0">
                  <a:pos x="190" y="169"/>
                </a:cxn>
                <a:cxn ang="0">
                  <a:pos x="202" y="171"/>
                </a:cxn>
                <a:cxn ang="0">
                  <a:pos x="196" y="162"/>
                </a:cxn>
                <a:cxn ang="0">
                  <a:pos x="189" y="147"/>
                </a:cxn>
                <a:cxn ang="0">
                  <a:pos x="183" y="147"/>
                </a:cxn>
                <a:cxn ang="0">
                  <a:pos x="183" y="127"/>
                </a:cxn>
                <a:cxn ang="0">
                  <a:pos x="174" y="118"/>
                </a:cxn>
                <a:cxn ang="0">
                  <a:pos x="159" y="108"/>
                </a:cxn>
                <a:cxn ang="0">
                  <a:pos x="143" y="97"/>
                </a:cxn>
                <a:cxn ang="0">
                  <a:pos x="132" y="82"/>
                </a:cxn>
              </a:cxnLst>
              <a:rect l="0" t="0" r="r" b="b"/>
              <a:pathLst>
                <a:path w="202" h="191">
                  <a:moveTo>
                    <a:pt x="132" y="82"/>
                  </a:moveTo>
                  <a:lnTo>
                    <a:pt x="130" y="70"/>
                  </a:lnTo>
                  <a:lnTo>
                    <a:pt x="137" y="48"/>
                  </a:lnTo>
                  <a:lnTo>
                    <a:pt x="137" y="36"/>
                  </a:lnTo>
                  <a:lnTo>
                    <a:pt x="123" y="30"/>
                  </a:lnTo>
                  <a:lnTo>
                    <a:pt x="104" y="3"/>
                  </a:lnTo>
                  <a:lnTo>
                    <a:pt x="93" y="5"/>
                  </a:lnTo>
                  <a:lnTo>
                    <a:pt x="88" y="0"/>
                  </a:lnTo>
                  <a:lnTo>
                    <a:pt x="63" y="0"/>
                  </a:lnTo>
                  <a:lnTo>
                    <a:pt x="57" y="5"/>
                  </a:lnTo>
                  <a:lnTo>
                    <a:pt x="39" y="22"/>
                  </a:lnTo>
                  <a:lnTo>
                    <a:pt x="40" y="45"/>
                  </a:lnTo>
                  <a:lnTo>
                    <a:pt x="40" y="67"/>
                  </a:lnTo>
                  <a:lnTo>
                    <a:pt x="21" y="79"/>
                  </a:lnTo>
                  <a:lnTo>
                    <a:pt x="0" y="91"/>
                  </a:lnTo>
                  <a:lnTo>
                    <a:pt x="14" y="118"/>
                  </a:lnTo>
                  <a:lnTo>
                    <a:pt x="33" y="126"/>
                  </a:lnTo>
                  <a:lnTo>
                    <a:pt x="52" y="136"/>
                  </a:lnTo>
                  <a:lnTo>
                    <a:pt x="71" y="144"/>
                  </a:lnTo>
                  <a:lnTo>
                    <a:pt x="90" y="153"/>
                  </a:lnTo>
                  <a:lnTo>
                    <a:pt x="108" y="171"/>
                  </a:lnTo>
                  <a:lnTo>
                    <a:pt x="129" y="189"/>
                  </a:lnTo>
                  <a:lnTo>
                    <a:pt x="165" y="191"/>
                  </a:lnTo>
                  <a:lnTo>
                    <a:pt x="174" y="171"/>
                  </a:lnTo>
                  <a:lnTo>
                    <a:pt x="190" y="169"/>
                  </a:lnTo>
                  <a:lnTo>
                    <a:pt x="202" y="171"/>
                  </a:lnTo>
                  <a:lnTo>
                    <a:pt x="196" y="162"/>
                  </a:lnTo>
                  <a:lnTo>
                    <a:pt x="189" y="147"/>
                  </a:lnTo>
                  <a:lnTo>
                    <a:pt x="183" y="147"/>
                  </a:lnTo>
                  <a:lnTo>
                    <a:pt x="183" y="127"/>
                  </a:lnTo>
                  <a:lnTo>
                    <a:pt x="174" y="118"/>
                  </a:lnTo>
                  <a:lnTo>
                    <a:pt x="159" y="108"/>
                  </a:lnTo>
                  <a:lnTo>
                    <a:pt x="143" y="97"/>
                  </a:lnTo>
                  <a:lnTo>
                    <a:pt x="132" y="82"/>
                  </a:lnTo>
                  <a:close/>
                </a:path>
              </a:pathLst>
            </a:custGeom>
            <a:solidFill>
              <a:srgbClr val="DDCC8D"/>
            </a:solidFill>
            <a:ln w="1588">
              <a:solidFill>
                <a:srgbClr val="000000"/>
              </a:solidFill>
              <a:prstDash val="solid"/>
              <a:round/>
              <a:headEnd/>
              <a:tailEnd/>
            </a:ln>
          </p:spPr>
          <p:txBody>
            <a:bodyPr/>
            <a:lstStyle/>
            <a:p>
              <a:endParaRPr lang="en-US"/>
            </a:p>
          </p:txBody>
        </p:sp>
        <p:sp>
          <p:nvSpPr>
            <p:cNvPr id="327754" name="Freeform 74"/>
            <p:cNvSpPr>
              <a:spLocks/>
            </p:cNvSpPr>
            <p:nvPr/>
          </p:nvSpPr>
          <p:spPr bwMode="auto">
            <a:xfrm>
              <a:off x="3381" y="1767"/>
              <a:ext cx="29" cy="26"/>
            </a:xfrm>
            <a:custGeom>
              <a:avLst/>
              <a:gdLst/>
              <a:ahLst/>
              <a:cxnLst>
                <a:cxn ang="0">
                  <a:pos x="31" y="11"/>
                </a:cxn>
                <a:cxn ang="0">
                  <a:pos x="25" y="12"/>
                </a:cxn>
                <a:cxn ang="0">
                  <a:pos x="26" y="16"/>
                </a:cxn>
                <a:cxn ang="0">
                  <a:pos x="38" y="35"/>
                </a:cxn>
                <a:cxn ang="0">
                  <a:pos x="21" y="32"/>
                </a:cxn>
                <a:cxn ang="0">
                  <a:pos x="19" y="24"/>
                </a:cxn>
                <a:cxn ang="0">
                  <a:pos x="0" y="22"/>
                </a:cxn>
                <a:cxn ang="0">
                  <a:pos x="9" y="2"/>
                </a:cxn>
                <a:cxn ang="0">
                  <a:pos x="25" y="0"/>
                </a:cxn>
                <a:cxn ang="0">
                  <a:pos x="31" y="11"/>
                </a:cxn>
              </a:cxnLst>
              <a:rect l="0" t="0" r="r" b="b"/>
              <a:pathLst>
                <a:path w="38" h="35">
                  <a:moveTo>
                    <a:pt x="31" y="11"/>
                  </a:moveTo>
                  <a:lnTo>
                    <a:pt x="25" y="12"/>
                  </a:lnTo>
                  <a:lnTo>
                    <a:pt x="26" y="16"/>
                  </a:lnTo>
                  <a:lnTo>
                    <a:pt x="38" y="35"/>
                  </a:lnTo>
                  <a:lnTo>
                    <a:pt x="21" y="32"/>
                  </a:lnTo>
                  <a:lnTo>
                    <a:pt x="19" y="24"/>
                  </a:lnTo>
                  <a:lnTo>
                    <a:pt x="0" y="22"/>
                  </a:lnTo>
                  <a:lnTo>
                    <a:pt x="9" y="2"/>
                  </a:lnTo>
                  <a:lnTo>
                    <a:pt x="25" y="0"/>
                  </a:lnTo>
                  <a:lnTo>
                    <a:pt x="31" y="11"/>
                  </a:lnTo>
                  <a:close/>
                </a:path>
              </a:pathLst>
            </a:custGeom>
            <a:solidFill>
              <a:srgbClr val="DDCC8D"/>
            </a:solidFill>
            <a:ln w="1588">
              <a:solidFill>
                <a:srgbClr val="000000"/>
              </a:solidFill>
              <a:prstDash val="solid"/>
              <a:round/>
              <a:headEnd/>
              <a:tailEnd/>
            </a:ln>
          </p:spPr>
          <p:txBody>
            <a:bodyPr/>
            <a:lstStyle/>
            <a:p>
              <a:endParaRPr lang="en-US"/>
            </a:p>
          </p:txBody>
        </p:sp>
        <p:sp>
          <p:nvSpPr>
            <p:cNvPr id="327755" name="Freeform 75"/>
            <p:cNvSpPr>
              <a:spLocks/>
            </p:cNvSpPr>
            <p:nvPr/>
          </p:nvSpPr>
          <p:spPr bwMode="auto">
            <a:xfrm>
              <a:off x="3884" y="1759"/>
              <a:ext cx="126" cy="69"/>
            </a:xfrm>
            <a:custGeom>
              <a:avLst/>
              <a:gdLst/>
              <a:ahLst/>
              <a:cxnLst>
                <a:cxn ang="0">
                  <a:pos x="96" y="73"/>
                </a:cxn>
                <a:cxn ang="0">
                  <a:pos x="71" y="68"/>
                </a:cxn>
                <a:cxn ang="0">
                  <a:pos x="51" y="65"/>
                </a:cxn>
                <a:cxn ang="0">
                  <a:pos x="25" y="51"/>
                </a:cxn>
                <a:cxn ang="0">
                  <a:pos x="1" y="38"/>
                </a:cxn>
                <a:cxn ang="0">
                  <a:pos x="0" y="24"/>
                </a:cxn>
                <a:cxn ang="0">
                  <a:pos x="11" y="6"/>
                </a:cxn>
                <a:cxn ang="0">
                  <a:pos x="13" y="7"/>
                </a:cxn>
                <a:cxn ang="0">
                  <a:pos x="22" y="0"/>
                </a:cxn>
                <a:cxn ang="0">
                  <a:pos x="39" y="9"/>
                </a:cxn>
                <a:cxn ang="0">
                  <a:pos x="64" y="30"/>
                </a:cxn>
                <a:cxn ang="0">
                  <a:pos x="72" y="26"/>
                </a:cxn>
                <a:cxn ang="0">
                  <a:pos x="78" y="33"/>
                </a:cxn>
                <a:cxn ang="0">
                  <a:pos x="97" y="42"/>
                </a:cxn>
                <a:cxn ang="0">
                  <a:pos x="100" y="47"/>
                </a:cxn>
                <a:cxn ang="0">
                  <a:pos x="121" y="55"/>
                </a:cxn>
                <a:cxn ang="0">
                  <a:pos x="138" y="57"/>
                </a:cxn>
                <a:cxn ang="0">
                  <a:pos x="163" y="60"/>
                </a:cxn>
                <a:cxn ang="0">
                  <a:pos x="169" y="92"/>
                </a:cxn>
                <a:cxn ang="0">
                  <a:pos x="147" y="91"/>
                </a:cxn>
                <a:cxn ang="0">
                  <a:pos x="120" y="87"/>
                </a:cxn>
                <a:cxn ang="0">
                  <a:pos x="106" y="84"/>
                </a:cxn>
                <a:cxn ang="0">
                  <a:pos x="96" y="73"/>
                </a:cxn>
              </a:cxnLst>
              <a:rect l="0" t="0" r="r" b="b"/>
              <a:pathLst>
                <a:path w="169" h="92">
                  <a:moveTo>
                    <a:pt x="96" y="73"/>
                  </a:moveTo>
                  <a:lnTo>
                    <a:pt x="71" y="68"/>
                  </a:lnTo>
                  <a:lnTo>
                    <a:pt x="51" y="65"/>
                  </a:lnTo>
                  <a:lnTo>
                    <a:pt x="25" y="51"/>
                  </a:lnTo>
                  <a:lnTo>
                    <a:pt x="1" y="38"/>
                  </a:lnTo>
                  <a:lnTo>
                    <a:pt x="0" y="24"/>
                  </a:lnTo>
                  <a:lnTo>
                    <a:pt x="11" y="6"/>
                  </a:lnTo>
                  <a:lnTo>
                    <a:pt x="13" y="7"/>
                  </a:lnTo>
                  <a:lnTo>
                    <a:pt x="22" y="0"/>
                  </a:lnTo>
                  <a:lnTo>
                    <a:pt x="39" y="9"/>
                  </a:lnTo>
                  <a:lnTo>
                    <a:pt x="64" y="30"/>
                  </a:lnTo>
                  <a:lnTo>
                    <a:pt x="72" y="26"/>
                  </a:lnTo>
                  <a:lnTo>
                    <a:pt x="78" y="33"/>
                  </a:lnTo>
                  <a:lnTo>
                    <a:pt x="97" y="42"/>
                  </a:lnTo>
                  <a:lnTo>
                    <a:pt x="100" y="47"/>
                  </a:lnTo>
                  <a:lnTo>
                    <a:pt x="121" y="55"/>
                  </a:lnTo>
                  <a:lnTo>
                    <a:pt x="138" y="57"/>
                  </a:lnTo>
                  <a:lnTo>
                    <a:pt x="163" y="60"/>
                  </a:lnTo>
                  <a:lnTo>
                    <a:pt x="169" y="92"/>
                  </a:lnTo>
                  <a:lnTo>
                    <a:pt x="147" y="91"/>
                  </a:lnTo>
                  <a:lnTo>
                    <a:pt x="120" y="87"/>
                  </a:lnTo>
                  <a:lnTo>
                    <a:pt x="106" y="84"/>
                  </a:lnTo>
                  <a:lnTo>
                    <a:pt x="96" y="73"/>
                  </a:lnTo>
                  <a:close/>
                </a:path>
              </a:pathLst>
            </a:custGeom>
            <a:solidFill>
              <a:srgbClr val="DDCC8D"/>
            </a:solidFill>
            <a:ln w="1588">
              <a:solidFill>
                <a:srgbClr val="000000"/>
              </a:solidFill>
              <a:prstDash val="solid"/>
              <a:round/>
              <a:headEnd/>
              <a:tailEnd/>
            </a:ln>
          </p:spPr>
          <p:txBody>
            <a:bodyPr/>
            <a:lstStyle/>
            <a:p>
              <a:endParaRPr lang="en-US"/>
            </a:p>
          </p:txBody>
        </p:sp>
        <p:sp>
          <p:nvSpPr>
            <p:cNvPr id="327756" name="Freeform 76"/>
            <p:cNvSpPr>
              <a:spLocks/>
            </p:cNvSpPr>
            <p:nvPr/>
          </p:nvSpPr>
          <p:spPr bwMode="auto">
            <a:xfrm>
              <a:off x="3593" y="1648"/>
              <a:ext cx="229" cy="226"/>
            </a:xfrm>
            <a:custGeom>
              <a:avLst/>
              <a:gdLst/>
              <a:ahLst/>
              <a:cxnLst>
                <a:cxn ang="0">
                  <a:pos x="132" y="282"/>
                </a:cxn>
                <a:cxn ang="0">
                  <a:pos x="151" y="303"/>
                </a:cxn>
                <a:cxn ang="0">
                  <a:pos x="176" y="305"/>
                </a:cxn>
                <a:cxn ang="0">
                  <a:pos x="192" y="297"/>
                </a:cxn>
                <a:cxn ang="0">
                  <a:pos x="219" y="295"/>
                </a:cxn>
                <a:cxn ang="0">
                  <a:pos x="201" y="264"/>
                </a:cxn>
                <a:cxn ang="0">
                  <a:pos x="182" y="240"/>
                </a:cxn>
                <a:cxn ang="0">
                  <a:pos x="200" y="214"/>
                </a:cxn>
                <a:cxn ang="0">
                  <a:pos x="233" y="193"/>
                </a:cxn>
                <a:cxn ang="0">
                  <a:pos x="255" y="156"/>
                </a:cxn>
                <a:cxn ang="0">
                  <a:pos x="259" y="124"/>
                </a:cxn>
                <a:cxn ang="0">
                  <a:pos x="264" y="107"/>
                </a:cxn>
                <a:cxn ang="0">
                  <a:pos x="247" y="93"/>
                </a:cxn>
                <a:cxn ang="0">
                  <a:pos x="242" y="73"/>
                </a:cxn>
                <a:cxn ang="0">
                  <a:pos x="233" y="55"/>
                </a:cxn>
                <a:cxn ang="0">
                  <a:pos x="284" y="53"/>
                </a:cxn>
                <a:cxn ang="0">
                  <a:pos x="277" y="29"/>
                </a:cxn>
                <a:cxn ang="0">
                  <a:pos x="253" y="6"/>
                </a:cxn>
                <a:cxn ang="0">
                  <a:pos x="207" y="5"/>
                </a:cxn>
                <a:cxn ang="0">
                  <a:pos x="174" y="25"/>
                </a:cxn>
                <a:cxn ang="0">
                  <a:pos x="179" y="61"/>
                </a:cxn>
                <a:cxn ang="0">
                  <a:pos x="158" y="73"/>
                </a:cxn>
                <a:cxn ang="0">
                  <a:pos x="153" y="100"/>
                </a:cxn>
                <a:cxn ang="0">
                  <a:pos x="133" y="124"/>
                </a:cxn>
                <a:cxn ang="0">
                  <a:pos x="109" y="138"/>
                </a:cxn>
                <a:cxn ang="0">
                  <a:pos x="105" y="167"/>
                </a:cxn>
                <a:cxn ang="0">
                  <a:pos x="63" y="177"/>
                </a:cxn>
                <a:cxn ang="0">
                  <a:pos x="17" y="173"/>
                </a:cxn>
                <a:cxn ang="0">
                  <a:pos x="13" y="183"/>
                </a:cxn>
                <a:cxn ang="0">
                  <a:pos x="43" y="205"/>
                </a:cxn>
                <a:cxn ang="0">
                  <a:pos x="56" y="232"/>
                </a:cxn>
                <a:cxn ang="0">
                  <a:pos x="38" y="250"/>
                </a:cxn>
                <a:cxn ang="0">
                  <a:pos x="30" y="276"/>
                </a:cxn>
                <a:cxn ang="0">
                  <a:pos x="67" y="275"/>
                </a:cxn>
                <a:cxn ang="0">
                  <a:pos x="103" y="271"/>
                </a:cxn>
              </a:cxnLst>
              <a:rect l="0" t="0" r="r" b="b"/>
              <a:pathLst>
                <a:path w="302" h="309">
                  <a:moveTo>
                    <a:pt x="123" y="270"/>
                  </a:moveTo>
                  <a:lnTo>
                    <a:pt x="132" y="282"/>
                  </a:lnTo>
                  <a:lnTo>
                    <a:pt x="139" y="285"/>
                  </a:lnTo>
                  <a:lnTo>
                    <a:pt x="151" y="303"/>
                  </a:lnTo>
                  <a:lnTo>
                    <a:pt x="165" y="309"/>
                  </a:lnTo>
                  <a:lnTo>
                    <a:pt x="176" y="305"/>
                  </a:lnTo>
                  <a:lnTo>
                    <a:pt x="175" y="297"/>
                  </a:lnTo>
                  <a:lnTo>
                    <a:pt x="192" y="297"/>
                  </a:lnTo>
                  <a:lnTo>
                    <a:pt x="212" y="294"/>
                  </a:lnTo>
                  <a:lnTo>
                    <a:pt x="219" y="295"/>
                  </a:lnTo>
                  <a:lnTo>
                    <a:pt x="209" y="264"/>
                  </a:lnTo>
                  <a:lnTo>
                    <a:pt x="201" y="264"/>
                  </a:lnTo>
                  <a:lnTo>
                    <a:pt x="197" y="249"/>
                  </a:lnTo>
                  <a:lnTo>
                    <a:pt x="182" y="240"/>
                  </a:lnTo>
                  <a:lnTo>
                    <a:pt x="193" y="211"/>
                  </a:lnTo>
                  <a:lnTo>
                    <a:pt x="200" y="214"/>
                  </a:lnTo>
                  <a:lnTo>
                    <a:pt x="219" y="214"/>
                  </a:lnTo>
                  <a:lnTo>
                    <a:pt x="233" y="193"/>
                  </a:lnTo>
                  <a:lnTo>
                    <a:pt x="246" y="174"/>
                  </a:lnTo>
                  <a:lnTo>
                    <a:pt x="255" y="156"/>
                  </a:lnTo>
                  <a:lnTo>
                    <a:pt x="264" y="141"/>
                  </a:lnTo>
                  <a:lnTo>
                    <a:pt x="259" y="124"/>
                  </a:lnTo>
                  <a:lnTo>
                    <a:pt x="272" y="114"/>
                  </a:lnTo>
                  <a:lnTo>
                    <a:pt x="264" y="107"/>
                  </a:lnTo>
                  <a:lnTo>
                    <a:pt x="255" y="99"/>
                  </a:lnTo>
                  <a:lnTo>
                    <a:pt x="247" y="93"/>
                  </a:lnTo>
                  <a:lnTo>
                    <a:pt x="242" y="81"/>
                  </a:lnTo>
                  <a:lnTo>
                    <a:pt x="242" y="73"/>
                  </a:lnTo>
                  <a:lnTo>
                    <a:pt x="233" y="63"/>
                  </a:lnTo>
                  <a:lnTo>
                    <a:pt x="233" y="55"/>
                  </a:lnTo>
                  <a:lnTo>
                    <a:pt x="261" y="59"/>
                  </a:lnTo>
                  <a:lnTo>
                    <a:pt x="284" y="53"/>
                  </a:lnTo>
                  <a:lnTo>
                    <a:pt x="302" y="36"/>
                  </a:lnTo>
                  <a:lnTo>
                    <a:pt x="277" y="29"/>
                  </a:lnTo>
                  <a:lnTo>
                    <a:pt x="261" y="22"/>
                  </a:lnTo>
                  <a:lnTo>
                    <a:pt x="253" y="6"/>
                  </a:lnTo>
                  <a:lnTo>
                    <a:pt x="230" y="0"/>
                  </a:lnTo>
                  <a:lnTo>
                    <a:pt x="207" y="5"/>
                  </a:lnTo>
                  <a:lnTo>
                    <a:pt x="183" y="11"/>
                  </a:lnTo>
                  <a:lnTo>
                    <a:pt x="174" y="25"/>
                  </a:lnTo>
                  <a:lnTo>
                    <a:pt x="185" y="45"/>
                  </a:lnTo>
                  <a:lnTo>
                    <a:pt x="179" y="61"/>
                  </a:lnTo>
                  <a:lnTo>
                    <a:pt x="175" y="72"/>
                  </a:lnTo>
                  <a:lnTo>
                    <a:pt x="158" y="73"/>
                  </a:lnTo>
                  <a:lnTo>
                    <a:pt x="169" y="87"/>
                  </a:lnTo>
                  <a:lnTo>
                    <a:pt x="153" y="100"/>
                  </a:lnTo>
                  <a:lnTo>
                    <a:pt x="152" y="125"/>
                  </a:lnTo>
                  <a:lnTo>
                    <a:pt x="133" y="124"/>
                  </a:lnTo>
                  <a:lnTo>
                    <a:pt x="128" y="131"/>
                  </a:lnTo>
                  <a:lnTo>
                    <a:pt x="109" y="138"/>
                  </a:lnTo>
                  <a:lnTo>
                    <a:pt x="105" y="157"/>
                  </a:lnTo>
                  <a:lnTo>
                    <a:pt x="105" y="167"/>
                  </a:lnTo>
                  <a:lnTo>
                    <a:pt x="85" y="172"/>
                  </a:lnTo>
                  <a:lnTo>
                    <a:pt x="63" y="177"/>
                  </a:lnTo>
                  <a:lnTo>
                    <a:pt x="33" y="178"/>
                  </a:lnTo>
                  <a:lnTo>
                    <a:pt x="17" y="173"/>
                  </a:lnTo>
                  <a:lnTo>
                    <a:pt x="0" y="167"/>
                  </a:lnTo>
                  <a:lnTo>
                    <a:pt x="13" y="183"/>
                  </a:lnTo>
                  <a:lnTo>
                    <a:pt x="27" y="198"/>
                  </a:lnTo>
                  <a:lnTo>
                    <a:pt x="43" y="205"/>
                  </a:lnTo>
                  <a:lnTo>
                    <a:pt x="49" y="229"/>
                  </a:lnTo>
                  <a:lnTo>
                    <a:pt x="56" y="232"/>
                  </a:lnTo>
                  <a:lnTo>
                    <a:pt x="56" y="243"/>
                  </a:lnTo>
                  <a:lnTo>
                    <a:pt x="38" y="250"/>
                  </a:lnTo>
                  <a:lnTo>
                    <a:pt x="31" y="258"/>
                  </a:lnTo>
                  <a:lnTo>
                    <a:pt x="30" y="276"/>
                  </a:lnTo>
                  <a:lnTo>
                    <a:pt x="48" y="275"/>
                  </a:lnTo>
                  <a:lnTo>
                    <a:pt x="67" y="275"/>
                  </a:lnTo>
                  <a:lnTo>
                    <a:pt x="83" y="274"/>
                  </a:lnTo>
                  <a:lnTo>
                    <a:pt x="103" y="271"/>
                  </a:lnTo>
                  <a:lnTo>
                    <a:pt x="123" y="270"/>
                  </a:lnTo>
                  <a:close/>
                </a:path>
              </a:pathLst>
            </a:custGeom>
            <a:solidFill>
              <a:srgbClr val="DDCC8D"/>
            </a:solidFill>
            <a:ln w="1588">
              <a:solidFill>
                <a:srgbClr val="000000"/>
              </a:solidFill>
              <a:prstDash val="solid"/>
              <a:round/>
              <a:headEnd/>
              <a:tailEnd/>
            </a:ln>
          </p:spPr>
          <p:txBody>
            <a:bodyPr/>
            <a:lstStyle/>
            <a:p>
              <a:endParaRPr lang="en-US"/>
            </a:p>
          </p:txBody>
        </p:sp>
        <p:sp>
          <p:nvSpPr>
            <p:cNvPr id="327757" name="Freeform 77"/>
            <p:cNvSpPr>
              <a:spLocks/>
            </p:cNvSpPr>
            <p:nvPr/>
          </p:nvSpPr>
          <p:spPr bwMode="auto">
            <a:xfrm>
              <a:off x="3057" y="1739"/>
              <a:ext cx="171" cy="170"/>
            </a:xfrm>
            <a:custGeom>
              <a:avLst/>
              <a:gdLst/>
              <a:ahLst/>
              <a:cxnLst>
                <a:cxn ang="0">
                  <a:pos x="180" y="85"/>
                </a:cxn>
                <a:cxn ang="0">
                  <a:pos x="167" y="64"/>
                </a:cxn>
                <a:cxn ang="0">
                  <a:pos x="155" y="42"/>
                </a:cxn>
                <a:cxn ang="0">
                  <a:pos x="150" y="44"/>
                </a:cxn>
                <a:cxn ang="0">
                  <a:pos x="158" y="62"/>
                </a:cxn>
                <a:cxn ang="0">
                  <a:pos x="167" y="79"/>
                </a:cxn>
                <a:cxn ang="0">
                  <a:pos x="176" y="96"/>
                </a:cxn>
                <a:cxn ang="0">
                  <a:pos x="185" y="113"/>
                </a:cxn>
                <a:cxn ang="0">
                  <a:pos x="194" y="130"/>
                </a:cxn>
                <a:cxn ang="0">
                  <a:pos x="204" y="146"/>
                </a:cxn>
                <a:cxn ang="0">
                  <a:pos x="215" y="163"/>
                </a:cxn>
                <a:cxn ang="0">
                  <a:pos x="226" y="179"/>
                </a:cxn>
                <a:cxn ang="0">
                  <a:pos x="224" y="180"/>
                </a:cxn>
                <a:cxn ang="0">
                  <a:pos x="226" y="199"/>
                </a:cxn>
                <a:cxn ang="0">
                  <a:pos x="217" y="208"/>
                </a:cxn>
                <a:cxn ang="0">
                  <a:pos x="212" y="205"/>
                </a:cxn>
                <a:cxn ang="0">
                  <a:pos x="208" y="218"/>
                </a:cxn>
                <a:cxn ang="0">
                  <a:pos x="197" y="221"/>
                </a:cxn>
                <a:cxn ang="0">
                  <a:pos x="193" y="232"/>
                </a:cxn>
                <a:cxn ang="0">
                  <a:pos x="168" y="228"/>
                </a:cxn>
                <a:cxn ang="0">
                  <a:pos x="143" y="226"/>
                </a:cxn>
                <a:cxn ang="0">
                  <a:pos x="142" y="221"/>
                </a:cxn>
                <a:cxn ang="0">
                  <a:pos x="139" y="226"/>
                </a:cxn>
                <a:cxn ang="0">
                  <a:pos x="124" y="226"/>
                </a:cxn>
                <a:cxn ang="0">
                  <a:pos x="107" y="226"/>
                </a:cxn>
                <a:cxn ang="0">
                  <a:pos x="91" y="226"/>
                </a:cxn>
                <a:cxn ang="0">
                  <a:pos x="76" y="226"/>
                </a:cxn>
                <a:cxn ang="0">
                  <a:pos x="60" y="226"/>
                </a:cxn>
                <a:cxn ang="0">
                  <a:pos x="44" y="226"/>
                </a:cxn>
                <a:cxn ang="0">
                  <a:pos x="29" y="226"/>
                </a:cxn>
                <a:cxn ang="0">
                  <a:pos x="13" y="226"/>
                </a:cxn>
                <a:cxn ang="0">
                  <a:pos x="12" y="204"/>
                </a:cxn>
                <a:cxn ang="0">
                  <a:pos x="11" y="181"/>
                </a:cxn>
                <a:cxn ang="0">
                  <a:pos x="9" y="160"/>
                </a:cxn>
                <a:cxn ang="0">
                  <a:pos x="7" y="138"/>
                </a:cxn>
                <a:cxn ang="0">
                  <a:pos x="6" y="116"/>
                </a:cxn>
                <a:cxn ang="0">
                  <a:pos x="5" y="95"/>
                </a:cxn>
                <a:cxn ang="0">
                  <a:pos x="3" y="72"/>
                </a:cxn>
                <a:cxn ang="0">
                  <a:pos x="1" y="50"/>
                </a:cxn>
                <a:cxn ang="0">
                  <a:pos x="1" y="32"/>
                </a:cxn>
                <a:cxn ang="0">
                  <a:pos x="0" y="16"/>
                </a:cxn>
                <a:cxn ang="0">
                  <a:pos x="3" y="0"/>
                </a:cxn>
                <a:cxn ang="0">
                  <a:pos x="17" y="1"/>
                </a:cxn>
                <a:cxn ang="0">
                  <a:pos x="47" y="10"/>
                </a:cxn>
                <a:cxn ang="0">
                  <a:pos x="77" y="18"/>
                </a:cxn>
                <a:cxn ang="0">
                  <a:pos x="104" y="10"/>
                </a:cxn>
                <a:cxn ang="0">
                  <a:pos x="118" y="2"/>
                </a:cxn>
                <a:cxn ang="0">
                  <a:pos x="112" y="6"/>
                </a:cxn>
                <a:cxn ang="0">
                  <a:pos x="121" y="2"/>
                </a:cxn>
                <a:cxn ang="0">
                  <a:pos x="139" y="8"/>
                </a:cxn>
                <a:cxn ang="0">
                  <a:pos x="144" y="12"/>
                </a:cxn>
                <a:cxn ang="0">
                  <a:pos x="154" y="14"/>
                </a:cxn>
                <a:cxn ang="0">
                  <a:pos x="182" y="8"/>
                </a:cxn>
                <a:cxn ang="0">
                  <a:pos x="191" y="29"/>
                </a:cxn>
                <a:cxn ang="0">
                  <a:pos x="199" y="50"/>
                </a:cxn>
                <a:cxn ang="0">
                  <a:pos x="196" y="70"/>
                </a:cxn>
                <a:cxn ang="0">
                  <a:pos x="191" y="89"/>
                </a:cxn>
                <a:cxn ang="0">
                  <a:pos x="180" y="85"/>
                </a:cxn>
              </a:cxnLst>
              <a:rect l="0" t="0" r="r" b="b"/>
              <a:pathLst>
                <a:path w="226" h="232">
                  <a:moveTo>
                    <a:pt x="180" y="85"/>
                  </a:moveTo>
                  <a:lnTo>
                    <a:pt x="167" y="64"/>
                  </a:lnTo>
                  <a:lnTo>
                    <a:pt x="155" y="42"/>
                  </a:lnTo>
                  <a:lnTo>
                    <a:pt x="150" y="44"/>
                  </a:lnTo>
                  <a:lnTo>
                    <a:pt x="158" y="62"/>
                  </a:lnTo>
                  <a:lnTo>
                    <a:pt x="167" y="79"/>
                  </a:lnTo>
                  <a:lnTo>
                    <a:pt x="176" y="96"/>
                  </a:lnTo>
                  <a:lnTo>
                    <a:pt x="185" y="113"/>
                  </a:lnTo>
                  <a:lnTo>
                    <a:pt x="194" y="130"/>
                  </a:lnTo>
                  <a:lnTo>
                    <a:pt x="204" y="146"/>
                  </a:lnTo>
                  <a:lnTo>
                    <a:pt x="215" y="163"/>
                  </a:lnTo>
                  <a:lnTo>
                    <a:pt x="226" y="179"/>
                  </a:lnTo>
                  <a:lnTo>
                    <a:pt x="224" y="180"/>
                  </a:lnTo>
                  <a:lnTo>
                    <a:pt x="226" y="199"/>
                  </a:lnTo>
                  <a:lnTo>
                    <a:pt x="217" y="208"/>
                  </a:lnTo>
                  <a:lnTo>
                    <a:pt x="212" y="205"/>
                  </a:lnTo>
                  <a:lnTo>
                    <a:pt x="208" y="218"/>
                  </a:lnTo>
                  <a:lnTo>
                    <a:pt x="197" y="221"/>
                  </a:lnTo>
                  <a:lnTo>
                    <a:pt x="193" y="232"/>
                  </a:lnTo>
                  <a:lnTo>
                    <a:pt x="168" y="228"/>
                  </a:lnTo>
                  <a:lnTo>
                    <a:pt x="143" y="226"/>
                  </a:lnTo>
                  <a:lnTo>
                    <a:pt x="142" y="221"/>
                  </a:lnTo>
                  <a:lnTo>
                    <a:pt x="139" y="226"/>
                  </a:lnTo>
                  <a:lnTo>
                    <a:pt x="124" y="226"/>
                  </a:lnTo>
                  <a:lnTo>
                    <a:pt x="107" y="226"/>
                  </a:lnTo>
                  <a:lnTo>
                    <a:pt x="91" y="226"/>
                  </a:lnTo>
                  <a:lnTo>
                    <a:pt x="76" y="226"/>
                  </a:lnTo>
                  <a:lnTo>
                    <a:pt x="60" y="226"/>
                  </a:lnTo>
                  <a:lnTo>
                    <a:pt x="44" y="226"/>
                  </a:lnTo>
                  <a:lnTo>
                    <a:pt x="29" y="226"/>
                  </a:lnTo>
                  <a:lnTo>
                    <a:pt x="13" y="226"/>
                  </a:lnTo>
                  <a:lnTo>
                    <a:pt x="12" y="204"/>
                  </a:lnTo>
                  <a:lnTo>
                    <a:pt x="11" y="181"/>
                  </a:lnTo>
                  <a:lnTo>
                    <a:pt x="9" y="160"/>
                  </a:lnTo>
                  <a:lnTo>
                    <a:pt x="7" y="138"/>
                  </a:lnTo>
                  <a:lnTo>
                    <a:pt x="6" y="116"/>
                  </a:lnTo>
                  <a:lnTo>
                    <a:pt x="5" y="95"/>
                  </a:lnTo>
                  <a:lnTo>
                    <a:pt x="3" y="72"/>
                  </a:lnTo>
                  <a:lnTo>
                    <a:pt x="1" y="50"/>
                  </a:lnTo>
                  <a:lnTo>
                    <a:pt x="1" y="32"/>
                  </a:lnTo>
                  <a:lnTo>
                    <a:pt x="0" y="16"/>
                  </a:lnTo>
                  <a:lnTo>
                    <a:pt x="3" y="0"/>
                  </a:lnTo>
                  <a:lnTo>
                    <a:pt x="17" y="1"/>
                  </a:lnTo>
                  <a:lnTo>
                    <a:pt x="47" y="10"/>
                  </a:lnTo>
                  <a:lnTo>
                    <a:pt x="77" y="18"/>
                  </a:lnTo>
                  <a:lnTo>
                    <a:pt x="104" y="10"/>
                  </a:lnTo>
                  <a:lnTo>
                    <a:pt x="118" y="2"/>
                  </a:lnTo>
                  <a:lnTo>
                    <a:pt x="112" y="6"/>
                  </a:lnTo>
                  <a:lnTo>
                    <a:pt x="121" y="2"/>
                  </a:lnTo>
                  <a:lnTo>
                    <a:pt x="139" y="8"/>
                  </a:lnTo>
                  <a:lnTo>
                    <a:pt x="144" y="12"/>
                  </a:lnTo>
                  <a:lnTo>
                    <a:pt x="154" y="14"/>
                  </a:lnTo>
                  <a:lnTo>
                    <a:pt x="182" y="8"/>
                  </a:lnTo>
                  <a:lnTo>
                    <a:pt x="191" y="29"/>
                  </a:lnTo>
                  <a:lnTo>
                    <a:pt x="199" y="50"/>
                  </a:lnTo>
                  <a:lnTo>
                    <a:pt x="196" y="70"/>
                  </a:lnTo>
                  <a:lnTo>
                    <a:pt x="191" y="89"/>
                  </a:lnTo>
                  <a:lnTo>
                    <a:pt x="180" y="85"/>
                  </a:lnTo>
                  <a:close/>
                </a:path>
              </a:pathLst>
            </a:custGeom>
            <a:solidFill>
              <a:srgbClr val="DDCC8D"/>
            </a:solidFill>
            <a:ln w="1588">
              <a:solidFill>
                <a:srgbClr val="000000"/>
              </a:solidFill>
              <a:prstDash val="solid"/>
              <a:round/>
              <a:headEnd/>
              <a:tailEnd/>
            </a:ln>
          </p:spPr>
          <p:txBody>
            <a:bodyPr/>
            <a:lstStyle/>
            <a:p>
              <a:endParaRPr lang="en-US"/>
            </a:p>
          </p:txBody>
        </p:sp>
        <p:sp>
          <p:nvSpPr>
            <p:cNvPr id="327758" name="Freeform 78"/>
            <p:cNvSpPr>
              <a:spLocks/>
            </p:cNvSpPr>
            <p:nvPr/>
          </p:nvSpPr>
          <p:spPr bwMode="auto">
            <a:xfrm>
              <a:off x="3717" y="1675"/>
              <a:ext cx="425" cy="465"/>
            </a:xfrm>
            <a:custGeom>
              <a:avLst/>
              <a:gdLst/>
              <a:ahLst/>
              <a:cxnLst>
                <a:cxn ang="0">
                  <a:pos x="96" y="23"/>
                </a:cxn>
                <a:cxn ang="0">
                  <a:pos x="77" y="37"/>
                </a:cxn>
                <a:cxn ang="0">
                  <a:pos x="90" y="63"/>
                </a:cxn>
                <a:cxn ang="0">
                  <a:pos x="94" y="88"/>
                </a:cxn>
                <a:cxn ang="0">
                  <a:pos x="81" y="138"/>
                </a:cxn>
                <a:cxn ang="0">
                  <a:pos x="35" y="178"/>
                </a:cxn>
                <a:cxn ang="0">
                  <a:pos x="32" y="213"/>
                </a:cxn>
                <a:cxn ang="0">
                  <a:pos x="54" y="259"/>
                </a:cxn>
                <a:cxn ang="0">
                  <a:pos x="10" y="261"/>
                </a:cxn>
                <a:cxn ang="0">
                  <a:pos x="0" y="274"/>
                </a:cxn>
                <a:cxn ang="0">
                  <a:pos x="23" y="295"/>
                </a:cxn>
                <a:cxn ang="0">
                  <a:pos x="30" y="305"/>
                </a:cxn>
                <a:cxn ang="0">
                  <a:pos x="56" y="342"/>
                </a:cxn>
                <a:cxn ang="0">
                  <a:pos x="87" y="309"/>
                </a:cxn>
                <a:cxn ang="0">
                  <a:pos x="93" y="319"/>
                </a:cxn>
                <a:cxn ang="0">
                  <a:pos x="100" y="337"/>
                </a:cxn>
                <a:cxn ang="0">
                  <a:pos x="107" y="384"/>
                </a:cxn>
                <a:cxn ang="0">
                  <a:pos x="124" y="441"/>
                </a:cxn>
                <a:cxn ang="0">
                  <a:pos x="148" y="495"/>
                </a:cxn>
                <a:cxn ang="0">
                  <a:pos x="177" y="561"/>
                </a:cxn>
                <a:cxn ang="0">
                  <a:pos x="201" y="613"/>
                </a:cxn>
                <a:cxn ang="0">
                  <a:pos x="233" y="625"/>
                </a:cxn>
                <a:cxn ang="0">
                  <a:pos x="250" y="603"/>
                </a:cxn>
                <a:cxn ang="0">
                  <a:pos x="265" y="568"/>
                </a:cxn>
                <a:cxn ang="0">
                  <a:pos x="271" y="514"/>
                </a:cxn>
                <a:cxn ang="0">
                  <a:pos x="275" y="459"/>
                </a:cxn>
                <a:cxn ang="0">
                  <a:pos x="287" y="447"/>
                </a:cxn>
                <a:cxn ang="0">
                  <a:pos x="327" y="405"/>
                </a:cxn>
                <a:cxn ang="0">
                  <a:pos x="375" y="360"/>
                </a:cxn>
                <a:cxn ang="0">
                  <a:pos x="406" y="313"/>
                </a:cxn>
                <a:cxn ang="0">
                  <a:pos x="422" y="322"/>
                </a:cxn>
                <a:cxn ang="0">
                  <a:pos x="419" y="298"/>
                </a:cxn>
                <a:cxn ang="0">
                  <a:pos x="397" y="253"/>
                </a:cxn>
                <a:cxn ang="0">
                  <a:pos x="395" y="226"/>
                </a:cxn>
                <a:cxn ang="0">
                  <a:pos x="416" y="221"/>
                </a:cxn>
                <a:cxn ang="0">
                  <a:pos x="451" y="238"/>
                </a:cxn>
                <a:cxn ang="0">
                  <a:pos x="478" y="258"/>
                </a:cxn>
                <a:cxn ang="0">
                  <a:pos x="472" y="291"/>
                </a:cxn>
                <a:cxn ang="0">
                  <a:pos x="496" y="315"/>
                </a:cxn>
                <a:cxn ang="0">
                  <a:pos x="505" y="289"/>
                </a:cxn>
                <a:cxn ang="0">
                  <a:pos x="527" y="241"/>
                </a:cxn>
                <a:cxn ang="0">
                  <a:pos x="548" y="191"/>
                </a:cxn>
                <a:cxn ang="0">
                  <a:pos x="561" y="180"/>
                </a:cxn>
                <a:cxn ang="0">
                  <a:pos x="543" y="153"/>
                </a:cxn>
                <a:cxn ang="0">
                  <a:pos x="529" y="143"/>
                </a:cxn>
                <a:cxn ang="0">
                  <a:pos x="487" y="160"/>
                </a:cxn>
                <a:cxn ang="0">
                  <a:pos x="453" y="180"/>
                </a:cxn>
                <a:cxn ang="0">
                  <a:pos x="448" y="201"/>
                </a:cxn>
                <a:cxn ang="0">
                  <a:pos x="401" y="191"/>
                </a:cxn>
                <a:cxn ang="0">
                  <a:pos x="389" y="210"/>
                </a:cxn>
                <a:cxn ang="0">
                  <a:pos x="326" y="202"/>
                </a:cxn>
                <a:cxn ang="0">
                  <a:pos x="271" y="183"/>
                </a:cxn>
                <a:cxn ang="0">
                  <a:pos x="220" y="142"/>
                </a:cxn>
                <a:cxn ang="0">
                  <a:pos x="188" y="96"/>
                </a:cxn>
                <a:cxn ang="0">
                  <a:pos x="182" y="70"/>
                </a:cxn>
                <a:cxn ang="0">
                  <a:pos x="172" y="35"/>
                </a:cxn>
                <a:cxn ang="0">
                  <a:pos x="166" y="25"/>
                </a:cxn>
                <a:cxn ang="0">
                  <a:pos x="160" y="9"/>
                </a:cxn>
                <a:cxn ang="0">
                  <a:pos x="138" y="0"/>
                </a:cxn>
              </a:cxnLst>
              <a:rect l="0" t="0" r="r" b="b"/>
              <a:pathLst>
                <a:path w="565" h="637">
                  <a:moveTo>
                    <a:pt x="137" y="0"/>
                  </a:moveTo>
                  <a:lnTo>
                    <a:pt x="119" y="17"/>
                  </a:lnTo>
                  <a:lnTo>
                    <a:pt x="96" y="23"/>
                  </a:lnTo>
                  <a:lnTo>
                    <a:pt x="68" y="19"/>
                  </a:lnTo>
                  <a:lnTo>
                    <a:pt x="68" y="27"/>
                  </a:lnTo>
                  <a:lnTo>
                    <a:pt x="77" y="37"/>
                  </a:lnTo>
                  <a:lnTo>
                    <a:pt x="77" y="45"/>
                  </a:lnTo>
                  <a:lnTo>
                    <a:pt x="82" y="57"/>
                  </a:lnTo>
                  <a:lnTo>
                    <a:pt x="90" y="63"/>
                  </a:lnTo>
                  <a:lnTo>
                    <a:pt x="99" y="71"/>
                  </a:lnTo>
                  <a:lnTo>
                    <a:pt x="107" y="78"/>
                  </a:lnTo>
                  <a:lnTo>
                    <a:pt x="94" y="88"/>
                  </a:lnTo>
                  <a:lnTo>
                    <a:pt x="99" y="105"/>
                  </a:lnTo>
                  <a:lnTo>
                    <a:pt x="90" y="120"/>
                  </a:lnTo>
                  <a:lnTo>
                    <a:pt x="81" y="138"/>
                  </a:lnTo>
                  <a:lnTo>
                    <a:pt x="68" y="157"/>
                  </a:lnTo>
                  <a:lnTo>
                    <a:pt x="54" y="178"/>
                  </a:lnTo>
                  <a:lnTo>
                    <a:pt x="35" y="178"/>
                  </a:lnTo>
                  <a:lnTo>
                    <a:pt x="28" y="175"/>
                  </a:lnTo>
                  <a:lnTo>
                    <a:pt x="17" y="204"/>
                  </a:lnTo>
                  <a:lnTo>
                    <a:pt x="32" y="213"/>
                  </a:lnTo>
                  <a:lnTo>
                    <a:pt x="36" y="228"/>
                  </a:lnTo>
                  <a:lnTo>
                    <a:pt x="44" y="228"/>
                  </a:lnTo>
                  <a:lnTo>
                    <a:pt x="54" y="259"/>
                  </a:lnTo>
                  <a:lnTo>
                    <a:pt x="47" y="258"/>
                  </a:lnTo>
                  <a:lnTo>
                    <a:pt x="27" y="261"/>
                  </a:lnTo>
                  <a:lnTo>
                    <a:pt x="10" y="261"/>
                  </a:lnTo>
                  <a:lnTo>
                    <a:pt x="11" y="269"/>
                  </a:lnTo>
                  <a:lnTo>
                    <a:pt x="0" y="273"/>
                  </a:lnTo>
                  <a:lnTo>
                    <a:pt x="0" y="274"/>
                  </a:lnTo>
                  <a:lnTo>
                    <a:pt x="9" y="271"/>
                  </a:lnTo>
                  <a:lnTo>
                    <a:pt x="5" y="276"/>
                  </a:lnTo>
                  <a:lnTo>
                    <a:pt x="23" y="295"/>
                  </a:lnTo>
                  <a:lnTo>
                    <a:pt x="47" y="291"/>
                  </a:lnTo>
                  <a:lnTo>
                    <a:pt x="45" y="295"/>
                  </a:lnTo>
                  <a:lnTo>
                    <a:pt x="30" y="305"/>
                  </a:lnTo>
                  <a:lnTo>
                    <a:pt x="20" y="304"/>
                  </a:lnTo>
                  <a:lnTo>
                    <a:pt x="38" y="323"/>
                  </a:lnTo>
                  <a:lnTo>
                    <a:pt x="56" y="342"/>
                  </a:lnTo>
                  <a:lnTo>
                    <a:pt x="83" y="335"/>
                  </a:lnTo>
                  <a:lnTo>
                    <a:pt x="86" y="319"/>
                  </a:lnTo>
                  <a:lnTo>
                    <a:pt x="87" y="309"/>
                  </a:lnTo>
                  <a:lnTo>
                    <a:pt x="98" y="309"/>
                  </a:lnTo>
                  <a:lnTo>
                    <a:pt x="94" y="315"/>
                  </a:lnTo>
                  <a:lnTo>
                    <a:pt x="93" y="319"/>
                  </a:lnTo>
                  <a:lnTo>
                    <a:pt x="105" y="319"/>
                  </a:lnTo>
                  <a:lnTo>
                    <a:pt x="96" y="327"/>
                  </a:lnTo>
                  <a:lnTo>
                    <a:pt x="100" y="337"/>
                  </a:lnTo>
                  <a:lnTo>
                    <a:pt x="101" y="354"/>
                  </a:lnTo>
                  <a:lnTo>
                    <a:pt x="107" y="378"/>
                  </a:lnTo>
                  <a:lnTo>
                    <a:pt x="107" y="384"/>
                  </a:lnTo>
                  <a:lnTo>
                    <a:pt x="110" y="389"/>
                  </a:lnTo>
                  <a:lnTo>
                    <a:pt x="116" y="418"/>
                  </a:lnTo>
                  <a:lnTo>
                    <a:pt x="124" y="441"/>
                  </a:lnTo>
                  <a:lnTo>
                    <a:pt x="132" y="463"/>
                  </a:lnTo>
                  <a:lnTo>
                    <a:pt x="136" y="468"/>
                  </a:lnTo>
                  <a:lnTo>
                    <a:pt x="148" y="495"/>
                  </a:lnTo>
                  <a:lnTo>
                    <a:pt x="159" y="522"/>
                  </a:lnTo>
                  <a:lnTo>
                    <a:pt x="167" y="541"/>
                  </a:lnTo>
                  <a:lnTo>
                    <a:pt x="177" y="561"/>
                  </a:lnTo>
                  <a:lnTo>
                    <a:pt x="187" y="580"/>
                  </a:lnTo>
                  <a:lnTo>
                    <a:pt x="194" y="595"/>
                  </a:lnTo>
                  <a:lnTo>
                    <a:pt x="201" y="613"/>
                  </a:lnTo>
                  <a:lnTo>
                    <a:pt x="209" y="631"/>
                  </a:lnTo>
                  <a:lnTo>
                    <a:pt x="223" y="637"/>
                  </a:lnTo>
                  <a:lnTo>
                    <a:pt x="233" y="625"/>
                  </a:lnTo>
                  <a:lnTo>
                    <a:pt x="245" y="613"/>
                  </a:lnTo>
                  <a:lnTo>
                    <a:pt x="257" y="611"/>
                  </a:lnTo>
                  <a:lnTo>
                    <a:pt x="250" y="603"/>
                  </a:lnTo>
                  <a:lnTo>
                    <a:pt x="261" y="586"/>
                  </a:lnTo>
                  <a:lnTo>
                    <a:pt x="267" y="585"/>
                  </a:lnTo>
                  <a:lnTo>
                    <a:pt x="265" y="568"/>
                  </a:lnTo>
                  <a:lnTo>
                    <a:pt x="263" y="551"/>
                  </a:lnTo>
                  <a:lnTo>
                    <a:pt x="267" y="533"/>
                  </a:lnTo>
                  <a:lnTo>
                    <a:pt x="271" y="514"/>
                  </a:lnTo>
                  <a:lnTo>
                    <a:pt x="267" y="492"/>
                  </a:lnTo>
                  <a:lnTo>
                    <a:pt x="265" y="466"/>
                  </a:lnTo>
                  <a:lnTo>
                    <a:pt x="275" y="459"/>
                  </a:lnTo>
                  <a:lnTo>
                    <a:pt x="278" y="456"/>
                  </a:lnTo>
                  <a:lnTo>
                    <a:pt x="283" y="455"/>
                  </a:lnTo>
                  <a:lnTo>
                    <a:pt x="287" y="447"/>
                  </a:lnTo>
                  <a:lnTo>
                    <a:pt x="304" y="439"/>
                  </a:lnTo>
                  <a:lnTo>
                    <a:pt x="308" y="425"/>
                  </a:lnTo>
                  <a:lnTo>
                    <a:pt x="327" y="405"/>
                  </a:lnTo>
                  <a:lnTo>
                    <a:pt x="346" y="384"/>
                  </a:lnTo>
                  <a:lnTo>
                    <a:pt x="363" y="369"/>
                  </a:lnTo>
                  <a:lnTo>
                    <a:pt x="375" y="360"/>
                  </a:lnTo>
                  <a:lnTo>
                    <a:pt x="387" y="343"/>
                  </a:lnTo>
                  <a:lnTo>
                    <a:pt x="387" y="327"/>
                  </a:lnTo>
                  <a:lnTo>
                    <a:pt x="406" y="313"/>
                  </a:lnTo>
                  <a:lnTo>
                    <a:pt x="411" y="322"/>
                  </a:lnTo>
                  <a:lnTo>
                    <a:pt x="417" y="323"/>
                  </a:lnTo>
                  <a:lnTo>
                    <a:pt x="422" y="322"/>
                  </a:lnTo>
                  <a:lnTo>
                    <a:pt x="427" y="322"/>
                  </a:lnTo>
                  <a:lnTo>
                    <a:pt x="425" y="316"/>
                  </a:lnTo>
                  <a:lnTo>
                    <a:pt x="419" y="298"/>
                  </a:lnTo>
                  <a:lnTo>
                    <a:pt x="413" y="280"/>
                  </a:lnTo>
                  <a:lnTo>
                    <a:pt x="412" y="267"/>
                  </a:lnTo>
                  <a:lnTo>
                    <a:pt x="397" y="253"/>
                  </a:lnTo>
                  <a:lnTo>
                    <a:pt x="403" y="245"/>
                  </a:lnTo>
                  <a:lnTo>
                    <a:pt x="411" y="240"/>
                  </a:lnTo>
                  <a:lnTo>
                    <a:pt x="395" y="226"/>
                  </a:lnTo>
                  <a:lnTo>
                    <a:pt x="395" y="208"/>
                  </a:lnTo>
                  <a:lnTo>
                    <a:pt x="409" y="214"/>
                  </a:lnTo>
                  <a:lnTo>
                    <a:pt x="416" y="221"/>
                  </a:lnTo>
                  <a:lnTo>
                    <a:pt x="421" y="217"/>
                  </a:lnTo>
                  <a:lnTo>
                    <a:pt x="428" y="235"/>
                  </a:lnTo>
                  <a:lnTo>
                    <a:pt x="451" y="238"/>
                  </a:lnTo>
                  <a:lnTo>
                    <a:pt x="472" y="240"/>
                  </a:lnTo>
                  <a:lnTo>
                    <a:pt x="482" y="247"/>
                  </a:lnTo>
                  <a:lnTo>
                    <a:pt x="478" y="258"/>
                  </a:lnTo>
                  <a:lnTo>
                    <a:pt x="464" y="268"/>
                  </a:lnTo>
                  <a:lnTo>
                    <a:pt x="467" y="286"/>
                  </a:lnTo>
                  <a:lnTo>
                    <a:pt x="472" y="291"/>
                  </a:lnTo>
                  <a:lnTo>
                    <a:pt x="481" y="274"/>
                  </a:lnTo>
                  <a:lnTo>
                    <a:pt x="489" y="294"/>
                  </a:lnTo>
                  <a:lnTo>
                    <a:pt x="496" y="315"/>
                  </a:lnTo>
                  <a:lnTo>
                    <a:pt x="497" y="313"/>
                  </a:lnTo>
                  <a:lnTo>
                    <a:pt x="505" y="315"/>
                  </a:lnTo>
                  <a:lnTo>
                    <a:pt x="505" y="289"/>
                  </a:lnTo>
                  <a:lnTo>
                    <a:pt x="506" y="270"/>
                  </a:lnTo>
                  <a:lnTo>
                    <a:pt x="519" y="270"/>
                  </a:lnTo>
                  <a:lnTo>
                    <a:pt x="527" y="241"/>
                  </a:lnTo>
                  <a:lnTo>
                    <a:pt x="529" y="232"/>
                  </a:lnTo>
                  <a:lnTo>
                    <a:pt x="529" y="211"/>
                  </a:lnTo>
                  <a:lnTo>
                    <a:pt x="548" y="191"/>
                  </a:lnTo>
                  <a:lnTo>
                    <a:pt x="563" y="195"/>
                  </a:lnTo>
                  <a:lnTo>
                    <a:pt x="560" y="187"/>
                  </a:lnTo>
                  <a:lnTo>
                    <a:pt x="561" y="180"/>
                  </a:lnTo>
                  <a:lnTo>
                    <a:pt x="565" y="169"/>
                  </a:lnTo>
                  <a:lnTo>
                    <a:pt x="542" y="162"/>
                  </a:lnTo>
                  <a:lnTo>
                    <a:pt x="543" y="153"/>
                  </a:lnTo>
                  <a:lnTo>
                    <a:pt x="536" y="149"/>
                  </a:lnTo>
                  <a:lnTo>
                    <a:pt x="537" y="145"/>
                  </a:lnTo>
                  <a:lnTo>
                    <a:pt x="529" y="143"/>
                  </a:lnTo>
                  <a:lnTo>
                    <a:pt x="518" y="149"/>
                  </a:lnTo>
                  <a:lnTo>
                    <a:pt x="501" y="147"/>
                  </a:lnTo>
                  <a:lnTo>
                    <a:pt x="487" y="160"/>
                  </a:lnTo>
                  <a:lnTo>
                    <a:pt x="472" y="173"/>
                  </a:lnTo>
                  <a:lnTo>
                    <a:pt x="454" y="180"/>
                  </a:lnTo>
                  <a:lnTo>
                    <a:pt x="453" y="180"/>
                  </a:lnTo>
                  <a:lnTo>
                    <a:pt x="459" y="187"/>
                  </a:lnTo>
                  <a:lnTo>
                    <a:pt x="466" y="199"/>
                  </a:lnTo>
                  <a:lnTo>
                    <a:pt x="448" y="201"/>
                  </a:lnTo>
                  <a:lnTo>
                    <a:pt x="429" y="202"/>
                  </a:lnTo>
                  <a:lnTo>
                    <a:pt x="404" y="199"/>
                  </a:lnTo>
                  <a:lnTo>
                    <a:pt x="401" y="191"/>
                  </a:lnTo>
                  <a:lnTo>
                    <a:pt x="392" y="172"/>
                  </a:lnTo>
                  <a:lnTo>
                    <a:pt x="383" y="178"/>
                  </a:lnTo>
                  <a:lnTo>
                    <a:pt x="389" y="210"/>
                  </a:lnTo>
                  <a:lnTo>
                    <a:pt x="367" y="209"/>
                  </a:lnTo>
                  <a:lnTo>
                    <a:pt x="340" y="205"/>
                  </a:lnTo>
                  <a:lnTo>
                    <a:pt x="326" y="202"/>
                  </a:lnTo>
                  <a:lnTo>
                    <a:pt x="316" y="191"/>
                  </a:lnTo>
                  <a:lnTo>
                    <a:pt x="291" y="186"/>
                  </a:lnTo>
                  <a:lnTo>
                    <a:pt x="271" y="183"/>
                  </a:lnTo>
                  <a:lnTo>
                    <a:pt x="245" y="169"/>
                  </a:lnTo>
                  <a:lnTo>
                    <a:pt x="221" y="156"/>
                  </a:lnTo>
                  <a:lnTo>
                    <a:pt x="220" y="142"/>
                  </a:lnTo>
                  <a:lnTo>
                    <a:pt x="231" y="124"/>
                  </a:lnTo>
                  <a:lnTo>
                    <a:pt x="212" y="111"/>
                  </a:lnTo>
                  <a:lnTo>
                    <a:pt x="188" y="96"/>
                  </a:lnTo>
                  <a:lnTo>
                    <a:pt x="178" y="94"/>
                  </a:lnTo>
                  <a:lnTo>
                    <a:pt x="170" y="69"/>
                  </a:lnTo>
                  <a:lnTo>
                    <a:pt x="182" y="70"/>
                  </a:lnTo>
                  <a:lnTo>
                    <a:pt x="185" y="60"/>
                  </a:lnTo>
                  <a:lnTo>
                    <a:pt x="172" y="43"/>
                  </a:lnTo>
                  <a:lnTo>
                    <a:pt x="172" y="35"/>
                  </a:lnTo>
                  <a:lnTo>
                    <a:pt x="171" y="33"/>
                  </a:lnTo>
                  <a:lnTo>
                    <a:pt x="170" y="29"/>
                  </a:lnTo>
                  <a:lnTo>
                    <a:pt x="166" y="25"/>
                  </a:lnTo>
                  <a:lnTo>
                    <a:pt x="162" y="19"/>
                  </a:lnTo>
                  <a:lnTo>
                    <a:pt x="162" y="15"/>
                  </a:lnTo>
                  <a:lnTo>
                    <a:pt x="160" y="9"/>
                  </a:lnTo>
                  <a:lnTo>
                    <a:pt x="153" y="6"/>
                  </a:lnTo>
                  <a:lnTo>
                    <a:pt x="143" y="3"/>
                  </a:lnTo>
                  <a:lnTo>
                    <a:pt x="138" y="0"/>
                  </a:lnTo>
                  <a:lnTo>
                    <a:pt x="137" y="0"/>
                  </a:lnTo>
                  <a:close/>
                </a:path>
              </a:pathLst>
            </a:custGeom>
            <a:solidFill>
              <a:srgbClr val="DDCC8D"/>
            </a:solidFill>
            <a:ln w="1588">
              <a:solidFill>
                <a:srgbClr val="000000"/>
              </a:solidFill>
              <a:prstDash val="solid"/>
              <a:round/>
              <a:headEnd/>
              <a:tailEnd/>
            </a:ln>
          </p:spPr>
          <p:txBody>
            <a:bodyPr/>
            <a:lstStyle/>
            <a:p>
              <a:endParaRPr lang="en-US"/>
            </a:p>
          </p:txBody>
        </p:sp>
        <p:sp>
          <p:nvSpPr>
            <p:cNvPr id="327759" name="Freeform 79"/>
            <p:cNvSpPr>
              <a:spLocks/>
            </p:cNvSpPr>
            <p:nvPr/>
          </p:nvSpPr>
          <p:spPr bwMode="auto">
            <a:xfrm>
              <a:off x="3195" y="1711"/>
              <a:ext cx="18" cy="64"/>
            </a:xfrm>
            <a:custGeom>
              <a:avLst/>
              <a:gdLst/>
              <a:ahLst/>
              <a:cxnLst>
                <a:cxn ang="0">
                  <a:pos x="17" y="87"/>
                </a:cxn>
                <a:cxn ang="0">
                  <a:pos x="9" y="66"/>
                </a:cxn>
                <a:cxn ang="0">
                  <a:pos x="0" y="45"/>
                </a:cxn>
                <a:cxn ang="0">
                  <a:pos x="6" y="24"/>
                </a:cxn>
                <a:cxn ang="0">
                  <a:pos x="12" y="3"/>
                </a:cxn>
                <a:cxn ang="0">
                  <a:pos x="23" y="0"/>
                </a:cxn>
                <a:cxn ang="0">
                  <a:pos x="24" y="12"/>
                </a:cxn>
                <a:cxn ang="0">
                  <a:pos x="23" y="31"/>
                </a:cxn>
                <a:cxn ang="0">
                  <a:pos x="22" y="49"/>
                </a:cxn>
                <a:cxn ang="0">
                  <a:pos x="21" y="68"/>
                </a:cxn>
                <a:cxn ang="0">
                  <a:pos x="18" y="86"/>
                </a:cxn>
                <a:cxn ang="0">
                  <a:pos x="17" y="87"/>
                </a:cxn>
              </a:cxnLst>
              <a:rect l="0" t="0" r="r" b="b"/>
              <a:pathLst>
                <a:path w="24" h="87">
                  <a:moveTo>
                    <a:pt x="17" y="87"/>
                  </a:moveTo>
                  <a:lnTo>
                    <a:pt x="9" y="66"/>
                  </a:lnTo>
                  <a:lnTo>
                    <a:pt x="0" y="45"/>
                  </a:lnTo>
                  <a:lnTo>
                    <a:pt x="6" y="24"/>
                  </a:lnTo>
                  <a:lnTo>
                    <a:pt x="12" y="3"/>
                  </a:lnTo>
                  <a:lnTo>
                    <a:pt x="23" y="0"/>
                  </a:lnTo>
                  <a:lnTo>
                    <a:pt x="24" y="12"/>
                  </a:lnTo>
                  <a:lnTo>
                    <a:pt x="23" y="31"/>
                  </a:lnTo>
                  <a:lnTo>
                    <a:pt x="22" y="49"/>
                  </a:lnTo>
                  <a:lnTo>
                    <a:pt x="21" y="68"/>
                  </a:lnTo>
                  <a:lnTo>
                    <a:pt x="18" y="86"/>
                  </a:lnTo>
                  <a:lnTo>
                    <a:pt x="17" y="87"/>
                  </a:lnTo>
                  <a:close/>
                </a:path>
              </a:pathLst>
            </a:custGeom>
            <a:solidFill>
              <a:srgbClr val="DDCC8D"/>
            </a:solidFill>
            <a:ln w="1588">
              <a:solidFill>
                <a:srgbClr val="000000"/>
              </a:solidFill>
              <a:prstDash val="solid"/>
              <a:round/>
              <a:headEnd/>
              <a:tailEnd/>
            </a:ln>
          </p:spPr>
          <p:txBody>
            <a:bodyPr/>
            <a:lstStyle/>
            <a:p>
              <a:endParaRPr lang="en-US"/>
            </a:p>
          </p:txBody>
        </p:sp>
        <p:sp>
          <p:nvSpPr>
            <p:cNvPr id="327760" name="Freeform 80"/>
            <p:cNvSpPr>
              <a:spLocks/>
            </p:cNvSpPr>
            <p:nvPr/>
          </p:nvSpPr>
          <p:spPr bwMode="auto">
            <a:xfrm>
              <a:off x="3208" y="1710"/>
              <a:ext cx="60" cy="71"/>
            </a:xfrm>
            <a:custGeom>
              <a:avLst/>
              <a:gdLst/>
              <a:ahLst/>
              <a:cxnLst>
                <a:cxn ang="0">
                  <a:pos x="30" y="24"/>
                </a:cxn>
                <a:cxn ang="0">
                  <a:pos x="6" y="15"/>
                </a:cxn>
                <a:cxn ang="0">
                  <a:pos x="5" y="34"/>
                </a:cxn>
                <a:cxn ang="0">
                  <a:pos x="4" y="52"/>
                </a:cxn>
                <a:cxn ang="0">
                  <a:pos x="3" y="71"/>
                </a:cxn>
                <a:cxn ang="0">
                  <a:pos x="0" y="89"/>
                </a:cxn>
                <a:cxn ang="0">
                  <a:pos x="2" y="94"/>
                </a:cxn>
                <a:cxn ang="0">
                  <a:pos x="23" y="98"/>
                </a:cxn>
                <a:cxn ang="0">
                  <a:pos x="35" y="82"/>
                </a:cxn>
                <a:cxn ang="0">
                  <a:pos x="50" y="78"/>
                </a:cxn>
                <a:cxn ang="0">
                  <a:pos x="59" y="68"/>
                </a:cxn>
                <a:cxn ang="0">
                  <a:pos x="36" y="44"/>
                </a:cxn>
                <a:cxn ang="0">
                  <a:pos x="58" y="35"/>
                </a:cxn>
                <a:cxn ang="0">
                  <a:pos x="80" y="27"/>
                </a:cxn>
                <a:cxn ang="0">
                  <a:pos x="66" y="0"/>
                </a:cxn>
                <a:cxn ang="0">
                  <a:pos x="48" y="12"/>
                </a:cxn>
                <a:cxn ang="0">
                  <a:pos x="30" y="24"/>
                </a:cxn>
              </a:cxnLst>
              <a:rect l="0" t="0" r="r" b="b"/>
              <a:pathLst>
                <a:path w="80" h="98">
                  <a:moveTo>
                    <a:pt x="30" y="24"/>
                  </a:moveTo>
                  <a:lnTo>
                    <a:pt x="6" y="15"/>
                  </a:lnTo>
                  <a:lnTo>
                    <a:pt x="5" y="34"/>
                  </a:lnTo>
                  <a:lnTo>
                    <a:pt x="4" y="52"/>
                  </a:lnTo>
                  <a:lnTo>
                    <a:pt x="3" y="71"/>
                  </a:lnTo>
                  <a:lnTo>
                    <a:pt x="0" y="89"/>
                  </a:lnTo>
                  <a:lnTo>
                    <a:pt x="2" y="94"/>
                  </a:lnTo>
                  <a:lnTo>
                    <a:pt x="23" y="98"/>
                  </a:lnTo>
                  <a:lnTo>
                    <a:pt x="35" y="82"/>
                  </a:lnTo>
                  <a:lnTo>
                    <a:pt x="50" y="78"/>
                  </a:lnTo>
                  <a:lnTo>
                    <a:pt x="59" y="68"/>
                  </a:lnTo>
                  <a:lnTo>
                    <a:pt x="36" y="44"/>
                  </a:lnTo>
                  <a:lnTo>
                    <a:pt x="58" y="35"/>
                  </a:lnTo>
                  <a:lnTo>
                    <a:pt x="80" y="27"/>
                  </a:lnTo>
                  <a:lnTo>
                    <a:pt x="66" y="0"/>
                  </a:lnTo>
                  <a:lnTo>
                    <a:pt x="48" y="12"/>
                  </a:lnTo>
                  <a:lnTo>
                    <a:pt x="30" y="24"/>
                  </a:lnTo>
                  <a:close/>
                </a:path>
              </a:pathLst>
            </a:custGeom>
            <a:solidFill>
              <a:srgbClr val="DDCC8D"/>
            </a:solidFill>
            <a:ln w="1588">
              <a:solidFill>
                <a:srgbClr val="000000"/>
              </a:solidFill>
              <a:prstDash val="solid"/>
              <a:round/>
              <a:headEnd/>
              <a:tailEnd/>
            </a:ln>
          </p:spPr>
          <p:txBody>
            <a:bodyPr/>
            <a:lstStyle/>
            <a:p>
              <a:endParaRPr lang="en-US"/>
            </a:p>
          </p:txBody>
        </p:sp>
        <p:sp>
          <p:nvSpPr>
            <p:cNvPr id="327761" name="Freeform 81"/>
            <p:cNvSpPr>
              <a:spLocks/>
            </p:cNvSpPr>
            <p:nvPr/>
          </p:nvSpPr>
          <p:spPr bwMode="auto">
            <a:xfrm>
              <a:off x="3479" y="1853"/>
              <a:ext cx="115" cy="142"/>
            </a:xfrm>
            <a:custGeom>
              <a:avLst/>
              <a:gdLst/>
              <a:ahLst/>
              <a:cxnLst>
                <a:cxn ang="0">
                  <a:pos x="154" y="59"/>
                </a:cxn>
                <a:cxn ang="0">
                  <a:pos x="138" y="46"/>
                </a:cxn>
                <a:cxn ang="0">
                  <a:pos x="123" y="31"/>
                </a:cxn>
                <a:cxn ang="0">
                  <a:pos x="106" y="24"/>
                </a:cxn>
                <a:cxn ang="0">
                  <a:pos x="89" y="17"/>
                </a:cxn>
                <a:cxn ang="0">
                  <a:pos x="78" y="0"/>
                </a:cxn>
                <a:cxn ang="0">
                  <a:pos x="72" y="5"/>
                </a:cxn>
                <a:cxn ang="0">
                  <a:pos x="69" y="0"/>
                </a:cxn>
                <a:cxn ang="0">
                  <a:pos x="74" y="20"/>
                </a:cxn>
                <a:cxn ang="0">
                  <a:pos x="63" y="25"/>
                </a:cxn>
                <a:cxn ang="0">
                  <a:pos x="59" y="53"/>
                </a:cxn>
                <a:cxn ang="0">
                  <a:pos x="70" y="70"/>
                </a:cxn>
                <a:cxn ang="0">
                  <a:pos x="65" y="92"/>
                </a:cxn>
                <a:cxn ang="0">
                  <a:pos x="62" y="116"/>
                </a:cxn>
                <a:cxn ang="0">
                  <a:pos x="46" y="121"/>
                </a:cxn>
                <a:cxn ang="0">
                  <a:pos x="32" y="127"/>
                </a:cxn>
                <a:cxn ang="0">
                  <a:pos x="17" y="133"/>
                </a:cxn>
                <a:cxn ang="0">
                  <a:pos x="2" y="139"/>
                </a:cxn>
                <a:cxn ang="0">
                  <a:pos x="0" y="149"/>
                </a:cxn>
                <a:cxn ang="0">
                  <a:pos x="15" y="172"/>
                </a:cxn>
                <a:cxn ang="0">
                  <a:pos x="28" y="194"/>
                </a:cxn>
                <a:cxn ang="0">
                  <a:pos x="45" y="191"/>
                </a:cxn>
                <a:cxn ang="0">
                  <a:pos x="60" y="187"/>
                </a:cxn>
                <a:cxn ang="0">
                  <a:pos x="71" y="176"/>
                </a:cxn>
                <a:cxn ang="0">
                  <a:pos x="78" y="166"/>
                </a:cxn>
                <a:cxn ang="0">
                  <a:pos x="96" y="160"/>
                </a:cxn>
                <a:cxn ang="0">
                  <a:pos x="105" y="143"/>
                </a:cxn>
                <a:cxn ang="0">
                  <a:pos x="119" y="136"/>
                </a:cxn>
                <a:cxn ang="0">
                  <a:pos x="118" y="109"/>
                </a:cxn>
                <a:cxn ang="0">
                  <a:pos x="125" y="104"/>
                </a:cxn>
                <a:cxn ang="0">
                  <a:pos x="131" y="104"/>
                </a:cxn>
                <a:cxn ang="0">
                  <a:pos x="142" y="82"/>
                </a:cxn>
                <a:cxn ang="0">
                  <a:pos x="154" y="59"/>
                </a:cxn>
              </a:cxnLst>
              <a:rect l="0" t="0" r="r" b="b"/>
              <a:pathLst>
                <a:path w="154" h="194">
                  <a:moveTo>
                    <a:pt x="154" y="59"/>
                  </a:moveTo>
                  <a:lnTo>
                    <a:pt x="138" y="46"/>
                  </a:lnTo>
                  <a:lnTo>
                    <a:pt x="123" y="31"/>
                  </a:lnTo>
                  <a:lnTo>
                    <a:pt x="106" y="24"/>
                  </a:lnTo>
                  <a:lnTo>
                    <a:pt x="89" y="17"/>
                  </a:lnTo>
                  <a:lnTo>
                    <a:pt x="78" y="0"/>
                  </a:lnTo>
                  <a:lnTo>
                    <a:pt x="72" y="5"/>
                  </a:lnTo>
                  <a:lnTo>
                    <a:pt x="69" y="0"/>
                  </a:lnTo>
                  <a:lnTo>
                    <a:pt x="74" y="20"/>
                  </a:lnTo>
                  <a:lnTo>
                    <a:pt x="63" y="25"/>
                  </a:lnTo>
                  <a:lnTo>
                    <a:pt x="59" y="53"/>
                  </a:lnTo>
                  <a:lnTo>
                    <a:pt x="70" y="70"/>
                  </a:lnTo>
                  <a:lnTo>
                    <a:pt x="65" y="92"/>
                  </a:lnTo>
                  <a:lnTo>
                    <a:pt x="62" y="116"/>
                  </a:lnTo>
                  <a:lnTo>
                    <a:pt x="46" y="121"/>
                  </a:lnTo>
                  <a:lnTo>
                    <a:pt x="32" y="127"/>
                  </a:lnTo>
                  <a:lnTo>
                    <a:pt x="17" y="133"/>
                  </a:lnTo>
                  <a:lnTo>
                    <a:pt x="2" y="139"/>
                  </a:lnTo>
                  <a:lnTo>
                    <a:pt x="0" y="149"/>
                  </a:lnTo>
                  <a:lnTo>
                    <a:pt x="15" y="172"/>
                  </a:lnTo>
                  <a:lnTo>
                    <a:pt x="28" y="194"/>
                  </a:lnTo>
                  <a:lnTo>
                    <a:pt x="45" y="191"/>
                  </a:lnTo>
                  <a:lnTo>
                    <a:pt x="60" y="187"/>
                  </a:lnTo>
                  <a:lnTo>
                    <a:pt x="71" y="176"/>
                  </a:lnTo>
                  <a:lnTo>
                    <a:pt x="78" y="166"/>
                  </a:lnTo>
                  <a:lnTo>
                    <a:pt x="96" y="160"/>
                  </a:lnTo>
                  <a:lnTo>
                    <a:pt x="105" y="143"/>
                  </a:lnTo>
                  <a:lnTo>
                    <a:pt x="119" y="136"/>
                  </a:lnTo>
                  <a:lnTo>
                    <a:pt x="118" y="109"/>
                  </a:lnTo>
                  <a:lnTo>
                    <a:pt x="125" y="104"/>
                  </a:lnTo>
                  <a:lnTo>
                    <a:pt x="131" y="104"/>
                  </a:lnTo>
                  <a:lnTo>
                    <a:pt x="142" y="82"/>
                  </a:lnTo>
                  <a:lnTo>
                    <a:pt x="154" y="59"/>
                  </a:lnTo>
                  <a:close/>
                </a:path>
              </a:pathLst>
            </a:custGeom>
            <a:solidFill>
              <a:srgbClr val="DDCC8D"/>
            </a:solidFill>
            <a:ln w="1588">
              <a:solidFill>
                <a:srgbClr val="000000"/>
              </a:solidFill>
              <a:prstDash val="solid"/>
              <a:round/>
              <a:headEnd/>
              <a:tailEnd/>
            </a:ln>
          </p:spPr>
          <p:txBody>
            <a:bodyPr/>
            <a:lstStyle/>
            <a:p>
              <a:endParaRPr lang="en-US"/>
            </a:p>
          </p:txBody>
        </p:sp>
        <p:sp>
          <p:nvSpPr>
            <p:cNvPr id="327762" name="Freeform 82"/>
            <p:cNvSpPr>
              <a:spLocks/>
            </p:cNvSpPr>
            <p:nvPr/>
          </p:nvSpPr>
          <p:spPr bwMode="auto">
            <a:xfrm>
              <a:off x="3531" y="1831"/>
              <a:ext cx="3" cy="9"/>
            </a:xfrm>
            <a:custGeom>
              <a:avLst/>
              <a:gdLst/>
              <a:ahLst/>
              <a:cxnLst>
                <a:cxn ang="0">
                  <a:pos x="6" y="0"/>
                </a:cxn>
                <a:cxn ang="0">
                  <a:pos x="0" y="8"/>
                </a:cxn>
                <a:cxn ang="0">
                  <a:pos x="5" y="12"/>
                </a:cxn>
                <a:cxn ang="0">
                  <a:pos x="6" y="0"/>
                </a:cxn>
              </a:cxnLst>
              <a:rect l="0" t="0" r="r" b="b"/>
              <a:pathLst>
                <a:path w="6" h="12">
                  <a:moveTo>
                    <a:pt x="6" y="0"/>
                  </a:moveTo>
                  <a:lnTo>
                    <a:pt x="0" y="8"/>
                  </a:lnTo>
                  <a:lnTo>
                    <a:pt x="5" y="12"/>
                  </a:lnTo>
                  <a:lnTo>
                    <a:pt x="6" y="0"/>
                  </a:lnTo>
                  <a:close/>
                </a:path>
              </a:pathLst>
            </a:custGeom>
            <a:solidFill>
              <a:srgbClr val="DDCC8D"/>
            </a:solidFill>
            <a:ln w="1588">
              <a:solidFill>
                <a:srgbClr val="000000"/>
              </a:solidFill>
              <a:prstDash val="solid"/>
              <a:round/>
              <a:headEnd/>
              <a:tailEnd/>
            </a:ln>
          </p:spPr>
          <p:txBody>
            <a:bodyPr/>
            <a:lstStyle/>
            <a:p>
              <a:endParaRPr lang="en-US"/>
            </a:p>
          </p:txBody>
        </p:sp>
        <p:sp>
          <p:nvSpPr>
            <p:cNvPr id="327763" name="Freeform 83"/>
            <p:cNvSpPr>
              <a:spLocks/>
            </p:cNvSpPr>
            <p:nvPr/>
          </p:nvSpPr>
          <p:spPr bwMode="auto">
            <a:xfrm>
              <a:off x="3207" y="1728"/>
              <a:ext cx="325" cy="285"/>
            </a:xfrm>
            <a:custGeom>
              <a:avLst/>
              <a:gdLst/>
              <a:ahLst/>
              <a:cxnLst>
                <a:cxn ang="0">
                  <a:pos x="97" y="234"/>
                </a:cxn>
                <a:cxn ang="0">
                  <a:pos x="83" y="197"/>
                </a:cxn>
                <a:cxn ang="0">
                  <a:pos x="56" y="174"/>
                </a:cxn>
                <a:cxn ang="0">
                  <a:pos x="25" y="123"/>
                </a:cxn>
                <a:cxn ang="0">
                  <a:pos x="0" y="95"/>
                </a:cxn>
                <a:cxn ang="0">
                  <a:pos x="25" y="71"/>
                </a:cxn>
                <a:cxn ang="0">
                  <a:pos x="52" y="51"/>
                </a:cxn>
                <a:cxn ang="0">
                  <a:pos x="38" y="17"/>
                </a:cxn>
                <a:cxn ang="0">
                  <a:pos x="82" y="0"/>
                </a:cxn>
                <a:cxn ang="0">
                  <a:pos x="120" y="18"/>
                </a:cxn>
                <a:cxn ang="0">
                  <a:pos x="158" y="35"/>
                </a:cxn>
                <a:cxn ang="0">
                  <a:pos x="197" y="71"/>
                </a:cxn>
                <a:cxn ang="0">
                  <a:pos x="252" y="75"/>
                </a:cxn>
                <a:cxn ang="0">
                  <a:pos x="271" y="86"/>
                </a:cxn>
                <a:cxn ang="0">
                  <a:pos x="292" y="111"/>
                </a:cxn>
                <a:cxn ang="0">
                  <a:pos x="312" y="143"/>
                </a:cxn>
                <a:cxn ang="0">
                  <a:pos x="330" y="174"/>
                </a:cxn>
                <a:cxn ang="0">
                  <a:pos x="337" y="177"/>
                </a:cxn>
                <a:cxn ang="0">
                  <a:pos x="342" y="185"/>
                </a:cxn>
                <a:cxn ang="0">
                  <a:pos x="343" y="189"/>
                </a:cxn>
                <a:cxn ang="0">
                  <a:pos x="356" y="215"/>
                </a:cxn>
                <a:cxn ang="0">
                  <a:pos x="418" y="227"/>
                </a:cxn>
                <a:cxn ang="0">
                  <a:pos x="432" y="239"/>
                </a:cxn>
                <a:cxn ang="0">
                  <a:pos x="424" y="285"/>
                </a:cxn>
                <a:cxn ang="0">
                  <a:pos x="394" y="296"/>
                </a:cxn>
                <a:cxn ang="0">
                  <a:pos x="364" y="308"/>
                </a:cxn>
                <a:cxn ang="0">
                  <a:pos x="332" y="317"/>
                </a:cxn>
                <a:cxn ang="0">
                  <a:pos x="300" y="325"/>
                </a:cxn>
                <a:cxn ang="0">
                  <a:pos x="277" y="356"/>
                </a:cxn>
                <a:cxn ang="0">
                  <a:pos x="254" y="387"/>
                </a:cxn>
                <a:cxn ang="0">
                  <a:pos x="234" y="354"/>
                </a:cxn>
                <a:cxn ang="0">
                  <a:pos x="192" y="343"/>
                </a:cxn>
                <a:cxn ang="0">
                  <a:pos x="181" y="369"/>
                </a:cxn>
                <a:cxn ang="0">
                  <a:pos x="161" y="336"/>
                </a:cxn>
                <a:cxn ang="0">
                  <a:pos x="128" y="283"/>
                </a:cxn>
              </a:cxnLst>
              <a:rect l="0" t="0" r="r" b="b"/>
              <a:pathLst>
                <a:path w="432" h="387">
                  <a:moveTo>
                    <a:pt x="106" y="264"/>
                  </a:moveTo>
                  <a:lnTo>
                    <a:pt x="97" y="234"/>
                  </a:lnTo>
                  <a:lnTo>
                    <a:pt x="90" y="215"/>
                  </a:lnTo>
                  <a:lnTo>
                    <a:pt x="83" y="197"/>
                  </a:lnTo>
                  <a:lnTo>
                    <a:pt x="70" y="186"/>
                  </a:lnTo>
                  <a:lnTo>
                    <a:pt x="56" y="174"/>
                  </a:lnTo>
                  <a:lnTo>
                    <a:pt x="46" y="150"/>
                  </a:lnTo>
                  <a:lnTo>
                    <a:pt x="25" y="123"/>
                  </a:lnTo>
                  <a:lnTo>
                    <a:pt x="5" y="96"/>
                  </a:lnTo>
                  <a:lnTo>
                    <a:pt x="0" y="95"/>
                  </a:lnTo>
                  <a:lnTo>
                    <a:pt x="4" y="67"/>
                  </a:lnTo>
                  <a:lnTo>
                    <a:pt x="25" y="71"/>
                  </a:lnTo>
                  <a:lnTo>
                    <a:pt x="37" y="55"/>
                  </a:lnTo>
                  <a:lnTo>
                    <a:pt x="52" y="51"/>
                  </a:lnTo>
                  <a:lnTo>
                    <a:pt x="61" y="41"/>
                  </a:lnTo>
                  <a:lnTo>
                    <a:pt x="38" y="17"/>
                  </a:lnTo>
                  <a:lnTo>
                    <a:pt x="60" y="8"/>
                  </a:lnTo>
                  <a:lnTo>
                    <a:pt x="82" y="0"/>
                  </a:lnTo>
                  <a:lnTo>
                    <a:pt x="101" y="8"/>
                  </a:lnTo>
                  <a:lnTo>
                    <a:pt x="120" y="18"/>
                  </a:lnTo>
                  <a:lnTo>
                    <a:pt x="139" y="26"/>
                  </a:lnTo>
                  <a:lnTo>
                    <a:pt x="158" y="35"/>
                  </a:lnTo>
                  <a:lnTo>
                    <a:pt x="176" y="53"/>
                  </a:lnTo>
                  <a:lnTo>
                    <a:pt x="197" y="71"/>
                  </a:lnTo>
                  <a:lnTo>
                    <a:pt x="233" y="73"/>
                  </a:lnTo>
                  <a:lnTo>
                    <a:pt x="252" y="75"/>
                  </a:lnTo>
                  <a:lnTo>
                    <a:pt x="254" y="83"/>
                  </a:lnTo>
                  <a:lnTo>
                    <a:pt x="271" y="86"/>
                  </a:lnTo>
                  <a:lnTo>
                    <a:pt x="283" y="104"/>
                  </a:lnTo>
                  <a:lnTo>
                    <a:pt x="292" y="111"/>
                  </a:lnTo>
                  <a:lnTo>
                    <a:pt x="311" y="129"/>
                  </a:lnTo>
                  <a:lnTo>
                    <a:pt x="312" y="143"/>
                  </a:lnTo>
                  <a:lnTo>
                    <a:pt x="320" y="158"/>
                  </a:lnTo>
                  <a:lnTo>
                    <a:pt x="330" y="174"/>
                  </a:lnTo>
                  <a:lnTo>
                    <a:pt x="336" y="179"/>
                  </a:lnTo>
                  <a:lnTo>
                    <a:pt x="337" y="177"/>
                  </a:lnTo>
                  <a:lnTo>
                    <a:pt x="341" y="179"/>
                  </a:lnTo>
                  <a:lnTo>
                    <a:pt x="342" y="185"/>
                  </a:lnTo>
                  <a:lnTo>
                    <a:pt x="343" y="186"/>
                  </a:lnTo>
                  <a:lnTo>
                    <a:pt x="343" y="189"/>
                  </a:lnTo>
                  <a:lnTo>
                    <a:pt x="350" y="195"/>
                  </a:lnTo>
                  <a:lnTo>
                    <a:pt x="356" y="215"/>
                  </a:lnTo>
                  <a:lnTo>
                    <a:pt x="388" y="221"/>
                  </a:lnTo>
                  <a:lnTo>
                    <a:pt x="418" y="227"/>
                  </a:lnTo>
                  <a:lnTo>
                    <a:pt x="421" y="222"/>
                  </a:lnTo>
                  <a:lnTo>
                    <a:pt x="432" y="239"/>
                  </a:lnTo>
                  <a:lnTo>
                    <a:pt x="427" y="261"/>
                  </a:lnTo>
                  <a:lnTo>
                    <a:pt x="424" y="285"/>
                  </a:lnTo>
                  <a:lnTo>
                    <a:pt x="408" y="290"/>
                  </a:lnTo>
                  <a:lnTo>
                    <a:pt x="394" y="296"/>
                  </a:lnTo>
                  <a:lnTo>
                    <a:pt x="379" y="302"/>
                  </a:lnTo>
                  <a:lnTo>
                    <a:pt x="364" y="308"/>
                  </a:lnTo>
                  <a:lnTo>
                    <a:pt x="348" y="313"/>
                  </a:lnTo>
                  <a:lnTo>
                    <a:pt x="332" y="317"/>
                  </a:lnTo>
                  <a:lnTo>
                    <a:pt x="316" y="321"/>
                  </a:lnTo>
                  <a:lnTo>
                    <a:pt x="300" y="325"/>
                  </a:lnTo>
                  <a:lnTo>
                    <a:pt x="288" y="341"/>
                  </a:lnTo>
                  <a:lnTo>
                    <a:pt x="277" y="356"/>
                  </a:lnTo>
                  <a:lnTo>
                    <a:pt x="265" y="372"/>
                  </a:lnTo>
                  <a:lnTo>
                    <a:pt x="254" y="387"/>
                  </a:lnTo>
                  <a:lnTo>
                    <a:pt x="253" y="362"/>
                  </a:lnTo>
                  <a:lnTo>
                    <a:pt x="234" y="354"/>
                  </a:lnTo>
                  <a:lnTo>
                    <a:pt x="215" y="345"/>
                  </a:lnTo>
                  <a:lnTo>
                    <a:pt x="192" y="343"/>
                  </a:lnTo>
                  <a:lnTo>
                    <a:pt x="188" y="362"/>
                  </a:lnTo>
                  <a:lnTo>
                    <a:pt x="181" y="369"/>
                  </a:lnTo>
                  <a:lnTo>
                    <a:pt x="172" y="353"/>
                  </a:lnTo>
                  <a:lnTo>
                    <a:pt x="161" y="336"/>
                  </a:lnTo>
                  <a:lnTo>
                    <a:pt x="144" y="309"/>
                  </a:lnTo>
                  <a:lnTo>
                    <a:pt x="128" y="283"/>
                  </a:lnTo>
                  <a:lnTo>
                    <a:pt x="106" y="264"/>
                  </a:lnTo>
                  <a:close/>
                </a:path>
              </a:pathLst>
            </a:custGeom>
            <a:solidFill>
              <a:srgbClr val="DDCC8D"/>
            </a:solidFill>
            <a:ln w="1588">
              <a:solidFill>
                <a:srgbClr val="000000"/>
              </a:solidFill>
              <a:prstDash val="solid"/>
              <a:round/>
              <a:headEnd/>
              <a:tailEnd/>
            </a:ln>
          </p:spPr>
          <p:txBody>
            <a:bodyPr/>
            <a:lstStyle/>
            <a:p>
              <a:endParaRPr lang="en-US"/>
            </a:p>
          </p:txBody>
        </p:sp>
        <p:sp>
          <p:nvSpPr>
            <p:cNvPr id="327764" name="Freeform 84"/>
            <p:cNvSpPr>
              <a:spLocks/>
            </p:cNvSpPr>
            <p:nvPr/>
          </p:nvSpPr>
          <p:spPr bwMode="auto">
            <a:xfrm>
              <a:off x="3465" y="1837"/>
              <a:ext cx="73" cy="59"/>
            </a:xfrm>
            <a:custGeom>
              <a:avLst/>
              <a:gdLst/>
              <a:ahLst/>
              <a:cxnLst>
                <a:cxn ang="0">
                  <a:pos x="0" y="42"/>
                </a:cxn>
                <a:cxn ang="0">
                  <a:pos x="7" y="48"/>
                </a:cxn>
                <a:cxn ang="0">
                  <a:pos x="13" y="68"/>
                </a:cxn>
                <a:cxn ang="0">
                  <a:pos x="45" y="74"/>
                </a:cxn>
                <a:cxn ang="0">
                  <a:pos x="75" y="80"/>
                </a:cxn>
                <a:cxn ang="0">
                  <a:pos x="78" y="75"/>
                </a:cxn>
                <a:cxn ang="0">
                  <a:pos x="82" y="47"/>
                </a:cxn>
                <a:cxn ang="0">
                  <a:pos x="93" y="42"/>
                </a:cxn>
                <a:cxn ang="0">
                  <a:pos x="88" y="22"/>
                </a:cxn>
                <a:cxn ang="0">
                  <a:pos x="91" y="27"/>
                </a:cxn>
                <a:cxn ang="0">
                  <a:pos x="97" y="22"/>
                </a:cxn>
                <a:cxn ang="0">
                  <a:pos x="93" y="4"/>
                </a:cxn>
                <a:cxn ang="0">
                  <a:pos x="88" y="0"/>
                </a:cxn>
                <a:cxn ang="0">
                  <a:pos x="70" y="22"/>
                </a:cxn>
                <a:cxn ang="0">
                  <a:pos x="51" y="42"/>
                </a:cxn>
                <a:cxn ang="0">
                  <a:pos x="19" y="44"/>
                </a:cxn>
                <a:cxn ang="0">
                  <a:pos x="6" y="42"/>
                </a:cxn>
                <a:cxn ang="0">
                  <a:pos x="0" y="39"/>
                </a:cxn>
                <a:cxn ang="0">
                  <a:pos x="0" y="42"/>
                </a:cxn>
              </a:cxnLst>
              <a:rect l="0" t="0" r="r" b="b"/>
              <a:pathLst>
                <a:path w="97" h="80">
                  <a:moveTo>
                    <a:pt x="0" y="42"/>
                  </a:moveTo>
                  <a:lnTo>
                    <a:pt x="7" y="48"/>
                  </a:lnTo>
                  <a:lnTo>
                    <a:pt x="13" y="68"/>
                  </a:lnTo>
                  <a:lnTo>
                    <a:pt x="45" y="74"/>
                  </a:lnTo>
                  <a:lnTo>
                    <a:pt x="75" y="80"/>
                  </a:lnTo>
                  <a:lnTo>
                    <a:pt x="78" y="75"/>
                  </a:lnTo>
                  <a:lnTo>
                    <a:pt x="82" y="47"/>
                  </a:lnTo>
                  <a:lnTo>
                    <a:pt x="93" y="42"/>
                  </a:lnTo>
                  <a:lnTo>
                    <a:pt x="88" y="22"/>
                  </a:lnTo>
                  <a:lnTo>
                    <a:pt x="91" y="27"/>
                  </a:lnTo>
                  <a:lnTo>
                    <a:pt x="97" y="22"/>
                  </a:lnTo>
                  <a:lnTo>
                    <a:pt x="93" y="4"/>
                  </a:lnTo>
                  <a:lnTo>
                    <a:pt x="88" y="0"/>
                  </a:lnTo>
                  <a:lnTo>
                    <a:pt x="70" y="22"/>
                  </a:lnTo>
                  <a:lnTo>
                    <a:pt x="51" y="42"/>
                  </a:lnTo>
                  <a:lnTo>
                    <a:pt x="19" y="44"/>
                  </a:lnTo>
                  <a:lnTo>
                    <a:pt x="6" y="42"/>
                  </a:lnTo>
                  <a:lnTo>
                    <a:pt x="0" y="39"/>
                  </a:lnTo>
                  <a:lnTo>
                    <a:pt x="0" y="42"/>
                  </a:lnTo>
                  <a:close/>
                </a:path>
              </a:pathLst>
            </a:custGeom>
            <a:solidFill>
              <a:srgbClr val="DDCC8D"/>
            </a:solidFill>
            <a:ln w="1588">
              <a:solidFill>
                <a:srgbClr val="000000"/>
              </a:solidFill>
              <a:prstDash val="solid"/>
              <a:round/>
              <a:headEnd/>
              <a:tailEnd/>
            </a:ln>
          </p:spPr>
          <p:txBody>
            <a:bodyPr/>
            <a:lstStyle/>
            <a:p>
              <a:endParaRPr lang="en-US"/>
            </a:p>
          </p:txBody>
        </p:sp>
        <p:sp>
          <p:nvSpPr>
            <p:cNvPr id="327765" name="Freeform 85"/>
            <p:cNvSpPr>
              <a:spLocks/>
            </p:cNvSpPr>
            <p:nvPr/>
          </p:nvSpPr>
          <p:spPr bwMode="auto">
            <a:xfrm>
              <a:off x="3343" y="1956"/>
              <a:ext cx="157" cy="107"/>
            </a:xfrm>
            <a:custGeom>
              <a:avLst/>
              <a:gdLst/>
              <a:ahLst/>
              <a:cxnLst>
                <a:cxn ang="0">
                  <a:pos x="7" y="54"/>
                </a:cxn>
                <a:cxn ang="0">
                  <a:pos x="0" y="61"/>
                </a:cxn>
                <a:cxn ang="0">
                  <a:pos x="0" y="89"/>
                </a:cxn>
                <a:cxn ang="0">
                  <a:pos x="9" y="118"/>
                </a:cxn>
                <a:cxn ang="0">
                  <a:pos x="18" y="148"/>
                </a:cxn>
                <a:cxn ang="0">
                  <a:pos x="43" y="145"/>
                </a:cxn>
                <a:cxn ang="0">
                  <a:pos x="70" y="131"/>
                </a:cxn>
                <a:cxn ang="0">
                  <a:pos x="91" y="124"/>
                </a:cxn>
                <a:cxn ang="0">
                  <a:pos x="112" y="117"/>
                </a:cxn>
                <a:cxn ang="0">
                  <a:pos x="129" y="109"/>
                </a:cxn>
                <a:cxn ang="0">
                  <a:pos x="144" y="102"/>
                </a:cxn>
                <a:cxn ang="0">
                  <a:pos x="160" y="95"/>
                </a:cxn>
                <a:cxn ang="0">
                  <a:pos x="175" y="88"/>
                </a:cxn>
                <a:cxn ang="0">
                  <a:pos x="191" y="79"/>
                </a:cxn>
                <a:cxn ang="0">
                  <a:pos x="191" y="71"/>
                </a:cxn>
                <a:cxn ang="0">
                  <a:pos x="209" y="55"/>
                </a:cxn>
                <a:cxn ang="0">
                  <a:pos x="196" y="33"/>
                </a:cxn>
                <a:cxn ang="0">
                  <a:pos x="181" y="10"/>
                </a:cxn>
                <a:cxn ang="0">
                  <a:pos x="183" y="0"/>
                </a:cxn>
                <a:cxn ang="0">
                  <a:pos x="167" y="5"/>
                </a:cxn>
                <a:cxn ang="0">
                  <a:pos x="151" y="9"/>
                </a:cxn>
                <a:cxn ang="0">
                  <a:pos x="135" y="13"/>
                </a:cxn>
                <a:cxn ang="0">
                  <a:pos x="119" y="17"/>
                </a:cxn>
                <a:cxn ang="0">
                  <a:pos x="107" y="33"/>
                </a:cxn>
                <a:cxn ang="0">
                  <a:pos x="96" y="48"/>
                </a:cxn>
                <a:cxn ang="0">
                  <a:pos x="84" y="64"/>
                </a:cxn>
                <a:cxn ang="0">
                  <a:pos x="73" y="79"/>
                </a:cxn>
                <a:cxn ang="0">
                  <a:pos x="72" y="54"/>
                </a:cxn>
                <a:cxn ang="0">
                  <a:pos x="53" y="46"/>
                </a:cxn>
                <a:cxn ang="0">
                  <a:pos x="34" y="37"/>
                </a:cxn>
                <a:cxn ang="0">
                  <a:pos x="11" y="35"/>
                </a:cxn>
                <a:cxn ang="0">
                  <a:pos x="7" y="54"/>
                </a:cxn>
              </a:cxnLst>
              <a:rect l="0" t="0" r="r" b="b"/>
              <a:pathLst>
                <a:path w="209" h="148">
                  <a:moveTo>
                    <a:pt x="7" y="54"/>
                  </a:moveTo>
                  <a:lnTo>
                    <a:pt x="0" y="61"/>
                  </a:lnTo>
                  <a:lnTo>
                    <a:pt x="0" y="89"/>
                  </a:lnTo>
                  <a:lnTo>
                    <a:pt x="9" y="118"/>
                  </a:lnTo>
                  <a:lnTo>
                    <a:pt x="18" y="148"/>
                  </a:lnTo>
                  <a:lnTo>
                    <a:pt x="43" y="145"/>
                  </a:lnTo>
                  <a:lnTo>
                    <a:pt x="70" y="131"/>
                  </a:lnTo>
                  <a:lnTo>
                    <a:pt x="91" y="124"/>
                  </a:lnTo>
                  <a:lnTo>
                    <a:pt x="112" y="117"/>
                  </a:lnTo>
                  <a:lnTo>
                    <a:pt x="129" y="109"/>
                  </a:lnTo>
                  <a:lnTo>
                    <a:pt x="144" y="102"/>
                  </a:lnTo>
                  <a:lnTo>
                    <a:pt x="160" y="95"/>
                  </a:lnTo>
                  <a:lnTo>
                    <a:pt x="175" y="88"/>
                  </a:lnTo>
                  <a:lnTo>
                    <a:pt x="191" y="79"/>
                  </a:lnTo>
                  <a:lnTo>
                    <a:pt x="191" y="71"/>
                  </a:lnTo>
                  <a:lnTo>
                    <a:pt x="209" y="55"/>
                  </a:lnTo>
                  <a:lnTo>
                    <a:pt x="196" y="33"/>
                  </a:lnTo>
                  <a:lnTo>
                    <a:pt x="181" y="10"/>
                  </a:lnTo>
                  <a:lnTo>
                    <a:pt x="183" y="0"/>
                  </a:lnTo>
                  <a:lnTo>
                    <a:pt x="167" y="5"/>
                  </a:lnTo>
                  <a:lnTo>
                    <a:pt x="151" y="9"/>
                  </a:lnTo>
                  <a:lnTo>
                    <a:pt x="135" y="13"/>
                  </a:lnTo>
                  <a:lnTo>
                    <a:pt x="119" y="17"/>
                  </a:lnTo>
                  <a:lnTo>
                    <a:pt x="107" y="33"/>
                  </a:lnTo>
                  <a:lnTo>
                    <a:pt x="96" y="48"/>
                  </a:lnTo>
                  <a:lnTo>
                    <a:pt x="84" y="64"/>
                  </a:lnTo>
                  <a:lnTo>
                    <a:pt x="73" y="79"/>
                  </a:lnTo>
                  <a:lnTo>
                    <a:pt x="72" y="54"/>
                  </a:lnTo>
                  <a:lnTo>
                    <a:pt x="53" y="46"/>
                  </a:lnTo>
                  <a:lnTo>
                    <a:pt x="34" y="37"/>
                  </a:lnTo>
                  <a:lnTo>
                    <a:pt x="11" y="35"/>
                  </a:lnTo>
                  <a:lnTo>
                    <a:pt x="7" y="54"/>
                  </a:lnTo>
                  <a:close/>
                </a:path>
              </a:pathLst>
            </a:custGeom>
            <a:solidFill>
              <a:srgbClr val="DDCC8D"/>
            </a:solidFill>
            <a:ln w="1588">
              <a:solidFill>
                <a:srgbClr val="000000"/>
              </a:solidFill>
              <a:prstDash val="solid"/>
              <a:round/>
              <a:headEnd/>
              <a:tailEnd/>
            </a:ln>
          </p:spPr>
          <p:txBody>
            <a:bodyPr/>
            <a:lstStyle/>
            <a:p>
              <a:endParaRPr lang="en-US"/>
            </a:p>
          </p:txBody>
        </p:sp>
        <p:sp>
          <p:nvSpPr>
            <p:cNvPr id="327766" name="Freeform 86"/>
            <p:cNvSpPr>
              <a:spLocks/>
            </p:cNvSpPr>
            <p:nvPr/>
          </p:nvSpPr>
          <p:spPr bwMode="auto">
            <a:xfrm>
              <a:off x="3917" y="2111"/>
              <a:ext cx="35" cy="66"/>
            </a:xfrm>
            <a:custGeom>
              <a:avLst/>
              <a:gdLst/>
              <a:ahLst/>
              <a:cxnLst>
                <a:cxn ang="0">
                  <a:pos x="11" y="3"/>
                </a:cxn>
                <a:cxn ang="0">
                  <a:pos x="19" y="15"/>
                </a:cxn>
                <a:cxn ang="0">
                  <a:pos x="29" y="30"/>
                </a:cxn>
                <a:cxn ang="0">
                  <a:pos x="37" y="48"/>
                </a:cxn>
                <a:cxn ang="0">
                  <a:pos x="46" y="66"/>
                </a:cxn>
                <a:cxn ang="0">
                  <a:pos x="35" y="85"/>
                </a:cxn>
                <a:cxn ang="0">
                  <a:pos x="14" y="90"/>
                </a:cxn>
                <a:cxn ang="0">
                  <a:pos x="2" y="60"/>
                </a:cxn>
                <a:cxn ang="0">
                  <a:pos x="0" y="38"/>
                </a:cxn>
                <a:cxn ang="0">
                  <a:pos x="2" y="39"/>
                </a:cxn>
                <a:cxn ang="0">
                  <a:pos x="5" y="23"/>
                </a:cxn>
                <a:cxn ang="0">
                  <a:pos x="7" y="7"/>
                </a:cxn>
                <a:cxn ang="0">
                  <a:pos x="8" y="5"/>
                </a:cxn>
                <a:cxn ang="0">
                  <a:pos x="4" y="0"/>
                </a:cxn>
                <a:cxn ang="0">
                  <a:pos x="11" y="3"/>
                </a:cxn>
              </a:cxnLst>
              <a:rect l="0" t="0" r="r" b="b"/>
              <a:pathLst>
                <a:path w="46" h="90">
                  <a:moveTo>
                    <a:pt x="11" y="3"/>
                  </a:moveTo>
                  <a:lnTo>
                    <a:pt x="19" y="15"/>
                  </a:lnTo>
                  <a:lnTo>
                    <a:pt x="29" y="30"/>
                  </a:lnTo>
                  <a:lnTo>
                    <a:pt x="37" y="48"/>
                  </a:lnTo>
                  <a:lnTo>
                    <a:pt x="46" y="66"/>
                  </a:lnTo>
                  <a:lnTo>
                    <a:pt x="35" y="85"/>
                  </a:lnTo>
                  <a:lnTo>
                    <a:pt x="14" y="90"/>
                  </a:lnTo>
                  <a:lnTo>
                    <a:pt x="2" y="60"/>
                  </a:lnTo>
                  <a:lnTo>
                    <a:pt x="0" y="38"/>
                  </a:lnTo>
                  <a:lnTo>
                    <a:pt x="2" y="39"/>
                  </a:lnTo>
                  <a:lnTo>
                    <a:pt x="5" y="23"/>
                  </a:lnTo>
                  <a:lnTo>
                    <a:pt x="7" y="7"/>
                  </a:lnTo>
                  <a:lnTo>
                    <a:pt x="8" y="5"/>
                  </a:lnTo>
                  <a:lnTo>
                    <a:pt x="4" y="0"/>
                  </a:lnTo>
                  <a:lnTo>
                    <a:pt x="11" y="3"/>
                  </a:lnTo>
                  <a:close/>
                </a:path>
              </a:pathLst>
            </a:custGeom>
            <a:solidFill>
              <a:srgbClr val="DDCC8D"/>
            </a:solidFill>
            <a:ln w="1588">
              <a:solidFill>
                <a:srgbClr val="000000"/>
              </a:solidFill>
              <a:prstDash val="solid"/>
              <a:round/>
              <a:headEnd/>
              <a:tailEnd/>
            </a:ln>
          </p:spPr>
          <p:txBody>
            <a:bodyPr/>
            <a:lstStyle/>
            <a:p>
              <a:endParaRPr lang="en-US"/>
            </a:p>
          </p:txBody>
        </p:sp>
        <p:sp>
          <p:nvSpPr>
            <p:cNvPr id="327767" name="Freeform 87"/>
            <p:cNvSpPr>
              <a:spLocks/>
            </p:cNvSpPr>
            <p:nvPr/>
          </p:nvSpPr>
          <p:spPr bwMode="auto">
            <a:xfrm>
              <a:off x="3136" y="2299"/>
              <a:ext cx="30" cy="26"/>
            </a:xfrm>
            <a:custGeom>
              <a:avLst/>
              <a:gdLst/>
              <a:ahLst/>
              <a:cxnLst>
                <a:cxn ang="0">
                  <a:pos x="14" y="7"/>
                </a:cxn>
                <a:cxn ang="0">
                  <a:pos x="5" y="24"/>
                </a:cxn>
                <a:cxn ang="0">
                  <a:pos x="0" y="37"/>
                </a:cxn>
                <a:cxn ang="0">
                  <a:pos x="2" y="37"/>
                </a:cxn>
                <a:cxn ang="0">
                  <a:pos x="3" y="37"/>
                </a:cxn>
                <a:cxn ang="0">
                  <a:pos x="21" y="36"/>
                </a:cxn>
                <a:cxn ang="0">
                  <a:pos x="23" y="29"/>
                </a:cxn>
                <a:cxn ang="0">
                  <a:pos x="34" y="31"/>
                </a:cxn>
                <a:cxn ang="0">
                  <a:pos x="40" y="29"/>
                </a:cxn>
                <a:cxn ang="0">
                  <a:pos x="33" y="0"/>
                </a:cxn>
                <a:cxn ang="0">
                  <a:pos x="20" y="7"/>
                </a:cxn>
                <a:cxn ang="0">
                  <a:pos x="14" y="7"/>
                </a:cxn>
              </a:cxnLst>
              <a:rect l="0" t="0" r="r" b="b"/>
              <a:pathLst>
                <a:path w="40" h="37">
                  <a:moveTo>
                    <a:pt x="14" y="7"/>
                  </a:moveTo>
                  <a:lnTo>
                    <a:pt x="5" y="24"/>
                  </a:lnTo>
                  <a:lnTo>
                    <a:pt x="0" y="37"/>
                  </a:lnTo>
                  <a:lnTo>
                    <a:pt x="2" y="37"/>
                  </a:lnTo>
                  <a:lnTo>
                    <a:pt x="3" y="37"/>
                  </a:lnTo>
                  <a:lnTo>
                    <a:pt x="21" y="36"/>
                  </a:lnTo>
                  <a:lnTo>
                    <a:pt x="23" y="29"/>
                  </a:lnTo>
                  <a:lnTo>
                    <a:pt x="34" y="31"/>
                  </a:lnTo>
                  <a:lnTo>
                    <a:pt x="40" y="29"/>
                  </a:lnTo>
                  <a:lnTo>
                    <a:pt x="33" y="0"/>
                  </a:lnTo>
                  <a:lnTo>
                    <a:pt x="20" y="7"/>
                  </a:lnTo>
                  <a:lnTo>
                    <a:pt x="14" y="7"/>
                  </a:lnTo>
                  <a:close/>
                </a:path>
              </a:pathLst>
            </a:custGeom>
            <a:solidFill>
              <a:srgbClr val="DDCC8D"/>
            </a:solidFill>
            <a:ln w="1588">
              <a:solidFill>
                <a:srgbClr val="000000"/>
              </a:solidFill>
              <a:prstDash val="solid"/>
              <a:round/>
              <a:headEnd/>
              <a:tailEnd/>
            </a:ln>
          </p:spPr>
          <p:txBody>
            <a:bodyPr/>
            <a:lstStyle/>
            <a:p>
              <a:endParaRPr lang="en-US"/>
            </a:p>
          </p:txBody>
        </p:sp>
        <p:sp>
          <p:nvSpPr>
            <p:cNvPr id="327768" name="Freeform 88"/>
            <p:cNvSpPr>
              <a:spLocks/>
            </p:cNvSpPr>
            <p:nvPr/>
          </p:nvSpPr>
          <p:spPr bwMode="auto">
            <a:xfrm>
              <a:off x="3826" y="2247"/>
              <a:ext cx="1" cy="0"/>
            </a:xfrm>
            <a:custGeom>
              <a:avLst/>
              <a:gdLst/>
              <a:ahLst/>
              <a:cxnLst>
                <a:cxn ang="0">
                  <a:pos x="3" y="3"/>
                </a:cxn>
                <a:cxn ang="0">
                  <a:pos x="2" y="3"/>
                </a:cxn>
                <a:cxn ang="0">
                  <a:pos x="0" y="2"/>
                </a:cxn>
                <a:cxn ang="0">
                  <a:pos x="2" y="0"/>
                </a:cxn>
                <a:cxn ang="0">
                  <a:pos x="3" y="3"/>
                </a:cxn>
              </a:cxnLst>
              <a:rect l="0" t="0" r="r" b="b"/>
              <a:pathLst>
                <a:path w="3" h="3">
                  <a:moveTo>
                    <a:pt x="3" y="3"/>
                  </a:moveTo>
                  <a:lnTo>
                    <a:pt x="2" y="3"/>
                  </a:lnTo>
                  <a:lnTo>
                    <a:pt x="0" y="2"/>
                  </a:lnTo>
                  <a:lnTo>
                    <a:pt x="2" y="0"/>
                  </a:lnTo>
                  <a:lnTo>
                    <a:pt x="3" y="3"/>
                  </a:lnTo>
                  <a:close/>
                </a:path>
              </a:pathLst>
            </a:custGeom>
            <a:solidFill>
              <a:srgbClr val="DDCC8D"/>
            </a:solidFill>
            <a:ln w="1588">
              <a:solidFill>
                <a:srgbClr val="000000"/>
              </a:solidFill>
              <a:prstDash val="solid"/>
              <a:round/>
              <a:headEnd/>
              <a:tailEnd/>
            </a:ln>
          </p:spPr>
          <p:txBody>
            <a:bodyPr/>
            <a:lstStyle/>
            <a:p>
              <a:endParaRPr lang="en-US"/>
            </a:p>
          </p:txBody>
        </p:sp>
        <p:sp>
          <p:nvSpPr>
            <p:cNvPr id="327769" name="Freeform 89"/>
            <p:cNvSpPr>
              <a:spLocks/>
            </p:cNvSpPr>
            <p:nvPr/>
          </p:nvSpPr>
          <p:spPr bwMode="auto">
            <a:xfrm>
              <a:off x="3831" y="2286"/>
              <a:ext cx="1" cy="2"/>
            </a:xfrm>
            <a:custGeom>
              <a:avLst/>
              <a:gdLst/>
              <a:ahLst/>
              <a:cxnLst>
                <a:cxn ang="0">
                  <a:pos x="0" y="0"/>
                </a:cxn>
                <a:cxn ang="0">
                  <a:pos x="3" y="2"/>
                </a:cxn>
                <a:cxn ang="0">
                  <a:pos x="1" y="3"/>
                </a:cxn>
                <a:cxn ang="0">
                  <a:pos x="0" y="0"/>
                </a:cxn>
              </a:cxnLst>
              <a:rect l="0" t="0" r="r" b="b"/>
              <a:pathLst>
                <a:path w="3" h="3">
                  <a:moveTo>
                    <a:pt x="0" y="0"/>
                  </a:moveTo>
                  <a:lnTo>
                    <a:pt x="3" y="2"/>
                  </a:lnTo>
                  <a:lnTo>
                    <a:pt x="1" y="3"/>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770" name="Freeform 90"/>
            <p:cNvSpPr>
              <a:spLocks/>
            </p:cNvSpPr>
            <p:nvPr/>
          </p:nvSpPr>
          <p:spPr bwMode="auto">
            <a:xfrm>
              <a:off x="3827" y="2277"/>
              <a:ext cx="1" cy="1"/>
            </a:xfrm>
            <a:custGeom>
              <a:avLst/>
              <a:gdLst/>
              <a:ahLst/>
              <a:cxnLst>
                <a:cxn ang="0">
                  <a:pos x="1" y="0"/>
                </a:cxn>
                <a:cxn ang="0">
                  <a:pos x="1" y="3"/>
                </a:cxn>
                <a:cxn ang="0">
                  <a:pos x="0" y="2"/>
                </a:cxn>
                <a:cxn ang="0">
                  <a:pos x="1" y="0"/>
                </a:cxn>
              </a:cxnLst>
              <a:rect l="0" t="0" r="r" b="b"/>
              <a:pathLst>
                <a:path w="1" h="3">
                  <a:moveTo>
                    <a:pt x="1" y="0"/>
                  </a:moveTo>
                  <a:lnTo>
                    <a:pt x="1" y="3"/>
                  </a:lnTo>
                  <a:lnTo>
                    <a:pt x="0" y="2"/>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71" name="Freeform 91"/>
            <p:cNvSpPr>
              <a:spLocks/>
            </p:cNvSpPr>
            <p:nvPr/>
          </p:nvSpPr>
          <p:spPr bwMode="auto">
            <a:xfrm>
              <a:off x="3822" y="2290"/>
              <a:ext cx="2" cy="2"/>
            </a:xfrm>
            <a:custGeom>
              <a:avLst/>
              <a:gdLst/>
              <a:ahLst/>
              <a:cxnLst>
                <a:cxn ang="0">
                  <a:pos x="1" y="2"/>
                </a:cxn>
                <a:cxn ang="0">
                  <a:pos x="0" y="3"/>
                </a:cxn>
                <a:cxn ang="0">
                  <a:pos x="0" y="0"/>
                </a:cxn>
                <a:cxn ang="0">
                  <a:pos x="1" y="2"/>
                </a:cxn>
              </a:cxnLst>
              <a:rect l="0" t="0" r="r" b="b"/>
              <a:pathLst>
                <a:path w="1" h="3">
                  <a:moveTo>
                    <a:pt x="1" y="2"/>
                  </a:moveTo>
                  <a:lnTo>
                    <a:pt x="0" y="3"/>
                  </a:lnTo>
                  <a:lnTo>
                    <a:pt x="0" y="0"/>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72" name="Freeform 92"/>
            <p:cNvSpPr>
              <a:spLocks/>
            </p:cNvSpPr>
            <p:nvPr/>
          </p:nvSpPr>
          <p:spPr bwMode="auto">
            <a:xfrm>
              <a:off x="3824" y="2294"/>
              <a:ext cx="1" cy="2"/>
            </a:xfrm>
            <a:custGeom>
              <a:avLst/>
              <a:gdLst/>
              <a:ahLst/>
              <a:cxnLst>
                <a:cxn ang="0">
                  <a:pos x="2" y="3"/>
                </a:cxn>
                <a:cxn ang="0">
                  <a:pos x="1" y="0"/>
                </a:cxn>
                <a:cxn ang="0">
                  <a:pos x="0" y="1"/>
                </a:cxn>
                <a:cxn ang="0">
                  <a:pos x="2" y="3"/>
                </a:cxn>
              </a:cxnLst>
              <a:rect l="0" t="0" r="r" b="b"/>
              <a:pathLst>
                <a:path w="2" h="3">
                  <a:moveTo>
                    <a:pt x="2" y="3"/>
                  </a:moveTo>
                  <a:lnTo>
                    <a:pt x="1" y="0"/>
                  </a:lnTo>
                  <a:lnTo>
                    <a:pt x="0" y="1"/>
                  </a:lnTo>
                  <a:lnTo>
                    <a:pt x="2" y="3"/>
                  </a:lnTo>
                  <a:close/>
                </a:path>
              </a:pathLst>
            </a:custGeom>
            <a:solidFill>
              <a:srgbClr val="DDCC8D"/>
            </a:solidFill>
            <a:ln w="1588">
              <a:solidFill>
                <a:srgbClr val="000000"/>
              </a:solidFill>
              <a:prstDash val="solid"/>
              <a:round/>
              <a:headEnd/>
              <a:tailEnd/>
            </a:ln>
          </p:spPr>
          <p:txBody>
            <a:bodyPr/>
            <a:lstStyle/>
            <a:p>
              <a:endParaRPr lang="en-US"/>
            </a:p>
          </p:txBody>
        </p:sp>
        <p:sp>
          <p:nvSpPr>
            <p:cNvPr id="327773" name="Freeform 93"/>
            <p:cNvSpPr>
              <a:spLocks/>
            </p:cNvSpPr>
            <p:nvPr/>
          </p:nvSpPr>
          <p:spPr bwMode="auto">
            <a:xfrm>
              <a:off x="3824" y="2182"/>
              <a:ext cx="1" cy="3"/>
            </a:xfrm>
            <a:custGeom>
              <a:avLst/>
              <a:gdLst/>
              <a:ahLst/>
              <a:cxnLst>
                <a:cxn ang="0">
                  <a:pos x="1" y="2"/>
                </a:cxn>
                <a:cxn ang="0">
                  <a:pos x="0" y="0"/>
                </a:cxn>
                <a:cxn ang="0">
                  <a:pos x="0" y="2"/>
                </a:cxn>
                <a:cxn ang="0">
                  <a:pos x="1" y="2"/>
                </a:cxn>
              </a:cxnLst>
              <a:rect l="0" t="0" r="r" b="b"/>
              <a:pathLst>
                <a:path w="1" h="2">
                  <a:moveTo>
                    <a:pt x="1" y="2"/>
                  </a:moveTo>
                  <a:lnTo>
                    <a:pt x="0" y="0"/>
                  </a:lnTo>
                  <a:lnTo>
                    <a:pt x="0" y="2"/>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74" name="Freeform 94"/>
            <p:cNvSpPr>
              <a:spLocks/>
            </p:cNvSpPr>
            <p:nvPr/>
          </p:nvSpPr>
          <p:spPr bwMode="auto">
            <a:xfrm>
              <a:off x="3826" y="2292"/>
              <a:ext cx="1" cy="1"/>
            </a:xfrm>
            <a:custGeom>
              <a:avLst/>
              <a:gdLst/>
              <a:ahLst/>
              <a:cxnLst>
                <a:cxn ang="0">
                  <a:pos x="1" y="2"/>
                </a:cxn>
                <a:cxn ang="0">
                  <a:pos x="1" y="0"/>
                </a:cxn>
                <a:cxn ang="0">
                  <a:pos x="0" y="0"/>
                </a:cxn>
                <a:cxn ang="0">
                  <a:pos x="1" y="2"/>
                </a:cxn>
              </a:cxnLst>
              <a:rect l="0" t="0" r="r" b="b"/>
              <a:pathLst>
                <a:path w="1" h="2">
                  <a:moveTo>
                    <a:pt x="1" y="2"/>
                  </a:moveTo>
                  <a:lnTo>
                    <a:pt x="1" y="0"/>
                  </a:lnTo>
                  <a:lnTo>
                    <a:pt x="0" y="0"/>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75" name="Freeform 95"/>
            <p:cNvSpPr>
              <a:spLocks/>
            </p:cNvSpPr>
            <p:nvPr/>
          </p:nvSpPr>
          <p:spPr bwMode="auto">
            <a:xfrm>
              <a:off x="3831" y="2243"/>
              <a:ext cx="1" cy="2"/>
            </a:xfrm>
            <a:custGeom>
              <a:avLst/>
              <a:gdLst/>
              <a:ahLst/>
              <a:cxnLst>
                <a:cxn ang="0">
                  <a:pos x="3" y="1"/>
                </a:cxn>
                <a:cxn ang="0">
                  <a:pos x="1" y="0"/>
                </a:cxn>
                <a:cxn ang="0">
                  <a:pos x="0" y="2"/>
                </a:cxn>
                <a:cxn ang="0">
                  <a:pos x="3" y="1"/>
                </a:cxn>
              </a:cxnLst>
              <a:rect l="0" t="0" r="r" b="b"/>
              <a:pathLst>
                <a:path w="3" h="2">
                  <a:moveTo>
                    <a:pt x="3" y="1"/>
                  </a:moveTo>
                  <a:lnTo>
                    <a:pt x="1" y="0"/>
                  </a:lnTo>
                  <a:lnTo>
                    <a:pt x="0" y="2"/>
                  </a:lnTo>
                  <a:lnTo>
                    <a:pt x="3" y="1"/>
                  </a:lnTo>
                  <a:close/>
                </a:path>
              </a:pathLst>
            </a:custGeom>
            <a:solidFill>
              <a:srgbClr val="DDCC8D"/>
            </a:solidFill>
            <a:ln w="1588">
              <a:solidFill>
                <a:srgbClr val="000000"/>
              </a:solidFill>
              <a:prstDash val="solid"/>
              <a:round/>
              <a:headEnd/>
              <a:tailEnd/>
            </a:ln>
          </p:spPr>
          <p:txBody>
            <a:bodyPr/>
            <a:lstStyle/>
            <a:p>
              <a:endParaRPr lang="en-US"/>
            </a:p>
          </p:txBody>
        </p:sp>
        <p:sp>
          <p:nvSpPr>
            <p:cNvPr id="327776" name="Freeform 96"/>
            <p:cNvSpPr>
              <a:spLocks/>
            </p:cNvSpPr>
            <p:nvPr/>
          </p:nvSpPr>
          <p:spPr bwMode="auto">
            <a:xfrm>
              <a:off x="3818" y="2159"/>
              <a:ext cx="2" cy="4"/>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77" name="Freeform 97"/>
            <p:cNvSpPr>
              <a:spLocks/>
            </p:cNvSpPr>
            <p:nvPr/>
          </p:nvSpPr>
          <p:spPr bwMode="auto">
            <a:xfrm>
              <a:off x="3825" y="2249"/>
              <a:ext cx="1" cy="3"/>
            </a:xfrm>
            <a:custGeom>
              <a:avLst/>
              <a:gdLst/>
              <a:ahLst/>
              <a:cxnLst>
                <a:cxn ang="0">
                  <a:pos x="1" y="1"/>
                </a:cxn>
                <a:cxn ang="0">
                  <a:pos x="1" y="0"/>
                </a:cxn>
                <a:cxn ang="0">
                  <a:pos x="0" y="4"/>
                </a:cxn>
                <a:cxn ang="0">
                  <a:pos x="1" y="1"/>
                </a:cxn>
              </a:cxnLst>
              <a:rect l="0" t="0" r="r" b="b"/>
              <a:pathLst>
                <a:path w="1" h="4">
                  <a:moveTo>
                    <a:pt x="1" y="1"/>
                  </a:moveTo>
                  <a:lnTo>
                    <a:pt x="1" y="0"/>
                  </a:lnTo>
                  <a:lnTo>
                    <a:pt x="0" y="4"/>
                  </a:lnTo>
                  <a:lnTo>
                    <a:pt x="1" y="1"/>
                  </a:lnTo>
                  <a:close/>
                </a:path>
              </a:pathLst>
            </a:custGeom>
            <a:solidFill>
              <a:srgbClr val="DDCC8D"/>
            </a:solidFill>
            <a:ln w="1588">
              <a:solidFill>
                <a:srgbClr val="000000"/>
              </a:solidFill>
              <a:prstDash val="solid"/>
              <a:round/>
              <a:headEnd/>
              <a:tailEnd/>
            </a:ln>
          </p:spPr>
          <p:txBody>
            <a:bodyPr/>
            <a:lstStyle/>
            <a:p>
              <a:endParaRPr lang="en-US"/>
            </a:p>
          </p:txBody>
        </p:sp>
        <p:sp>
          <p:nvSpPr>
            <p:cNvPr id="327778" name="Freeform 98"/>
            <p:cNvSpPr>
              <a:spLocks/>
            </p:cNvSpPr>
            <p:nvPr/>
          </p:nvSpPr>
          <p:spPr bwMode="auto">
            <a:xfrm>
              <a:off x="3827" y="2239"/>
              <a:ext cx="1" cy="2"/>
            </a:xfrm>
            <a:custGeom>
              <a:avLst/>
              <a:gdLst/>
              <a:ahLst/>
              <a:cxnLst>
                <a:cxn ang="0">
                  <a:pos x="1" y="1"/>
                </a:cxn>
                <a:cxn ang="0">
                  <a:pos x="0" y="0"/>
                </a:cxn>
                <a:cxn ang="0">
                  <a:pos x="0" y="1"/>
                </a:cxn>
                <a:cxn ang="0">
                  <a:pos x="1" y="1"/>
                </a:cxn>
              </a:cxnLst>
              <a:rect l="0" t="0" r="r" b="b"/>
              <a:pathLst>
                <a:path w="1" h="1">
                  <a:moveTo>
                    <a:pt x="1" y="1"/>
                  </a:moveTo>
                  <a:lnTo>
                    <a:pt x="0" y="0"/>
                  </a:lnTo>
                  <a:lnTo>
                    <a:pt x="0" y="1"/>
                  </a:lnTo>
                  <a:lnTo>
                    <a:pt x="1" y="1"/>
                  </a:lnTo>
                  <a:close/>
                </a:path>
              </a:pathLst>
            </a:custGeom>
            <a:solidFill>
              <a:srgbClr val="DDCC8D"/>
            </a:solidFill>
            <a:ln w="1588">
              <a:solidFill>
                <a:srgbClr val="000000"/>
              </a:solidFill>
              <a:prstDash val="solid"/>
              <a:round/>
              <a:headEnd/>
              <a:tailEnd/>
            </a:ln>
          </p:spPr>
          <p:txBody>
            <a:bodyPr/>
            <a:lstStyle/>
            <a:p>
              <a:endParaRPr lang="en-US"/>
            </a:p>
          </p:txBody>
        </p:sp>
        <p:sp>
          <p:nvSpPr>
            <p:cNvPr id="327779" name="Freeform 99"/>
            <p:cNvSpPr>
              <a:spLocks/>
            </p:cNvSpPr>
            <p:nvPr/>
          </p:nvSpPr>
          <p:spPr bwMode="auto">
            <a:xfrm>
              <a:off x="3826" y="2182"/>
              <a:ext cx="1" cy="3"/>
            </a:xfrm>
            <a:custGeom>
              <a:avLst/>
              <a:gdLst/>
              <a:ahLst/>
              <a:cxnLst>
                <a:cxn ang="0">
                  <a:pos x="0" y="0"/>
                </a:cxn>
                <a:cxn ang="0">
                  <a:pos x="1" y="1"/>
                </a:cxn>
                <a:cxn ang="0">
                  <a:pos x="0" y="2"/>
                </a:cxn>
                <a:cxn ang="0">
                  <a:pos x="0" y="0"/>
                </a:cxn>
              </a:cxnLst>
              <a:rect l="0" t="0" r="r" b="b"/>
              <a:pathLst>
                <a:path w="1" h="2">
                  <a:moveTo>
                    <a:pt x="0" y="0"/>
                  </a:moveTo>
                  <a:lnTo>
                    <a:pt x="1" y="1"/>
                  </a:lnTo>
                  <a:lnTo>
                    <a:pt x="0" y="2"/>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780" name="Freeform 100"/>
            <p:cNvSpPr>
              <a:spLocks/>
            </p:cNvSpPr>
            <p:nvPr/>
          </p:nvSpPr>
          <p:spPr bwMode="auto">
            <a:xfrm>
              <a:off x="3818" y="2165"/>
              <a:ext cx="2" cy="2"/>
            </a:xfrm>
            <a:custGeom>
              <a:avLst/>
              <a:gdLst/>
              <a:ahLst/>
              <a:cxnLst>
                <a:cxn ang="0">
                  <a:pos x="2" y="1"/>
                </a:cxn>
                <a:cxn ang="0">
                  <a:pos x="2" y="0"/>
                </a:cxn>
                <a:cxn ang="0">
                  <a:pos x="0" y="0"/>
                </a:cxn>
                <a:cxn ang="0">
                  <a:pos x="2" y="1"/>
                </a:cxn>
              </a:cxnLst>
              <a:rect l="0" t="0" r="r" b="b"/>
              <a:pathLst>
                <a:path w="2" h="1">
                  <a:moveTo>
                    <a:pt x="2" y="1"/>
                  </a:moveTo>
                  <a:lnTo>
                    <a:pt x="2" y="0"/>
                  </a:lnTo>
                  <a:lnTo>
                    <a:pt x="0" y="0"/>
                  </a:lnTo>
                  <a:lnTo>
                    <a:pt x="2" y="1"/>
                  </a:lnTo>
                  <a:close/>
                </a:path>
              </a:pathLst>
            </a:custGeom>
            <a:solidFill>
              <a:srgbClr val="DDCC8D"/>
            </a:solidFill>
            <a:ln w="1588">
              <a:solidFill>
                <a:srgbClr val="000000"/>
              </a:solidFill>
              <a:prstDash val="solid"/>
              <a:round/>
              <a:headEnd/>
              <a:tailEnd/>
            </a:ln>
          </p:spPr>
          <p:txBody>
            <a:bodyPr/>
            <a:lstStyle/>
            <a:p>
              <a:endParaRPr lang="en-US"/>
            </a:p>
          </p:txBody>
        </p:sp>
        <p:sp>
          <p:nvSpPr>
            <p:cNvPr id="327781" name="Freeform 101"/>
            <p:cNvSpPr>
              <a:spLocks/>
            </p:cNvSpPr>
            <p:nvPr/>
          </p:nvSpPr>
          <p:spPr bwMode="auto">
            <a:xfrm>
              <a:off x="3814" y="2233"/>
              <a:ext cx="3" cy="2"/>
            </a:xfrm>
            <a:custGeom>
              <a:avLst/>
              <a:gdLst/>
              <a:ahLst/>
              <a:cxnLst>
                <a:cxn ang="0">
                  <a:pos x="1" y="3"/>
                </a:cxn>
                <a:cxn ang="0">
                  <a:pos x="2" y="1"/>
                </a:cxn>
                <a:cxn ang="0">
                  <a:pos x="0" y="0"/>
                </a:cxn>
                <a:cxn ang="0">
                  <a:pos x="1" y="3"/>
                </a:cxn>
              </a:cxnLst>
              <a:rect l="0" t="0" r="r" b="b"/>
              <a:pathLst>
                <a:path w="2" h="3">
                  <a:moveTo>
                    <a:pt x="1" y="3"/>
                  </a:moveTo>
                  <a:lnTo>
                    <a:pt x="2" y="1"/>
                  </a:lnTo>
                  <a:lnTo>
                    <a:pt x="0" y="0"/>
                  </a:lnTo>
                  <a:lnTo>
                    <a:pt x="1" y="3"/>
                  </a:lnTo>
                  <a:close/>
                </a:path>
              </a:pathLst>
            </a:custGeom>
            <a:solidFill>
              <a:srgbClr val="DDCC8D"/>
            </a:solidFill>
            <a:ln w="1588">
              <a:solidFill>
                <a:srgbClr val="000000"/>
              </a:solidFill>
              <a:prstDash val="solid"/>
              <a:round/>
              <a:headEnd/>
              <a:tailEnd/>
            </a:ln>
          </p:spPr>
          <p:txBody>
            <a:bodyPr/>
            <a:lstStyle/>
            <a:p>
              <a:endParaRPr lang="en-US"/>
            </a:p>
          </p:txBody>
        </p:sp>
        <p:sp>
          <p:nvSpPr>
            <p:cNvPr id="327782" name="Freeform 102"/>
            <p:cNvSpPr>
              <a:spLocks/>
            </p:cNvSpPr>
            <p:nvPr/>
          </p:nvSpPr>
          <p:spPr bwMode="auto">
            <a:xfrm>
              <a:off x="3817" y="2158"/>
              <a:ext cx="1" cy="1"/>
            </a:xfrm>
            <a:custGeom>
              <a:avLst/>
              <a:gdLst/>
              <a:ahLst/>
              <a:cxnLst>
                <a:cxn ang="0">
                  <a:pos x="3" y="2"/>
                </a:cxn>
                <a:cxn ang="0">
                  <a:pos x="1" y="0"/>
                </a:cxn>
                <a:cxn ang="0">
                  <a:pos x="0" y="2"/>
                </a:cxn>
                <a:cxn ang="0">
                  <a:pos x="3" y="2"/>
                </a:cxn>
              </a:cxnLst>
              <a:rect l="0" t="0" r="r" b="b"/>
              <a:pathLst>
                <a:path w="3" h="2">
                  <a:moveTo>
                    <a:pt x="3" y="2"/>
                  </a:moveTo>
                  <a:lnTo>
                    <a:pt x="1" y="0"/>
                  </a:lnTo>
                  <a:lnTo>
                    <a:pt x="0" y="2"/>
                  </a:lnTo>
                  <a:lnTo>
                    <a:pt x="3" y="2"/>
                  </a:lnTo>
                  <a:close/>
                </a:path>
              </a:pathLst>
            </a:custGeom>
            <a:solidFill>
              <a:srgbClr val="DDCC8D"/>
            </a:solidFill>
            <a:ln w="1588">
              <a:solidFill>
                <a:srgbClr val="000000"/>
              </a:solidFill>
              <a:prstDash val="solid"/>
              <a:round/>
              <a:headEnd/>
              <a:tailEnd/>
            </a:ln>
          </p:spPr>
          <p:txBody>
            <a:bodyPr/>
            <a:lstStyle/>
            <a:p>
              <a:endParaRPr lang="en-US"/>
            </a:p>
          </p:txBody>
        </p:sp>
        <p:sp>
          <p:nvSpPr>
            <p:cNvPr id="327783" name="Freeform 103"/>
            <p:cNvSpPr>
              <a:spLocks/>
            </p:cNvSpPr>
            <p:nvPr/>
          </p:nvSpPr>
          <p:spPr bwMode="auto">
            <a:xfrm>
              <a:off x="3826" y="2229"/>
              <a:ext cx="1" cy="1"/>
            </a:xfrm>
            <a:custGeom>
              <a:avLst/>
              <a:gdLst/>
              <a:ahLst/>
              <a:cxnLst>
                <a:cxn ang="0">
                  <a:pos x="1" y="2"/>
                </a:cxn>
                <a:cxn ang="0">
                  <a:pos x="1" y="0"/>
                </a:cxn>
                <a:cxn ang="0">
                  <a:pos x="0" y="0"/>
                </a:cxn>
                <a:cxn ang="0">
                  <a:pos x="1" y="2"/>
                </a:cxn>
              </a:cxnLst>
              <a:rect l="0" t="0" r="r" b="b"/>
              <a:pathLst>
                <a:path w="1" h="2">
                  <a:moveTo>
                    <a:pt x="1" y="2"/>
                  </a:moveTo>
                  <a:lnTo>
                    <a:pt x="1" y="0"/>
                  </a:lnTo>
                  <a:lnTo>
                    <a:pt x="0" y="0"/>
                  </a:lnTo>
                  <a:lnTo>
                    <a:pt x="1" y="2"/>
                  </a:lnTo>
                  <a:close/>
                </a:path>
              </a:pathLst>
            </a:custGeom>
            <a:solidFill>
              <a:srgbClr val="DDCC8D"/>
            </a:solidFill>
            <a:ln w="1588">
              <a:solidFill>
                <a:srgbClr val="000000"/>
              </a:solidFill>
              <a:prstDash val="solid"/>
              <a:round/>
              <a:headEnd/>
              <a:tailEnd/>
            </a:ln>
          </p:spPr>
          <p:txBody>
            <a:bodyPr/>
            <a:lstStyle/>
            <a:p>
              <a:endParaRPr lang="en-US"/>
            </a:p>
          </p:txBody>
        </p:sp>
        <p:sp>
          <p:nvSpPr>
            <p:cNvPr id="327784" name="Freeform 104"/>
            <p:cNvSpPr>
              <a:spLocks/>
            </p:cNvSpPr>
            <p:nvPr/>
          </p:nvSpPr>
          <p:spPr bwMode="auto">
            <a:xfrm>
              <a:off x="3827" y="2270"/>
              <a:ext cx="1" cy="1"/>
            </a:xfrm>
            <a:custGeom>
              <a:avLst/>
              <a:gdLst/>
              <a:ahLst/>
              <a:cxnLst>
                <a:cxn ang="0">
                  <a:pos x="1" y="0"/>
                </a:cxn>
                <a:cxn ang="0">
                  <a:pos x="1" y="1"/>
                </a:cxn>
                <a:cxn ang="0">
                  <a:pos x="0" y="1"/>
                </a:cxn>
                <a:cxn ang="0">
                  <a:pos x="1" y="0"/>
                </a:cxn>
              </a:cxnLst>
              <a:rect l="0" t="0" r="r" b="b"/>
              <a:pathLst>
                <a:path w="1" h="1">
                  <a:moveTo>
                    <a:pt x="1" y="0"/>
                  </a:moveTo>
                  <a:lnTo>
                    <a:pt x="1" y="1"/>
                  </a:lnTo>
                  <a:lnTo>
                    <a:pt x="0" y="1"/>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85" name="Freeform 105"/>
            <p:cNvSpPr>
              <a:spLocks/>
            </p:cNvSpPr>
            <p:nvPr/>
          </p:nvSpPr>
          <p:spPr bwMode="auto">
            <a:xfrm>
              <a:off x="3817" y="2161"/>
              <a:ext cx="1" cy="2"/>
            </a:xfrm>
            <a:custGeom>
              <a:avLst/>
              <a:gdLst/>
              <a:ahLst/>
              <a:cxnLst>
                <a:cxn ang="0">
                  <a:pos x="0" y="0"/>
                </a:cxn>
                <a:cxn ang="0">
                  <a:pos x="2" y="1"/>
                </a:cxn>
                <a:cxn ang="0">
                  <a:pos x="0" y="2"/>
                </a:cxn>
                <a:cxn ang="0">
                  <a:pos x="0" y="0"/>
                </a:cxn>
              </a:cxnLst>
              <a:rect l="0" t="0" r="r" b="b"/>
              <a:pathLst>
                <a:path w="2" h="2">
                  <a:moveTo>
                    <a:pt x="0" y="0"/>
                  </a:moveTo>
                  <a:lnTo>
                    <a:pt x="2" y="1"/>
                  </a:lnTo>
                  <a:lnTo>
                    <a:pt x="0" y="2"/>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786" name="Freeform 106"/>
            <p:cNvSpPr>
              <a:spLocks/>
            </p:cNvSpPr>
            <p:nvPr/>
          </p:nvSpPr>
          <p:spPr bwMode="auto">
            <a:xfrm>
              <a:off x="3826" y="2236"/>
              <a:ext cx="1" cy="1"/>
            </a:xfrm>
            <a:custGeom>
              <a:avLst/>
              <a:gdLst/>
              <a:ahLst/>
              <a:cxnLst>
                <a:cxn ang="0">
                  <a:pos x="2" y="1"/>
                </a:cxn>
                <a:cxn ang="0">
                  <a:pos x="0" y="2"/>
                </a:cxn>
                <a:cxn ang="0">
                  <a:pos x="0" y="0"/>
                </a:cxn>
                <a:cxn ang="0">
                  <a:pos x="2" y="1"/>
                </a:cxn>
              </a:cxnLst>
              <a:rect l="0" t="0" r="r" b="b"/>
              <a:pathLst>
                <a:path w="2" h="2">
                  <a:moveTo>
                    <a:pt x="2" y="1"/>
                  </a:moveTo>
                  <a:lnTo>
                    <a:pt x="0" y="2"/>
                  </a:lnTo>
                  <a:lnTo>
                    <a:pt x="0" y="0"/>
                  </a:lnTo>
                  <a:lnTo>
                    <a:pt x="2" y="1"/>
                  </a:lnTo>
                  <a:close/>
                </a:path>
              </a:pathLst>
            </a:custGeom>
            <a:solidFill>
              <a:srgbClr val="DDCC8D"/>
            </a:solidFill>
            <a:ln w="1588">
              <a:solidFill>
                <a:srgbClr val="000000"/>
              </a:solidFill>
              <a:prstDash val="solid"/>
              <a:round/>
              <a:headEnd/>
              <a:tailEnd/>
            </a:ln>
          </p:spPr>
          <p:txBody>
            <a:bodyPr/>
            <a:lstStyle/>
            <a:p>
              <a:endParaRPr lang="en-US"/>
            </a:p>
          </p:txBody>
        </p:sp>
        <p:sp>
          <p:nvSpPr>
            <p:cNvPr id="327787" name="Freeform 107"/>
            <p:cNvSpPr>
              <a:spLocks/>
            </p:cNvSpPr>
            <p:nvPr/>
          </p:nvSpPr>
          <p:spPr bwMode="auto">
            <a:xfrm>
              <a:off x="3826" y="2202"/>
              <a:ext cx="1" cy="2"/>
            </a:xfrm>
            <a:custGeom>
              <a:avLst/>
              <a:gdLst/>
              <a:ahLst/>
              <a:cxnLst>
                <a:cxn ang="0">
                  <a:pos x="1" y="0"/>
                </a:cxn>
                <a:cxn ang="0">
                  <a:pos x="1" y="1"/>
                </a:cxn>
                <a:cxn ang="0">
                  <a:pos x="0" y="1"/>
                </a:cxn>
                <a:cxn ang="0">
                  <a:pos x="1" y="0"/>
                </a:cxn>
              </a:cxnLst>
              <a:rect l="0" t="0" r="r" b="b"/>
              <a:pathLst>
                <a:path w="1" h="1">
                  <a:moveTo>
                    <a:pt x="1" y="0"/>
                  </a:moveTo>
                  <a:lnTo>
                    <a:pt x="1" y="1"/>
                  </a:lnTo>
                  <a:lnTo>
                    <a:pt x="0" y="1"/>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788" name="Freeform 108"/>
            <p:cNvSpPr>
              <a:spLocks/>
            </p:cNvSpPr>
            <p:nvPr/>
          </p:nvSpPr>
          <p:spPr bwMode="auto">
            <a:xfrm>
              <a:off x="3546" y="2358"/>
              <a:ext cx="2" cy="4"/>
            </a:xfrm>
            <a:custGeom>
              <a:avLst/>
              <a:gdLst/>
              <a:ahLst/>
              <a:cxnLst>
                <a:cxn ang="0">
                  <a:pos x="4" y="5"/>
                </a:cxn>
                <a:cxn ang="0">
                  <a:pos x="1" y="0"/>
                </a:cxn>
                <a:cxn ang="0">
                  <a:pos x="0" y="0"/>
                </a:cxn>
                <a:cxn ang="0">
                  <a:pos x="4" y="5"/>
                </a:cxn>
              </a:cxnLst>
              <a:rect l="0" t="0" r="r" b="b"/>
              <a:pathLst>
                <a:path w="4" h="5">
                  <a:moveTo>
                    <a:pt x="4" y="5"/>
                  </a:moveTo>
                  <a:lnTo>
                    <a:pt x="1" y="0"/>
                  </a:lnTo>
                  <a:lnTo>
                    <a:pt x="0" y="0"/>
                  </a:lnTo>
                  <a:lnTo>
                    <a:pt x="4" y="5"/>
                  </a:lnTo>
                  <a:close/>
                </a:path>
              </a:pathLst>
            </a:custGeom>
            <a:solidFill>
              <a:srgbClr val="DDCC8D"/>
            </a:solidFill>
            <a:ln w="1588">
              <a:solidFill>
                <a:srgbClr val="000000"/>
              </a:solidFill>
              <a:prstDash val="solid"/>
              <a:round/>
              <a:headEnd/>
              <a:tailEnd/>
            </a:ln>
          </p:spPr>
          <p:txBody>
            <a:bodyPr/>
            <a:lstStyle/>
            <a:p>
              <a:endParaRPr lang="en-US"/>
            </a:p>
          </p:txBody>
        </p:sp>
        <p:sp>
          <p:nvSpPr>
            <p:cNvPr id="327789" name="Freeform 109"/>
            <p:cNvSpPr>
              <a:spLocks/>
            </p:cNvSpPr>
            <p:nvPr/>
          </p:nvSpPr>
          <p:spPr bwMode="auto">
            <a:xfrm>
              <a:off x="3400" y="2440"/>
              <a:ext cx="7" cy="1"/>
            </a:xfrm>
            <a:custGeom>
              <a:avLst/>
              <a:gdLst/>
              <a:ahLst/>
              <a:cxnLst>
                <a:cxn ang="0">
                  <a:pos x="7" y="0"/>
                </a:cxn>
                <a:cxn ang="0">
                  <a:pos x="5" y="0"/>
                </a:cxn>
                <a:cxn ang="0">
                  <a:pos x="0" y="2"/>
                </a:cxn>
                <a:cxn ang="0">
                  <a:pos x="7" y="0"/>
                </a:cxn>
              </a:cxnLst>
              <a:rect l="0" t="0" r="r" b="b"/>
              <a:pathLst>
                <a:path w="7" h="2">
                  <a:moveTo>
                    <a:pt x="7" y="0"/>
                  </a:moveTo>
                  <a:lnTo>
                    <a:pt x="5" y="0"/>
                  </a:lnTo>
                  <a:lnTo>
                    <a:pt x="0" y="2"/>
                  </a:lnTo>
                  <a:lnTo>
                    <a:pt x="7" y="0"/>
                  </a:lnTo>
                  <a:close/>
                </a:path>
              </a:pathLst>
            </a:custGeom>
            <a:solidFill>
              <a:srgbClr val="DDCC8D"/>
            </a:solidFill>
            <a:ln w="1588">
              <a:solidFill>
                <a:srgbClr val="000000"/>
              </a:solidFill>
              <a:prstDash val="solid"/>
              <a:round/>
              <a:headEnd/>
              <a:tailEnd/>
            </a:ln>
          </p:spPr>
          <p:txBody>
            <a:bodyPr/>
            <a:lstStyle/>
            <a:p>
              <a:endParaRPr lang="en-US"/>
            </a:p>
          </p:txBody>
        </p:sp>
        <p:sp>
          <p:nvSpPr>
            <p:cNvPr id="327790" name="Freeform 110"/>
            <p:cNvSpPr>
              <a:spLocks/>
            </p:cNvSpPr>
            <p:nvPr/>
          </p:nvSpPr>
          <p:spPr bwMode="auto">
            <a:xfrm>
              <a:off x="3447" y="1834"/>
              <a:ext cx="2" cy="3"/>
            </a:xfrm>
            <a:custGeom>
              <a:avLst/>
              <a:gdLst/>
              <a:ahLst/>
              <a:cxnLst>
                <a:cxn ang="0">
                  <a:pos x="2" y="0"/>
                </a:cxn>
                <a:cxn ang="0">
                  <a:pos x="0" y="4"/>
                </a:cxn>
                <a:cxn ang="0">
                  <a:pos x="3" y="1"/>
                </a:cxn>
                <a:cxn ang="0">
                  <a:pos x="2" y="0"/>
                </a:cxn>
              </a:cxnLst>
              <a:rect l="0" t="0" r="r" b="b"/>
              <a:pathLst>
                <a:path w="3" h="4">
                  <a:moveTo>
                    <a:pt x="2" y="0"/>
                  </a:moveTo>
                  <a:lnTo>
                    <a:pt x="0" y="4"/>
                  </a:lnTo>
                  <a:lnTo>
                    <a:pt x="3" y="1"/>
                  </a:lnTo>
                  <a:lnTo>
                    <a:pt x="2" y="0"/>
                  </a:lnTo>
                  <a:close/>
                </a:path>
              </a:pathLst>
            </a:custGeom>
            <a:solidFill>
              <a:srgbClr val="DDCC8D"/>
            </a:solidFill>
            <a:ln w="1588">
              <a:solidFill>
                <a:srgbClr val="000000"/>
              </a:solidFill>
              <a:prstDash val="solid"/>
              <a:round/>
              <a:headEnd/>
              <a:tailEnd/>
            </a:ln>
          </p:spPr>
          <p:txBody>
            <a:bodyPr/>
            <a:lstStyle/>
            <a:p>
              <a:endParaRPr lang="en-US"/>
            </a:p>
          </p:txBody>
        </p:sp>
        <p:sp>
          <p:nvSpPr>
            <p:cNvPr id="327791" name="Freeform 111"/>
            <p:cNvSpPr>
              <a:spLocks/>
            </p:cNvSpPr>
            <p:nvPr/>
          </p:nvSpPr>
          <p:spPr bwMode="auto">
            <a:xfrm>
              <a:off x="2897" y="1878"/>
              <a:ext cx="159" cy="273"/>
            </a:xfrm>
            <a:custGeom>
              <a:avLst/>
              <a:gdLst/>
              <a:ahLst/>
              <a:cxnLst>
                <a:cxn ang="0">
                  <a:pos x="209" y="92"/>
                </a:cxn>
                <a:cxn ang="0">
                  <a:pos x="187" y="81"/>
                </a:cxn>
                <a:cxn ang="0">
                  <a:pos x="167" y="69"/>
                </a:cxn>
                <a:cxn ang="0">
                  <a:pos x="147" y="57"/>
                </a:cxn>
                <a:cxn ang="0">
                  <a:pos x="126" y="47"/>
                </a:cxn>
                <a:cxn ang="0">
                  <a:pos x="106" y="35"/>
                </a:cxn>
                <a:cxn ang="0">
                  <a:pos x="85" y="23"/>
                </a:cxn>
                <a:cxn ang="0">
                  <a:pos x="65" y="11"/>
                </a:cxn>
                <a:cxn ang="0">
                  <a:pos x="45" y="0"/>
                </a:cxn>
                <a:cxn ang="0">
                  <a:pos x="24" y="11"/>
                </a:cxn>
                <a:cxn ang="0">
                  <a:pos x="27" y="29"/>
                </a:cxn>
                <a:cxn ang="0">
                  <a:pos x="29" y="47"/>
                </a:cxn>
                <a:cxn ang="0">
                  <a:pos x="46" y="73"/>
                </a:cxn>
                <a:cxn ang="0">
                  <a:pos x="41" y="83"/>
                </a:cxn>
                <a:cxn ang="0">
                  <a:pos x="41" y="101"/>
                </a:cxn>
                <a:cxn ang="0">
                  <a:pos x="40" y="117"/>
                </a:cxn>
                <a:cxn ang="0">
                  <a:pos x="39" y="135"/>
                </a:cxn>
                <a:cxn ang="0">
                  <a:pos x="37" y="153"/>
                </a:cxn>
                <a:cxn ang="0">
                  <a:pos x="28" y="167"/>
                </a:cxn>
                <a:cxn ang="0">
                  <a:pos x="19" y="181"/>
                </a:cxn>
                <a:cxn ang="0">
                  <a:pos x="10" y="195"/>
                </a:cxn>
                <a:cxn ang="0">
                  <a:pos x="0" y="209"/>
                </a:cxn>
                <a:cxn ang="0">
                  <a:pos x="1" y="228"/>
                </a:cxn>
                <a:cxn ang="0">
                  <a:pos x="10" y="242"/>
                </a:cxn>
                <a:cxn ang="0">
                  <a:pos x="18" y="242"/>
                </a:cxn>
                <a:cxn ang="0">
                  <a:pos x="29" y="265"/>
                </a:cxn>
                <a:cxn ang="0">
                  <a:pos x="30" y="291"/>
                </a:cxn>
                <a:cxn ang="0">
                  <a:pos x="45" y="314"/>
                </a:cxn>
                <a:cxn ang="0">
                  <a:pos x="21" y="314"/>
                </a:cxn>
                <a:cxn ang="0">
                  <a:pos x="10" y="320"/>
                </a:cxn>
                <a:cxn ang="0">
                  <a:pos x="28" y="342"/>
                </a:cxn>
                <a:cxn ang="0">
                  <a:pos x="41" y="372"/>
                </a:cxn>
                <a:cxn ang="0">
                  <a:pos x="60" y="366"/>
                </a:cxn>
                <a:cxn ang="0">
                  <a:pos x="64" y="368"/>
                </a:cxn>
                <a:cxn ang="0">
                  <a:pos x="76" y="366"/>
                </a:cxn>
                <a:cxn ang="0">
                  <a:pos x="105" y="360"/>
                </a:cxn>
                <a:cxn ang="0">
                  <a:pos x="114" y="348"/>
                </a:cxn>
                <a:cxn ang="0">
                  <a:pos x="111" y="341"/>
                </a:cxn>
                <a:cxn ang="0">
                  <a:pos x="139" y="335"/>
                </a:cxn>
                <a:cxn ang="0">
                  <a:pos x="156" y="317"/>
                </a:cxn>
                <a:cxn ang="0">
                  <a:pos x="172" y="297"/>
                </a:cxn>
                <a:cxn ang="0">
                  <a:pos x="191" y="293"/>
                </a:cxn>
                <a:cxn ang="0">
                  <a:pos x="189" y="279"/>
                </a:cxn>
                <a:cxn ang="0">
                  <a:pos x="185" y="267"/>
                </a:cxn>
                <a:cxn ang="0">
                  <a:pos x="177" y="249"/>
                </a:cxn>
                <a:cxn ang="0">
                  <a:pos x="169" y="248"/>
                </a:cxn>
                <a:cxn ang="0">
                  <a:pos x="177" y="231"/>
                </a:cxn>
                <a:cxn ang="0">
                  <a:pos x="178" y="221"/>
                </a:cxn>
                <a:cxn ang="0">
                  <a:pos x="181" y="215"/>
                </a:cxn>
                <a:cxn ang="0">
                  <a:pos x="181" y="206"/>
                </a:cxn>
                <a:cxn ang="0">
                  <a:pos x="191" y="188"/>
                </a:cxn>
                <a:cxn ang="0">
                  <a:pos x="198" y="181"/>
                </a:cxn>
                <a:cxn ang="0">
                  <a:pos x="211" y="181"/>
                </a:cxn>
                <a:cxn ang="0">
                  <a:pos x="210" y="159"/>
                </a:cxn>
                <a:cxn ang="0">
                  <a:pos x="210" y="137"/>
                </a:cxn>
                <a:cxn ang="0">
                  <a:pos x="209" y="115"/>
                </a:cxn>
                <a:cxn ang="0">
                  <a:pos x="209" y="92"/>
                </a:cxn>
              </a:cxnLst>
              <a:rect l="0" t="0" r="r" b="b"/>
              <a:pathLst>
                <a:path w="211" h="372">
                  <a:moveTo>
                    <a:pt x="209" y="92"/>
                  </a:moveTo>
                  <a:lnTo>
                    <a:pt x="187" y="81"/>
                  </a:lnTo>
                  <a:lnTo>
                    <a:pt x="167" y="69"/>
                  </a:lnTo>
                  <a:lnTo>
                    <a:pt x="147" y="57"/>
                  </a:lnTo>
                  <a:lnTo>
                    <a:pt x="126" y="47"/>
                  </a:lnTo>
                  <a:lnTo>
                    <a:pt x="106" y="35"/>
                  </a:lnTo>
                  <a:lnTo>
                    <a:pt x="85" y="23"/>
                  </a:lnTo>
                  <a:lnTo>
                    <a:pt x="65" y="11"/>
                  </a:lnTo>
                  <a:lnTo>
                    <a:pt x="45" y="0"/>
                  </a:lnTo>
                  <a:lnTo>
                    <a:pt x="24" y="11"/>
                  </a:lnTo>
                  <a:lnTo>
                    <a:pt x="27" y="29"/>
                  </a:lnTo>
                  <a:lnTo>
                    <a:pt x="29" y="47"/>
                  </a:lnTo>
                  <a:lnTo>
                    <a:pt x="46" y="73"/>
                  </a:lnTo>
                  <a:lnTo>
                    <a:pt x="41" y="83"/>
                  </a:lnTo>
                  <a:lnTo>
                    <a:pt x="41" y="101"/>
                  </a:lnTo>
                  <a:lnTo>
                    <a:pt x="40" y="117"/>
                  </a:lnTo>
                  <a:lnTo>
                    <a:pt x="39" y="135"/>
                  </a:lnTo>
                  <a:lnTo>
                    <a:pt x="37" y="153"/>
                  </a:lnTo>
                  <a:lnTo>
                    <a:pt x="28" y="167"/>
                  </a:lnTo>
                  <a:lnTo>
                    <a:pt x="19" y="181"/>
                  </a:lnTo>
                  <a:lnTo>
                    <a:pt x="10" y="195"/>
                  </a:lnTo>
                  <a:lnTo>
                    <a:pt x="0" y="209"/>
                  </a:lnTo>
                  <a:lnTo>
                    <a:pt x="1" y="228"/>
                  </a:lnTo>
                  <a:lnTo>
                    <a:pt x="10" y="242"/>
                  </a:lnTo>
                  <a:lnTo>
                    <a:pt x="18" y="242"/>
                  </a:lnTo>
                  <a:lnTo>
                    <a:pt x="29" y="265"/>
                  </a:lnTo>
                  <a:lnTo>
                    <a:pt x="30" y="291"/>
                  </a:lnTo>
                  <a:lnTo>
                    <a:pt x="45" y="314"/>
                  </a:lnTo>
                  <a:lnTo>
                    <a:pt x="21" y="314"/>
                  </a:lnTo>
                  <a:lnTo>
                    <a:pt x="10" y="320"/>
                  </a:lnTo>
                  <a:lnTo>
                    <a:pt x="28" y="342"/>
                  </a:lnTo>
                  <a:lnTo>
                    <a:pt x="41" y="372"/>
                  </a:lnTo>
                  <a:lnTo>
                    <a:pt x="60" y="366"/>
                  </a:lnTo>
                  <a:lnTo>
                    <a:pt x="64" y="368"/>
                  </a:lnTo>
                  <a:lnTo>
                    <a:pt x="76" y="366"/>
                  </a:lnTo>
                  <a:lnTo>
                    <a:pt x="105" y="360"/>
                  </a:lnTo>
                  <a:lnTo>
                    <a:pt x="114" y="348"/>
                  </a:lnTo>
                  <a:lnTo>
                    <a:pt x="111" y="341"/>
                  </a:lnTo>
                  <a:lnTo>
                    <a:pt x="139" y="335"/>
                  </a:lnTo>
                  <a:lnTo>
                    <a:pt x="156" y="317"/>
                  </a:lnTo>
                  <a:lnTo>
                    <a:pt x="172" y="297"/>
                  </a:lnTo>
                  <a:lnTo>
                    <a:pt x="191" y="293"/>
                  </a:lnTo>
                  <a:lnTo>
                    <a:pt x="189" y="279"/>
                  </a:lnTo>
                  <a:lnTo>
                    <a:pt x="185" y="267"/>
                  </a:lnTo>
                  <a:lnTo>
                    <a:pt x="177" y="249"/>
                  </a:lnTo>
                  <a:lnTo>
                    <a:pt x="169" y="248"/>
                  </a:lnTo>
                  <a:lnTo>
                    <a:pt x="177" y="231"/>
                  </a:lnTo>
                  <a:lnTo>
                    <a:pt x="178" y="221"/>
                  </a:lnTo>
                  <a:lnTo>
                    <a:pt x="181" y="215"/>
                  </a:lnTo>
                  <a:lnTo>
                    <a:pt x="181" y="206"/>
                  </a:lnTo>
                  <a:lnTo>
                    <a:pt x="191" y="188"/>
                  </a:lnTo>
                  <a:lnTo>
                    <a:pt x="198" y="181"/>
                  </a:lnTo>
                  <a:lnTo>
                    <a:pt x="211" y="181"/>
                  </a:lnTo>
                  <a:lnTo>
                    <a:pt x="210" y="159"/>
                  </a:lnTo>
                  <a:lnTo>
                    <a:pt x="210" y="137"/>
                  </a:lnTo>
                  <a:lnTo>
                    <a:pt x="209" y="115"/>
                  </a:lnTo>
                  <a:lnTo>
                    <a:pt x="209" y="92"/>
                  </a:lnTo>
                  <a:close/>
                </a:path>
              </a:pathLst>
            </a:custGeom>
            <a:solidFill>
              <a:srgbClr val="DDCC8D"/>
            </a:solidFill>
            <a:ln w="1588">
              <a:solidFill>
                <a:srgbClr val="000000"/>
              </a:solidFill>
              <a:prstDash val="solid"/>
              <a:round/>
              <a:headEnd/>
              <a:tailEnd/>
            </a:ln>
          </p:spPr>
          <p:txBody>
            <a:bodyPr/>
            <a:lstStyle/>
            <a:p>
              <a:endParaRPr lang="en-US"/>
            </a:p>
          </p:txBody>
        </p:sp>
        <p:sp>
          <p:nvSpPr>
            <p:cNvPr id="327792" name="Freeform 112"/>
            <p:cNvSpPr>
              <a:spLocks/>
            </p:cNvSpPr>
            <p:nvPr/>
          </p:nvSpPr>
          <p:spPr bwMode="auto">
            <a:xfrm>
              <a:off x="3332" y="2066"/>
              <a:ext cx="22" cy="26"/>
            </a:xfrm>
            <a:custGeom>
              <a:avLst/>
              <a:gdLst/>
              <a:ahLst/>
              <a:cxnLst>
                <a:cxn ang="0">
                  <a:pos x="0" y="36"/>
                </a:cxn>
                <a:cxn ang="0">
                  <a:pos x="23" y="36"/>
                </a:cxn>
                <a:cxn ang="0">
                  <a:pos x="29" y="25"/>
                </a:cxn>
                <a:cxn ang="0">
                  <a:pos x="20" y="0"/>
                </a:cxn>
                <a:cxn ang="0">
                  <a:pos x="13" y="1"/>
                </a:cxn>
                <a:cxn ang="0">
                  <a:pos x="0" y="36"/>
                </a:cxn>
              </a:cxnLst>
              <a:rect l="0" t="0" r="r" b="b"/>
              <a:pathLst>
                <a:path w="29" h="36">
                  <a:moveTo>
                    <a:pt x="0" y="36"/>
                  </a:moveTo>
                  <a:lnTo>
                    <a:pt x="23" y="36"/>
                  </a:lnTo>
                  <a:lnTo>
                    <a:pt x="29" y="25"/>
                  </a:lnTo>
                  <a:lnTo>
                    <a:pt x="20" y="0"/>
                  </a:lnTo>
                  <a:lnTo>
                    <a:pt x="13" y="1"/>
                  </a:lnTo>
                  <a:lnTo>
                    <a:pt x="0" y="36"/>
                  </a:lnTo>
                  <a:close/>
                </a:path>
              </a:pathLst>
            </a:custGeom>
            <a:solidFill>
              <a:srgbClr val="DDCC8D"/>
            </a:solidFill>
            <a:ln w="1588">
              <a:solidFill>
                <a:srgbClr val="000000"/>
              </a:solidFill>
              <a:prstDash val="solid"/>
              <a:round/>
              <a:headEnd/>
              <a:tailEnd/>
            </a:ln>
          </p:spPr>
          <p:txBody>
            <a:bodyPr/>
            <a:lstStyle/>
            <a:p>
              <a:endParaRPr lang="en-US"/>
            </a:p>
          </p:txBody>
        </p:sp>
        <p:sp>
          <p:nvSpPr>
            <p:cNvPr id="327793" name="Freeform 113"/>
            <p:cNvSpPr>
              <a:spLocks/>
            </p:cNvSpPr>
            <p:nvPr/>
          </p:nvSpPr>
          <p:spPr bwMode="auto">
            <a:xfrm>
              <a:off x="3246" y="1972"/>
              <a:ext cx="102" cy="98"/>
            </a:xfrm>
            <a:custGeom>
              <a:avLst/>
              <a:gdLst/>
              <a:ahLst/>
              <a:cxnLst>
                <a:cxn ang="0">
                  <a:pos x="0" y="103"/>
                </a:cxn>
                <a:cxn ang="0">
                  <a:pos x="2" y="85"/>
                </a:cxn>
                <a:cxn ang="0">
                  <a:pos x="5" y="53"/>
                </a:cxn>
                <a:cxn ang="0">
                  <a:pos x="13" y="24"/>
                </a:cxn>
                <a:cxn ang="0">
                  <a:pos x="26" y="13"/>
                </a:cxn>
                <a:cxn ang="0">
                  <a:pos x="38" y="4"/>
                </a:cxn>
                <a:cxn ang="0">
                  <a:pos x="41" y="0"/>
                </a:cxn>
                <a:cxn ang="0">
                  <a:pos x="48" y="17"/>
                </a:cxn>
                <a:cxn ang="0">
                  <a:pos x="54" y="34"/>
                </a:cxn>
                <a:cxn ang="0">
                  <a:pos x="61" y="50"/>
                </a:cxn>
                <a:cxn ang="0">
                  <a:pos x="67" y="67"/>
                </a:cxn>
                <a:cxn ang="0">
                  <a:pos x="68" y="61"/>
                </a:cxn>
                <a:cxn ang="0">
                  <a:pos x="73" y="65"/>
                </a:cxn>
                <a:cxn ang="0">
                  <a:pos x="90" y="77"/>
                </a:cxn>
                <a:cxn ang="0">
                  <a:pos x="113" y="100"/>
                </a:cxn>
                <a:cxn ang="0">
                  <a:pos x="135" y="121"/>
                </a:cxn>
                <a:cxn ang="0">
                  <a:pos x="135" y="126"/>
                </a:cxn>
                <a:cxn ang="0">
                  <a:pos x="134" y="127"/>
                </a:cxn>
                <a:cxn ang="0">
                  <a:pos x="127" y="128"/>
                </a:cxn>
                <a:cxn ang="0">
                  <a:pos x="116" y="134"/>
                </a:cxn>
                <a:cxn ang="0">
                  <a:pos x="115" y="128"/>
                </a:cxn>
                <a:cxn ang="0">
                  <a:pos x="98" y="122"/>
                </a:cxn>
                <a:cxn ang="0">
                  <a:pos x="85" y="108"/>
                </a:cxn>
                <a:cxn ang="0">
                  <a:pos x="79" y="101"/>
                </a:cxn>
                <a:cxn ang="0">
                  <a:pos x="66" y="95"/>
                </a:cxn>
                <a:cxn ang="0">
                  <a:pos x="55" y="91"/>
                </a:cxn>
                <a:cxn ang="0">
                  <a:pos x="42" y="94"/>
                </a:cxn>
                <a:cxn ang="0">
                  <a:pos x="31" y="82"/>
                </a:cxn>
                <a:cxn ang="0">
                  <a:pos x="29" y="101"/>
                </a:cxn>
                <a:cxn ang="0">
                  <a:pos x="19" y="94"/>
                </a:cxn>
                <a:cxn ang="0">
                  <a:pos x="11" y="104"/>
                </a:cxn>
                <a:cxn ang="0">
                  <a:pos x="0" y="103"/>
                </a:cxn>
              </a:cxnLst>
              <a:rect l="0" t="0" r="r" b="b"/>
              <a:pathLst>
                <a:path w="135" h="134">
                  <a:moveTo>
                    <a:pt x="0" y="103"/>
                  </a:moveTo>
                  <a:lnTo>
                    <a:pt x="2" y="85"/>
                  </a:lnTo>
                  <a:lnTo>
                    <a:pt x="5" y="53"/>
                  </a:lnTo>
                  <a:lnTo>
                    <a:pt x="13" y="24"/>
                  </a:lnTo>
                  <a:lnTo>
                    <a:pt x="26" y="13"/>
                  </a:lnTo>
                  <a:lnTo>
                    <a:pt x="38" y="4"/>
                  </a:lnTo>
                  <a:lnTo>
                    <a:pt x="41" y="0"/>
                  </a:lnTo>
                  <a:lnTo>
                    <a:pt x="48" y="17"/>
                  </a:lnTo>
                  <a:lnTo>
                    <a:pt x="54" y="34"/>
                  </a:lnTo>
                  <a:lnTo>
                    <a:pt x="61" y="50"/>
                  </a:lnTo>
                  <a:lnTo>
                    <a:pt x="67" y="67"/>
                  </a:lnTo>
                  <a:lnTo>
                    <a:pt x="68" y="61"/>
                  </a:lnTo>
                  <a:lnTo>
                    <a:pt x="73" y="65"/>
                  </a:lnTo>
                  <a:lnTo>
                    <a:pt x="90" y="77"/>
                  </a:lnTo>
                  <a:lnTo>
                    <a:pt x="113" y="100"/>
                  </a:lnTo>
                  <a:lnTo>
                    <a:pt x="135" y="121"/>
                  </a:lnTo>
                  <a:lnTo>
                    <a:pt x="135" y="126"/>
                  </a:lnTo>
                  <a:lnTo>
                    <a:pt x="134" y="127"/>
                  </a:lnTo>
                  <a:lnTo>
                    <a:pt x="127" y="128"/>
                  </a:lnTo>
                  <a:lnTo>
                    <a:pt x="116" y="134"/>
                  </a:lnTo>
                  <a:lnTo>
                    <a:pt x="115" y="128"/>
                  </a:lnTo>
                  <a:lnTo>
                    <a:pt x="98" y="122"/>
                  </a:lnTo>
                  <a:lnTo>
                    <a:pt x="85" y="108"/>
                  </a:lnTo>
                  <a:lnTo>
                    <a:pt x="79" y="101"/>
                  </a:lnTo>
                  <a:lnTo>
                    <a:pt x="66" y="95"/>
                  </a:lnTo>
                  <a:lnTo>
                    <a:pt x="55" y="91"/>
                  </a:lnTo>
                  <a:lnTo>
                    <a:pt x="42" y="94"/>
                  </a:lnTo>
                  <a:lnTo>
                    <a:pt x="31" y="82"/>
                  </a:lnTo>
                  <a:lnTo>
                    <a:pt x="29" y="101"/>
                  </a:lnTo>
                  <a:lnTo>
                    <a:pt x="19" y="94"/>
                  </a:lnTo>
                  <a:lnTo>
                    <a:pt x="11" y="104"/>
                  </a:lnTo>
                  <a:lnTo>
                    <a:pt x="0" y="103"/>
                  </a:lnTo>
                  <a:close/>
                </a:path>
              </a:pathLst>
            </a:custGeom>
            <a:solidFill>
              <a:srgbClr val="DDCC8D"/>
            </a:solidFill>
            <a:ln w="1588">
              <a:solidFill>
                <a:srgbClr val="000000"/>
              </a:solidFill>
              <a:prstDash val="solid"/>
              <a:round/>
              <a:headEnd/>
              <a:tailEnd/>
            </a:ln>
          </p:spPr>
          <p:txBody>
            <a:bodyPr/>
            <a:lstStyle/>
            <a:p>
              <a:endParaRPr lang="en-US"/>
            </a:p>
          </p:txBody>
        </p:sp>
        <p:sp>
          <p:nvSpPr>
            <p:cNvPr id="327794" name="Freeform 114"/>
            <p:cNvSpPr>
              <a:spLocks/>
            </p:cNvSpPr>
            <p:nvPr/>
          </p:nvSpPr>
          <p:spPr bwMode="auto">
            <a:xfrm>
              <a:off x="3199" y="2032"/>
              <a:ext cx="230" cy="188"/>
            </a:xfrm>
            <a:custGeom>
              <a:avLst/>
              <a:gdLst/>
              <a:ahLst/>
              <a:cxnLst>
                <a:cxn ang="0">
                  <a:pos x="103" y="252"/>
                </a:cxn>
                <a:cxn ang="0">
                  <a:pos x="78" y="234"/>
                </a:cxn>
                <a:cxn ang="0">
                  <a:pos x="61" y="230"/>
                </a:cxn>
                <a:cxn ang="0">
                  <a:pos x="55" y="212"/>
                </a:cxn>
                <a:cxn ang="0">
                  <a:pos x="43" y="207"/>
                </a:cxn>
                <a:cxn ang="0">
                  <a:pos x="35" y="192"/>
                </a:cxn>
                <a:cxn ang="0">
                  <a:pos x="28" y="176"/>
                </a:cxn>
                <a:cxn ang="0">
                  <a:pos x="7" y="158"/>
                </a:cxn>
                <a:cxn ang="0">
                  <a:pos x="0" y="152"/>
                </a:cxn>
                <a:cxn ang="0">
                  <a:pos x="7" y="141"/>
                </a:cxn>
                <a:cxn ang="0">
                  <a:pos x="22" y="138"/>
                </a:cxn>
                <a:cxn ang="0">
                  <a:pos x="24" y="112"/>
                </a:cxn>
                <a:cxn ang="0">
                  <a:pos x="27" y="87"/>
                </a:cxn>
                <a:cxn ang="0">
                  <a:pos x="39" y="85"/>
                </a:cxn>
                <a:cxn ang="0">
                  <a:pos x="43" y="58"/>
                </a:cxn>
                <a:cxn ang="0">
                  <a:pos x="64" y="21"/>
                </a:cxn>
                <a:cxn ang="0">
                  <a:pos x="75" y="22"/>
                </a:cxn>
                <a:cxn ang="0">
                  <a:pos x="83" y="12"/>
                </a:cxn>
                <a:cxn ang="0">
                  <a:pos x="93" y="19"/>
                </a:cxn>
                <a:cxn ang="0">
                  <a:pos x="95" y="0"/>
                </a:cxn>
                <a:cxn ang="0">
                  <a:pos x="106" y="12"/>
                </a:cxn>
                <a:cxn ang="0">
                  <a:pos x="119" y="9"/>
                </a:cxn>
                <a:cxn ang="0">
                  <a:pos x="130" y="13"/>
                </a:cxn>
                <a:cxn ang="0">
                  <a:pos x="143" y="19"/>
                </a:cxn>
                <a:cxn ang="0">
                  <a:pos x="149" y="26"/>
                </a:cxn>
                <a:cxn ang="0">
                  <a:pos x="162" y="40"/>
                </a:cxn>
                <a:cxn ang="0">
                  <a:pos x="179" y="46"/>
                </a:cxn>
                <a:cxn ang="0">
                  <a:pos x="180" y="52"/>
                </a:cxn>
                <a:cxn ang="0">
                  <a:pos x="191" y="46"/>
                </a:cxn>
                <a:cxn ang="0">
                  <a:pos x="178" y="81"/>
                </a:cxn>
                <a:cxn ang="0">
                  <a:pos x="201" y="81"/>
                </a:cxn>
                <a:cxn ang="0">
                  <a:pos x="198" y="94"/>
                </a:cxn>
                <a:cxn ang="0">
                  <a:pos x="211" y="111"/>
                </a:cxn>
                <a:cxn ang="0">
                  <a:pos x="225" y="128"/>
                </a:cxn>
                <a:cxn ang="0">
                  <a:pos x="240" y="134"/>
                </a:cxn>
                <a:cxn ang="0">
                  <a:pos x="256" y="140"/>
                </a:cxn>
                <a:cxn ang="0">
                  <a:pos x="271" y="146"/>
                </a:cxn>
                <a:cxn ang="0">
                  <a:pos x="286" y="152"/>
                </a:cxn>
                <a:cxn ang="0">
                  <a:pos x="306" y="152"/>
                </a:cxn>
                <a:cxn ang="0">
                  <a:pos x="292" y="170"/>
                </a:cxn>
                <a:cxn ang="0">
                  <a:pos x="276" y="188"/>
                </a:cxn>
                <a:cxn ang="0">
                  <a:pos x="262" y="206"/>
                </a:cxn>
                <a:cxn ang="0">
                  <a:pos x="246" y="224"/>
                </a:cxn>
                <a:cxn ang="0">
                  <a:pos x="229" y="225"/>
                </a:cxn>
                <a:cxn ang="0">
                  <a:pos x="214" y="226"/>
                </a:cxn>
                <a:cxn ang="0">
                  <a:pos x="193" y="240"/>
                </a:cxn>
                <a:cxn ang="0">
                  <a:pos x="184" y="246"/>
                </a:cxn>
                <a:cxn ang="0">
                  <a:pos x="163" y="241"/>
                </a:cxn>
                <a:cxn ang="0">
                  <a:pos x="142" y="248"/>
                </a:cxn>
                <a:cxn ang="0">
                  <a:pos x="132" y="256"/>
                </a:cxn>
                <a:cxn ang="0">
                  <a:pos x="103" y="252"/>
                </a:cxn>
              </a:cxnLst>
              <a:rect l="0" t="0" r="r" b="b"/>
              <a:pathLst>
                <a:path w="306" h="256">
                  <a:moveTo>
                    <a:pt x="103" y="252"/>
                  </a:moveTo>
                  <a:lnTo>
                    <a:pt x="78" y="234"/>
                  </a:lnTo>
                  <a:lnTo>
                    <a:pt x="61" y="230"/>
                  </a:lnTo>
                  <a:lnTo>
                    <a:pt x="55" y="212"/>
                  </a:lnTo>
                  <a:lnTo>
                    <a:pt x="43" y="207"/>
                  </a:lnTo>
                  <a:lnTo>
                    <a:pt x="35" y="192"/>
                  </a:lnTo>
                  <a:lnTo>
                    <a:pt x="28" y="176"/>
                  </a:lnTo>
                  <a:lnTo>
                    <a:pt x="7" y="158"/>
                  </a:lnTo>
                  <a:lnTo>
                    <a:pt x="0" y="152"/>
                  </a:lnTo>
                  <a:lnTo>
                    <a:pt x="7" y="141"/>
                  </a:lnTo>
                  <a:lnTo>
                    <a:pt x="22" y="138"/>
                  </a:lnTo>
                  <a:lnTo>
                    <a:pt x="24" y="112"/>
                  </a:lnTo>
                  <a:lnTo>
                    <a:pt x="27" y="87"/>
                  </a:lnTo>
                  <a:lnTo>
                    <a:pt x="39" y="85"/>
                  </a:lnTo>
                  <a:lnTo>
                    <a:pt x="43" y="58"/>
                  </a:lnTo>
                  <a:lnTo>
                    <a:pt x="64" y="21"/>
                  </a:lnTo>
                  <a:lnTo>
                    <a:pt x="75" y="22"/>
                  </a:lnTo>
                  <a:lnTo>
                    <a:pt x="83" y="12"/>
                  </a:lnTo>
                  <a:lnTo>
                    <a:pt x="93" y="19"/>
                  </a:lnTo>
                  <a:lnTo>
                    <a:pt x="95" y="0"/>
                  </a:lnTo>
                  <a:lnTo>
                    <a:pt x="106" y="12"/>
                  </a:lnTo>
                  <a:lnTo>
                    <a:pt x="119" y="9"/>
                  </a:lnTo>
                  <a:lnTo>
                    <a:pt x="130" y="13"/>
                  </a:lnTo>
                  <a:lnTo>
                    <a:pt x="143" y="19"/>
                  </a:lnTo>
                  <a:lnTo>
                    <a:pt x="149" y="26"/>
                  </a:lnTo>
                  <a:lnTo>
                    <a:pt x="162" y="40"/>
                  </a:lnTo>
                  <a:lnTo>
                    <a:pt x="179" y="46"/>
                  </a:lnTo>
                  <a:lnTo>
                    <a:pt x="180" y="52"/>
                  </a:lnTo>
                  <a:lnTo>
                    <a:pt x="191" y="46"/>
                  </a:lnTo>
                  <a:lnTo>
                    <a:pt x="178" y="81"/>
                  </a:lnTo>
                  <a:lnTo>
                    <a:pt x="201" y="81"/>
                  </a:lnTo>
                  <a:lnTo>
                    <a:pt x="198" y="94"/>
                  </a:lnTo>
                  <a:lnTo>
                    <a:pt x="211" y="111"/>
                  </a:lnTo>
                  <a:lnTo>
                    <a:pt x="225" y="128"/>
                  </a:lnTo>
                  <a:lnTo>
                    <a:pt x="240" y="134"/>
                  </a:lnTo>
                  <a:lnTo>
                    <a:pt x="256" y="140"/>
                  </a:lnTo>
                  <a:lnTo>
                    <a:pt x="271" y="146"/>
                  </a:lnTo>
                  <a:lnTo>
                    <a:pt x="286" y="152"/>
                  </a:lnTo>
                  <a:lnTo>
                    <a:pt x="306" y="152"/>
                  </a:lnTo>
                  <a:lnTo>
                    <a:pt x="292" y="170"/>
                  </a:lnTo>
                  <a:lnTo>
                    <a:pt x="276" y="188"/>
                  </a:lnTo>
                  <a:lnTo>
                    <a:pt x="262" y="206"/>
                  </a:lnTo>
                  <a:lnTo>
                    <a:pt x="246" y="224"/>
                  </a:lnTo>
                  <a:lnTo>
                    <a:pt x="229" y="225"/>
                  </a:lnTo>
                  <a:lnTo>
                    <a:pt x="214" y="226"/>
                  </a:lnTo>
                  <a:lnTo>
                    <a:pt x="193" y="240"/>
                  </a:lnTo>
                  <a:lnTo>
                    <a:pt x="184" y="246"/>
                  </a:lnTo>
                  <a:lnTo>
                    <a:pt x="163" y="241"/>
                  </a:lnTo>
                  <a:lnTo>
                    <a:pt x="142" y="248"/>
                  </a:lnTo>
                  <a:lnTo>
                    <a:pt x="132" y="256"/>
                  </a:lnTo>
                  <a:lnTo>
                    <a:pt x="103" y="252"/>
                  </a:lnTo>
                  <a:close/>
                </a:path>
              </a:pathLst>
            </a:custGeom>
            <a:solidFill>
              <a:srgbClr val="DDCC8D"/>
            </a:solidFill>
            <a:ln w="1588">
              <a:solidFill>
                <a:srgbClr val="000000"/>
              </a:solidFill>
              <a:prstDash val="solid"/>
              <a:round/>
              <a:headEnd/>
              <a:tailEnd/>
            </a:ln>
          </p:spPr>
          <p:txBody>
            <a:bodyPr/>
            <a:lstStyle/>
            <a:p>
              <a:endParaRPr lang="en-US"/>
            </a:p>
          </p:txBody>
        </p:sp>
        <p:sp>
          <p:nvSpPr>
            <p:cNvPr id="327795" name="Freeform 115"/>
            <p:cNvSpPr>
              <a:spLocks/>
            </p:cNvSpPr>
            <p:nvPr/>
          </p:nvSpPr>
          <p:spPr bwMode="auto">
            <a:xfrm>
              <a:off x="3322" y="2076"/>
              <a:ext cx="157" cy="232"/>
            </a:xfrm>
            <a:custGeom>
              <a:avLst/>
              <a:gdLst/>
              <a:ahLst/>
              <a:cxnLst>
                <a:cxn ang="0">
                  <a:pos x="200" y="43"/>
                </a:cxn>
                <a:cxn ang="0">
                  <a:pos x="194" y="69"/>
                </a:cxn>
                <a:cxn ang="0">
                  <a:pos x="180" y="97"/>
                </a:cxn>
                <a:cxn ang="0">
                  <a:pos x="166" y="124"/>
                </a:cxn>
                <a:cxn ang="0">
                  <a:pos x="152" y="152"/>
                </a:cxn>
                <a:cxn ang="0">
                  <a:pos x="138" y="181"/>
                </a:cxn>
                <a:cxn ang="0">
                  <a:pos x="126" y="193"/>
                </a:cxn>
                <a:cxn ang="0">
                  <a:pos x="114" y="206"/>
                </a:cxn>
                <a:cxn ang="0">
                  <a:pos x="102" y="219"/>
                </a:cxn>
                <a:cxn ang="0">
                  <a:pos x="88" y="231"/>
                </a:cxn>
                <a:cxn ang="0">
                  <a:pos x="74" y="246"/>
                </a:cxn>
                <a:cxn ang="0">
                  <a:pos x="60" y="260"/>
                </a:cxn>
                <a:cxn ang="0">
                  <a:pos x="45" y="274"/>
                </a:cxn>
                <a:cxn ang="0">
                  <a:pos x="31" y="288"/>
                </a:cxn>
                <a:cxn ang="0">
                  <a:pos x="21" y="302"/>
                </a:cxn>
                <a:cxn ang="0">
                  <a:pos x="12" y="316"/>
                </a:cxn>
                <a:cxn ang="0">
                  <a:pos x="1" y="298"/>
                </a:cxn>
                <a:cxn ang="0">
                  <a:pos x="1" y="277"/>
                </a:cxn>
                <a:cxn ang="0">
                  <a:pos x="1" y="255"/>
                </a:cxn>
                <a:cxn ang="0">
                  <a:pos x="1" y="234"/>
                </a:cxn>
                <a:cxn ang="0">
                  <a:pos x="0" y="212"/>
                </a:cxn>
                <a:cxn ang="0">
                  <a:pos x="9" y="199"/>
                </a:cxn>
                <a:cxn ang="0">
                  <a:pos x="19" y="186"/>
                </a:cxn>
                <a:cxn ang="0">
                  <a:pos x="28" y="180"/>
                </a:cxn>
                <a:cxn ang="0">
                  <a:pos x="49" y="166"/>
                </a:cxn>
                <a:cxn ang="0">
                  <a:pos x="64" y="165"/>
                </a:cxn>
                <a:cxn ang="0">
                  <a:pos x="81" y="164"/>
                </a:cxn>
                <a:cxn ang="0">
                  <a:pos x="97" y="146"/>
                </a:cxn>
                <a:cxn ang="0">
                  <a:pos x="111" y="128"/>
                </a:cxn>
                <a:cxn ang="0">
                  <a:pos x="127" y="110"/>
                </a:cxn>
                <a:cxn ang="0">
                  <a:pos x="141" y="92"/>
                </a:cxn>
                <a:cxn ang="0">
                  <a:pos x="121" y="92"/>
                </a:cxn>
                <a:cxn ang="0">
                  <a:pos x="106" y="86"/>
                </a:cxn>
                <a:cxn ang="0">
                  <a:pos x="91" y="80"/>
                </a:cxn>
                <a:cxn ang="0">
                  <a:pos x="75" y="74"/>
                </a:cxn>
                <a:cxn ang="0">
                  <a:pos x="60" y="68"/>
                </a:cxn>
                <a:cxn ang="0">
                  <a:pos x="46" y="51"/>
                </a:cxn>
                <a:cxn ang="0">
                  <a:pos x="33" y="34"/>
                </a:cxn>
                <a:cxn ang="0">
                  <a:pos x="36" y="21"/>
                </a:cxn>
                <a:cxn ang="0">
                  <a:pos x="42" y="10"/>
                </a:cxn>
                <a:cxn ang="0">
                  <a:pos x="55" y="22"/>
                </a:cxn>
                <a:cxn ang="0">
                  <a:pos x="67" y="34"/>
                </a:cxn>
                <a:cxn ang="0">
                  <a:pos x="93" y="25"/>
                </a:cxn>
                <a:cxn ang="0">
                  <a:pos x="112" y="27"/>
                </a:cxn>
                <a:cxn ang="0">
                  <a:pos x="132" y="19"/>
                </a:cxn>
                <a:cxn ang="0">
                  <a:pos x="160" y="12"/>
                </a:cxn>
                <a:cxn ang="0">
                  <a:pos x="189" y="6"/>
                </a:cxn>
                <a:cxn ang="0">
                  <a:pos x="199" y="0"/>
                </a:cxn>
                <a:cxn ang="0">
                  <a:pos x="205" y="6"/>
                </a:cxn>
                <a:cxn ang="0">
                  <a:pos x="204" y="34"/>
                </a:cxn>
                <a:cxn ang="0">
                  <a:pos x="207" y="36"/>
                </a:cxn>
                <a:cxn ang="0">
                  <a:pos x="200" y="43"/>
                </a:cxn>
              </a:cxnLst>
              <a:rect l="0" t="0" r="r" b="b"/>
              <a:pathLst>
                <a:path w="207" h="316">
                  <a:moveTo>
                    <a:pt x="200" y="43"/>
                  </a:moveTo>
                  <a:lnTo>
                    <a:pt x="194" y="69"/>
                  </a:lnTo>
                  <a:lnTo>
                    <a:pt x="180" y="97"/>
                  </a:lnTo>
                  <a:lnTo>
                    <a:pt x="166" y="124"/>
                  </a:lnTo>
                  <a:lnTo>
                    <a:pt x="152" y="152"/>
                  </a:lnTo>
                  <a:lnTo>
                    <a:pt x="138" y="181"/>
                  </a:lnTo>
                  <a:lnTo>
                    <a:pt x="126" y="193"/>
                  </a:lnTo>
                  <a:lnTo>
                    <a:pt x="114" y="206"/>
                  </a:lnTo>
                  <a:lnTo>
                    <a:pt x="102" y="219"/>
                  </a:lnTo>
                  <a:lnTo>
                    <a:pt x="88" y="231"/>
                  </a:lnTo>
                  <a:lnTo>
                    <a:pt x="74" y="246"/>
                  </a:lnTo>
                  <a:lnTo>
                    <a:pt x="60" y="260"/>
                  </a:lnTo>
                  <a:lnTo>
                    <a:pt x="45" y="274"/>
                  </a:lnTo>
                  <a:lnTo>
                    <a:pt x="31" y="288"/>
                  </a:lnTo>
                  <a:lnTo>
                    <a:pt x="21" y="302"/>
                  </a:lnTo>
                  <a:lnTo>
                    <a:pt x="12" y="316"/>
                  </a:lnTo>
                  <a:lnTo>
                    <a:pt x="1" y="298"/>
                  </a:lnTo>
                  <a:lnTo>
                    <a:pt x="1" y="277"/>
                  </a:lnTo>
                  <a:lnTo>
                    <a:pt x="1" y="255"/>
                  </a:lnTo>
                  <a:lnTo>
                    <a:pt x="1" y="234"/>
                  </a:lnTo>
                  <a:lnTo>
                    <a:pt x="0" y="212"/>
                  </a:lnTo>
                  <a:lnTo>
                    <a:pt x="9" y="199"/>
                  </a:lnTo>
                  <a:lnTo>
                    <a:pt x="19" y="186"/>
                  </a:lnTo>
                  <a:lnTo>
                    <a:pt x="28" y="180"/>
                  </a:lnTo>
                  <a:lnTo>
                    <a:pt x="49" y="166"/>
                  </a:lnTo>
                  <a:lnTo>
                    <a:pt x="64" y="165"/>
                  </a:lnTo>
                  <a:lnTo>
                    <a:pt x="81" y="164"/>
                  </a:lnTo>
                  <a:lnTo>
                    <a:pt x="97" y="146"/>
                  </a:lnTo>
                  <a:lnTo>
                    <a:pt x="111" y="128"/>
                  </a:lnTo>
                  <a:lnTo>
                    <a:pt x="127" y="110"/>
                  </a:lnTo>
                  <a:lnTo>
                    <a:pt x="141" y="92"/>
                  </a:lnTo>
                  <a:lnTo>
                    <a:pt x="121" y="92"/>
                  </a:lnTo>
                  <a:lnTo>
                    <a:pt x="106" y="86"/>
                  </a:lnTo>
                  <a:lnTo>
                    <a:pt x="91" y="80"/>
                  </a:lnTo>
                  <a:lnTo>
                    <a:pt x="75" y="74"/>
                  </a:lnTo>
                  <a:lnTo>
                    <a:pt x="60" y="68"/>
                  </a:lnTo>
                  <a:lnTo>
                    <a:pt x="46" y="51"/>
                  </a:lnTo>
                  <a:lnTo>
                    <a:pt x="33" y="34"/>
                  </a:lnTo>
                  <a:lnTo>
                    <a:pt x="36" y="21"/>
                  </a:lnTo>
                  <a:lnTo>
                    <a:pt x="42" y="10"/>
                  </a:lnTo>
                  <a:lnTo>
                    <a:pt x="55" y="22"/>
                  </a:lnTo>
                  <a:lnTo>
                    <a:pt x="67" y="34"/>
                  </a:lnTo>
                  <a:lnTo>
                    <a:pt x="93" y="25"/>
                  </a:lnTo>
                  <a:lnTo>
                    <a:pt x="112" y="27"/>
                  </a:lnTo>
                  <a:lnTo>
                    <a:pt x="132" y="19"/>
                  </a:lnTo>
                  <a:lnTo>
                    <a:pt x="160" y="12"/>
                  </a:lnTo>
                  <a:lnTo>
                    <a:pt x="189" y="6"/>
                  </a:lnTo>
                  <a:lnTo>
                    <a:pt x="199" y="0"/>
                  </a:lnTo>
                  <a:lnTo>
                    <a:pt x="205" y="6"/>
                  </a:lnTo>
                  <a:lnTo>
                    <a:pt x="204" y="34"/>
                  </a:lnTo>
                  <a:lnTo>
                    <a:pt x="207" y="36"/>
                  </a:lnTo>
                  <a:lnTo>
                    <a:pt x="200" y="43"/>
                  </a:lnTo>
                  <a:close/>
                </a:path>
              </a:pathLst>
            </a:custGeom>
            <a:solidFill>
              <a:srgbClr val="DDCC8D"/>
            </a:solidFill>
            <a:ln w="1588">
              <a:solidFill>
                <a:srgbClr val="000000"/>
              </a:solidFill>
              <a:prstDash val="solid"/>
              <a:round/>
              <a:headEnd/>
              <a:tailEnd/>
            </a:ln>
          </p:spPr>
          <p:txBody>
            <a:bodyPr/>
            <a:lstStyle/>
            <a:p>
              <a:endParaRPr lang="en-US"/>
            </a:p>
          </p:txBody>
        </p:sp>
        <p:sp>
          <p:nvSpPr>
            <p:cNvPr id="327796" name="Freeform 116"/>
            <p:cNvSpPr>
              <a:spLocks/>
            </p:cNvSpPr>
            <p:nvPr/>
          </p:nvSpPr>
          <p:spPr bwMode="auto">
            <a:xfrm>
              <a:off x="3025" y="1886"/>
              <a:ext cx="250" cy="334"/>
            </a:xfrm>
            <a:custGeom>
              <a:avLst/>
              <a:gdLst/>
              <a:ahLst/>
              <a:cxnLst>
                <a:cxn ang="0">
                  <a:pos x="39" y="73"/>
                </a:cxn>
                <a:cxn ang="0">
                  <a:pos x="58" y="49"/>
                </a:cxn>
                <a:cxn ang="0">
                  <a:pos x="74" y="27"/>
                </a:cxn>
                <a:cxn ang="0">
                  <a:pos x="105" y="27"/>
                </a:cxn>
                <a:cxn ang="0">
                  <a:pos x="136" y="27"/>
                </a:cxn>
                <a:cxn ang="0">
                  <a:pos x="169" y="27"/>
                </a:cxn>
                <a:cxn ang="0">
                  <a:pos x="187" y="22"/>
                </a:cxn>
                <a:cxn ang="0">
                  <a:pos x="213" y="29"/>
                </a:cxn>
                <a:cxn ang="0">
                  <a:pos x="242" y="22"/>
                </a:cxn>
                <a:cxn ang="0">
                  <a:pos x="257" y="6"/>
                </a:cxn>
                <a:cxn ang="0">
                  <a:pos x="271" y="0"/>
                </a:cxn>
                <a:cxn ang="0">
                  <a:pos x="297" y="30"/>
                </a:cxn>
                <a:cxn ang="0">
                  <a:pos x="309" y="75"/>
                </a:cxn>
                <a:cxn ang="0">
                  <a:pos x="334" y="123"/>
                </a:cxn>
                <a:cxn ang="0">
                  <a:pos x="309" y="143"/>
                </a:cxn>
                <a:cxn ang="0">
                  <a:pos x="298" y="204"/>
                </a:cxn>
                <a:cxn ang="0">
                  <a:pos x="275" y="259"/>
                </a:cxn>
                <a:cxn ang="0">
                  <a:pos x="259" y="288"/>
                </a:cxn>
                <a:cxn ang="0">
                  <a:pos x="254" y="339"/>
                </a:cxn>
                <a:cxn ang="0">
                  <a:pos x="232" y="353"/>
                </a:cxn>
                <a:cxn ang="0">
                  <a:pos x="260" y="377"/>
                </a:cxn>
                <a:cxn ang="0">
                  <a:pos x="275" y="408"/>
                </a:cxn>
                <a:cxn ang="0">
                  <a:pos x="293" y="431"/>
                </a:cxn>
                <a:cxn ang="0">
                  <a:pos x="261" y="431"/>
                </a:cxn>
                <a:cxn ang="0">
                  <a:pos x="243" y="451"/>
                </a:cxn>
                <a:cxn ang="0">
                  <a:pos x="211" y="455"/>
                </a:cxn>
                <a:cxn ang="0">
                  <a:pos x="191" y="453"/>
                </a:cxn>
                <a:cxn ang="0">
                  <a:pos x="175" y="444"/>
                </a:cxn>
                <a:cxn ang="0">
                  <a:pos x="152" y="436"/>
                </a:cxn>
                <a:cxn ang="0">
                  <a:pos x="123" y="427"/>
                </a:cxn>
                <a:cxn ang="0">
                  <a:pos x="115" y="414"/>
                </a:cxn>
                <a:cxn ang="0">
                  <a:pos x="95" y="387"/>
                </a:cxn>
                <a:cxn ang="0">
                  <a:pos x="74" y="360"/>
                </a:cxn>
                <a:cxn ang="0">
                  <a:pos x="51" y="340"/>
                </a:cxn>
                <a:cxn ang="0">
                  <a:pos x="40" y="313"/>
                </a:cxn>
                <a:cxn ang="0">
                  <a:pos x="22" y="285"/>
                </a:cxn>
                <a:cxn ang="0">
                  <a:pos x="16" y="259"/>
                </a:cxn>
                <a:cxn ang="0">
                  <a:pos x="0" y="240"/>
                </a:cxn>
                <a:cxn ang="0">
                  <a:pos x="9" y="213"/>
                </a:cxn>
                <a:cxn ang="0">
                  <a:pos x="12" y="198"/>
                </a:cxn>
                <a:cxn ang="0">
                  <a:pos x="29" y="173"/>
                </a:cxn>
                <a:cxn ang="0">
                  <a:pos x="41" y="151"/>
                </a:cxn>
                <a:cxn ang="0">
                  <a:pos x="40" y="107"/>
                </a:cxn>
              </a:cxnLst>
              <a:rect l="0" t="0" r="r" b="b"/>
              <a:pathLst>
                <a:path w="334" h="457">
                  <a:moveTo>
                    <a:pt x="40" y="84"/>
                  </a:moveTo>
                  <a:lnTo>
                    <a:pt x="39" y="73"/>
                  </a:lnTo>
                  <a:lnTo>
                    <a:pt x="59" y="73"/>
                  </a:lnTo>
                  <a:lnTo>
                    <a:pt x="58" y="49"/>
                  </a:lnTo>
                  <a:lnTo>
                    <a:pt x="58" y="27"/>
                  </a:lnTo>
                  <a:lnTo>
                    <a:pt x="74" y="27"/>
                  </a:lnTo>
                  <a:lnTo>
                    <a:pt x="89" y="27"/>
                  </a:lnTo>
                  <a:lnTo>
                    <a:pt x="105" y="27"/>
                  </a:lnTo>
                  <a:lnTo>
                    <a:pt x="121" y="27"/>
                  </a:lnTo>
                  <a:lnTo>
                    <a:pt x="136" y="27"/>
                  </a:lnTo>
                  <a:lnTo>
                    <a:pt x="152" y="27"/>
                  </a:lnTo>
                  <a:lnTo>
                    <a:pt x="169" y="27"/>
                  </a:lnTo>
                  <a:lnTo>
                    <a:pt x="184" y="27"/>
                  </a:lnTo>
                  <a:lnTo>
                    <a:pt x="187" y="22"/>
                  </a:lnTo>
                  <a:lnTo>
                    <a:pt x="188" y="27"/>
                  </a:lnTo>
                  <a:lnTo>
                    <a:pt x="213" y="29"/>
                  </a:lnTo>
                  <a:lnTo>
                    <a:pt x="238" y="33"/>
                  </a:lnTo>
                  <a:lnTo>
                    <a:pt x="242" y="22"/>
                  </a:lnTo>
                  <a:lnTo>
                    <a:pt x="253" y="19"/>
                  </a:lnTo>
                  <a:lnTo>
                    <a:pt x="257" y="6"/>
                  </a:lnTo>
                  <a:lnTo>
                    <a:pt x="262" y="9"/>
                  </a:lnTo>
                  <a:lnTo>
                    <a:pt x="271" y="0"/>
                  </a:lnTo>
                  <a:lnTo>
                    <a:pt x="284" y="15"/>
                  </a:lnTo>
                  <a:lnTo>
                    <a:pt x="297" y="30"/>
                  </a:lnTo>
                  <a:lnTo>
                    <a:pt x="304" y="47"/>
                  </a:lnTo>
                  <a:lnTo>
                    <a:pt x="309" y="75"/>
                  </a:lnTo>
                  <a:lnTo>
                    <a:pt x="315" y="102"/>
                  </a:lnTo>
                  <a:lnTo>
                    <a:pt x="334" y="123"/>
                  </a:lnTo>
                  <a:lnTo>
                    <a:pt x="322" y="132"/>
                  </a:lnTo>
                  <a:lnTo>
                    <a:pt x="309" y="143"/>
                  </a:lnTo>
                  <a:lnTo>
                    <a:pt x="301" y="172"/>
                  </a:lnTo>
                  <a:lnTo>
                    <a:pt x="298" y="204"/>
                  </a:lnTo>
                  <a:lnTo>
                    <a:pt x="296" y="222"/>
                  </a:lnTo>
                  <a:lnTo>
                    <a:pt x="275" y="259"/>
                  </a:lnTo>
                  <a:lnTo>
                    <a:pt x="271" y="286"/>
                  </a:lnTo>
                  <a:lnTo>
                    <a:pt x="259" y="288"/>
                  </a:lnTo>
                  <a:lnTo>
                    <a:pt x="256" y="313"/>
                  </a:lnTo>
                  <a:lnTo>
                    <a:pt x="254" y="339"/>
                  </a:lnTo>
                  <a:lnTo>
                    <a:pt x="239" y="342"/>
                  </a:lnTo>
                  <a:lnTo>
                    <a:pt x="232" y="353"/>
                  </a:lnTo>
                  <a:lnTo>
                    <a:pt x="239" y="359"/>
                  </a:lnTo>
                  <a:lnTo>
                    <a:pt x="260" y="377"/>
                  </a:lnTo>
                  <a:lnTo>
                    <a:pt x="267" y="393"/>
                  </a:lnTo>
                  <a:lnTo>
                    <a:pt x="275" y="408"/>
                  </a:lnTo>
                  <a:lnTo>
                    <a:pt x="287" y="413"/>
                  </a:lnTo>
                  <a:lnTo>
                    <a:pt x="293" y="431"/>
                  </a:lnTo>
                  <a:lnTo>
                    <a:pt x="277" y="431"/>
                  </a:lnTo>
                  <a:lnTo>
                    <a:pt x="261" y="431"/>
                  </a:lnTo>
                  <a:lnTo>
                    <a:pt x="254" y="441"/>
                  </a:lnTo>
                  <a:lnTo>
                    <a:pt x="243" y="451"/>
                  </a:lnTo>
                  <a:lnTo>
                    <a:pt x="220" y="451"/>
                  </a:lnTo>
                  <a:lnTo>
                    <a:pt x="211" y="455"/>
                  </a:lnTo>
                  <a:lnTo>
                    <a:pt x="206" y="453"/>
                  </a:lnTo>
                  <a:lnTo>
                    <a:pt x="191" y="453"/>
                  </a:lnTo>
                  <a:lnTo>
                    <a:pt x="189" y="457"/>
                  </a:lnTo>
                  <a:lnTo>
                    <a:pt x="175" y="444"/>
                  </a:lnTo>
                  <a:lnTo>
                    <a:pt x="160" y="430"/>
                  </a:lnTo>
                  <a:lnTo>
                    <a:pt x="152" y="436"/>
                  </a:lnTo>
                  <a:lnTo>
                    <a:pt x="140" y="437"/>
                  </a:lnTo>
                  <a:lnTo>
                    <a:pt x="123" y="427"/>
                  </a:lnTo>
                  <a:lnTo>
                    <a:pt x="118" y="423"/>
                  </a:lnTo>
                  <a:lnTo>
                    <a:pt x="115" y="414"/>
                  </a:lnTo>
                  <a:lnTo>
                    <a:pt x="104" y="399"/>
                  </a:lnTo>
                  <a:lnTo>
                    <a:pt x="95" y="387"/>
                  </a:lnTo>
                  <a:lnTo>
                    <a:pt x="77" y="370"/>
                  </a:lnTo>
                  <a:lnTo>
                    <a:pt x="74" y="360"/>
                  </a:lnTo>
                  <a:lnTo>
                    <a:pt x="54" y="346"/>
                  </a:lnTo>
                  <a:lnTo>
                    <a:pt x="51" y="340"/>
                  </a:lnTo>
                  <a:lnTo>
                    <a:pt x="36" y="336"/>
                  </a:lnTo>
                  <a:lnTo>
                    <a:pt x="40" y="313"/>
                  </a:lnTo>
                  <a:lnTo>
                    <a:pt x="30" y="299"/>
                  </a:lnTo>
                  <a:lnTo>
                    <a:pt x="22" y="285"/>
                  </a:lnTo>
                  <a:lnTo>
                    <a:pt x="20" y="271"/>
                  </a:lnTo>
                  <a:lnTo>
                    <a:pt x="16" y="259"/>
                  </a:lnTo>
                  <a:lnTo>
                    <a:pt x="8" y="241"/>
                  </a:lnTo>
                  <a:lnTo>
                    <a:pt x="0" y="240"/>
                  </a:lnTo>
                  <a:lnTo>
                    <a:pt x="8" y="223"/>
                  </a:lnTo>
                  <a:lnTo>
                    <a:pt x="9" y="213"/>
                  </a:lnTo>
                  <a:lnTo>
                    <a:pt x="12" y="207"/>
                  </a:lnTo>
                  <a:lnTo>
                    <a:pt x="12" y="198"/>
                  </a:lnTo>
                  <a:lnTo>
                    <a:pt x="22" y="180"/>
                  </a:lnTo>
                  <a:lnTo>
                    <a:pt x="29" y="173"/>
                  </a:lnTo>
                  <a:lnTo>
                    <a:pt x="42" y="173"/>
                  </a:lnTo>
                  <a:lnTo>
                    <a:pt x="41" y="151"/>
                  </a:lnTo>
                  <a:lnTo>
                    <a:pt x="41" y="129"/>
                  </a:lnTo>
                  <a:lnTo>
                    <a:pt x="40" y="107"/>
                  </a:lnTo>
                  <a:lnTo>
                    <a:pt x="40" y="84"/>
                  </a:lnTo>
                  <a:close/>
                </a:path>
              </a:pathLst>
            </a:custGeom>
            <a:solidFill>
              <a:srgbClr val="DDCC8D"/>
            </a:solidFill>
            <a:ln w="1588">
              <a:solidFill>
                <a:srgbClr val="000000"/>
              </a:solidFill>
              <a:prstDash val="solid"/>
              <a:round/>
              <a:headEnd/>
              <a:tailEnd/>
            </a:ln>
          </p:spPr>
          <p:txBody>
            <a:bodyPr/>
            <a:lstStyle/>
            <a:p>
              <a:endParaRPr lang="en-US"/>
            </a:p>
          </p:txBody>
        </p:sp>
        <p:sp>
          <p:nvSpPr>
            <p:cNvPr id="327797" name="Freeform 117"/>
            <p:cNvSpPr>
              <a:spLocks/>
            </p:cNvSpPr>
            <p:nvPr/>
          </p:nvSpPr>
          <p:spPr bwMode="auto">
            <a:xfrm>
              <a:off x="3138" y="2319"/>
              <a:ext cx="26" cy="37"/>
            </a:xfrm>
            <a:custGeom>
              <a:avLst/>
              <a:gdLst/>
              <a:ahLst/>
              <a:cxnLst>
                <a:cxn ang="0">
                  <a:pos x="32" y="13"/>
                </a:cxn>
                <a:cxn ang="0">
                  <a:pos x="32" y="2"/>
                </a:cxn>
                <a:cxn ang="0">
                  <a:pos x="21" y="0"/>
                </a:cxn>
                <a:cxn ang="0">
                  <a:pos x="19" y="7"/>
                </a:cxn>
                <a:cxn ang="0">
                  <a:pos x="1" y="8"/>
                </a:cxn>
                <a:cxn ang="0">
                  <a:pos x="0" y="10"/>
                </a:cxn>
                <a:cxn ang="0">
                  <a:pos x="1" y="12"/>
                </a:cxn>
                <a:cxn ang="0">
                  <a:pos x="4" y="31"/>
                </a:cxn>
                <a:cxn ang="0">
                  <a:pos x="8" y="49"/>
                </a:cxn>
                <a:cxn ang="0">
                  <a:pos x="13" y="49"/>
                </a:cxn>
                <a:cxn ang="0">
                  <a:pos x="25" y="35"/>
                </a:cxn>
                <a:cxn ang="0">
                  <a:pos x="37" y="20"/>
                </a:cxn>
                <a:cxn ang="0">
                  <a:pos x="32" y="13"/>
                </a:cxn>
              </a:cxnLst>
              <a:rect l="0" t="0" r="r" b="b"/>
              <a:pathLst>
                <a:path w="37" h="49">
                  <a:moveTo>
                    <a:pt x="32" y="13"/>
                  </a:moveTo>
                  <a:lnTo>
                    <a:pt x="32" y="2"/>
                  </a:lnTo>
                  <a:lnTo>
                    <a:pt x="21" y="0"/>
                  </a:lnTo>
                  <a:lnTo>
                    <a:pt x="19" y="7"/>
                  </a:lnTo>
                  <a:lnTo>
                    <a:pt x="1" y="8"/>
                  </a:lnTo>
                  <a:lnTo>
                    <a:pt x="0" y="10"/>
                  </a:lnTo>
                  <a:lnTo>
                    <a:pt x="1" y="12"/>
                  </a:lnTo>
                  <a:lnTo>
                    <a:pt x="4" y="31"/>
                  </a:lnTo>
                  <a:lnTo>
                    <a:pt x="8" y="49"/>
                  </a:lnTo>
                  <a:lnTo>
                    <a:pt x="13" y="49"/>
                  </a:lnTo>
                  <a:lnTo>
                    <a:pt x="25" y="35"/>
                  </a:lnTo>
                  <a:lnTo>
                    <a:pt x="37" y="20"/>
                  </a:lnTo>
                  <a:lnTo>
                    <a:pt x="32" y="13"/>
                  </a:lnTo>
                  <a:close/>
                </a:path>
              </a:pathLst>
            </a:custGeom>
            <a:solidFill>
              <a:srgbClr val="DDCC8D"/>
            </a:solidFill>
            <a:ln w="1588">
              <a:solidFill>
                <a:srgbClr val="000000"/>
              </a:solidFill>
              <a:prstDash val="solid"/>
              <a:round/>
              <a:headEnd/>
              <a:tailEnd/>
            </a:ln>
          </p:spPr>
          <p:txBody>
            <a:bodyPr/>
            <a:lstStyle/>
            <a:p>
              <a:endParaRPr lang="en-US"/>
            </a:p>
          </p:txBody>
        </p:sp>
        <p:sp>
          <p:nvSpPr>
            <p:cNvPr id="327798" name="Freeform 118"/>
            <p:cNvSpPr>
              <a:spLocks/>
            </p:cNvSpPr>
            <p:nvPr/>
          </p:nvSpPr>
          <p:spPr bwMode="auto">
            <a:xfrm>
              <a:off x="2861" y="2218"/>
              <a:ext cx="117" cy="146"/>
            </a:xfrm>
            <a:custGeom>
              <a:avLst/>
              <a:gdLst/>
              <a:ahLst/>
              <a:cxnLst>
                <a:cxn ang="0">
                  <a:pos x="28" y="140"/>
                </a:cxn>
                <a:cxn ang="0">
                  <a:pos x="10" y="143"/>
                </a:cxn>
                <a:cxn ang="0">
                  <a:pos x="10" y="149"/>
                </a:cxn>
                <a:cxn ang="0">
                  <a:pos x="12" y="155"/>
                </a:cxn>
                <a:cxn ang="0">
                  <a:pos x="16" y="166"/>
                </a:cxn>
                <a:cxn ang="0">
                  <a:pos x="12" y="169"/>
                </a:cxn>
                <a:cxn ang="0">
                  <a:pos x="7" y="166"/>
                </a:cxn>
                <a:cxn ang="0">
                  <a:pos x="0" y="176"/>
                </a:cxn>
                <a:cxn ang="0">
                  <a:pos x="18" y="200"/>
                </a:cxn>
                <a:cxn ang="0">
                  <a:pos x="33" y="188"/>
                </a:cxn>
                <a:cxn ang="0">
                  <a:pos x="40" y="192"/>
                </a:cxn>
                <a:cxn ang="0">
                  <a:pos x="51" y="196"/>
                </a:cxn>
                <a:cxn ang="0">
                  <a:pos x="57" y="188"/>
                </a:cxn>
                <a:cxn ang="0">
                  <a:pos x="69" y="187"/>
                </a:cxn>
                <a:cxn ang="0">
                  <a:pos x="71" y="198"/>
                </a:cxn>
                <a:cxn ang="0">
                  <a:pos x="87" y="182"/>
                </a:cxn>
                <a:cxn ang="0">
                  <a:pos x="102" y="167"/>
                </a:cxn>
                <a:cxn ang="0">
                  <a:pos x="105" y="149"/>
                </a:cxn>
                <a:cxn ang="0">
                  <a:pos x="108" y="131"/>
                </a:cxn>
                <a:cxn ang="0">
                  <a:pos x="123" y="112"/>
                </a:cxn>
                <a:cxn ang="0">
                  <a:pos x="136" y="92"/>
                </a:cxn>
                <a:cxn ang="0">
                  <a:pos x="139" y="76"/>
                </a:cxn>
                <a:cxn ang="0">
                  <a:pos x="142" y="58"/>
                </a:cxn>
                <a:cxn ang="0">
                  <a:pos x="145" y="41"/>
                </a:cxn>
                <a:cxn ang="0">
                  <a:pos x="149" y="23"/>
                </a:cxn>
                <a:cxn ang="0">
                  <a:pos x="154" y="2"/>
                </a:cxn>
                <a:cxn ang="0">
                  <a:pos x="138" y="1"/>
                </a:cxn>
                <a:cxn ang="0">
                  <a:pos x="123" y="0"/>
                </a:cxn>
                <a:cxn ang="0">
                  <a:pos x="111" y="7"/>
                </a:cxn>
                <a:cxn ang="0">
                  <a:pos x="105" y="32"/>
                </a:cxn>
                <a:cxn ang="0">
                  <a:pos x="100" y="43"/>
                </a:cxn>
                <a:cxn ang="0">
                  <a:pos x="83" y="38"/>
                </a:cxn>
                <a:cxn ang="0">
                  <a:pos x="65" y="34"/>
                </a:cxn>
                <a:cxn ang="0">
                  <a:pos x="45" y="34"/>
                </a:cxn>
                <a:cxn ang="0">
                  <a:pos x="42" y="55"/>
                </a:cxn>
                <a:cxn ang="0">
                  <a:pos x="65" y="54"/>
                </a:cxn>
                <a:cxn ang="0">
                  <a:pos x="67" y="70"/>
                </a:cxn>
                <a:cxn ang="0">
                  <a:pos x="58" y="83"/>
                </a:cxn>
                <a:cxn ang="0">
                  <a:pos x="69" y="103"/>
                </a:cxn>
                <a:cxn ang="0">
                  <a:pos x="64" y="136"/>
                </a:cxn>
                <a:cxn ang="0">
                  <a:pos x="57" y="142"/>
                </a:cxn>
                <a:cxn ang="0">
                  <a:pos x="53" y="134"/>
                </a:cxn>
                <a:cxn ang="0">
                  <a:pos x="41" y="139"/>
                </a:cxn>
                <a:cxn ang="0">
                  <a:pos x="30" y="126"/>
                </a:cxn>
                <a:cxn ang="0">
                  <a:pos x="28" y="140"/>
                </a:cxn>
              </a:cxnLst>
              <a:rect l="0" t="0" r="r" b="b"/>
              <a:pathLst>
                <a:path w="154" h="200">
                  <a:moveTo>
                    <a:pt x="28" y="140"/>
                  </a:moveTo>
                  <a:lnTo>
                    <a:pt x="10" y="143"/>
                  </a:lnTo>
                  <a:lnTo>
                    <a:pt x="10" y="149"/>
                  </a:lnTo>
                  <a:lnTo>
                    <a:pt x="12" y="155"/>
                  </a:lnTo>
                  <a:lnTo>
                    <a:pt x="16" y="166"/>
                  </a:lnTo>
                  <a:lnTo>
                    <a:pt x="12" y="169"/>
                  </a:lnTo>
                  <a:lnTo>
                    <a:pt x="7" y="166"/>
                  </a:lnTo>
                  <a:lnTo>
                    <a:pt x="0" y="176"/>
                  </a:lnTo>
                  <a:lnTo>
                    <a:pt x="18" y="200"/>
                  </a:lnTo>
                  <a:lnTo>
                    <a:pt x="33" y="188"/>
                  </a:lnTo>
                  <a:lnTo>
                    <a:pt x="40" y="192"/>
                  </a:lnTo>
                  <a:lnTo>
                    <a:pt x="51" y="196"/>
                  </a:lnTo>
                  <a:lnTo>
                    <a:pt x="57" y="188"/>
                  </a:lnTo>
                  <a:lnTo>
                    <a:pt x="69" y="187"/>
                  </a:lnTo>
                  <a:lnTo>
                    <a:pt x="71" y="198"/>
                  </a:lnTo>
                  <a:lnTo>
                    <a:pt x="87" y="182"/>
                  </a:lnTo>
                  <a:lnTo>
                    <a:pt x="102" y="167"/>
                  </a:lnTo>
                  <a:lnTo>
                    <a:pt x="105" y="149"/>
                  </a:lnTo>
                  <a:lnTo>
                    <a:pt x="108" y="131"/>
                  </a:lnTo>
                  <a:lnTo>
                    <a:pt x="123" y="112"/>
                  </a:lnTo>
                  <a:lnTo>
                    <a:pt x="136" y="92"/>
                  </a:lnTo>
                  <a:lnTo>
                    <a:pt x="139" y="76"/>
                  </a:lnTo>
                  <a:lnTo>
                    <a:pt x="142" y="58"/>
                  </a:lnTo>
                  <a:lnTo>
                    <a:pt x="145" y="41"/>
                  </a:lnTo>
                  <a:lnTo>
                    <a:pt x="149" y="23"/>
                  </a:lnTo>
                  <a:lnTo>
                    <a:pt x="154" y="2"/>
                  </a:lnTo>
                  <a:lnTo>
                    <a:pt x="138" y="1"/>
                  </a:lnTo>
                  <a:lnTo>
                    <a:pt x="123" y="0"/>
                  </a:lnTo>
                  <a:lnTo>
                    <a:pt x="111" y="7"/>
                  </a:lnTo>
                  <a:lnTo>
                    <a:pt x="105" y="32"/>
                  </a:lnTo>
                  <a:lnTo>
                    <a:pt x="100" y="43"/>
                  </a:lnTo>
                  <a:lnTo>
                    <a:pt x="83" y="38"/>
                  </a:lnTo>
                  <a:lnTo>
                    <a:pt x="65" y="34"/>
                  </a:lnTo>
                  <a:lnTo>
                    <a:pt x="45" y="34"/>
                  </a:lnTo>
                  <a:lnTo>
                    <a:pt x="42" y="55"/>
                  </a:lnTo>
                  <a:lnTo>
                    <a:pt x="65" y="54"/>
                  </a:lnTo>
                  <a:lnTo>
                    <a:pt x="67" y="70"/>
                  </a:lnTo>
                  <a:lnTo>
                    <a:pt x="58" y="83"/>
                  </a:lnTo>
                  <a:lnTo>
                    <a:pt x="69" y="103"/>
                  </a:lnTo>
                  <a:lnTo>
                    <a:pt x="64" y="136"/>
                  </a:lnTo>
                  <a:lnTo>
                    <a:pt x="57" y="142"/>
                  </a:lnTo>
                  <a:lnTo>
                    <a:pt x="53" y="134"/>
                  </a:lnTo>
                  <a:lnTo>
                    <a:pt x="41" y="139"/>
                  </a:lnTo>
                  <a:lnTo>
                    <a:pt x="30" y="126"/>
                  </a:lnTo>
                  <a:lnTo>
                    <a:pt x="28" y="140"/>
                  </a:lnTo>
                  <a:close/>
                </a:path>
              </a:pathLst>
            </a:custGeom>
            <a:solidFill>
              <a:srgbClr val="DDCC8D"/>
            </a:solidFill>
            <a:ln w="1588">
              <a:solidFill>
                <a:srgbClr val="000000"/>
              </a:solidFill>
              <a:prstDash val="solid"/>
              <a:round/>
              <a:headEnd/>
              <a:tailEnd/>
            </a:ln>
          </p:spPr>
          <p:txBody>
            <a:bodyPr/>
            <a:lstStyle/>
            <a:p>
              <a:endParaRPr lang="en-US"/>
            </a:p>
          </p:txBody>
        </p:sp>
        <p:sp>
          <p:nvSpPr>
            <p:cNvPr id="327799" name="Freeform 119"/>
            <p:cNvSpPr>
              <a:spLocks/>
            </p:cNvSpPr>
            <p:nvPr/>
          </p:nvSpPr>
          <p:spPr bwMode="auto">
            <a:xfrm>
              <a:off x="3213" y="2200"/>
              <a:ext cx="122" cy="160"/>
            </a:xfrm>
            <a:custGeom>
              <a:avLst/>
              <a:gdLst/>
              <a:ahLst/>
              <a:cxnLst>
                <a:cxn ang="0">
                  <a:pos x="76" y="178"/>
                </a:cxn>
                <a:cxn ang="0">
                  <a:pos x="58" y="167"/>
                </a:cxn>
                <a:cxn ang="0">
                  <a:pos x="39" y="155"/>
                </a:cxn>
                <a:cxn ang="0">
                  <a:pos x="20" y="143"/>
                </a:cxn>
                <a:cxn ang="0">
                  <a:pos x="2" y="131"/>
                </a:cxn>
                <a:cxn ang="0">
                  <a:pos x="0" y="106"/>
                </a:cxn>
                <a:cxn ang="0">
                  <a:pos x="15" y="83"/>
                </a:cxn>
                <a:cxn ang="0">
                  <a:pos x="23" y="64"/>
                </a:cxn>
                <a:cxn ang="0">
                  <a:pos x="17" y="46"/>
                </a:cxn>
                <a:cxn ang="0">
                  <a:pos x="11" y="28"/>
                </a:cxn>
                <a:cxn ang="0">
                  <a:pos x="3" y="10"/>
                </a:cxn>
                <a:cxn ang="0">
                  <a:pos x="10" y="0"/>
                </a:cxn>
                <a:cxn ang="0">
                  <a:pos x="26" y="0"/>
                </a:cxn>
                <a:cxn ang="0">
                  <a:pos x="42" y="0"/>
                </a:cxn>
                <a:cxn ang="0">
                  <a:pos x="59" y="4"/>
                </a:cxn>
                <a:cxn ang="0">
                  <a:pos x="84" y="22"/>
                </a:cxn>
                <a:cxn ang="0">
                  <a:pos x="113" y="26"/>
                </a:cxn>
                <a:cxn ang="0">
                  <a:pos x="123" y="18"/>
                </a:cxn>
                <a:cxn ang="0">
                  <a:pos x="144" y="11"/>
                </a:cxn>
                <a:cxn ang="0">
                  <a:pos x="165" y="16"/>
                </a:cxn>
                <a:cxn ang="0">
                  <a:pos x="155" y="29"/>
                </a:cxn>
                <a:cxn ang="0">
                  <a:pos x="146" y="42"/>
                </a:cxn>
                <a:cxn ang="0">
                  <a:pos x="147" y="64"/>
                </a:cxn>
                <a:cxn ang="0">
                  <a:pos x="147" y="85"/>
                </a:cxn>
                <a:cxn ang="0">
                  <a:pos x="147" y="107"/>
                </a:cxn>
                <a:cxn ang="0">
                  <a:pos x="147" y="128"/>
                </a:cxn>
                <a:cxn ang="0">
                  <a:pos x="158" y="146"/>
                </a:cxn>
                <a:cxn ang="0">
                  <a:pos x="147" y="154"/>
                </a:cxn>
                <a:cxn ang="0">
                  <a:pos x="138" y="168"/>
                </a:cxn>
                <a:cxn ang="0">
                  <a:pos x="129" y="176"/>
                </a:cxn>
                <a:cxn ang="0">
                  <a:pos x="120" y="196"/>
                </a:cxn>
                <a:cxn ang="0">
                  <a:pos x="111" y="216"/>
                </a:cxn>
                <a:cxn ang="0">
                  <a:pos x="108" y="217"/>
                </a:cxn>
                <a:cxn ang="0">
                  <a:pos x="94" y="202"/>
                </a:cxn>
                <a:cxn ang="0">
                  <a:pos x="78" y="186"/>
                </a:cxn>
                <a:cxn ang="0">
                  <a:pos x="76" y="178"/>
                </a:cxn>
              </a:cxnLst>
              <a:rect l="0" t="0" r="r" b="b"/>
              <a:pathLst>
                <a:path w="165" h="217">
                  <a:moveTo>
                    <a:pt x="76" y="178"/>
                  </a:moveTo>
                  <a:lnTo>
                    <a:pt x="58" y="167"/>
                  </a:lnTo>
                  <a:lnTo>
                    <a:pt x="39" y="155"/>
                  </a:lnTo>
                  <a:lnTo>
                    <a:pt x="20" y="143"/>
                  </a:lnTo>
                  <a:lnTo>
                    <a:pt x="2" y="131"/>
                  </a:lnTo>
                  <a:lnTo>
                    <a:pt x="0" y="106"/>
                  </a:lnTo>
                  <a:lnTo>
                    <a:pt x="15" y="83"/>
                  </a:lnTo>
                  <a:lnTo>
                    <a:pt x="23" y="64"/>
                  </a:lnTo>
                  <a:lnTo>
                    <a:pt x="17" y="46"/>
                  </a:lnTo>
                  <a:lnTo>
                    <a:pt x="11" y="28"/>
                  </a:lnTo>
                  <a:lnTo>
                    <a:pt x="3" y="10"/>
                  </a:lnTo>
                  <a:lnTo>
                    <a:pt x="10" y="0"/>
                  </a:lnTo>
                  <a:lnTo>
                    <a:pt x="26" y="0"/>
                  </a:lnTo>
                  <a:lnTo>
                    <a:pt x="42" y="0"/>
                  </a:lnTo>
                  <a:lnTo>
                    <a:pt x="59" y="4"/>
                  </a:lnTo>
                  <a:lnTo>
                    <a:pt x="84" y="22"/>
                  </a:lnTo>
                  <a:lnTo>
                    <a:pt x="113" y="26"/>
                  </a:lnTo>
                  <a:lnTo>
                    <a:pt x="123" y="18"/>
                  </a:lnTo>
                  <a:lnTo>
                    <a:pt x="144" y="11"/>
                  </a:lnTo>
                  <a:lnTo>
                    <a:pt x="165" y="16"/>
                  </a:lnTo>
                  <a:lnTo>
                    <a:pt x="155" y="29"/>
                  </a:lnTo>
                  <a:lnTo>
                    <a:pt x="146" y="42"/>
                  </a:lnTo>
                  <a:lnTo>
                    <a:pt x="147" y="64"/>
                  </a:lnTo>
                  <a:lnTo>
                    <a:pt x="147" y="85"/>
                  </a:lnTo>
                  <a:lnTo>
                    <a:pt x="147" y="107"/>
                  </a:lnTo>
                  <a:lnTo>
                    <a:pt x="147" y="128"/>
                  </a:lnTo>
                  <a:lnTo>
                    <a:pt x="158" y="146"/>
                  </a:lnTo>
                  <a:lnTo>
                    <a:pt x="147" y="154"/>
                  </a:lnTo>
                  <a:lnTo>
                    <a:pt x="138" y="168"/>
                  </a:lnTo>
                  <a:lnTo>
                    <a:pt x="129" y="176"/>
                  </a:lnTo>
                  <a:lnTo>
                    <a:pt x="120" y="196"/>
                  </a:lnTo>
                  <a:lnTo>
                    <a:pt x="111" y="216"/>
                  </a:lnTo>
                  <a:lnTo>
                    <a:pt x="108" y="217"/>
                  </a:lnTo>
                  <a:lnTo>
                    <a:pt x="94" y="202"/>
                  </a:lnTo>
                  <a:lnTo>
                    <a:pt x="78" y="186"/>
                  </a:lnTo>
                  <a:lnTo>
                    <a:pt x="76" y="178"/>
                  </a:lnTo>
                  <a:close/>
                </a:path>
              </a:pathLst>
            </a:custGeom>
            <a:solidFill>
              <a:srgbClr val="DDCC8D"/>
            </a:solidFill>
            <a:ln w="1588">
              <a:solidFill>
                <a:srgbClr val="000000"/>
              </a:solidFill>
              <a:prstDash val="solid"/>
              <a:round/>
              <a:headEnd/>
              <a:tailEnd/>
            </a:ln>
          </p:spPr>
          <p:txBody>
            <a:bodyPr/>
            <a:lstStyle/>
            <a:p>
              <a:endParaRPr lang="en-US"/>
            </a:p>
          </p:txBody>
        </p:sp>
        <p:sp>
          <p:nvSpPr>
            <p:cNvPr id="327800" name="Freeform 120"/>
            <p:cNvSpPr>
              <a:spLocks/>
            </p:cNvSpPr>
            <p:nvPr/>
          </p:nvSpPr>
          <p:spPr bwMode="auto">
            <a:xfrm>
              <a:off x="2731" y="2046"/>
              <a:ext cx="184" cy="160"/>
            </a:xfrm>
            <a:custGeom>
              <a:avLst/>
              <a:gdLst/>
              <a:ahLst/>
              <a:cxnLst>
                <a:cxn ang="0">
                  <a:pos x="162" y="157"/>
                </a:cxn>
                <a:cxn ang="0">
                  <a:pos x="147" y="162"/>
                </a:cxn>
                <a:cxn ang="0">
                  <a:pos x="137" y="175"/>
                </a:cxn>
                <a:cxn ang="0">
                  <a:pos x="127" y="189"/>
                </a:cxn>
                <a:cxn ang="0">
                  <a:pos x="121" y="207"/>
                </a:cxn>
                <a:cxn ang="0">
                  <a:pos x="115" y="207"/>
                </a:cxn>
                <a:cxn ang="0">
                  <a:pos x="115" y="214"/>
                </a:cxn>
                <a:cxn ang="0">
                  <a:pos x="96" y="214"/>
                </a:cxn>
                <a:cxn ang="0">
                  <a:pos x="91" y="212"/>
                </a:cxn>
                <a:cxn ang="0">
                  <a:pos x="89" y="213"/>
                </a:cxn>
                <a:cxn ang="0">
                  <a:pos x="85" y="217"/>
                </a:cxn>
                <a:cxn ang="0">
                  <a:pos x="84" y="208"/>
                </a:cxn>
                <a:cxn ang="0">
                  <a:pos x="83" y="219"/>
                </a:cxn>
                <a:cxn ang="0">
                  <a:pos x="83" y="214"/>
                </a:cxn>
                <a:cxn ang="0">
                  <a:pos x="81" y="216"/>
                </a:cxn>
                <a:cxn ang="0">
                  <a:pos x="73" y="217"/>
                </a:cxn>
                <a:cxn ang="0">
                  <a:pos x="65" y="218"/>
                </a:cxn>
                <a:cxn ang="0">
                  <a:pos x="57" y="195"/>
                </a:cxn>
                <a:cxn ang="0">
                  <a:pos x="58" y="193"/>
                </a:cxn>
                <a:cxn ang="0">
                  <a:pos x="54" y="190"/>
                </a:cxn>
                <a:cxn ang="0">
                  <a:pos x="55" y="189"/>
                </a:cxn>
                <a:cxn ang="0">
                  <a:pos x="51" y="184"/>
                </a:cxn>
                <a:cxn ang="0">
                  <a:pos x="29" y="170"/>
                </a:cxn>
                <a:cxn ang="0">
                  <a:pos x="17" y="170"/>
                </a:cxn>
                <a:cxn ang="0">
                  <a:pos x="22" y="166"/>
                </a:cxn>
                <a:cxn ang="0">
                  <a:pos x="0" y="171"/>
                </a:cxn>
                <a:cxn ang="0">
                  <a:pos x="3" y="140"/>
                </a:cxn>
                <a:cxn ang="0">
                  <a:pos x="5" y="109"/>
                </a:cxn>
                <a:cxn ang="0">
                  <a:pos x="19" y="82"/>
                </a:cxn>
                <a:cxn ang="0">
                  <a:pos x="22" y="61"/>
                </a:cxn>
                <a:cxn ang="0">
                  <a:pos x="18" y="49"/>
                </a:cxn>
                <a:cxn ang="0">
                  <a:pos x="18" y="48"/>
                </a:cxn>
                <a:cxn ang="0">
                  <a:pos x="19" y="38"/>
                </a:cxn>
                <a:cxn ang="0">
                  <a:pos x="25" y="22"/>
                </a:cxn>
                <a:cxn ang="0">
                  <a:pos x="30" y="6"/>
                </a:cxn>
                <a:cxn ang="0">
                  <a:pos x="49" y="0"/>
                </a:cxn>
                <a:cxn ang="0">
                  <a:pos x="70" y="2"/>
                </a:cxn>
                <a:cxn ang="0">
                  <a:pos x="84" y="15"/>
                </a:cxn>
                <a:cxn ang="0">
                  <a:pos x="105" y="9"/>
                </a:cxn>
                <a:cxn ang="0">
                  <a:pos x="120" y="15"/>
                </a:cxn>
                <a:cxn ang="0">
                  <a:pos x="136" y="21"/>
                </a:cxn>
                <a:cxn ang="0">
                  <a:pos x="159" y="9"/>
                </a:cxn>
                <a:cxn ang="0">
                  <a:pos x="179" y="12"/>
                </a:cxn>
                <a:cxn ang="0">
                  <a:pos x="201" y="14"/>
                </a:cxn>
                <a:cxn ang="0">
                  <a:pos x="223" y="1"/>
                </a:cxn>
                <a:cxn ang="0">
                  <a:pos x="232" y="15"/>
                </a:cxn>
                <a:cxn ang="0">
                  <a:pos x="235" y="32"/>
                </a:cxn>
                <a:cxn ang="0">
                  <a:pos x="245" y="42"/>
                </a:cxn>
                <a:cxn ang="0">
                  <a:pos x="239" y="55"/>
                </a:cxn>
                <a:cxn ang="0">
                  <a:pos x="226" y="67"/>
                </a:cxn>
                <a:cxn ang="0">
                  <a:pos x="217" y="84"/>
                </a:cxn>
                <a:cxn ang="0">
                  <a:pos x="210" y="100"/>
                </a:cxn>
                <a:cxn ang="0">
                  <a:pos x="203" y="120"/>
                </a:cxn>
                <a:cxn ang="0">
                  <a:pos x="196" y="132"/>
                </a:cxn>
                <a:cxn ang="0">
                  <a:pos x="187" y="152"/>
                </a:cxn>
                <a:cxn ang="0">
                  <a:pos x="174" y="170"/>
                </a:cxn>
                <a:cxn ang="0">
                  <a:pos x="162" y="157"/>
                </a:cxn>
              </a:cxnLst>
              <a:rect l="0" t="0" r="r" b="b"/>
              <a:pathLst>
                <a:path w="245" h="219">
                  <a:moveTo>
                    <a:pt x="162" y="157"/>
                  </a:moveTo>
                  <a:lnTo>
                    <a:pt x="147" y="162"/>
                  </a:lnTo>
                  <a:lnTo>
                    <a:pt x="137" y="175"/>
                  </a:lnTo>
                  <a:lnTo>
                    <a:pt x="127" y="189"/>
                  </a:lnTo>
                  <a:lnTo>
                    <a:pt x="121" y="207"/>
                  </a:lnTo>
                  <a:lnTo>
                    <a:pt x="115" y="207"/>
                  </a:lnTo>
                  <a:lnTo>
                    <a:pt x="115" y="214"/>
                  </a:lnTo>
                  <a:lnTo>
                    <a:pt x="96" y="214"/>
                  </a:lnTo>
                  <a:lnTo>
                    <a:pt x="91" y="212"/>
                  </a:lnTo>
                  <a:lnTo>
                    <a:pt x="89" y="213"/>
                  </a:lnTo>
                  <a:lnTo>
                    <a:pt x="85" y="217"/>
                  </a:lnTo>
                  <a:lnTo>
                    <a:pt x="84" y="208"/>
                  </a:lnTo>
                  <a:lnTo>
                    <a:pt x="83" y="219"/>
                  </a:lnTo>
                  <a:lnTo>
                    <a:pt x="83" y="214"/>
                  </a:lnTo>
                  <a:lnTo>
                    <a:pt x="81" y="216"/>
                  </a:lnTo>
                  <a:lnTo>
                    <a:pt x="73" y="217"/>
                  </a:lnTo>
                  <a:lnTo>
                    <a:pt x="65" y="218"/>
                  </a:lnTo>
                  <a:lnTo>
                    <a:pt x="57" y="195"/>
                  </a:lnTo>
                  <a:lnTo>
                    <a:pt x="58" y="193"/>
                  </a:lnTo>
                  <a:lnTo>
                    <a:pt x="54" y="190"/>
                  </a:lnTo>
                  <a:lnTo>
                    <a:pt x="55" y="189"/>
                  </a:lnTo>
                  <a:lnTo>
                    <a:pt x="51" y="184"/>
                  </a:lnTo>
                  <a:lnTo>
                    <a:pt x="29" y="170"/>
                  </a:lnTo>
                  <a:lnTo>
                    <a:pt x="17" y="170"/>
                  </a:lnTo>
                  <a:lnTo>
                    <a:pt x="22" y="166"/>
                  </a:lnTo>
                  <a:lnTo>
                    <a:pt x="0" y="171"/>
                  </a:lnTo>
                  <a:lnTo>
                    <a:pt x="3" y="140"/>
                  </a:lnTo>
                  <a:lnTo>
                    <a:pt x="5" y="109"/>
                  </a:lnTo>
                  <a:lnTo>
                    <a:pt x="19" y="82"/>
                  </a:lnTo>
                  <a:lnTo>
                    <a:pt x="22" y="61"/>
                  </a:lnTo>
                  <a:lnTo>
                    <a:pt x="18" y="49"/>
                  </a:lnTo>
                  <a:lnTo>
                    <a:pt x="18" y="48"/>
                  </a:lnTo>
                  <a:lnTo>
                    <a:pt x="19" y="38"/>
                  </a:lnTo>
                  <a:lnTo>
                    <a:pt x="25" y="22"/>
                  </a:lnTo>
                  <a:lnTo>
                    <a:pt x="30" y="6"/>
                  </a:lnTo>
                  <a:lnTo>
                    <a:pt x="49" y="0"/>
                  </a:lnTo>
                  <a:lnTo>
                    <a:pt x="70" y="2"/>
                  </a:lnTo>
                  <a:lnTo>
                    <a:pt x="84" y="15"/>
                  </a:lnTo>
                  <a:lnTo>
                    <a:pt x="105" y="9"/>
                  </a:lnTo>
                  <a:lnTo>
                    <a:pt x="120" y="15"/>
                  </a:lnTo>
                  <a:lnTo>
                    <a:pt x="136" y="21"/>
                  </a:lnTo>
                  <a:lnTo>
                    <a:pt x="159" y="9"/>
                  </a:lnTo>
                  <a:lnTo>
                    <a:pt x="179" y="12"/>
                  </a:lnTo>
                  <a:lnTo>
                    <a:pt x="201" y="14"/>
                  </a:lnTo>
                  <a:lnTo>
                    <a:pt x="223" y="1"/>
                  </a:lnTo>
                  <a:lnTo>
                    <a:pt x="232" y="15"/>
                  </a:lnTo>
                  <a:lnTo>
                    <a:pt x="235" y="32"/>
                  </a:lnTo>
                  <a:lnTo>
                    <a:pt x="245" y="42"/>
                  </a:lnTo>
                  <a:lnTo>
                    <a:pt x="239" y="55"/>
                  </a:lnTo>
                  <a:lnTo>
                    <a:pt x="226" y="67"/>
                  </a:lnTo>
                  <a:lnTo>
                    <a:pt x="217" y="84"/>
                  </a:lnTo>
                  <a:lnTo>
                    <a:pt x="210" y="100"/>
                  </a:lnTo>
                  <a:lnTo>
                    <a:pt x="203" y="120"/>
                  </a:lnTo>
                  <a:lnTo>
                    <a:pt x="196" y="132"/>
                  </a:lnTo>
                  <a:lnTo>
                    <a:pt x="187" y="152"/>
                  </a:lnTo>
                  <a:lnTo>
                    <a:pt x="174" y="170"/>
                  </a:lnTo>
                  <a:lnTo>
                    <a:pt x="162" y="157"/>
                  </a:lnTo>
                  <a:close/>
                </a:path>
              </a:pathLst>
            </a:custGeom>
            <a:solidFill>
              <a:srgbClr val="DDCC8D"/>
            </a:solidFill>
            <a:ln w="1588">
              <a:solidFill>
                <a:srgbClr val="000000"/>
              </a:solidFill>
              <a:prstDash val="solid"/>
              <a:round/>
              <a:headEnd/>
              <a:tailEnd/>
            </a:ln>
          </p:spPr>
          <p:txBody>
            <a:bodyPr/>
            <a:lstStyle/>
            <a:p>
              <a:endParaRPr lang="en-US"/>
            </a:p>
          </p:txBody>
        </p:sp>
        <p:sp>
          <p:nvSpPr>
            <p:cNvPr id="327801" name="Freeform 121"/>
            <p:cNvSpPr>
              <a:spLocks/>
            </p:cNvSpPr>
            <p:nvPr/>
          </p:nvSpPr>
          <p:spPr bwMode="auto">
            <a:xfrm>
              <a:off x="2702" y="2069"/>
              <a:ext cx="45" cy="104"/>
            </a:xfrm>
            <a:custGeom>
              <a:avLst/>
              <a:gdLst/>
              <a:ahLst/>
              <a:cxnLst>
                <a:cxn ang="0">
                  <a:pos x="2" y="31"/>
                </a:cxn>
                <a:cxn ang="0">
                  <a:pos x="0" y="41"/>
                </a:cxn>
                <a:cxn ang="0">
                  <a:pos x="11" y="55"/>
                </a:cxn>
                <a:cxn ang="0">
                  <a:pos x="14" y="73"/>
                </a:cxn>
                <a:cxn ang="0">
                  <a:pos x="14" y="91"/>
                </a:cxn>
                <a:cxn ang="0">
                  <a:pos x="15" y="108"/>
                </a:cxn>
                <a:cxn ang="0">
                  <a:pos x="15" y="126"/>
                </a:cxn>
                <a:cxn ang="0">
                  <a:pos x="17" y="143"/>
                </a:cxn>
                <a:cxn ang="0">
                  <a:pos x="38" y="139"/>
                </a:cxn>
                <a:cxn ang="0">
                  <a:pos x="41" y="108"/>
                </a:cxn>
                <a:cxn ang="0">
                  <a:pos x="43" y="77"/>
                </a:cxn>
                <a:cxn ang="0">
                  <a:pos x="57" y="50"/>
                </a:cxn>
                <a:cxn ang="0">
                  <a:pos x="60" y="29"/>
                </a:cxn>
                <a:cxn ang="0">
                  <a:pos x="56" y="17"/>
                </a:cxn>
                <a:cxn ang="0">
                  <a:pos x="56" y="16"/>
                </a:cxn>
                <a:cxn ang="0">
                  <a:pos x="38" y="0"/>
                </a:cxn>
                <a:cxn ang="0">
                  <a:pos x="32" y="7"/>
                </a:cxn>
                <a:cxn ang="0">
                  <a:pos x="32" y="11"/>
                </a:cxn>
                <a:cxn ang="0">
                  <a:pos x="32" y="12"/>
                </a:cxn>
                <a:cxn ang="0">
                  <a:pos x="31" y="13"/>
                </a:cxn>
                <a:cxn ang="0">
                  <a:pos x="17" y="23"/>
                </a:cxn>
                <a:cxn ang="0">
                  <a:pos x="2" y="31"/>
                </a:cxn>
              </a:cxnLst>
              <a:rect l="0" t="0" r="r" b="b"/>
              <a:pathLst>
                <a:path w="60" h="143">
                  <a:moveTo>
                    <a:pt x="2" y="31"/>
                  </a:moveTo>
                  <a:lnTo>
                    <a:pt x="0" y="41"/>
                  </a:lnTo>
                  <a:lnTo>
                    <a:pt x="11" y="55"/>
                  </a:lnTo>
                  <a:lnTo>
                    <a:pt x="14" y="73"/>
                  </a:lnTo>
                  <a:lnTo>
                    <a:pt x="14" y="91"/>
                  </a:lnTo>
                  <a:lnTo>
                    <a:pt x="15" y="108"/>
                  </a:lnTo>
                  <a:lnTo>
                    <a:pt x="15" y="126"/>
                  </a:lnTo>
                  <a:lnTo>
                    <a:pt x="17" y="143"/>
                  </a:lnTo>
                  <a:lnTo>
                    <a:pt x="38" y="139"/>
                  </a:lnTo>
                  <a:lnTo>
                    <a:pt x="41" y="108"/>
                  </a:lnTo>
                  <a:lnTo>
                    <a:pt x="43" y="77"/>
                  </a:lnTo>
                  <a:lnTo>
                    <a:pt x="57" y="50"/>
                  </a:lnTo>
                  <a:lnTo>
                    <a:pt x="60" y="29"/>
                  </a:lnTo>
                  <a:lnTo>
                    <a:pt x="56" y="17"/>
                  </a:lnTo>
                  <a:lnTo>
                    <a:pt x="56" y="16"/>
                  </a:lnTo>
                  <a:lnTo>
                    <a:pt x="38" y="0"/>
                  </a:lnTo>
                  <a:lnTo>
                    <a:pt x="32" y="7"/>
                  </a:lnTo>
                  <a:lnTo>
                    <a:pt x="32" y="11"/>
                  </a:lnTo>
                  <a:lnTo>
                    <a:pt x="32" y="12"/>
                  </a:lnTo>
                  <a:lnTo>
                    <a:pt x="31" y="13"/>
                  </a:lnTo>
                  <a:lnTo>
                    <a:pt x="17" y="23"/>
                  </a:lnTo>
                  <a:lnTo>
                    <a:pt x="2" y="31"/>
                  </a:lnTo>
                  <a:close/>
                </a:path>
              </a:pathLst>
            </a:custGeom>
            <a:solidFill>
              <a:srgbClr val="DDCC8D"/>
            </a:solidFill>
            <a:ln w="1588">
              <a:solidFill>
                <a:srgbClr val="000000"/>
              </a:solidFill>
              <a:prstDash val="solid"/>
              <a:round/>
              <a:headEnd/>
              <a:tailEnd/>
            </a:ln>
          </p:spPr>
          <p:txBody>
            <a:bodyPr/>
            <a:lstStyle/>
            <a:p>
              <a:endParaRPr lang="en-US"/>
            </a:p>
          </p:txBody>
        </p:sp>
        <p:sp>
          <p:nvSpPr>
            <p:cNvPr id="327802" name="Freeform 122"/>
            <p:cNvSpPr>
              <a:spLocks/>
            </p:cNvSpPr>
            <p:nvPr/>
          </p:nvSpPr>
          <p:spPr bwMode="auto">
            <a:xfrm>
              <a:off x="2604" y="2022"/>
              <a:ext cx="122" cy="96"/>
            </a:xfrm>
            <a:custGeom>
              <a:avLst/>
              <a:gdLst/>
              <a:ahLst/>
              <a:cxnLst>
                <a:cxn ang="0">
                  <a:pos x="132" y="95"/>
                </a:cxn>
                <a:cxn ang="0">
                  <a:pos x="126" y="95"/>
                </a:cxn>
                <a:cxn ang="0">
                  <a:pos x="109" y="93"/>
                </a:cxn>
                <a:cxn ang="0">
                  <a:pos x="105" y="94"/>
                </a:cxn>
                <a:cxn ang="0">
                  <a:pos x="79" y="95"/>
                </a:cxn>
                <a:cxn ang="0">
                  <a:pos x="55" y="95"/>
                </a:cxn>
                <a:cxn ang="0">
                  <a:pos x="57" y="113"/>
                </a:cxn>
                <a:cxn ang="0">
                  <a:pos x="58" y="131"/>
                </a:cxn>
                <a:cxn ang="0">
                  <a:pos x="40" y="120"/>
                </a:cxn>
                <a:cxn ang="0">
                  <a:pos x="21" y="126"/>
                </a:cxn>
                <a:cxn ang="0">
                  <a:pos x="9" y="113"/>
                </a:cxn>
                <a:cxn ang="0">
                  <a:pos x="0" y="108"/>
                </a:cxn>
                <a:cxn ang="0">
                  <a:pos x="5" y="78"/>
                </a:cxn>
                <a:cxn ang="0">
                  <a:pos x="11" y="72"/>
                </a:cxn>
                <a:cxn ang="0">
                  <a:pos x="23" y="63"/>
                </a:cxn>
                <a:cxn ang="0">
                  <a:pos x="27" y="52"/>
                </a:cxn>
                <a:cxn ang="0">
                  <a:pos x="30" y="40"/>
                </a:cxn>
                <a:cxn ang="0">
                  <a:pos x="43" y="45"/>
                </a:cxn>
                <a:cxn ang="0">
                  <a:pos x="46" y="36"/>
                </a:cxn>
                <a:cxn ang="0">
                  <a:pos x="51" y="34"/>
                </a:cxn>
                <a:cxn ang="0">
                  <a:pos x="58" y="23"/>
                </a:cxn>
                <a:cxn ang="0">
                  <a:pos x="70" y="22"/>
                </a:cxn>
                <a:cxn ang="0">
                  <a:pos x="73" y="14"/>
                </a:cxn>
                <a:cxn ang="0">
                  <a:pos x="99" y="0"/>
                </a:cxn>
                <a:cxn ang="0">
                  <a:pos x="118" y="3"/>
                </a:cxn>
                <a:cxn ang="0">
                  <a:pos x="120" y="23"/>
                </a:cxn>
                <a:cxn ang="0">
                  <a:pos x="137" y="40"/>
                </a:cxn>
                <a:cxn ang="0">
                  <a:pos x="133" y="40"/>
                </a:cxn>
                <a:cxn ang="0">
                  <a:pos x="133" y="48"/>
                </a:cxn>
                <a:cxn ang="0">
                  <a:pos x="145" y="58"/>
                </a:cxn>
                <a:cxn ang="0">
                  <a:pos x="153" y="56"/>
                </a:cxn>
                <a:cxn ang="0">
                  <a:pos x="157" y="63"/>
                </a:cxn>
                <a:cxn ang="0">
                  <a:pos x="162" y="75"/>
                </a:cxn>
                <a:cxn ang="0">
                  <a:pos x="162" y="76"/>
                </a:cxn>
                <a:cxn ang="0">
                  <a:pos x="161" y="77"/>
                </a:cxn>
                <a:cxn ang="0">
                  <a:pos x="147" y="87"/>
                </a:cxn>
                <a:cxn ang="0">
                  <a:pos x="132" y="95"/>
                </a:cxn>
              </a:cxnLst>
              <a:rect l="0" t="0" r="r" b="b"/>
              <a:pathLst>
                <a:path w="162" h="131">
                  <a:moveTo>
                    <a:pt x="132" y="95"/>
                  </a:moveTo>
                  <a:lnTo>
                    <a:pt x="126" y="95"/>
                  </a:lnTo>
                  <a:lnTo>
                    <a:pt x="109" y="93"/>
                  </a:lnTo>
                  <a:lnTo>
                    <a:pt x="105" y="94"/>
                  </a:lnTo>
                  <a:lnTo>
                    <a:pt x="79" y="95"/>
                  </a:lnTo>
                  <a:lnTo>
                    <a:pt x="55" y="95"/>
                  </a:lnTo>
                  <a:lnTo>
                    <a:pt x="57" y="113"/>
                  </a:lnTo>
                  <a:lnTo>
                    <a:pt x="58" y="131"/>
                  </a:lnTo>
                  <a:lnTo>
                    <a:pt x="40" y="120"/>
                  </a:lnTo>
                  <a:lnTo>
                    <a:pt x="21" y="126"/>
                  </a:lnTo>
                  <a:lnTo>
                    <a:pt x="9" y="113"/>
                  </a:lnTo>
                  <a:lnTo>
                    <a:pt x="0" y="108"/>
                  </a:lnTo>
                  <a:lnTo>
                    <a:pt x="5" y="78"/>
                  </a:lnTo>
                  <a:lnTo>
                    <a:pt x="11" y="72"/>
                  </a:lnTo>
                  <a:lnTo>
                    <a:pt x="23" y="63"/>
                  </a:lnTo>
                  <a:lnTo>
                    <a:pt x="27" y="52"/>
                  </a:lnTo>
                  <a:lnTo>
                    <a:pt x="30" y="40"/>
                  </a:lnTo>
                  <a:lnTo>
                    <a:pt x="43" y="45"/>
                  </a:lnTo>
                  <a:lnTo>
                    <a:pt x="46" y="36"/>
                  </a:lnTo>
                  <a:lnTo>
                    <a:pt x="51" y="34"/>
                  </a:lnTo>
                  <a:lnTo>
                    <a:pt x="58" y="23"/>
                  </a:lnTo>
                  <a:lnTo>
                    <a:pt x="70" y="22"/>
                  </a:lnTo>
                  <a:lnTo>
                    <a:pt x="73" y="14"/>
                  </a:lnTo>
                  <a:lnTo>
                    <a:pt x="99" y="0"/>
                  </a:lnTo>
                  <a:lnTo>
                    <a:pt x="118" y="3"/>
                  </a:lnTo>
                  <a:lnTo>
                    <a:pt x="120" y="23"/>
                  </a:lnTo>
                  <a:lnTo>
                    <a:pt x="137" y="40"/>
                  </a:lnTo>
                  <a:lnTo>
                    <a:pt x="133" y="40"/>
                  </a:lnTo>
                  <a:lnTo>
                    <a:pt x="133" y="48"/>
                  </a:lnTo>
                  <a:lnTo>
                    <a:pt x="145" y="58"/>
                  </a:lnTo>
                  <a:lnTo>
                    <a:pt x="153" y="56"/>
                  </a:lnTo>
                  <a:lnTo>
                    <a:pt x="157" y="63"/>
                  </a:lnTo>
                  <a:lnTo>
                    <a:pt x="162" y="75"/>
                  </a:lnTo>
                  <a:lnTo>
                    <a:pt x="162" y="76"/>
                  </a:lnTo>
                  <a:lnTo>
                    <a:pt x="161" y="77"/>
                  </a:lnTo>
                  <a:lnTo>
                    <a:pt x="147" y="87"/>
                  </a:lnTo>
                  <a:lnTo>
                    <a:pt x="132" y="95"/>
                  </a:lnTo>
                  <a:close/>
                </a:path>
              </a:pathLst>
            </a:custGeom>
            <a:solidFill>
              <a:srgbClr val="DDCC8D"/>
            </a:solidFill>
            <a:ln w="1588">
              <a:solidFill>
                <a:srgbClr val="000000"/>
              </a:solidFill>
              <a:prstDash val="solid"/>
              <a:round/>
              <a:headEnd/>
              <a:tailEnd/>
            </a:ln>
          </p:spPr>
          <p:txBody>
            <a:bodyPr/>
            <a:lstStyle/>
            <a:p>
              <a:endParaRPr lang="en-US"/>
            </a:p>
          </p:txBody>
        </p:sp>
        <p:sp>
          <p:nvSpPr>
            <p:cNvPr id="327803" name="Freeform 123"/>
            <p:cNvSpPr>
              <a:spLocks/>
            </p:cNvSpPr>
            <p:nvPr/>
          </p:nvSpPr>
          <p:spPr bwMode="auto">
            <a:xfrm>
              <a:off x="2821" y="2057"/>
              <a:ext cx="118" cy="194"/>
            </a:xfrm>
            <a:custGeom>
              <a:avLst/>
              <a:gdLst/>
              <a:ahLst/>
              <a:cxnLst>
                <a:cxn ang="0">
                  <a:pos x="147" y="72"/>
                </a:cxn>
                <a:cxn ang="0">
                  <a:pos x="123" y="72"/>
                </a:cxn>
                <a:cxn ang="0">
                  <a:pos x="112" y="78"/>
                </a:cxn>
                <a:cxn ang="0">
                  <a:pos x="130" y="100"/>
                </a:cxn>
                <a:cxn ang="0">
                  <a:pos x="143" y="130"/>
                </a:cxn>
                <a:cxn ang="0">
                  <a:pos x="132" y="148"/>
                </a:cxn>
                <a:cxn ang="0">
                  <a:pos x="123" y="167"/>
                </a:cxn>
                <a:cxn ang="0">
                  <a:pos x="130" y="199"/>
                </a:cxn>
                <a:cxn ang="0">
                  <a:pos x="141" y="216"/>
                </a:cxn>
                <a:cxn ang="0">
                  <a:pos x="151" y="232"/>
                </a:cxn>
                <a:cxn ang="0">
                  <a:pos x="159" y="253"/>
                </a:cxn>
                <a:cxn ang="0">
                  <a:pos x="154" y="264"/>
                </a:cxn>
                <a:cxn ang="0">
                  <a:pos x="137" y="259"/>
                </a:cxn>
                <a:cxn ang="0">
                  <a:pos x="119" y="255"/>
                </a:cxn>
                <a:cxn ang="0">
                  <a:pos x="99" y="255"/>
                </a:cxn>
                <a:cxn ang="0">
                  <a:pos x="78" y="255"/>
                </a:cxn>
                <a:cxn ang="0">
                  <a:pos x="58" y="255"/>
                </a:cxn>
                <a:cxn ang="0">
                  <a:pos x="42" y="252"/>
                </a:cxn>
                <a:cxn ang="0">
                  <a:pos x="27" y="250"/>
                </a:cxn>
                <a:cxn ang="0">
                  <a:pos x="27" y="226"/>
                </a:cxn>
                <a:cxn ang="0">
                  <a:pos x="24" y="215"/>
                </a:cxn>
                <a:cxn ang="0">
                  <a:pos x="23" y="211"/>
                </a:cxn>
                <a:cxn ang="0">
                  <a:pos x="10" y="209"/>
                </a:cxn>
                <a:cxn ang="0">
                  <a:pos x="4" y="196"/>
                </a:cxn>
                <a:cxn ang="0">
                  <a:pos x="0" y="197"/>
                </a:cxn>
                <a:cxn ang="0">
                  <a:pos x="1" y="192"/>
                </a:cxn>
                <a:cxn ang="0">
                  <a:pos x="7" y="174"/>
                </a:cxn>
                <a:cxn ang="0">
                  <a:pos x="17" y="160"/>
                </a:cxn>
                <a:cxn ang="0">
                  <a:pos x="27" y="147"/>
                </a:cxn>
                <a:cxn ang="0">
                  <a:pos x="42" y="142"/>
                </a:cxn>
                <a:cxn ang="0">
                  <a:pos x="54" y="155"/>
                </a:cxn>
                <a:cxn ang="0">
                  <a:pos x="67" y="137"/>
                </a:cxn>
                <a:cxn ang="0">
                  <a:pos x="76" y="117"/>
                </a:cxn>
                <a:cxn ang="0">
                  <a:pos x="83" y="105"/>
                </a:cxn>
                <a:cxn ang="0">
                  <a:pos x="90" y="85"/>
                </a:cxn>
                <a:cxn ang="0">
                  <a:pos x="97" y="69"/>
                </a:cxn>
                <a:cxn ang="0">
                  <a:pos x="106" y="52"/>
                </a:cxn>
                <a:cxn ang="0">
                  <a:pos x="119" y="40"/>
                </a:cxn>
                <a:cxn ang="0">
                  <a:pos x="125" y="27"/>
                </a:cxn>
                <a:cxn ang="0">
                  <a:pos x="115" y="17"/>
                </a:cxn>
                <a:cxn ang="0">
                  <a:pos x="112" y="0"/>
                </a:cxn>
                <a:cxn ang="0">
                  <a:pos x="120" y="0"/>
                </a:cxn>
                <a:cxn ang="0">
                  <a:pos x="131" y="23"/>
                </a:cxn>
                <a:cxn ang="0">
                  <a:pos x="132" y="49"/>
                </a:cxn>
                <a:cxn ang="0">
                  <a:pos x="147" y="72"/>
                </a:cxn>
              </a:cxnLst>
              <a:rect l="0" t="0" r="r" b="b"/>
              <a:pathLst>
                <a:path w="159" h="264">
                  <a:moveTo>
                    <a:pt x="147" y="72"/>
                  </a:moveTo>
                  <a:lnTo>
                    <a:pt x="123" y="72"/>
                  </a:lnTo>
                  <a:lnTo>
                    <a:pt x="112" y="78"/>
                  </a:lnTo>
                  <a:lnTo>
                    <a:pt x="130" y="100"/>
                  </a:lnTo>
                  <a:lnTo>
                    <a:pt x="143" y="130"/>
                  </a:lnTo>
                  <a:lnTo>
                    <a:pt x="132" y="148"/>
                  </a:lnTo>
                  <a:lnTo>
                    <a:pt x="123" y="167"/>
                  </a:lnTo>
                  <a:lnTo>
                    <a:pt x="130" y="199"/>
                  </a:lnTo>
                  <a:lnTo>
                    <a:pt x="141" y="216"/>
                  </a:lnTo>
                  <a:lnTo>
                    <a:pt x="151" y="232"/>
                  </a:lnTo>
                  <a:lnTo>
                    <a:pt x="159" y="253"/>
                  </a:lnTo>
                  <a:lnTo>
                    <a:pt x="154" y="264"/>
                  </a:lnTo>
                  <a:lnTo>
                    <a:pt x="137" y="259"/>
                  </a:lnTo>
                  <a:lnTo>
                    <a:pt x="119" y="255"/>
                  </a:lnTo>
                  <a:lnTo>
                    <a:pt x="99" y="255"/>
                  </a:lnTo>
                  <a:lnTo>
                    <a:pt x="78" y="255"/>
                  </a:lnTo>
                  <a:lnTo>
                    <a:pt x="58" y="255"/>
                  </a:lnTo>
                  <a:lnTo>
                    <a:pt x="42" y="252"/>
                  </a:lnTo>
                  <a:lnTo>
                    <a:pt x="27" y="250"/>
                  </a:lnTo>
                  <a:lnTo>
                    <a:pt x="27" y="226"/>
                  </a:lnTo>
                  <a:lnTo>
                    <a:pt x="24" y="215"/>
                  </a:lnTo>
                  <a:lnTo>
                    <a:pt x="23" y="211"/>
                  </a:lnTo>
                  <a:lnTo>
                    <a:pt x="10" y="209"/>
                  </a:lnTo>
                  <a:lnTo>
                    <a:pt x="4" y="196"/>
                  </a:lnTo>
                  <a:lnTo>
                    <a:pt x="0" y="197"/>
                  </a:lnTo>
                  <a:lnTo>
                    <a:pt x="1" y="192"/>
                  </a:lnTo>
                  <a:lnTo>
                    <a:pt x="7" y="174"/>
                  </a:lnTo>
                  <a:lnTo>
                    <a:pt x="17" y="160"/>
                  </a:lnTo>
                  <a:lnTo>
                    <a:pt x="27" y="147"/>
                  </a:lnTo>
                  <a:lnTo>
                    <a:pt x="42" y="142"/>
                  </a:lnTo>
                  <a:lnTo>
                    <a:pt x="54" y="155"/>
                  </a:lnTo>
                  <a:lnTo>
                    <a:pt x="67" y="137"/>
                  </a:lnTo>
                  <a:lnTo>
                    <a:pt x="76" y="117"/>
                  </a:lnTo>
                  <a:lnTo>
                    <a:pt x="83" y="105"/>
                  </a:lnTo>
                  <a:lnTo>
                    <a:pt x="90" y="85"/>
                  </a:lnTo>
                  <a:lnTo>
                    <a:pt x="97" y="69"/>
                  </a:lnTo>
                  <a:lnTo>
                    <a:pt x="106" y="52"/>
                  </a:lnTo>
                  <a:lnTo>
                    <a:pt x="119" y="40"/>
                  </a:lnTo>
                  <a:lnTo>
                    <a:pt x="125" y="27"/>
                  </a:lnTo>
                  <a:lnTo>
                    <a:pt x="115" y="17"/>
                  </a:lnTo>
                  <a:lnTo>
                    <a:pt x="112" y="0"/>
                  </a:lnTo>
                  <a:lnTo>
                    <a:pt x="120" y="0"/>
                  </a:lnTo>
                  <a:lnTo>
                    <a:pt x="131" y="23"/>
                  </a:lnTo>
                  <a:lnTo>
                    <a:pt x="132" y="49"/>
                  </a:lnTo>
                  <a:lnTo>
                    <a:pt x="147" y="72"/>
                  </a:lnTo>
                  <a:close/>
                </a:path>
              </a:pathLst>
            </a:custGeom>
            <a:solidFill>
              <a:srgbClr val="DDCC8D"/>
            </a:solidFill>
            <a:ln w="1588">
              <a:solidFill>
                <a:srgbClr val="000000"/>
              </a:solidFill>
              <a:prstDash val="solid"/>
              <a:round/>
              <a:headEnd/>
              <a:tailEnd/>
            </a:ln>
          </p:spPr>
          <p:txBody>
            <a:bodyPr/>
            <a:lstStyle/>
            <a:p>
              <a:endParaRPr lang="en-US"/>
            </a:p>
          </p:txBody>
        </p:sp>
        <p:sp>
          <p:nvSpPr>
            <p:cNvPr id="327804" name="Freeform 124"/>
            <p:cNvSpPr>
              <a:spLocks/>
            </p:cNvSpPr>
            <p:nvPr/>
          </p:nvSpPr>
          <p:spPr bwMode="auto">
            <a:xfrm>
              <a:off x="2913" y="2093"/>
              <a:ext cx="201" cy="148"/>
            </a:xfrm>
            <a:custGeom>
              <a:avLst/>
              <a:gdLst/>
              <a:ahLst/>
              <a:cxnLst>
                <a:cxn ang="0">
                  <a:pos x="93" y="55"/>
                </a:cxn>
                <a:cxn ang="0">
                  <a:pos x="90" y="48"/>
                </a:cxn>
                <a:cxn ang="0">
                  <a:pos x="118" y="42"/>
                </a:cxn>
                <a:cxn ang="0">
                  <a:pos x="135" y="24"/>
                </a:cxn>
                <a:cxn ang="0">
                  <a:pos x="151" y="4"/>
                </a:cxn>
                <a:cxn ang="0">
                  <a:pos x="170" y="0"/>
                </a:cxn>
                <a:cxn ang="0">
                  <a:pos x="178" y="14"/>
                </a:cxn>
                <a:cxn ang="0">
                  <a:pos x="188" y="28"/>
                </a:cxn>
                <a:cxn ang="0">
                  <a:pos x="184" y="51"/>
                </a:cxn>
                <a:cxn ang="0">
                  <a:pos x="199" y="55"/>
                </a:cxn>
                <a:cxn ang="0">
                  <a:pos x="202" y="61"/>
                </a:cxn>
                <a:cxn ang="0">
                  <a:pos x="222" y="75"/>
                </a:cxn>
                <a:cxn ang="0">
                  <a:pos x="225" y="85"/>
                </a:cxn>
                <a:cxn ang="0">
                  <a:pos x="243" y="102"/>
                </a:cxn>
                <a:cxn ang="0">
                  <a:pos x="252" y="114"/>
                </a:cxn>
                <a:cxn ang="0">
                  <a:pos x="263" y="129"/>
                </a:cxn>
                <a:cxn ang="0">
                  <a:pos x="266" y="138"/>
                </a:cxn>
                <a:cxn ang="0">
                  <a:pos x="255" y="134"/>
                </a:cxn>
                <a:cxn ang="0">
                  <a:pos x="240" y="133"/>
                </a:cxn>
                <a:cxn ang="0">
                  <a:pos x="223" y="130"/>
                </a:cxn>
                <a:cxn ang="0">
                  <a:pos x="216" y="138"/>
                </a:cxn>
                <a:cxn ang="0">
                  <a:pos x="201" y="138"/>
                </a:cxn>
                <a:cxn ang="0">
                  <a:pos x="180" y="145"/>
                </a:cxn>
                <a:cxn ang="0">
                  <a:pos x="170" y="144"/>
                </a:cxn>
                <a:cxn ang="0">
                  <a:pos x="162" y="158"/>
                </a:cxn>
                <a:cxn ang="0">
                  <a:pos x="141" y="152"/>
                </a:cxn>
                <a:cxn ang="0">
                  <a:pos x="122" y="146"/>
                </a:cxn>
                <a:cxn ang="0">
                  <a:pos x="102" y="134"/>
                </a:cxn>
                <a:cxn ang="0">
                  <a:pos x="84" y="156"/>
                </a:cxn>
                <a:cxn ang="0">
                  <a:pos x="85" y="172"/>
                </a:cxn>
                <a:cxn ang="0">
                  <a:pos x="69" y="171"/>
                </a:cxn>
                <a:cxn ang="0">
                  <a:pos x="54" y="170"/>
                </a:cxn>
                <a:cxn ang="0">
                  <a:pos x="42" y="177"/>
                </a:cxn>
                <a:cxn ang="0">
                  <a:pos x="36" y="202"/>
                </a:cxn>
                <a:cxn ang="0">
                  <a:pos x="28" y="181"/>
                </a:cxn>
                <a:cxn ang="0">
                  <a:pos x="18" y="165"/>
                </a:cxn>
                <a:cxn ang="0">
                  <a:pos x="7" y="148"/>
                </a:cxn>
                <a:cxn ang="0">
                  <a:pos x="0" y="116"/>
                </a:cxn>
                <a:cxn ang="0">
                  <a:pos x="9" y="97"/>
                </a:cxn>
                <a:cxn ang="0">
                  <a:pos x="20" y="79"/>
                </a:cxn>
                <a:cxn ang="0">
                  <a:pos x="39" y="73"/>
                </a:cxn>
                <a:cxn ang="0">
                  <a:pos x="43" y="75"/>
                </a:cxn>
                <a:cxn ang="0">
                  <a:pos x="55" y="73"/>
                </a:cxn>
                <a:cxn ang="0">
                  <a:pos x="84" y="67"/>
                </a:cxn>
                <a:cxn ang="0">
                  <a:pos x="93" y="55"/>
                </a:cxn>
              </a:cxnLst>
              <a:rect l="0" t="0" r="r" b="b"/>
              <a:pathLst>
                <a:path w="266" h="202">
                  <a:moveTo>
                    <a:pt x="93" y="55"/>
                  </a:moveTo>
                  <a:lnTo>
                    <a:pt x="90" y="48"/>
                  </a:lnTo>
                  <a:lnTo>
                    <a:pt x="118" y="42"/>
                  </a:lnTo>
                  <a:lnTo>
                    <a:pt x="135" y="24"/>
                  </a:lnTo>
                  <a:lnTo>
                    <a:pt x="151" y="4"/>
                  </a:lnTo>
                  <a:lnTo>
                    <a:pt x="170" y="0"/>
                  </a:lnTo>
                  <a:lnTo>
                    <a:pt x="178" y="14"/>
                  </a:lnTo>
                  <a:lnTo>
                    <a:pt x="188" y="28"/>
                  </a:lnTo>
                  <a:lnTo>
                    <a:pt x="184" y="51"/>
                  </a:lnTo>
                  <a:lnTo>
                    <a:pt x="199" y="55"/>
                  </a:lnTo>
                  <a:lnTo>
                    <a:pt x="202" y="61"/>
                  </a:lnTo>
                  <a:lnTo>
                    <a:pt x="222" y="75"/>
                  </a:lnTo>
                  <a:lnTo>
                    <a:pt x="225" y="85"/>
                  </a:lnTo>
                  <a:lnTo>
                    <a:pt x="243" y="102"/>
                  </a:lnTo>
                  <a:lnTo>
                    <a:pt x="252" y="114"/>
                  </a:lnTo>
                  <a:lnTo>
                    <a:pt x="263" y="129"/>
                  </a:lnTo>
                  <a:lnTo>
                    <a:pt x="266" y="138"/>
                  </a:lnTo>
                  <a:lnTo>
                    <a:pt x="255" y="134"/>
                  </a:lnTo>
                  <a:lnTo>
                    <a:pt x="240" y="133"/>
                  </a:lnTo>
                  <a:lnTo>
                    <a:pt x="223" y="130"/>
                  </a:lnTo>
                  <a:lnTo>
                    <a:pt x="216" y="138"/>
                  </a:lnTo>
                  <a:lnTo>
                    <a:pt x="201" y="138"/>
                  </a:lnTo>
                  <a:lnTo>
                    <a:pt x="180" y="145"/>
                  </a:lnTo>
                  <a:lnTo>
                    <a:pt x="170" y="144"/>
                  </a:lnTo>
                  <a:lnTo>
                    <a:pt x="162" y="158"/>
                  </a:lnTo>
                  <a:lnTo>
                    <a:pt x="141" y="152"/>
                  </a:lnTo>
                  <a:lnTo>
                    <a:pt x="122" y="146"/>
                  </a:lnTo>
                  <a:lnTo>
                    <a:pt x="102" y="134"/>
                  </a:lnTo>
                  <a:lnTo>
                    <a:pt x="84" y="156"/>
                  </a:lnTo>
                  <a:lnTo>
                    <a:pt x="85" y="172"/>
                  </a:lnTo>
                  <a:lnTo>
                    <a:pt x="69" y="171"/>
                  </a:lnTo>
                  <a:lnTo>
                    <a:pt x="54" y="170"/>
                  </a:lnTo>
                  <a:lnTo>
                    <a:pt x="42" y="177"/>
                  </a:lnTo>
                  <a:lnTo>
                    <a:pt x="36" y="202"/>
                  </a:lnTo>
                  <a:lnTo>
                    <a:pt x="28" y="181"/>
                  </a:lnTo>
                  <a:lnTo>
                    <a:pt x="18" y="165"/>
                  </a:lnTo>
                  <a:lnTo>
                    <a:pt x="7" y="148"/>
                  </a:lnTo>
                  <a:lnTo>
                    <a:pt x="0" y="116"/>
                  </a:lnTo>
                  <a:lnTo>
                    <a:pt x="9" y="97"/>
                  </a:lnTo>
                  <a:lnTo>
                    <a:pt x="20" y="79"/>
                  </a:lnTo>
                  <a:lnTo>
                    <a:pt x="39" y="73"/>
                  </a:lnTo>
                  <a:lnTo>
                    <a:pt x="43" y="75"/>
                  </a:lnTo>
                  <a:lnTo>
                    <a:pt x="55" y="73"/>
                  </a:lnTo>
                  <a:lnTo>
                    <a:pt x="84" y="67"/>
                  </a:lnTo>
                  <a:lnTo>
                    <a:pt x="93" y="55"/>
                  </a:lnTo>
                  <a:close/>
                </a:path>
              </a:pathLst>
            </a:custGeom>
            <a:solidFill>
              <a:srgbClr val="DDCC8D"/>
            </a:solidFill>
            <a:ln w="1588">
              <a:solidFill>
                <a:srgbClr val="000000"/>
              </a:solidFill>
              <a:prstDash val="solid"/>
              <a:round/>
              <a:headEnd/>
              <a:tailEnd/>
            </a:ln>
          </p:spPr>
          <p:txBody>
            <a:bodyPr/>
            <a:lstStyle/>
            <a:p>
              <a:endParaRPr lang="en-US"/>
            </a:p>
          </p:txBody>
        </p:sp>
        <p:sp>
          <p:nvSpPr>
            <p:cNvPr id="327805" name="Freeform 125"/>
            <p:cNvSpPr>
              <a:spLocks/>
            </p:cNvSpPr>
            <p:nvPr/>
          </p:nvSpPr>
          <p:spPr bwMode="auto">
            <a:xfrm>
              <a:off x="2431" y="2044"/>
              <a:ext cx="45" cy="13"/>
            </a:xfrm>
            <a:custGeom>
              <a:avLst/>
              <a:gdLst/>
              <a:ahLst/>
              <a:cxnLst>
                <a:cxn ang="0">
                  <a:pos x="2" y="8"/>
                </a:cxn>
                <a:cxn ang="0">
                  <a:pos x="0" y="17"/>
                </a:cxn>
                <a:cxn ang="0">
                  <a:pos x="16" y="12"/>
                </a:cxn>
                <a:cxn ang="0">
                  <a:pos x="31" y="6"/>
                </a:cxn>
                <a:cxn ang="0">
                  <a:pos x="59" y="11"/>
                </a:cxn>
                <a:cxn ang="0">
                  <a:pos x="54" y="6"/>
                </a:cxn>
                <a:cxn ang="0">
                  <a:pos x="29" y="0"/>
                </a:cxn>
                <a:cxn ang="0">
                  <a:pos x="26" y="5"/>
                </a:cxn>
                <a:cxn ang="0">
                  <a:pos x="4" y="5"/>
                </a:cxn>
                <a:cxn ang="0">
                  <a:pos x="4" y="8"/>
                </a:cxn>
                <a:cxn ang="0">
                  <a:pos x="23" y="8"/>
                </a:cxn>
                <a:cxn ang="0">
                  <a:pos x="12" y="12"/>
                </a:cxn>
                <a:cxn ang="0">
                  <a:pos x="2" y="8"/>
                </a:cxn>
              </a:cxnLst>
              <a:rect l="0" t="0" r="r" b="b"/>
              <a:pathLst>
                <a:path w="59" h="17">
                  <a:moveTo>
                    <a:pt x="2" y="8"/>
                  </a:moveTo>
                  <a:lnTo>
                    <a:pt x="0" y="17"/>
                  </a:lnTo>
                  <a:lnTo>
                    <a:pt x="16" y="12"/>
                  </a:lnTo>
                  <a:lnTo>
                    <a:pt x="31" y="6"/>
                  </a:lnTo>
                  <a:lnTo>
                    <a:pt x="59" y="11"/>
                  </a:lnTo>
                  <a:lnTo>
                    <a:pt x="54" y="6"/>
                  </a:lnTo>
                  <a:lnTo>
                    <a:pt x="29" y="0"/>
                  </a:lnTo>
                  <a:lnTo>
                    <a:pt x="26" y="5"/>
                  </a:lnTo>
                  <a:lnTo>
                    <a:pt x="4" y="5"/>
                  </a:lnTo>
                  <a:lnTo>
                    <a:pt x="4" y="8"/>
                  </a:lnTo>
                  <a:lnTo>
                    <a:pt x="23" y="8"/>
                  </a:lnTo>
                  <a:lnTo>
                    <a:pt x="12" y="12"/>
                  </a:lnTo>
                  <a:lnTo>
                    <a:pt x="2" y="8"/>
                  </a:lnTo>
                  <a:close/>
                </a:path>
              </a:pathLst>
            </a:custGeom>
            <a:solidFill>
              <a:srgbClr val="DDCC8D"/>
            </a:solidFill>
            <a:ln w="1588">
              <a:solidFill>
                <a:srgbClr val="000000"/>
              </a:solidFill>
              <a:prstDash val="solid"/>
              <a:round/>
              <a:headEnd/>
              <a:tailEnd/>
            </a:ln>
          </p:spPr>
          <p:txBody>
            <a:bodyPr/>
            <a:lstStyle/>
            <a:p>
              <a:endParaRPr lang="en-US"/>
            </a:p>
          </p:txBody>
        </p:sp>
        <p:sp>
          <p:nvSpPr>
            <p:cNvPr id="327806" name="Freeform 126"/>
            <p:cNvSpPr>
              <a:spLocks/>
            </p:cNvSpPr>
            <p:nvPr/>
          </p:nvSpPr>
          <p:spPr bwMode="auto">
            <a:xfrm>
              <a:off x="2639" y="2089"/>
              <a:ext cx="68" cy="109"/>
            </a:xfrm>
            <a:custGeom>
              <a:avLst/>
              <a:gdLst/>
              <a:ahLst/>
              <a:cxnLst>
                <a:cxn ang="0">
                  <a:pos x="79" y="125"/>
                </a:cxn>
                <a:cxn ang="0">
                  <a:pos x="65" y="131"/>
                </a:cxn>
                <a:cxn ang="0">
                  <a:pos x="50" y="137"/>
                </a:cxn>
                <a:cxn ang="0">
                  <a:pos x="36" y="141"/>
                </a:cxn>
                <a:cxn ang="0">
                  <a:pos x="22" y="147"/>
                </a:cxn>
                <a:cxn ang="0">
                  <a:pos x="2" y="140"/>
                </a:cxn>
                <a:cxn ang="0">
                  <a:pos x="8" y="135"/>
                </a:cxn>
                <a:cxn ang="0">
                  <a:pos x="5" y="119"/>
                </a:cxn>
                <a:cxn ang="0">
                  <a:pos x="0" y="101"/>
                </a:cxn>
                <a:cxn ang="0">
                  <a:pos x="7" y="84"/>
                </a:cxn>
                <a:cxn ang="0">
                  <a:pos x="16" y="68"/>
                </a:cxn>
                <a:cxn ang="0">
                  <a:pos x="11" y="38"/>
                </a:cxn>
                <a:cxn ang="0">
                  <a:pos x="10" y="20"/>
                </a:cxn>
                <a:cxn ang="0">
                  <a:pos x="8" y="2"/>
                </a:cxn>
                <a:cxn ang="0">
                  <a:pos x="32" y="2"/>
                </a:cxn>
                <a:cxn ang="0">
                  <a:pos x="58" y="1"/>
                </a:cxn>
                <a:cxn ang="0">
                  <a:pos x="62" y="0"/>
                </a:cxn>
                <a:cxn ang="0">
                  <a:pos x="66" y="7"/>
                </a:cxn>
                <a:cxn ang="0">
                  <a:pos x="74" y="27"/>
                </a:cxn>
                <a:cxn ang="0">
                  <a:pos x="73" y="38"/>
                </a:cxn>
                <a:cxn ang="0">
                  <a:pos x="76" y="54"/>
                </a:cxn>
                <a:cxn ang="0">
                  <a:pos x="78" y="69"/>
                </a:cxn>
                <a:cxn ang="0">
                  <a:pos x="79" y="87"/>
                </a:cxn>
                <a:cxn ang="0">
                  <a:pos x="80" y="105"/>
                </a:cxn>
                <a:cxn ang="0">
                  <a:pos x="91" y="117"/>
                </a:cxn>
                <a:cxn ang="0">
                  <a:pos x="80" y="125"/>
                </a:cxn>
                <a:cxn ang="0">
                  <a:pos x="72" y="119"/>
                </a:cxn>
                <a:cxn ang="0">
                  <a:pos x="79" y="125"/>
                </a:cxn>
              </a:cxnLst>
              <a:rect l="0" t="0" r="r" b="b"/>
              <a:pathLst>
                <a:path w="91" h="147">
                  <a:moveTo>
                    <a:pt x="79" y="125"/>
                  </a:moveTo>
                  <a:lnTo>
                    <a:pt x="65" y="131"/>
                  </a:lnTo>
                  <a:lnTo>
                    <a:pt x="50" y="137"/>
                  </a:lnTo>
                  <a:lnTo>
                    <a:pt x="36" y="141"/>
                  </a:lnTo>
                  <a:lnTo>
                    <a:pt x="22" y="147"/>
                  </a:lnTo>
                  <a:lnTo>
                    <a:pt x="2" y="140"/>
                  </a:lnTo>
                  <a:lnTo>
                    <a:pt x="8" y="135"/>
                  </a:lnTo>
                  <a:lnTo>
                    <a:pt x="5" y="119"/>
                  </a:lnTo>
                  <a:lnTo>
                    <a:pt x="0" y="101"/>
                  </a:lnTo>
                  <a:lnTo>
                    <a:pt x="7" y="84"/>
                  </a:lnTo>
                  <a:lnTo>
                    <a:pt x="16" y="68"/>
                  </a:lnTo>
                  <a:lnTo>
                    <a:pt x="11" y="38"/>
                  </a:lnTo>
                  <a:lnTo>
                    <a:pt x="10" y="20"/>
                  </a:lnTo>
                  <a:lnTo>
                    <a:pt x="8" y="2"/>
                  </a:lnTo>
                  <a:lnTo>
                    <a:pt x="32" y="2"/>
                  </a:lnTo>
                  <a:lnTo>
                    <a:pt x="58" y="1"/>
                  </a:lnTo>
                  <a:lnTo>
                    <a:pt x="62" y="0"/>
                  </a:lnTo>
                  <a:lnTo>
                    <a:pt x="66" y="7"/>
                  </a:lnTo>
                  <a:lnTo>
                    <a:pt x="74" y="27"/>
                  </a:lnTo>
                  <a:lnTo>
                    <a:pt x="73" y="38"/>
                  </a:lnTo>
                  <a:lnTo>
                    <a:pt x="76" y="54"/>
                  </a:lnTo>
                  <a:lnTo>
                    <a:pt x="78" y="69"/>
                  </a:lnTo>
                  <a:lnTo>
                    <a:pt x="79" y="87"/>
                  </a:lnTo>
                  <a:lnTo>
                    <a:pt x="80" y="105"/>
                  </a:lnTo>
                  <a:lnTo>
                    <a:pt x="91" y="117"/>
                  </a:lnTo>
                  <a:lnTo>
                    <a:pt x="80" y="125"/>
                  </a:lnTo>
                  <a:lnTo>
                    <a:pt x="72" y="119"/>
                  </a:lnTo>
                  <a:lnTo>
                    <a:pt x="79" y="125"/>
                  </a:lnTo>
                  <a:close/>
                </a:path>
              </a:pathLst>
            </a:custGeom>
            <a:solidFill>
              <a:srgbClr val="DDCC8D"/>
            </a:solidFill>
            <a:ln w="1588">
              <a:solidFill>
                <a:srgbClr val="000000"/>
              </a:solidFill>
              <a:prstDash val="solid"/>
              <a:round/>
              <a:headEnd/>
              <a:tailEnd/>
            </a:ln>
          </p:spPr>
          <p:txBody>
            <a:bodyPr/>
            <a:lstStyle/>
            <a:p>
              <a:endParaRPr lang="en-US"/>
            </a:p>
          </p:txBody>
        </p:sp>
        <p:sp>
          <p:nvSpPr>
            <p:cNvPr id="327807" name="Freeform 127"/>
            <p:cNvSpPr>
              <a:spLocks/>
            </p:cNvSpPr>
            <p:nvPr/>
          </p:nvSpPr>
          <p:spPr bwMode="auto">
            <a:xfrm>
              <a:off x="2457" y="2063"/>
              <a:ext cx="113" cy="92"/>
            </a:xfrm>
            <a:custGeom>
              <a:avLst/>
              <a:gdLst/>
              <a:ahLst/>
              <a:cxnLst>
                <a:cxn ang="0">
                  <a:pos x="134" y="29"/>
                </a:cxn>
                <a:cxn ang="0">
                  <a:pos x="131" y="37"/>
                </a:cxn>
                <a:cxn ang="0">
                  <a:pos x="133" y="37"/>
                </a:cxn>
                <a:cxn ang="0">
                  <a:pos x="144" y="59"/>
                </a:cxn>
                <a:cxn ang="0">
                  <a:pos x="141" y="75"/>
                </a:cxn>
                <a:cxn ang="0">
                  <a:pos x="145" y="80"/>
                </a:cxn>
                <a:cxn ang="0">
                  <a:pos x="146" y="85"/>
                </a:cxn>
                <a:cxn ang="0">
                  <a:pos x="149" y="93"/>
                </a:cxn>
                <a:cxn ang="0">
                  <a:pos x="147" y="98"/>
                </a:cxn>
                <a:cxn ang="0">
                  <a:pos x="139" y="99"/>
                </a:cxn>
                <a:cxn ang="0">
                  <a:pos x="141" y="109"/>
                </a:cxn>
                <a:cxn ang="0">
                  <a:pos x="135" y="117"/>
                </a:cxn>
                <a:cxn ang="0">
                  <a:pos x="133" y="119"/>
                </a:cxn>
                <a:cxn ang="0">
                  <a:pos x="128" y="120"/>
                </a:cxn>
                <a:cxn ang="0">
                  <a:pos x="119" y="126"/>
                </a:cxn>
                <a:cxn ang="0">
                  <a:pos x="114" y="121"/>
                </a:cxn>
                <a:cxn ang="0">
                  <a:pos x="108" y="97"/>
                </a:cxn>
                <a:cxn ang="0">
                  <a:pos x="97" y="97"/>
                </a:cxn>
                <a:cxn ang="0">
                  <a:pos x="89" y="99"/>
                </a:cxn>
                <a:cxn ang="0">
                  <a:pos x="90" y="84"/>
                </a:cxn>
                <a:cxn ang="0">
                  <a:pos x="77" y="62"/>
                </a:cxn>
                <a:cxn ang="0">
                  <a:pos x="49" y="69"/>
                </a:cxn>
                <a:cxn ang="0">
                  <a:pos x="35" y="85"/>
                </a:cxn>
                <a:cxn ang="0">
                  <a:pos x="33" y="78"/>
                </a:cxn>
                <a:cxn ang="0">
                  <a:pos x="27" y="71"/>
                </a:cxn>
                <a:cxn ang="0">
                  <a:pos x="25" y="66"/>
                </a:cxn>
                <a:cxn ang="0">
                  <a:pos x="19" y="61"/>
                </a:cxn>
                <a:cxn ang="0">
                  <a:pos x="7" y="48"/>
                </a:cxn>
                <a:cxn ang="0">
                  <a:pos x="8" y="43"/>
                </a:cxn>
                <a:cxn ang="0">
                  <a:pos x="6" y="44"/>
                </a:cxn>
                <a:cxn ang="0">
                  <a:pos x="5" y="38"/>
                </a:cxn>
                <a:cxn ang="0">
                  <a:pos x="0" y="41"/>
                </a:cxn>
                <a:cxn ang="0">
                  <a:pos x="0" y="39"/>
                </a:cxn>
                <a:cxn ang="0">
                  <a:pos x="5" y="31"/>
                </a:cxn>
                <a:cxn ang="0">
                  <a:pos x="23" y="23"/>
                </a:cxn>
                <a:cxn ang="0">
                  <a:pos x="24" y="9"/>
                </a:cxn>
                <a:cxn ang="0">
                  <a:pos x="26" y="0"/>
                </a:cxn>
                <a:cxn ang="0">
                  <a:pos x="44" y="3"/>
                </a:cxn>
                <a:cxn ang="0">
                  <a:pos x="74" y="6"/>
                </a:cxn>
                <a:cxn ang="0">
                  <a:pos x="72" y="12"/>
                </a:cxn>
                <a:cxn ang="0">
                  <a:pos x="85" y="12"/>
                </a:cxn>
                <a:cxn ang="0">
                  <a:pos x="91" y="14"/>
                </a:cxn>
                <a:cxn ang="0">
                  <a:pos x="103" y="13"/>
                </a:cxn>
                <a:cxn ang="0">
                  <a:pos x="116" y="8"/>
                </a:cxn>
                <a:cxn ang="0">
                  <a:pos x="120" y="5"/>
                </a:cxn>
                <a:cxn ang="0">
                  <a:pos x="126" y="23"/>
                </a:cxn>
                <a:cxn ang="0">
                  <a:pos x="134" y="29"/>
                </a:cxn>
              </a:cxnLst>
              <a:rect l="0" t="0" r="r" b="b"/>
              <a:pathLst>
                <a:path w="149" h="126">
                  <a:moveTo>
                    <a:pt x="134" y="29"/>
                  </a:moveTo>
                  <a:lnTo>
                    <a:pt x="131" y="37"/>
                  </a:lnTo>
                  <a:lnTo>
                    <a:pt x="133" y="37"/>
                  </a:lnTo>
                  <a:lnTo>
                    <a:pt x="144" y="59"/>
                  </a:lnTo>
                  <a:lnTo>
                    <a:pt x="141" y="75"/>
                  </a:lnTo>
                  <a:lnTo>
                    <a:pt x="145" y="80"/>
                  </a:lnTo>
                  <a:lnTo>
                    <a:pt x="146" y="85"/>
                  </a:lnTo>
                  <a:lnTo>
                    <a:pt x="149" y="93"/>
                  </a:lnTo>
                  <a:lnTo>
                    <a:pt x="147" y="98"/>
                  </a:lnTo>
                  <a:lnTo>
                    <a:pt x="139" y="99"/>
                  </a:lnTo>
                  <a:lnTo>
                    <a:pt x="141" y="109"/>
                  </a:lnTo>
                  <a:lnTo>
                    <a:pt x="135" y="117"/>
                  </a:lnTo>
                  <a:lnTo>
                    <a:pt x="133" y="119"/>
                  </a:lnTo>
                  <a:lnTo>
                    <a:pt x="128" y="120"/>
                  </a:lnTo>
                  <a:lnTo>
                    <a:pt x="119" y="126"/>
                  </a:lnTo>
                  <a:lnTo>
                    <a:pt x="114" y="121"/>
                  </a:lnTo>
                  <a:lnTo>
                    <a:pt x="108" y="97"/>
                  </a:lnTo>
                  <a:lnTo>
                    <a:pt x="97" y="97"/>
                  </a:lnTo>
                  <a:lnTo>
                    <a:pt x="89" y="99"/>
                  </a:lnTo>
                  <a:lnTo>
                    <a:pt x="90" y="84"/>
                  </a:lnTo>
                  <a:lnTo>
                    <a:pt x="77" y="62"/>
                  </a:lnTo>
                  <a:lnTo>
                    <a:pt x="49" y="69"/>
                  </a:lnTo>
                  <a:lnTo>
                    <a:pt x="35" y="85"/>
                  </a:lnTo>
                  <a:lnTo>
                    <a:pt x="33" y="78"/>
                  </a:lnTo>
                  <a:lnTo>
                    <a:pt x="27" y="71"/>
                  </a:lnTo>
                  <a:lnTo>
                    <a:pt x="25" y="66"/>
                  </a:lnTo>
                  <a:lnTo>
                    <a:pt x="19" y="61"/>
                  </a:lnTo>
                  <a:lnTo>
                    <a:pt x="7" y="48"/>
                  </a:lnTo>
                  <a:lnTo>
                    <a:pt x="8" y="43"/>
                  </a:lnTo>
                  <a:lnTo>
                    <a:pt x="6" y="44"/>
                  </a:lnTo>
                  <a:lnTo>
                    <a:pt x="5" y="38"/>
                  </a:lnTo>
                  <a:lnTo>
                    <a:pt x="0" y="41"/>
                  </a:lnTo>
                  <a:lnTo>
                    <a:pt x="0" y="39"/>
                  </a:lnTo>
                  <a:lnTo>
                    <a:pt x="5" y="31"/>
                  </a:lnTo>
                  <a:lnTo>
                    <a:pt x="23" y="23"/>
                  </a:lnTo>
                  <a:lnTo>
                    <a:pt x="24" y="9"/>
                  </a:lnTo>
                  <a:lnTo>
                    <a:pt x="26" y="0"/>
                  </a:lnTo>
                  <a:lnTo>
                    <a:pt x="44" y="3"/>
                  </a:lnTo>
                  <a:lnTo>
                    <a:pt x="74" y="6"/>
                  </a:lnTo>
                  <a:lnTo>
                    <a:pt x="72" y="12"/>
                  </a:lnTo>
                  <a:lnTo>
                    <a:pt x="85" y="12"/>
                  </a:lnTo>
                  <a:lnTo>
                    <a:pt x="91" y="14"/>
                  </a:lnTo>
                  <a:lnTo>
                    <a:pt x="103" y="13"/>
                  </a:lnTo>
                  <a:lnTo>
                    <a:pt x="116" y="8"/>
                  </a:lnTo>
                  <a:lnTo>
                    <a:pt x="120" y="5"/>
                  </a:lnTo>
                  <a:lnTo>
                    <a:pt x="126" y="23"/>
                  </a:lnTo>
                  <a:lnTo>
                    <a:pt x="134" y="29"/>
                  </a:lnTo>
                  <a:close/>
                </a:path>
              </a:pathLst>
            </a:custGeom>
            <a:solidFill>
              <a:srgbClr val="DDCC8D"/>
            </a:solidFill>
            <a:ln w="1588">
              <a:solidFill>
                <a:srgbClr val="000000"/>
              </a:solidFill>
              <a:prstDash val="solid"/>
              <a:round/>
              <a:headEnd/>
              <a:tailEnd/>
            </a:ln>
          </p:spPr>
          <p:txBody>
            <a:bodyPr/>
            <a:lstStyle/>
            <a:p>
              <a:endParaRPr lang="en-US"/>
            </a:p>
          </p:txBody>
        </p:sp>
        <p:sp>
          <p:nvSpPr>
            <p:cNvPr id="327808" name="Freeform 128"/>
            <p:cNvSpPr>
              <a:spLocks/>
            </p:cNvSpPr>
            <p:nvPr/>
          </p:nvSpPr>
          <p:spPr bwMode="auto">
            <a:xfrm>
              <a:off x="2431" y="2063"/>
              <a:ext cx="47" cy="29"/>
            </a:xfrm>
            <a:custGeom>
              <a:avLst/>
              <a:gdLst/>
              <a:ahLst/>
              <a:cxnLst>
                <a:cxn ang="0">
                  <a:pos x="31" y="24"/>
                </a:cxn>
                <a:cxn ang="0">
                  <a:pos x="29" y="30"/>
                </a:cxn>
                <a:cxn ang="0">
                  <a:pos x="32" y="36"/>
                </a:cxn>
                <a:cxn ang="0">
                  <a:pos x="35" y="39"/>
                </a:cxn>
                <a:cxn ang="0">
                  <a:pos x="40" y="31"/>
                </a:cxn>
                <a:cxn ang="0">
                  <a:pos x="58" y="23"/>
                </a:cxn>
                <a:cxn ang="0">
                  <a:pos x="59" y="9"/>
                </a:cxn>
                <a:cxn ang="0">
                  <a:pos x="61" y="0"/>
                </a:cxn>
                <a:cxn ang="0">
                  <a:pos x="44" y="1"/>
                </a:cxn>
                <a:cxn ang="0">
                  <a:pos x="28" y="2"/>
                </a:cxn>
                <a:cxn ang="0">
                  <a:pos x="0" y="8"/>
                </a:cxn>
                <a:cxn ang="0">
                  <a:pos x="11" y="8"/>
                </a:cxn>
                <a:cxn ang="0">
                  <a:pos x="7" y="13"/>
                </a:cxn>
                <a:cxn ang="0">
                  <a:pos x="18" y="15"/>
                </a:cxn>
                <a:cxn ang="0">
                  <a:pos x="16" y="18"/>
                </a:cxn>
                <a:cxn ang="0">
                  <a:pos x="31" y="18"/>
                </a:cxn>
                <a:cxn ang="0">
                  <a:pos x="35" y="20"/>
                </a:cxn>
                <a:cxn ang="0">
                  <a:pos x="24" y="21"/>
                </a:cxn>
                <a:cxn ang="0">
                  <a:pos x="31" y="24"/>
                </a:cxn>
              </a:cxnLst>
              <a:rect l="0" t="0" r="r" b="b"/>
              <a:pathLst>
                <a:path w="61" h="39">
                  <a:moveTo>
                    <a:pt x="31" y="24"/>
                  </a:moveTo>
                  <a:lnTo>
                    <a:pt x="29" y="30"/>
                  </a:lnTo>
                  <a:lnTo>
                    <a:pt x="32" y="36"/>
                  </a:lnTo>
                  <a:lnTo>
                    <a:pt x="35" y="39"/>
                  </a:lnTo>
                  <a:lnTo>
                    <a:pt x="40" y="31"/>
                  </a:lnTo>
                  <a:lnTo>
                    <a:pt x="58" y="23"/>
                  </a:lnTo>
                  <a:lnTo>
                    <a:pt x="59" y="9"/>
                  </a:lnTo>
                  <a:lnTo>
                    <a:pt x="61" y="0"/>
                  </a:lnTo>
                  <a:lnTo>
                    <a:pt x="44" y="1"/>
                  </a:lnTo>
                  <a:lnTo>
                    <a:pt x="28" y="2"/>
                  </a:lnTo>
                  <a:lnTo>
                    <a:pt x="0" y="8"/>
                  </a:lnTo>
                  <a:lnTo>
                    <a:pt x="11" y="8"/>
                  </a:lnTo>
                  <a:lnTo>
                    <a:pt x="7" y="13"/>
                  </a:lnTo>
                  <a:lnTo>
                    <a:pt x="18" y="15"/>
                  </a:lnTo>
                  <a:lnTo>
                    <a:pt x="16" y="18"/>
                  </a:lnTo>
                  <a:lnTo>
                    <a:pt x="31" y="18"/>
                  </a:lnTo>
                  <a:lnTo>
                    <a:pt x="35" y="20"/>
                  </a:lnTo>
                  <a:lnTo>
                    <a:pt x="24" y="21"/>
                  </a:lnTo>
                  <a:lnTo>
                    <a:pt x="31" y="24"/>
                  </a:lnTo>
                  <a:close/>
                </a:path>
              </a:pathLst>
            </a:custGeom>
            <a:solidFill>
              <a:srgbClr val="DDCC8D"/>
            </a:solidFill>
            <a:ln w="1588">
              <a:solidFill>
                <a:srgbClr val="000000"/>
              </a:solidFill>
              <a:prstDash val="solid"/>
              <a:round/>
              <a:headEnd/>
              <a:tailEnd/>
            </a:ln>
          </p:spPr>
          <p:txBody>
            <a:bodyPr/>
            <a:lstStyle/>
            <a:p>
              <a:endParaRPr lang="en-US"/>
            </a:p>
          </p:txBody>
        </p:sp>
        <p:sp>
          <p:nvSpPr>
            <p:cNvPr id="327809" name="Freeform 129"/>
            <p:cNvSpPr>
              <a:spLocks/>
            </p:cNvSpPr>
            <p:nvPr/>
          </p:nvSpPr>
          <p:spPr bwMode="auto">
            <a:xfrm>
              <a:off x="2557" y="2097"/>
              <a:ext cx="94" cy="109"/>
            </a:xfrm>
            <a:custGeom>
              <a:avLst/>
              <a:gdLst/>
              <a:ahLst/>
              <a:cxnLst>
                <a:cxn ang="0">
                  <a:pos x="70" y="11"/>
                </a:cxn>
                <a:cxn ang="0">
                  <a:pos x="61" y="6"/>
                </a:cxn>
                <a:cxn ang="0">
                  <a:pos x="47" y="10"/>
                </a:cxn>
                <a:cxn ang="0">
                  <a:pos x="44" y="0"/>
                </a:cxn>
                <a:cxn ang="0">
                  <a:pos x="37" y="6"/>
                </a:cxn>
                <a:cxn ang="0">
                  <a:pos x="28" y="12"/>
                </a:cxn>
                <a:cxn ang="0">
                  <a:pos x="16" y="9"/>
                </a:cxn>
                <a:cxn ang="0">
                  <a:pos x="11" y="14"/>
                </a:cxn>
                <a:cxn ang="0">
                  <a:pos x="8" y="30"/>
                </a:cxn>
                <a:cxn ang="0">
                  <a:pos x="12" y="35"/>
                </a:cxn>
                <a:cxn ang="0">
                  <a:pos x="13" y="40"/>
                </a:cxn>
                <a:cxn ang="0">
                  <a:pos x="16" y="48"/>
                </a:cxn>
                <a:cxn ang="0">
                  <a:pos x="14" y="53"/>
                </a:cxn>
                <a:cxn ang="0">
                  <a:pos x="6" y="54"/>
                </a:cxn>
                <a:cxn ang="0">
                  <a:pos x="8" y="64"/>
                </a:cxn>
                <a:cxn ang="0">
                  <a:pos x="2" y="72"/>
                </a:cxn>
                <a:cxn ang="0">
                  <a:pos x="0" y="74"/>
                </a:cxn>
                <a:cxn ang="0">
                  <a:pos x="1" y="95"/>
                </a:cxn>
                <a:cxn ang="0">
                  <a:pos x="0" y="99"/>
                </a:cxn>
                <a:cxn ang="0">
                  <a:pos x="14" y="111"/>
                </a:cxn>
                <a:cxn ang="0">
                  <a:pos x="23" y="120"/>
                </a:cxn>
                <a:cxn ang="0">
                  <a:pos x="19" y="149"/>
                </a:cxn>
                <a:cxn ang="0">
                  <a:pos x="46" y="140"/>
                </a:cxn>
                <a:cxn ang="0">
                  <a:pos x="71" y="130"/>
                </a:cxn>
                <a:cxn ang="0">
                  <a:pos x="66" y="130"/>
                </a:cxn>
                <a:cxn ang="0">
                  <a:pos x="91" y="128"/>
                </a:cxn>
                <a:cxn ang="0">
                  <a:pos x="78" y="129"/>
                </a:cxn>
                <a:cxn ang="0">
                  <a:pos x="95" y="128"/>
                </a:cxn>
                <a:cxn ang="0">
                  <a:pos x="107" y="128"/>
                </a:cxn>
                <a:cxn ang="0">
                  <a:pos x="110" y="131"/>
                </a:cxn>
                <a:cxn ang="0">
                  <a:pos x="116" y="126"/>
                </a:cxn>
                <a:cxn ang="0">
                  <a:pos x="113" y="110"/>
                </a:cxn>
                <a:cxn ang="0">
                  <a:pos x="108" y="92"/>
                </a:cxn>
                <a:cxn ang="0">
                  <a:pos x="115" y="75"/>
                </a:cxn>
                <a:cxn ang="0">
                  <a:pos x="124" y="59"/>
                </a:cxn>
                <a:cxn ang="0">
                  <a:pos x="119" y="29"/>
                </a:cxn>
                <a:cxn ang="0">
                  <a:pos x="101" y="18"/>
                </a:cxn>
                <a:cxn ang="0">
                  <a:pos x="82" y="24"/>
                </a:cxn>
                <a:cxn ang="0">
                  <a:pos x="70" y="11"/>
                </a:cxn>
              </a:cxnLst>
              <a:rect l="0" t="0" r="r" b="b"/>
              <a:pathLst>
                <a:path w="124" h="149">
                  <a:moveTo>
                    <a:pt x="70" y="11"/>
                  </a:moveTo>
                  <a:lnTo>
                    <a:pt x="61" y="6"/>
                  </a:lnTo>
                  <a:lnTo>
                    <a:pt x="47" y="10"/>
                  </a:lnTo>
                  <a:lnTo>
                    <a:pt x="44" y="0"/>
                  </a:lnTo>
                  <a:lnTo>
                    <a:pt x="37" y="6"/>
                  </a:lnTo>
                  <a:lnTo>
                    <a:pt x="28" y="12"/>
                  </a:lnTo>
                  <a:lnTo>
                    <a:pt x="16" y="9"/>
                  </a:lnTo>
                  <a:lnTo>
                    <a:pt x="11" y="14"/>
                  </a:lnTo>
                  <a:lnTo>
                    <a:pt x="8" y="30"/>
                  </a:lnTo>
                  <a:lnTo>
                    <a:pt x="12" y="35"/>
                  </a:lnTo>
                  <a:lnTo>
                    <a:pt x="13" y="40"/>
                  </a:lnTo>
                  <a:lnTo>
                    <a:pt x="16" y="48"/>
                  </a:lnTo>
                  <a:lnTo>
                    <a:pt x="14" y="53"/>
                  </a:lnTo>
                  <a:lnTo>
                    <a:pt x="6" y="54"/>
                  </a:lnTo>
                  <a:lnTo>
                    <a:pt x="8" y="64"/>
                  </a:lnTo>
                  <a:lnTo>
                    <a:pt x="2" y="72"/>
                  </a:lnTo>
                  <a:lnTo>
                    <a:pt x="0" y="74"/>
                  </a:lnTo>
                  <a:lnTo>
                    <a:pt x="1" y="95"/>
                  </a:lnTo>
                  <a:lnTo>
                    <a:pt x="0" y="99"/>
                  </a:lnTo>
                  <a:lnTo>
                    <a:pt x="14" y="111"/>
                  </a:lnTo>
                  <a:lnTo>
                    <a:pt x="23" y="120"/>
                  </a:lnTo>
                  <a:lnTo>
                    <a:pt x="19" y="149"/>
                  </a:lnTo>
                  <a:lnTo>
                    <a:pt x="46" y="140"/>
                  </a:lnTo>
                  <a:lnTo>
                    <a:pt x="71" y="130"/>
                  </a:lnTo>
                  <a:lnTo>
                    <a:pt x="66" y="130"/>
                  </a:lnTo>
                  <a:lnTo>
                    <a:pt x="91" y="128"/>
                  </a:lnTo>
                  <a:lnTo>
                    <a:pt x="78" y="129"/>
                  </a:lnTo>
                  <a:lnTo>
                    <a:pt x="95" y="128"/>
                  </a:lnTo>
                  <a:lnTo>
                    <a:pt x="107" y="128"/>
                  </a:lnTo>
                  <a:lnTo>
                    <a:pt x="110" y="131"/>
                  </a:lnTo>
                  <a:lnTo>
                    <a:pt x="116" y="126"/>
                  </a:lnTo>
                  <a:lnTo>
                    <a:pt x="113" y="110"/>
                  </a:lnTo>
                  <a:lnTo>
                    <a:pt x="108" y="92"/>
                  </a:lnTo>
                  <a:lnTo>
                    <a:pt x="115" y="75"/>
                  </a:lnTo>
                  <a:lnTo>
                    <a:pt x="124" y="59"/>
                  </a:lnTo>
                  <a:lnTo>
                    <a:pt x="119" y="29"/>
                  </a:lnTo>
                  <a:lnTo>
                    <a:pt x="101" y="18"/>
                  </a:lnTo>
                  <a:lnTo>
                    <a:pt x="82" y="24"/>
                  </a:lnTo>
                  <a:lnTo>
                    <a:pt x="70" y="11"/>
                  </a:lnTo>
                  <a:close/>
                </a:path>
              </a:pathLst>
            </a:custGeom>
            <a:solidFill>
              <a:srgbClr val="DDCC8D"/>
            </a:solidFill>
            <a:ln w="1588">
              <a:solidFill>
                <a:srgbClr val="000000"/>
              </a:solidFill>
              <a:prstDash val="solid"/>
              <a:round/>
              <a:headEnd/>
              <a:tailEnd/>
            </a:ln>
          </p:spPr>
          <p:txBody>
            <a:bodyPr/>
            <a:lstStyle/>
            <a:p>
              <a:endParaRPr lang="en-US"/>
            </a:p>
          </p:txBody>
        </p:sp>
        <p:sp>
          <p:nvSpPr>
            <p:cNvPr id="327810" name="Freeform 130"/>
            <p:cNvSpPr>
              <a:spLocks/>
            </p:cNvSpPr>
            <p:nvPr/>
          </p:nvSpPr>
          <p:spPr bwMode="auto">
            <a:xfrm>
              <a:off x="2485" y="2110"/>
              <a:ext cx="46" cy="51"/>
            </a:xfrm>
            <a:custGeom>
              <a:avLst/>
              <a:gdLst/>
              <a:ahLst/>
              <a:cxnLst>
                <a:cxn ang="0">
                  <a:pos x="62" y="35"/>
                </a:cxn>
                <a:cxn ang="0">
                  <a:pos x="52" y="49"/>
                </a:cxn>
                <a:cxn ang="0">
                  <a:pos x="43" y="64"/>
                </a:cxn>
                <a:cxn ang="0">
                  <a:pos x="37" y="71"/>
                </a:cxn>
                <a:cxn ang="0">
                  <a:pos x="15" y="61"/>
                </a:cxn>
                <a:cxn ang="0">
                  <a:pos x="19" y="58"/>
                </a:cxn>
                <a:cxn ang="0">
                  <a:pos x="14" y="53"/>
                </a:cxn>
                <a:cxn ang="0">
                  <a:pos x="1" y="39"/>
                </a:cxn>
                <a:cxn ang="0">
                  <a:pos x="8" y="34"/>
                </a:cxn>
                <a:cxn ang="0">
                  <a:pos x="1" y="31"/>
                </a:cxn>
                <a:cxn ang="0">
                  <a:pos x="6" y="27"/>
                </a:cxn>
                <a:cxn ang="0">
                  <a:pos x="0" y="23"/>
                </a:cxn>
                <a:cxn ang="0">
                  <a:pos x="14" y="7"/>
                </a:cxn>
                <a:cxn ang="0">
                  <a:pos x="42" y="0"/>
                </a:cxn>
                <a:cxn ang="0">
                  <a:pos x="55" y="22"/>
                </a:cxn>
                <a:cxn ang="0">
                  <a:pos x="54" y="37"/>
                </a:cxn>
                <a:cxn ang="0">
                  <a:pos x="62" y="35"/>
                </a:cxn>
              </a:cxnLst>
              <a:rect l="0" t="0" r="r" b="b"/>
              <a:pathLst>
                <a:path w="62" h="71">
                  <a:moveTo>
                    <a:pt x="62" y="35"/>
                  </a:moveTo>
                  <a:lnTo>
                    <a:pt x="52" y="49"/>
                  </a:lnTo>
                  <a:lnTo>
                    <a:pt x="43" y="64"/>
                  </a:lnTo>
                  <a:lnTo>
                    <a:pt x="37" y="71"/>
                  </a:lnTo>
                  <a:lnTo>
                    <a:pt x="15" y="61"/>
                  </a:lnTo>
                  <a:lnTo>
                    <a:pt x="19" y="58"/>
                  </a:lnTo>
                  <a:lnTo>
                    <a:pt x="14" y="53"/>
                  </a:lnTo>
                  <a:lnTo>
                    <a:pt x="1" y="39"/>
                  </a:lnTo>
                  <a:lnTo>
                    <a:pt x="8" y="34"/>
                  </a:lnTo>
                  <a:lnTo>
                    <a:pt x="1" y="31"/>
                  </a:lnTo>
                  <a:lnTo>
                    <a:pt x="6" y="27"/>
                  </a:lnTo>
                  <a:lnTo>
                    <a:pt x="0" y="23"/>
                  </a:lnTo>
                  <a:lnTo>
                    <a:pt x="14" y="7"/>
                  </a:lnTo>
                  <a:lnTo>
                    <a:pt x="42" y="0"/>
                  </a:lnTo>
                  <a:lnTo>
                    <a:pt x="55" y="22"/>
                  </a:lnTo>
                  <a:lnTo>
                    <a:pt x="54" y="37"/>
                  </a:lnTo>
                  <a:lnTo>
                    <a:pt x="62" y="35"/>
                  </a:lnTo>
                  <a:close/>
                </a:path>
              </a:pathLst>
            </a:custGeom>
            <a:solidFill>
              <a:srgbClr val="DDCC8D"/>
            </a:solidFill>
            <a:ln w="1588">
              <a:solidFill>
                <a:srgbClr val="000000"/>
              </a:solidFill>
              <a:prstDash val="solid"/>
              <a:round/>
              <a:headEnd/>
              <a:tailEnd/>
            </a:ln>
          </p:spPr>
          <p:txBody>
            <a:bodyPr/>
            <a:lstStyle/>
            <a:p>
              <a:endParaRPr lang="en-US"/>
            </a:p>
          </p:txBody>
        </p:sp>
        <p:sp>
          <p:nvSpPr>
            <p:cNvPr id="327811" name="Freeform 131"/>
            <p:cNvSpPr>
              <a:spLocks/>
            </p:cNvSpPr>
            <p:nvPr/>
          </p:nvSpPr>
          <p:spPr bwMode="auto">
            <a:xfrm>
              <a:off x="2687" y="2089"/>
              <a:ext cx="27" cy="87"/>
            </a:xfrm>
            <a:custGeom>
              <a:avLst/>
              <a:gdLst/>
              <a:ahLst/>
              <a:cxnLst>
                <a:cxn ang="0">
                  <a:pos x="17" y="2"/>
                </a:cxn>
                <a:cxn ang="0">
                  <a:pos x="0" y="0"/>
                </a:cxn>
                <a:cxn ang="0">
                  <a:pos x="4" y="7"/>
                </a:cxn>
                <a:cxn ang="0">
                  <a:pos x="12" y="27"/>
                </a:cxn>
                <a:cxn ang="0">
                  <a:pos x="11" y="38"/>
                </a:cxn>
                <a:cxn ang="0">
                  <a:pos x="14" y="54"/>
                </a:cxn>
                <a:cxn ang="0">
                  <a:pos x="16" y="69"/>
                </a:cxn>
                <a:cxn ang="0">
                  <a:pos x="17" y="87"/>
                </a:cxn>
                <a:cxn ang="0">
                  <a:pos x="18" y="105"/>
                </a:cxn>
                <a:cxn ang="0">
                  <a:pos x="29" y="117"/>
                </a:cxn>
                <a:cxn ang="0">
                  <a:pos x="38" y="114"/>
                </a:cxn>
                <a:cxn ang="0">
                  <a:pos x="36" y="97"/>
                </a:cxn>
                <a:cxn ang="0">
                  <a:pos x="36" y="79"/>
                </a:cxn>
                <a:cxn ang="0">
                  <a:pos x="35" y="62"/>
                </a:cxn>
                <a:cxn ang="0">
                  <a:pos x="35" y="44"/>
                </a:cxn>
                <a:cxn ang="0">
                  <a:pos x="32" y="26"/>
                </a:cxn>
                <a:cxn ang="0">
                  <a:pos x="21" y="12"/>
                </a:cxn>
                <a:cxn ang="0">
                  <a:pos x="23" y="2"/>
                </a:cxn>
                <a:cxn ang="0">
                  <a:pos x="17" y="2"/>
                </a:cxn>
              </a:cxnLst>
              <a:rect l="0" t="0" r="r" b="b"/>
              <a:pathLst>
                <a:path w="38" h="117">
                  <a:moveTo>
                    <a:pt x="17" y="2"/>
                  </a:moveTo>
                  <a:lnTo>
                    <a:pt x="0" y="0"/>
                  </a:lnTo>
                  <a:lnTo>
                    <a:pt x="4" y="7"/>
                  </a:lnTo>
                  <a:lnTo>
                    <a:pt x="12" y="27"/>
                  </a:lnTo>
                  <a:lnTo>
                    <a:pt x="11" y="38"/>
                  </a:lnTo>
                  <a:lnTo>
                    <a:pt x="14" y="54"/>
                  </a:lnTo>
                  <a:lnTo>
                    <a:pt x="16" y="69"/>
                  </a:lnTo>
                  <a:lnTo>
                    <a:pt x="17" y="87"/>
                  </a:lnTo>
                  <a:lnTo>
                    <a:pt x="18" y="105"/>
                  </a:lnTo>
                  <a:lnTo>
                    <a:pt x="29" y="117"/>
                  </a:lnTo>
                  <a:lnTo>
                    <a:pt x="38" y="114"/>
                  </a:lnTo>
                  <a:lnTo>
                    <a:pt x="36" y="97"/>
                  </a:lnTo>
                  <a:lnTo>
                    <a:pt x="36" y="79"/>
                  </a:lnTo>
                  <a:lnTo>
                    <a:pt x="35" y="62"/>
                  </a:lnTo>
                  <a:lnTo>
                    <a:pt x="35" y="44"/>
                  </a:lnTo>
                  <a:lnTo>
                    <a:pt x="32" y="26"/>
                  </a:lnTo>
                  <a:lnTo>
                    <a:pt x="21" y="12"/>
                  </a:lnTo>
                  <a:lnTo>
                    <a:pt x="23" y="2"/>
                  </a:lnTo>
                  <a:lnTo>
                    <a:pt x="17" y="2"/>
                  </a:lnTo>
                  <a:close/>
                </a:path>
              </a:pathLst>
            </a:custGeom>
            <a:solidFill>
              <a:srgbClr val="DDCC8D"/>
            </a:solidFill>
            <a:ln w="1588">
              <a:solidFill>
                <a:srgbClr val="000000"/>
              </a:solidFill>
              <a:prstDash val="solid"/>
              <a:round/>
              <a:headEnd/>
              <a:tailEnd/>
            </a:ln>
          </p:spPr>
          <p:txBody>
            <a:bodyPr/>
            <a:lstStyle/>
            <a:p>
              <a:endParaRPr lang="en-US"/>
            </a:p>
          </p:txBody>
        </p:sp>
        <p:sp>
          <p:nvSpPr>
            <p:cNvPr id="327812" name="Freeform 132"/>
            <p:cNvSpPr>
              <a:spLocks/>
            </p:cNvSpPr>
            <p:nvPr/>
          </p:nvSpPr>
          <p:spPr bwMode="auto">
            <a:xfrm>
              <a:off x="2560" y="1650"/>
              <a:ext cx="311" cy="303"/>
            </a:xfrm>
            <a:custGeom>
              <a:avLst/>
              <a:gdLst/>
              <a:ahLst/>
              <a:cxnLst>
                <a:cxn ang="0">
                  <a:pos x="0" y="216"/>
                </a:cxn>
                <a:cxn ang="0">
                  <a:pos x="19" y="237"/>
                </a:cxn>
                <a:cxn ang="0">
                  <a:pos x="58" y="264"/>
                </a:cxn>
                <a:cxn ang="0">
                  <a:pos x="91" y="289"/>
                </a:cxn>
                <a:cxn ang="0">
                  <a:pos x="121" y="312"/>
                </a:cxn>
                <a:cxn ang="0">
                  <a:pos x="151" y="334"/>
                </a:cxn>
                <a:cxn ang="0">
                  <a:pos x="181" y="357"/>
                </a:cxn>
                <a:cxn ang="0">
                  <a:pos x="197" y="375"/>
                </a:cxn>
                <a:cxn ang="0">
                  <a:pos x="235" y="397"/>
                </a:cxn>
                <a:cxn ang="0">
                  <a:pos x="259" y="414"/>
                </a:cxn>
                <a:cxn ang="0">
                  <a:pos x="291" y="406"/>
                </a:cxn>
                <a:cxn ang="0">
                  <a:pos x="323" y="374"/>
                </a:cxn>
                <a:cxn ang="0">
                  <a:pos x="369" y="343"/>
                </a:cxn>
                <a:cxn ang="0">
                  <a:pos x="414" y="312"/>
                </a:cxn>
                <a:cxn ang="0">
                  <a:pos x="382" y="290"/>
                </a:cxn>
                <a:cxn ang="0">
                  <a:pos x="360" y="250"/>
                </a:cxn>
                <a:cxn ang="0">
                  <a:pos x="369" y="216"/>
                </a:cxn>
                <a:cxn ang="0">
                  <a:pos x="360" y="162"/>
                </a:cxn>
                <a:cxn ang="0">
                  <a:pos x="355" y="134"/>
                </a:cxn>
                <a:cxn ang="0">
                  <a:pos x="335" y="94"/>
                </a:cxn>
                <a:cxn ang="0">
                  <a:pos x="328" y="56"/>
                </a:cxn>
                <a:cxn ang="0">
                  <a:pos x="335" y="7"/>
                </a:cxn>
                <a:cxn ang="0">
                  <a:pos x="309" y="0"/>
                </a:cxn>
                <a:cxn ang="0">
                  <a:pos x="271" y="3"/>
                </a:cxn>
                <a:cxn ang="0">
                  <a:pos x="228" y="3"/>
                </a:cxn>
                <a:cxn ang="0">
                  <a:pos x="177" y="19"/>
                </a:cxn>
                <a:cxn ang="0">
                  <a:pos x="149" y="33"/>
                </a:cxn>
                <a:cxn ang="0">
                  <a:pos x="135" y="48"/>
                </a:cxn>
                <a:cxn ang="0">
                  <a:pos x="141" y="82"/>
                </a:cxn>
                <a:cxn ang="0">
                  <a:pos x="149" y="109"/>
                </a:cxn>
                <a:cxn ang="0">
                  <a:pos x="101" y="121"/>
                </a:cxn>
                <a:cxn ang="0">
                  <a:pos x="87" y="145"/>
                </a:cxn>
                <a:cxn ang="0">
                  <a:pos x="55" y="163"/>
                </a:cxn>
                <a:cxn ang="0">
                  <a:pos x="22" y="180"/>
                </a:cxn>
              </a:cxnLst>
              <a:rect l="0" t="0" r="r" b="b"/>
              <a:pathLst>
                <a:path w="414" h="414">
                  <a:moveTo>
                    <a:pt x="5" y="188"/>
                  </a:moveTo>
                  <a:lnTo>
                    <a:pt x="0" y="216"/>
                  </a:lnTo>
                  <a:lnTo>
                    <a:pt x="0" y="224"/>
                  </a:lnTo>
                  <a:lnTo>
                    <a:pt x="19" y="237"/>
                  </a:lnTo>
                  <a:lnTo>
                    <a:pt x="39" y="250"/>
                  </a:lnTo>
                  <a:lnTo>
                    <a:pt x="58" y="264"/>
                  </a:lnTo>
                  <a:lnTo>
                    <a:pt x="77" y="278"/>
                  </a:lnTo>
                  <a:lnTo>
                    <a:pt x="91" y="289"/>
                  </a:lnTo>
                  <a:lnTo>
                    <a:pt x="107" y="300"/>
                  </a:lnTo>
                  <a:lnTo>
                    <a:pt x="121" y="312"/>
                  </a:lnTo>
                  <a:lnTo>
                    <a:pt x="137" y="322"/>
                  </a:lnTo>
                  <a:lnTo>
                    <a:pt x="151" y="334"/>
                  </a:lnTo>
                  <a:lnTo>
                    <a:pt x="167" y="345"/>
                  </a:lnTo>
                  <a:lnTo>
                    <a:pt x="181" y="357"/>
                  </a:lnTo>
                  <a:lnTo>
                    <a:pt x="197" y="368"/>
                  </a:lnTo>
                  <a:lnTo>
                    <a:pt x="197" y="375"/>
                  </a:lnTo>
                  <a:lnTo>
                    <a:pt x="207" y="385"/>
                  </a:lnTo>
                  <a:lnTo>
                    <a:pt x="235" y="397"/>
                  </a:lnTo>
                  <a:lnTo>
                    <a:pt x="237" y="414"/>
                  </a:lnTo>
                  <a:lnTo>
                    <a:pt x="259" y="414"/>
                  </a:lnTo>
                  <a:lnTo>
                    <a:pt x="275" y="410"/>
                  </a:lnTo>
                  <a:lnTo>
                    <a:pt x="291" y="406"/>
                  </a:lnTo>
                  <a:lnTo>
                    <a:pt x="307" y="391"/>
                  </a:lnTo>
                  <a:lnTo>
                    <a:pt x="323" y="374"/>
                  </a:lnTo>
                  <a:lnTo>
                    <a:pt x="346" y="358"/>
                  </a:lnTo>
                  <a:lnTo>
                    <a:pt x="369" y="343"/>
                  </a:lnTo>
                  <a:lnTo>
                    <a:pt x="391" y="327"/>
                  </a:lnTo>
                  <a:lnTo>
                    <a:pt x="414" y="312"/>
                  </a:lnTo>
                  <a:lnTo>
                    <a:pt x="405" y="294"/>
                  </a:lnTo>
                  <a:lnTo>
                    <a:pt x="382" y="290"/>
                  </a:lnTo>
                  <a:lnTo>
                    <a:pt x="373" y="270"/>
                  </a:lnTo>
                  <a:lnTo>
                    <a:pt x="360" y="250"/>
                  </a:lnTo>
                  <a:lnTo>
                    <a:pt x="370" y="242"/>
                  </a:lnTo>
                  <a:lnTo>
                    <a:pt x="369" y="216"/>
                  </a:lnTo>
                  <a:lnTo>
                    <a:pt x="369" y="189"/>
                  </a:lnTo>
                  <a:lnTo>
                    <a:pt x="360" y="162"/>
                  </a:lnTo>
                  <a:lnTo>
                    <a:pt x="361" y="156"/>
                  </a:lnTo>
                  <a:lnTo>
                    <a:pt x="355" y="134"/>
                  </a:lnTo>
                  <a:lnTo>
                    <a:pt x="351" y="112"/>
                  </a:lnTo>
                  <a:lnTo>
                    <a:pt x="335" y="94"/>
                  </a:lnTo>
                  <a:lnTo>
                    <a:pt x="319" y="73"/>
                  </a:lnTo>
                  <a:lnTo>
                    <a:pt x="328" y="56"/>
                  </a:lnTo>
                  <a:lnTo>
                    <a:pt x="336" y="38"/>
                  </a:lnTo>
                  <a:lnTo>
                    <a:pt x="335" y="7"/>
                  </a:lnTo>
                  <a:lnTo>
                    <a:pt x="339" y="1"/>
                  </a:lnTo>
                  <a:lnTo>
                    <a:pt x="309" y="0"/>
                  </a:lnTo>
                  <a:lnTo>
                    <a:pt x="293" y="0"/>
                  </a:lnTo>
                  <a:lnTo>
                    <a:pt x="271" y="3"/>
                  </a:lnTo>
                  <a:lnTo>
                    <a:pt x="250" y="3"/>
                  </a:lnTo>
                  <a:lnTo>
                    <a:pt x="228" y="3"/>
                  </a:lnTo>
                  <a:lnTo>
                    <a:pt x="203" y="12"/>
                  </a:lnTo>
                  <a:lnTo>
                    <a:pt x="177" y="19"/>
                  </a:lnTo>
                  <a:lnTo>
                    <a:pt x="167" y="25"/>
                  </a:lnTo>
                  <a:lnTo>
                    <a:pt x="149" y="33"/>
                  </a:lnTo>
                  <a:lnTo>
                    <a:pt x="130" y="43"/>
                  </a:lnTo>
                  <a:lnTo>
                    <a:pt x="135" y="48"/>
                  </a:lnTo>
                  <a:lnTo>
                    <a:pt x="138" y="64"/>
                  </a:lnTo>
                  <a:lnTo>
                    <a:pt x="141" y="82"/>
                  </a:lnTo>
                  <a:lnTo>
                    <a:pt x="153" y="103"/>
                  </a:lnTo>
                  <a:lnTo>
                    <a:pt x="149" y="109"/>
                  </a:lnTo>
                  <a:lnTo>
                    <a:pt x="127" y="111"/>
                  </a:lnTo>
                  <a:lnTo>
                    <a:pt x="101" y="121"/>
                  </a:lnTo>
                  <a:lnTo>
                    <a:pt x="101" y="135"/>
                  </a:lnTo>
                  <a:lnTo>
                    <a:pt x="87" y="145"/>
                  </a:lnTo>
                  <a:lnTo>
                    <a:pt x="72" y="156"/>
                  </a:lnTo>
                  <a:lnTo>
                    <a:pt x="55" y="163"/>
                  </a:lnTo>
                  <a:lnTo>
                    <a:pt x="37" y="170"/>
                  </a:lnTo>
                  <a:lnTo>
                    <a:pt x="22" y="180"/>
                  </a:lnTo>
                  <a:lnTo>
                    <a:pt x="5" y="188"/>
                  </a:lnTo>
                  <a:close/>
                </a:path>
              </a:pathLst>
            </a:custGeom>
            <a:solidFill>
              <a:srgbClr val="DDCC8D"/>
            </a:solidFill>
            <a:ln w="1588">
              <a:solidFill>
                <a:srgbClr val="000000"/>
              </a:solidFill>
              <a:prstDash val="solid"/>
              <a:round/>
              <a:headEnd/>
              <a:tailEnd/>
            </a:ln>
          </p:spPr>
          <p:txBody>
            <a:bodyPr/>
            <a:lstStyle/>
            <a:p>
              <a:endParaRPr lang="en-US"/>
            </a:p>
          </p:txBody>
        </p:sp>
        <p:sp>
          <p:nvSpPr>
            <p:cNvPr id="327813" name="Freeform 133"/>
            <p:cNvSpPr>
              <a:spLocks/>
            </p:cNvSpPr>
            <p:nvPr/>
          </p:nvSpPr>
          <p:spPr bwMode="auto">
            <a:xfrm>
              <a:off x="2476" y="1786"/>
              <a:ext cx="10" cy="10"/>
            </a:xfrm>
            <a:custGeom>
              <a:avLst/>
              <a:gdLst/>
              <a:ahLst/>
              <a:cxnLst>
                <a:cxn ang="0">
                  <a:pos x="12" y="0"/>
                </a:cxn>
                <a:cxn ang="0">
                  <a:pos x="11" y="9"/>
                </a:cxn>
                <a:cxn ang="0">
                  <a:pos x="0" y="13"/>
                </a:cxn>
                <a:cxn ang="0">
                  <a:pos x="12" y="0"/>
                </a:cxn>
              </a:cxnLst>
              <a:rect l="0" t="0" r="r" b="b"/>
              <a:pathLst>
                <a:path w="12" h="13">
                  <a:moveTo>
                    <a:pt x="12" y="0"/>
                  </a:moveTo>
                  <a:lnTo>
                    <a:pt x="11" y="9"/>
                  </a:lnTo>
                  <a:lnTo>
                    <a:pt x="0" y="13"/>
                  </a:lnTo>
                  <a:lnTo>
                    <a:pt x="12" y="0"/>
                  </a:lnTo>
                  <a:close/>
                </a:path>
              </a:pathLst>
            </a:custGeom>
            <a:solidFill>
              <a:srgbClr val="DDCC8D"/>
            </a:solidFill>
            <a:ln w="1588">
              <a:solidFill>
                <a:srgbClr val="000000"/>
              </a:solidFill>
              <a:prstDash val="solid"/>
              <a:round/>
              <a:headEnd/>
              <a:tailEnd/>
            </a:ln>
          </p:spPr>
          <p:txBody>
            <a:bodyPr/>
            <a:lstStyle/>
            <a:p>
              <a:endParaRPr lang="en-US"/>
            </a:p>
          </p:txBody>
        </p:sp>
        <p:sp>
          <p:nvSpPr>
            <p:cNvPr id="327814" name="Freeform 134"/>
            <p:cNvSpPr>
              <a:spLocks/>
            </p:cNvSpPr>
            <p:nvPr/>
          </p:nvSpPr>
          <p:spPr bwMode="auto">
            <a:xfrm>
              <a:off x="2439" y="1793"/>
              <a:ext cx="8" cy="7"/>
            </a:xfrm>
            <a:custGeom>
              <a:avLst/>
              <a:gdLst/>
              <a:ahLst/>
              <a:cxnLst>
                <a:cxn ang="0">
                  <a:pos x="10" y="0"/>
                </a:cxn>
                <a:cxn ang="0">
                  <a:pos x="0" y="10"/>
                </a:cxn>
                <a:cxn ang="0">
                  <a:pos x="0" y="3"/>
                </a:cxn>
                <a:cxn ang="0">
                  <a:pos x="10" y="0"/>
                </a:cxn>
              </a:cxnLst>
              <a:rect l="0" t="0" r="r" b="b"/>
              <a:pathLst>
                <a:path w="10" h="10">
                  <a:moveTo>
                    <a:pt x="10" y="0"/>
                  </a:moveTo>
                  <a:lnTo>
                    <a:pt x="0" y="10"/>
                  </a:lnTo>
                  <a:lnTo>
                    <a:pt x="0" y="3"/>
                  </a:lnTo>
                  <a:lnTo>
                    <a:pt x="10" y="0"/>
                  </a:lnTo>
                  <a:close/>
                </a:path>
              </a:pathLst>
            </a:custGeom>
            <a:solidFill>
              <a:srgbClr val="DDCC8D"/>
            </a:solidFill>
            <a:ln w="1588">
              <a:solidFill>
                <a:srgbClr val="000000"/>
              </a:solidFill>
              <a:prstDash val="solid"/>
              <a:round/>
              <a:headEnd/>
              <a:tailEnd/>
            </a:ln>
          </p:spPr>
          <p:txBody>
            <a:bodyPr/>
            <a:lstStyle/>
            <a:p>
              <a:endParaRPr lang="en-US"/>
            </a:p>
          </p:txBody>
        </p:sp>
        <p:sp>
          <p:nvSpPr>
            <p:cNvPr id="327815" name="Freeform 135"/>
            <p:cNvSpPr>
              <a:spLocks/>
            </p:cNvSpPr>
            <p:nvPr/>
          </p:nvSpPr>
          <p:spPr bwMode="auto">
            <a:xfrm>
              <a:off x="2454" y="1802"/>
              <a:ext cx="6" cy="3"/>
            </a:xfrm>
            <a:custGeom>
              <a:avLst/>
              <a:gdLst/>
              <a:ahLst/>
              <a:cxnLst>
                <a:cxn ang="0">
                  <a:pos x="8" y="0"/>
                </a:cxn>
                <a:cxn ang="0">
                  <a:pos x="6" y="5"/>
                </a:cxn>
                <a:cxn ang="0">
                  <a:pos x="0" y="0"/>
                </a:cxn>
                <a:cxn ang="0">
                  <a:pos x="8" y="0"/>
                </a:cxn>
              </a:cxnLst>
              <a:rect l="0" t="0" r="r" b="b"/>
              <a:pathLst>
                <a:path w="8" h="5">
                  <a:moveTo>
                    <a:pt x="8" y="0"/>
                  </a:moveTo>
                  <a:lnTo>
                    <a:pt x="6" y="5"/>
                  </a:lnTo>
                  <a:lnTo>
                    <a:pt x="0" y="0"/>
                  </a:lnTo>
                  <a:lnTo>
                    <a:pt x="8" y="0"/>
                  </a:lnTo>
                  <a:close/>
                </a:path>
              </a:pathLst>
            </a:custGeom>
            <a:solidFill>
              <a:srgbClr val="DDCC8D"/>
            </a:solidFill>
            <a:ln w="1588">
              <a:solidFill>
                <a:srgbClr val="000000"/>
              </a:solidFill>
              <a:prstDash val="solid"/>
              <a:round/>
              <a:headEnd/>
              <a:tailEnd/>
            </a:ln>
          </p:spPr>
          <p:txBody>
            <a:bodyPr/>
            <a:lstStyle/>
            <a:p>
              <a:endParaRPr lang="en-US"/>
            </a:p>
          </p:txBody>
        </p:sp>
        <p:sp>
          <p:nvSpPr>
            <p:cNvPr id="327816" name="Freeform 136"/>
            <p:cNvSpPr>
              <a:spLocks/>
            </p:cNvSpPr>
            <p:nvPr/>
          </p:nvSpPr>
          <p:spPr bwMode="auto">
            <a:xfrm>
              <a:off x="2486" y="1780"/>
              <a:ext cx="3" cy="3"/>
            </a:xfrm>
            <a:custGeom>
              <a:avLst/>
              <a:gdLst/>
              <a:ahLst/>
              <a:cxnLst>
                <a:cxn ang="0">
                  <a:pos x="5" y="4"/>
                </a:cxn>
                <a:cxn ang="0">
                  <a:pos x="7" y="0"/>
                </a:cxn>
                <a:cxn ang="0">
                  <a:pos x="0" y="3"/>
                </a:cxn>
                <a:cxn ang="0">
                  <a:pos x="5" y="4"/>
                </a:cxn>
              </a:cxnLst>
              <a:rect l="0" t="0" r="r" b="b"/>
              <a:pathLst>
                <a:path w="7" h="4">
                  <a:moveTo>
                    <a:pt x="5" y="4"/>
                  </a:moveTo>
                  <a:lnTo>
                    <a:pt x="7" y="0"/>
                  </a:lnTo>
                  <a:lnTo>
                    <a:pt x="0" y="3"/>
                  </a:lnTo>
                  <a:lnTo>
                    <a:pt x="5" y="4"/>
                  </a:lnTo>
                  <a:close/>
                </a:path>
              </a:pathLst>
            </a:custGeom>
            <a:solidFill>
              <a:srgbClr val="DDCC8D"/>
            </a:solidFill>
            <a:ln w="1588">
              <a:solidFill>
                <a:srgbClr val="000000"/>
              </a:solidFill>
              <a:prstDash val="solid"/>
              <a:round/>
              <a:headEnd/>
              <a:tailEnd/>
            </a:ln>
          </p:spPr>
          <p:txBody>
            <a:bodyPr/>
            <a:lstStyle/>
            <a:p>
              <a:endParaRPr lang="en-US"/>
            </a:p>
          </p:txBody>
        </p:sp>
        <p:sp>
          <p:nvSpPr>
            <p:cNvPr id="327817" name="Freeform 137"/>
            <p:cNvSpPr>
              <a:spLocks/>
            </p:cNvSpPr>
            <p:nvPr/>
          </p:nvSpPr>
          <p:spPr bwMode="auto">
            <a:xfrm>
              <a:off x="2318" y="1995"/>
              <a:ext cx="3" cy="2"/>
            </a:xfrm>
            <a:custGeom>
              <a:avLst/>
              <a:gdLst/>
              <a:ahLst/>
              <a:cxnLst>
                <a:cxn ang="0">
                  <a:pos x="5" y="2"/>
                </a:cxn>
                <a:cxn ang="0">
                  <a:pos x="1" y="2"/>
                </a:cxn>
                <a:cxn ang="0">
                  <a:pos x="0" y="0"/>
                </a:cxn>
                <a:cxn ang="0">
                  <a:pos x="5" y="2"/>
                </a:cxn>
              </a:cxnLst>
              <a:rect l="0" t="0" r="r" b="b"/>
              <a:pathLst>
                <a:path w="5" h="2">
                  <a:moveTo>
                    <a:pt x="5" y="2"/>
                  </a:moveTo>
                  <a:lnTo>
                    <a:pt x="1" y="2"/>
                  </a:lnTo>
                  <a:lnTo>
                    <a:pt x="0" y="0"/>
                  </a:lnTo>
                  <a:lnTo>
                    <a:pt x="5" y="2"/>
                  </a:lnTo>
                  <a:close/>
                </a:path>
              </a:pathLst>
            </a:custGeom>
            <a:solidFill>
              <a:srgbClr val="DDCC8D"/>
            </a:solidFill>
            <a:ln w="1588">
              <a:solidFill>
                <a:srgbClr val="000000"/>
              </a:solidFill>
              <a:prstDash val="solid"/>
              <a:round/>
              <a:headEnd/>
              <a:tailEnd/>
            </a:ln>
          </p:spPr>
          <p:txBody>
            <a:bodyPr/>
            <a:lstStyle/>
            <a:p>
              <a:endParaRPr lang="en-US"/>
            </a:p>
          </p:txBody>
        </p:sp>
        <p:sp>
          <p:nvSpPr>
            <p:cNvPr id="327818" name="Freeform 138"/>
            <p:cNvSpPr>
              <a:spLocks/>
            </p:cNvSpPr>
            <p:nvPr/>
          </p:nvSpPr>
          <p:spPr bwMode="auto">
            <a:xfrm>
              <a:off x="2610" y="1663"/>
              <a:ext cx="1" cy="1"/>
            </a:xfrm>
            <a:custGeom>
              <a:avLst/>
              <a:gdLst/>
              <a:ahLst/>
              <a:cxnLst>
                <a:cxn ang="0">
                  <a:pos x="1" y="0"/>
                </a:cxn>
                <a:cxn ang="0">
                  <a:pos x="1" y="1"/>
                </a:cxn>
                <a:cxn ang="0">
                  <a:pos x="0" y="1"/>
                </a:cxn>
                <a:cxn ang="0">
                  <a:pos x="0" y="0"/>
                </a:cxn>
                <a:cxn ang="0">
                  <a:pos x="1" y="0"/>
                </a:cxn>
                <a:cxn ang="0">
                  <a:pos x="0" y="0"/>
                </a:cxn>
                <a:cxn ang="0">
                  <a:pos x="1" y="0"/>
                </a:cxn>
              </a:cxnLst>
              <a:rect l="0" t="0" r="r" b="b"/>
              <a:pathLst>
                <a:path w="1" h="1">
                  <a:moveTo>
                    <a:pt x="1" y="0"/>
                  </a:moveTo>
                  <a:lnTo>
                    <a:pt x="1" y="1"/>
                  </a:lnTo>
                  <a:lnTo>
                    <a:pt x="0" y="1"/>
                  </a:lnTo>
                  <a:lnTo>
                    <a:pt x="0" y="0"/>
                  </a:lnTo>
                  <a:lnTo>
                    <a:pt x="1" y="0"/>
                  </a:lnTo>
                  <a:lnTo>
                    <a:pt x="0" y="0"/>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7819" name="Freeform 139"/>
            <p:cNvSpPr>
              <a:spLocks/>
            </p:cNvSpPr>
            <p:nvPr/>
          </p:nvSpPr>
          <p:spPr bwMode="auto">
            <a:xfrm>
              <a:off x="2829" y="1714"/>
              <a:ext cx="240" cy="233"/>
            </a:xfrm>
            <a:custGeom>
              <a:avLst/>
              <a:gdLst/>
              <a:ahLst/>
              <a:cxnLst>
                <a:cxn ang="0">
                  <a:pos x="299" y="318"/>
                </a:cxn>
                <a:cxn ang="0">
                  <a:pos x="298" y="307"/>
                </a:cxn>
                <a:cxn ang="0">
                  <a:pos x="318" y="307"/>
                </a:cxn>
                <a:cxn ang="0">
                  <a:pos x="317" y="283"/>
                </a:cxn>
                <a:cxn ang="0">
                  <a:pos x="317" y="261"/>
                </a:cxn>
                <a:cxn ang="0">
                  <a:pos x="316" y="239"/>
                </a:cxn>
                <a:cxn ang="0">
                  <a:pos x="315" y="216"/>
                </a:cxn>
                <a:cxn ang="0">
                  <a:pos x="313" y="195"/>
                </a:cxn>
                <a:cxn ang="0">
                  <a:pos x="311" y="173"/>
                </a:cxn>
                <a:cxn ang="0">
                  <a:pos x="310" y="151"/>
                </a:cxn>
                <a:cxn ang="0">
                  <a:pos x="309" y="130"/>
                </a:cxn>
                <a:cxn ang="0">
                  <a:pos x="307" y="107"/>
                </a:cxn>
                <a:cxn ang="0">
                  <a:pos x="305" y="85"/>
                </a:cxn>
                <a:cxn ang="0">
                  <a:pos x="305" y="67"/>
                </a:cxn>
                <a:cxn ang="0">
                  <a:pos x="304" y="51"/>
                </a:cxn>
                <a:cxn ang="0">
                  <a:pos x="307" y="35"/>
                </a:cxn>
                <a:cxn ang="0">
                  <a:pos x="295" y="28"/>
                </a:cxn>
                <a:cxn ang="0">
                  <a:pos x="265" y="19"/>
                </a:cxn>
                <a:cxn ang="0">
                  <a:pos x="262" y="11"/>
                </a:cxn>
                <a:cxn ang="0">
                  <a:pos x="235" y="5"/>
                </a:cxn>
                <a:cxn ang="0">
                  <a:pos x="221" y="15"/>
                </a:cxn>
                <a:cxn ang="0">
                  <a:pos x="207" y="23"/>
                </a:cxn>
                <a:cxn ang="0">
                  <a:pos x="208" y="55"/>
                </a:cxn>
                <a:cxn ang="0">
                  <a:pos x="189" y="67"/>
                </a:cxn>
                <a:cxn ang="0">
                  <a:pos x="166" y="57"/>
                </a:cxn>
                <a:cxn ang="0">
                  <a:pos x="143" y="46"/>
                </a:cxn>
                <a:cxn ang="0">
                  <a:pos x="120" y="39"/>
                </a:cxn>
                <a:cxn ang="0">
                  <a:pos x="111" y="18"/>
                </a:cxn>
                <a:cxn ang="0">
                  <a:pos x="89" y="12"/>
                </a:cxn>
                <a:cxn ang="0">
                  <a:pos x="67" y="7"/>
                </a:cxn>
                <a:cxn ang="0">
                  <a:pos x="39" y="0"/>
                </a:cxn>
                <a:cxn ang="0">
                  <a:pos x="37" y="18"/>
                </a:cxn>
                <a:cxn ang="0">
                  <a:pos x="24" y="30"/>
                </a:cxn>
                <a:cxn ang="0">
                  <a:pos x="12" y="41"/>
                </a:cxn>
                <a:cxn ang="0">
                  <a:pos x="12" y="60"/>
                </a:cxn>
                <a:cxn ang="0">
                  <a:pos x="1" y="69"/>
                </a:cxn>
                <a:cxn ang="0">
                  <a:pos x="0" y="75"/>
                </a:cxn>
                <a:cxn ang="0">
                  <a:pos x="9" y="102"/>
                </a:cxn>
                <a:cxn ang="0">
                  <a:pos x="9" y="129"/>
                </a:cxn>
                <a:cxn ang="0">
                  <a:pos x="10" y="155"/>
                </a:cxn>
                <a:cxn ang="0">
                  <a:pos x="0" y="163"/>
                </a:cxn>
                <a:cxn ang="0">
                  <a:pos x="13" y="183"/>
                </a:cxn>
                <a:cxn ang="0">
                  <a:pos x="22" y="203"/>
                </a:cxn>
                <a:cxn ang="0">
                  <a:pos x="45" y="207"/>
                </a:cxn>
                <a:cxn ang="0">
                  <a:pos x="54" y="225"/>
                </a:cxn>
                <a:cxn ang="0">
                  <a:pos x="83" y="232"/>
                </a:cxn>
                <a:cxn ang="0">
                  <a:pos x="100" y="246"/>
                </a:cxn>
                <a:cxn ang="0">
                  <a:pos x="114" y="238"/>
                </a:cxn>
                <a:cxn ang="0">
                  <a:pos x="135" y="226"/>
                </a:cxn>
                <a:cxn ang="0">
                  <a:pos x="155" y="237"/>
                </a:cxn>
                <a:cxn ang="0">
                  <a:pos x="175" y="249"/>
                </a:cxn>
                <a:cxn ang="0">
                  <a:pos x="196" y="261"/>
                </a:cxn>
                <a:cxn ang="0">
                  <a:pos x="216" y="273"/>
                </a:cxn>
                <a:cxn ang="0">
                  <a:pos x="237" y="283"/>
                </a:cxn>
                <a:cxn ang="0">
                  <a:pos x="257" y="295"/>
                </a:cxn>
                <a:cxn ang="0">
                  <a:pos x="277" y="307"/>
                </a:cxn>
                <a:cxn ang="0">
                  <a:pos x="299" y="318"/>
                </a:cxn>
              </a:cxnLst>
              <a:rect l="0" t="0" r="r" b="b"/>
              <a:pathLst>
                <a:path w="318" h="318">
                  <a:moveTo>
                    <a:pt x="299" y="318"/>
                  </a:moveTo>
                  <a:lnTo>
                    <a:pt x="298" y="307"/>
                  </a:lnTo>
                  <a:lnTo>
                    <a:pt x="318" y="307"/>
                  </a:lnTo>
                  <a:lnTo>
                    <a:pt x="317" y="283"/>
                  </a:lnTo>
                  <a:lnTo>
                    <a:pt x="317" y="261"/>
                  </a:lnTo>
                  <a:lnTo>
                    <a:pt x="316" y="239"/>
                  </a:lnTo>
                  <a:lnTo>
                    <a:pt x="315" y="216"/>
                  </a:lnTo>
                  <a:lnTo>
                    <a:pt x="313" y="195"/>
                  </a:lnTo>
                  <a:lnTo>
                    <a:pt x="311" y="173"/>
                  </a:lnTo>
                  <a:lnTo>
                    <a:pt x="310" y="151"/>
                  </a:lnTo>
                  <a:lnTo>
                    <a:pt x="309" y="130"/>
                  </a:lnTo>
                  <a:lnTo>
                    <a:pt x="307" y="107"/>
                  </a:lnTo>
                  <a:lnTo>
                    <a:pt x="305" y="85"/>
                  </a:lnTo>
                  <a:lnTo>
                    <a:pt x="305" y="67"/>
                  </a:lnTo>
                  <a:lnTo>
                    <a:pt x="304" y="51"/>
                  </a:lnTo>
                  <a:lnTo>
                    <a:pt x="307" y="35"/>
                  </a:lnTo>
                  <a:lnTo>
                    <a:pt x="295" y="28"/>
                  </a:lnTo>
                  <a:lnTo>
                    <a:pt x="265" y="19"/>
                  </a:lnTo>
                  <a:lnTo>
                    <a:pt x="262" y="11"/>
                  </a:lnTo>
                  <a:lnTo>
                    <a:pt x="235" y="5"/>
                  </a:lnTo>
                  <a:lnTo>
                    <a:pt x="221" y="15"/>
                  </a:lnTo>
                  <a:lnTo>
                    <a:pt x="207" y="23"/>
                  </a:lnTo>
                  <a:lnTo>
                    <a:pt x="208" y="55"/>
                  </a:lnTo>
                  <a:lnTo>
                    <a:pt x="189" y="67"/>
                  </a:lnTo>
                  <a:lnTo>
                    <a:pt x="166" y="57"/>
                  </a:lnTo>
                  <a:lnTo>
                    <a:pt x="143" y="46"/>
                  </a:lnTo>
                  <a:lnTo>
                    <a:pt x="120" y="39"/>
                  </a:lnTo>
                  <a:lnTo>
                    <a:pt x="111" y="18"/>
                  </a:lnTo>
                  <a:lnTo>
                    <a:pt x="89" y="12"/>
                  </a:lnTo>
                  <a:lnTo>
                    <a:pt x="67" y="7"/>
                  </a:lnTo>
                  <a:lnTo>
                    <a:pt x="39" y="0"/>
                  </a:lnTo>
                  <a:lnTo>
                    <a:pt x="37" y="18"/>
                  </a:lnTo>
                  <a:lnTo>
                    <a:pt x="24" y="30"/>
                  </a:lnTo>
                  <a:lnTo>
                    <a:pt x="12" y="41"/>
                  </a:lnTo>
                  <a:lnTo>
                    <a:pt x="12" y="60"/>
                  </a:lnTo>
                  <a:lnTo>
                    <a:pt x="1" y="69"/>
                  </a:lnTo>
                  <a:lnTo>
                    <a:pt x="0" y="75"/>
                  </a:lnTo>
                  <a:lnTo>
                    <a:pt x="9" y="102"/>
                  </a:lnTo>
                  <a:lnTo>
                    <a:pt x="9" y="129"/>
                  </a:lnTo>
                  <a:lnTo>
                    <a:pt x="10" y="155"/>
                  </a:lnTo>
                  <a:lnTo>
                    <a:pt x="0" y="163"/>
                  </a:lnTo>
                  <a:lnTo>
                    <a:pt x="13" y="183"/>
                  </a:lnTo>
                  <a:lnTo>
                    <a:pt x="22" y="203"/>
                  </a:lnTo>
                  <a:lnTo>
                    <a:pt x="45" y="207"/>
                  </a:lnTo>
                  <a:lnTo>
                    <a:pt x="54" y="225"/>
                  </a:lnTo>
                  <a:lnTo>
                    <a:pt x="83" y="232"/>
                  </a:lnTo>
                  <a:lnTo>
                    <a:pt x="100" y="246"/>
                  </a:lnTo>
                  <a:lnTo>
                    <a:pt x="114" y="238"/>
                  </a:lnTo>
                  <a:lnTo>
                    <a:pt x="135" y="226"/>
                  </a:lnTo>
                  <a:lnTo>
                    <a:pt x="155" y="237"/>
                  </a:lnTo>
                  <a:lnTo>
                    <a:pt x="175" y="249"/>
                  </a:lnTo>
                  <a:lnTo>
                    <a:pt x="196" y="261"/>
                  </a:lnTo>
                  <a:lnTo>
                    <a:pt x="216" y="273"/>
                  </a:lnTo>
                  <a:lnTo>
                    <a:pt x="237" y="283"/>
                  </a:lnTo>
                  <a:lnTo>
                    <a:pt x="257" y="295"/>
                  </a:lnTo>
                  <a:lnTo>
                    <a:pt x="277" y="307"/>
                  </a:lnTo>
                  <a:lnTo>
                    <a:pt x="299" y="318"/>
                  </a:lnTo>
                  <a:close/>
                </a:path>
              </a:pathLst>
            </a:custGeom>
            <a:solidFill>
              <a:srgbClr val="DDCC8D"/>
            </a:solidFill>
            <a:ln w="1588">
              <a:solidFill>
                <a:srgbClr val="000000"/>
              </a:solidFill>
              <a:prstDash val="solid"/>
              <a:round/>
              <a:headEnd/>
              <a:tailEnd/>
            </a:ln>
          </p:spPr>
          <p:txBody>
            <a:bodyPr/>
            <a:lstStyle/>
            <a:p>
              <a:endParaRPr lang="en-US"/>
            </a:p>
          </p:txBody>
        </p:sp>
        <p:sp>
          <p:nvSpPr>
            <p:cNvPr id="327820" name="Freeform 140"/>
            <p:cNvSpPr>
              <a:spLocks/>
            </p:cNvSpPr>
            <p:nvPr/>
          </p:nvSpPr>
          <p:spPr bwMode="auto">
            <a:xfrm>
              <a:off x="2502" y="1853"/>
              <a:ext cx="252" cy="254"/>
            </a:xfrm>
            <a:custGeom>
              <a:avLst/>
              <a:gdLst/>
              <a:ahLst/>
              <a:cxnLst>
                <a:cxn ang="0">
                  <a:pos x="74" y="324"/>
                </a:cxn>
                <a:cxn ang="0">
                  <a:pos x="87" y="346"/>
                </a:cxn>
                <a:cxn ang="0">
                  <a:pos x="104" y="344"/>
                </a:cxn>
                <a:cxn ang="0">
                  <a:pos x="120" y="332"/>
                </a:cxn>
                <a:cxn ang="0">
                  <a:pos x="137" y="338"/>
                </a:cxn>
                <a:cxn ang="0">
                  <a:pos x="148" y="302"/>
                </a:cxn>
                <a:cxn ang="0">
                  <a:pos x="164" y="282"/>
                </a:cxn>
                <a:cxn ang="0">
                  <a:pos x="180" y="275"/>
                </a:cxn>
                <a:cxn ang="0">
                  <a:pos x="188" y="264"/>
                </a:cxn>
                <a:cxn ang="0">
                  <a:pos x="207" y="252"/>
                </a:cxn>
                <a:cxn ang="0">
                  <a:pos x="236" y="230"/>
                </a:cxn>
                <a:cxn ang="0">
                  <a:pos x="258" y="233"/>
                </a:cxn>
                <a:cxn ang="0">
                  <a:pos x="299" y="226"/>
                </a:cxn>
                <a:cxn ang="0">
                  <a:pos x="333" y="204"/>
                </a:cxn>
                <a:cxn ang="0">
                  <a:pos x="334" y="169"/>
                </a:cxn>
                <a:cxn ang="0">
                  <a:pos x="336" y="136"/>
                </a:cxn>
                <a:cxn ang="0">
                  <a:pos x="312" y="119"/>
                </a:cxn>
                <a:cxn ang="0">
                  <a:pos x="274" y="97"/>
                </a:cxn>
                <a:cxn ang="0">
                  <a:pos x="258" y="79"/>
                </a:cxn>
                <a:cxn ang="0">
                  <a:pos x="228" y="56"/>
                </a:cxn>
                <a:cxn ang="0">
                  <a:pos x="198" y="34"/>
                </a:cxn>
                <a:cxn ang="0">
                  <a:pos x="168" y="11"/>
                </a:cxn>
                <a:cxn ang="0">
                  <a:pos x="136" y="0"/>
                </a:cxn>
                <a:cxn ang="0">
                  <a:pos x="120" y="24"/>
                </a:cxn>
                <a:cxn ang="0">
                  <a:pos x="125" y="73"/>
                </a:cxn>
                <a:cxn ang="0">
                  <a:pos x="129" y="124"/>
                </a:cxn>
                <a:cxn ang="0">
                  <a:pos x="134" y="173"/>
                </a:cxn>
                <a:cxn ang="0">
                  <a:pos x="142" y="202"/>
                </a:cxn>
                <a:cxn ang="0">
                  <a:pos x="118" y="221"/>
                </a:cxn>
                <a:cxn ang="0">
                  <a:pos x="80" y="221"/>
                </a:cxn>
                <a:cxn ang="0">
                  <a:pos x="58" y="218"/>
                </a:cxn>
                <a:cxn ang="0">
                  <a:pos x="26" y="227"/>
                </a:cxn>
                <a:cxn ang="0">
                  <a:pos x="4" y="239"/>
                </a:cxn>
                <a:cxn ang="0">
                  <a:pos x="6" y="262"/>
                </a:cxn>
                <a:cxn ang="0">
                  <a:pos x="17" y="293"/>
                </a:cxn>
                <a:cxn ang="0">
                  <a:pos x="28" y="299"/>
                </a:cxn>
                <a:cxn ang="0">
                  <a:pos x="46" y="300"/>
                </a:cxn>
                <a:cxn ang="0">
                  <a:pos x="63" y="292"/>
                </a:cxn>
                <a:cxn ang="0">
                  <a:pos x="77" y="316"/>
                </a:cxn>
              </a:cxnLst>
              <a:rect l="0" t="0" r="r" b="b"/>
              <a:pathLst>
                <a:path w="336" h="346">
                  <a:moveTo>
                    <a:pt x="77" y="316"/>
                  </a:moveTo>
                  <a:lnTo>
                    <a:pt x="74" y="324"/>
                  </a:lnTo>
                  <a:lnTo>
                    <a:pt x="76" y="324"/>
                  </a:lnTo>
                  <a:lnTo>
                    <a:pt x="87" y="346"/>
                  </a:lnTo>
                  <a:lnTo>
                    <a:pt x="92" y="341"/>
                  </a:lnTo>
                  <a:lnTo>
                    <a:pt x="104" y="344"/>
                  </a:lnTo>
                  <a:lnTo>
                    <a:pt x="113" y="338"/>
                  </a:lnTo>
                  <a:lnTo>
                    <a:pt x="120" y="332"/>
                  </a:lnTo>
                  <a:lnTo>
                    <a:pt x="123" y="342"/>
                  </a:lnTo>
                  <a:lnTo>
                    <a:pt x="137" y="338"/>
                  </a:lnTo>
                  <a:lnTo>
                    <a:pt x="142" y="308"/>
                  </a:lnTo>
                  <a:lnTo>
                    <a:pt x="148" y="302"/>
                  </a:lnTo>
                  <a:lnTo>
                    <a:pt x="160" y="293"/>
                  </a:lnTo>
                  <a:lnTo>
                    <a:pt x="164" y="282"/>
                  </a:lnTo>
                  <a:lnTo>
                    <a:pt x="167" y="270"/>
                  </a:lnTo>
                  <a:lnTo>
                    <a:pt x="180" y="275"/>
                  </a:lnTo>
                  <a:lnTo>
                    <a:pt x="183" y="266"/>
                  </a:lnTo>
                  <a:lnTo>
                    <a:pt x="188" y="264"/>
                  </a:lnTo>
                  <a:lnTo>
                    <a:pt x="195" y="253"/>
                  </a:lnTo>
                  <a:lnTo>
                    <a:pt x="207" y="252"/>
                  </a:lnTo>
                  <a:lnTo>
                    <a:pt x="210" y="244"/>
                  </a:lnTo>
                  <a:lnTo>
                    <a:pt x="236" y="230"/>
                  </a:lnTo>
                  <a:lnTo>
                    <a:pt x="255" y="233"/>
                  </a:lnTo>
                  <a:lnTo>
                    <a:pt x="258" y="233"/>
                  </a:lnTo>
                  <a:lnTo>
                    <a:pt x="276" y="226"/>
                  </a:lnTo>
                  <a:lnTo>
                    <a:pt x="299" y="226"/>
                  </a:lnTo>
                  <a:lnTo>
                    <a:pt x="322" y="224"/>
                  </a:lnTo>
                  <a:lnTo>
                    <a:pt x="333" y="204"/>
                  </a:lnTo>
                  <a:lnTo>
                    <a:pt x="333" y="187"/>
                  </a:lnTo>
                  <a:lnTo>
                    <a:pt x="334" y="169"/>
                  </a:lnTo>
                  <a:lnTo>
                    <a:pt x="335" y="152"/>
                  </a:lnTo>
                  <a:lnTo>
                    <a:pt x="336" y="136"/>
                  </a:lnTo>
                  <a:lnTo>
                    <a:pt x="314" y="136"/>
                  </a:lnTo>
                  <a:lnTo>
                    <a:pt x="312" y="119"/>
                  </a:lnTo>
                  <a:lnTo>
                    <a:pt x="284" y="107"/>
                  </a:lnTo>
                  <a:lnTo>
                    <a:pt x="274" y="97"/>
                  </a:lnTo>
                  <a:lnTo>
                    <a:pt x="274" y="90"/>
                  </a:lnTo>
                  <a:lnTo>
                    <a:pt x="258" y="79"/>
                  </a:lnTo>
                  <a:lnTo>
                    <a:pt x="244" y="67"/>
                  </a:lnTo>
                  <a:lnTo>
                    <a:pt x="228" y="56"/>
                  </a:lnTo>
                  <a:lnTo>
                    <a:pt x="214" y="44"/>
                  </a:lnTo>
                  <a:lnTo>
                    <a:pt x="198" y="34"/>
                  </a:lnTo>
                  <a:lnTo>
                    <a:pt x="184" y="22"/>
                  </a:lnTo>
                  <a:lnTo>
                    <a:pt x="168" y="11"/>
                  </a:lnTo>
                  <a:lnTo>
                    <a:pt x="154" y="0"/>
                  </a:lnTo>
                  <a:lnTo>
                    <a:pt x="136" y="0"/>
                  </a:lnTo>
                  <a:lnTo>
                    <a:pt x="118" y="0"/>
                  </a:lnTo>
                  <a:lnTo>
                    <a:pt x="120" y="24"/>
                  </a:lnTo>
                  <a:lnTo>
                    <a:pt x="123" y="49"/>
                  </a:lnTo>
                  <a:lnTo>
                    <a:pt x="125" y="73"/>
                  </a:lnTo>
                  <a:lnTo>
                    <a:pt x="126" y="98"/>
                  </a:lnTo>
                  <a:lnTo>
                    <a:pt x="129" y="124"/>
                  </a:lnTo>
                  <a:lnTo>
                    <a:pt x="131" y="148"/>
                  </a:lnTo>
                  <a:lnTo>
                    <a:pt x="134" y="173"/>
                  </a:lnTo>
                  <a:lnTo>
                    <a:pt x="136" y="198"/>
                  </a:lnTo>
                  <a:lnTo>
                    <a:pt x="142" y="202"/>
                  </a:lnTo>
                  <a:lnTo>
                    <a:pt x="138" y="221"/>
                  </a:lnTo>
                  <a:lnTo>
                    <a:pt x="118" y="221"/>
                  </a:lnTo>
                  <a:lnTo>
                    <a:pt x="99" y="221"/>
                  </a:lnTo>
                  <a:lnTo>
                    <a:pt x="80" y="221"/>
                  </a:lnTo>
                  <a:lnTo>
                    <a:pt x="60" y="221"/>
                  </a:lnTo>
                  <a:lnTo>
                    <a:pt x="58" y="218"/>
                  </a:lnTo>
                  <a:lnTo>
                    <a:pt x="29" y="226"/>
                  </a:lnTo>
                  <a:lnTo>
                    <a:pt x="26" y="227"/>
                  </a:lnTo>
                  <a:lnTo>
                    <a:pt x="14" y="220"/>
                  </a:lnTo>
                  <a:lnTo>
                    <a:pt x="4" y="239"/>
                  </a:lnTo>
                  <a:lnTo>
                    <a:pt x="0" y="238"/>
                  </a:lnTo>
                  <a:lnTo>
                    <a:pt x="6" y="262"/>
                  </a:lnTo>
                  <a:lnTo>
                    <a:pt x="11" y="270"/>
                  </a:lnTo>
                  <a:lnTo>
                    <a:pt x="17" y="293"/>
                  </a:lnTo>
                  <a:lnTo>
                    <a:pt x="15" y="299"/>
                  </a:lnTo>
                  <a:lnTo>
                    <a:pt x="28" y="299"/>
                  </a:lnTo>
                  <a:lnTo>
                    <a:pt x="34" y="301"/>
                  </a:lnTo>
                  <a:lnTo>
                    <a:pt x="46" y="300"/>
                  </a:lnTo>
                  <a:lnTo>
                    <a:pt x="59" y="295"/>
                  </a:lnTo>
                  <a:lnTo>
                    <a:pt x="63" y="292"/>
                  </a:lnTo>
                  <a:lnTo>
                    <a:pt x="69" y="310"/>
                  </a:lnTo>
                  <a:lnTo>
                    <a:pt x="77" y="316"/>
                  </a:lnTo>
                  <a:close/>
                </a:path>
              </a:pathLst>
            </a:custGeom>
            <a:solidFill>
              <a:srgbClr val="DDCC8D"/>
            </a:solidFill>
            <a:ln w="1588">
              <a:solidFill>
                <a:srgbClr val="000000"/>
              </a:solidFill>
              <a:prstDash val="solid"/>
              <a:round/>
              <a:headEnd/>
              <a:tailEnd/>
            </a:ln>
          </p:spPr>
          <p:txBody>
            <a:bodyPr/>
            <a:lstStyle/>
            <a:p>
              <a:endParaRPr lang="en-US"/>
            </a:p>
          </p:txBody>
        </p:sp>
        <p:sp>
          <p:nvSpPr>
            <p:cNvPr id="327821" name="Freeform 141"/>
            <p:cNvSpPr>
              <a:spLocks/>
            </p:cNvSpPr>
            <p:nvPr/>
          </p:nvSpPr>
          <p:spPr bwMode="auto">
            <a:xfrm>
              <a:off x="2897" y="1665"/>
              <a:ext cx="5" cy="4"/>
            </a:xfrm>
            <a:custGeom>
              <a:avLst/>
              <a:gdLst/>
              <a:ahLst/>
              <a:cxnLst>
                <a:cxn ang="0">
                  <a:pos x="5" y="3"/>
                </a:cxn>
                <a:cxn ang="0">
                  <a:pos x="3" y="4"/>
                </a:cxn>
                <a:cxn ang="0">
                  <a:pos x="0" y="0"/>
                </a:cxn>
                <a:cxn ang="0">
                  <a:pos x="5" y="3"/>
                </a:cxn>
              </a:cxnLst>
              <a:rect l="0" t="0" r="r" b="b"/>
              <a:pathLst>
                <a:path w="5" h="4">
                  <a:moveTo>
                    <a:pt x="5" y="3"/>
                  </a:moveTo>
                  <a:lnTo>
                    <a:pt x="3" y="4"/>
                  </a:lnTo>
                  <a:lnTo>
                    <a:pt x="0" y="0"/>
                  </a:lnTo>
                  <a:lnTo>
                    <a:pt x="5" y="3"/>
                  </a:lnTo>
                  <a:close/>
                </a:path>
              </a:pathLst>
            </a:custGeom>
            <a:solidFill>
              <a:srgbClr val="DDCC8D"/>
            </a:solidFill>
            <a:ln w="1588">
              <a:solidFill>
                <a:srgbClr val="000000"/>
              </a:solidFill>
              <a:prstDash val="solid"/>
              <a:round/>
              <a:headEnd/>
              <a:tailEnd/>
            </a:ln>
          </p:spPr>
          <p:txBody>
            <a:bodyPr/>
            <a:lstStyle/>
            <a:p>
              <a:endParaRPr lang="en-US"/>
            </a:p>
          </p:txBody>
        </p:sp>
        <p:sp>
          <p:nvSpPr>
            <p:cNvPr id="327822" name="Freeform 142"/>
            <p:cNvSpPr>
              <a:spLocks/>
            </p:cNvSpPr>
            <p:nvPr/>
          </p:nvSpPr>
          <p:spPr bwMode="auto">
            <a:xfrm>
              <a:off x="2429" y="1814"/>
              <a:ext cx="187" cy="214"/>
            </a:xfrm>
            <a:custGeom>
              <a:avLst/>
              <a:gdLst/>
              <a:ahLst/>
              <a:cxnLst>
                <a:cxn ang="0">
                  <a:pos x="13" y="253"/>
                </a:cxn>
                <a:cxn ang="0">
                  <a:pos x="8" y="262"/>
                </a:cxn>
                <a:cxn ang="0">
                  <a:pos x="13" y="234"/>
                </a:cxn>
                <a:cxn ang="0">
                  <a:pos x="19" y="206"/>
                </a:cxn>
                <a:cxn ang="0">
                  <a:pos x="13" y="184"/>
                </a:cxn>
                <a:cxn ang="0">
                  <a:pos x="14" y="160"/>
                </a:cxn>
                <a:cxn ang="0">
                  <a:pos x="1" y="146"/>
                </a:cxn>
                <a:cxn ang="0">
                  <a:pos x="0" y="152"/>
                </a:cxn>
                <a:cxn ang="0">
                  <a:pos x="2" y="139"/>
                </a:cxn>
                <a:cxn ang="0">
                  <a:pos x="22" y="139"/>
                </a:cxn>
                <a:cxn ang="0">
                  <a:pos x="42" y="139"/>
                </a:cxn>
                <a:cxn ang="0">
                  <a:pos x="62" y="139"/>
                </a:cxn>
                <a:cxn ang="0">
                  <a:pos x="82" y="139"/>
                </a:cxn>
                <a:cxn ang="0">
                  <a:pos x="82" y="119"/>
                </a:cxn>
                <a:cxn ang="0">
                  <a:pos x="82" y="100"/>
                </a:cxn>
                <a:cxn ang="0">
                  <a:pos x="103" y="90"/>
                </a:cxn>
                <a:cxn ang="0">
                  <a:pos x="104" y="60"/>
                </a:cxn>
                <a:cxn ang="0">
                  <a:pos x="104" y="30"/>
                </a:cxn>
                <a:cxn ang="0">
                  <a:pos x="121" y="30"/>
                </a:cxn>
                <a:cxn ang="0">
                  <a:pos x="138" y="30"/>
                </a:cxn>
                <a:cxn ang="0">
                  <a:pos x="154" y="30"/>
                </a:cxn>
                <a:cxn ang="0">
                  <a:pos x="171" y="30"/>
                </a:cxn>
                <a:cxn ang="0">
                  <a:pos x="171" y="0"/>
                </a:cxn>
                <a:cxn ang="0">
                  <a:pos x="190" y="13"/>
                </a:cxn>
                <a:cxn ang="0">
                  <a:pos x="210" y="26"/>
                </a:cxn>
                <a:cxn ang="0">
                  <a:pos x="229" y="40"/>
                </a:cxn>
                <a:cxn ang="0">
                  <a:pos x="248" y="54"/>
                </a:cxn>
                <a:cxn ang="0">
                  <a:pos x="230" y="54"/>
                </a:cxn>
                <a:cxn ang="0">
                  <a:pos x="212" y="54"/>
                </a:cxn>
                <a:cxn ang="0">
                  <a:pos x="214" y="78"/>
                </a:cxn>
                <a:cxn ang="0">
                  <a:pos x="217" y="103"/>
                </a:cxn>
                <a:cxn ang="0">
                  <a:pos x="219" y="127"/>
                </a:cxn>
                <a:cxn ang="0">
                  <a:pos x="220" y="152"/>
                </a:cxn>
                <a:cxn ang="0">
                  <a:pos x="223" y="178"/>
                </a:cxn>
                <a:cxn ang="0">
                  <a:pos x="225" y="202"/>
                </a:cxn>
                <a:cxn ang="0">
                  <a:pos x="228" y="227"/>
                </a:cxn>
                <a:cxn ang="0">
                  <a:pos x="230" y="252"/>
                </a:cxn>
                <a:cxn ang="0">
                  <a:pos x="236" y="256"/>
                </a:cxn>
                <a:cxn ang="0">
                  <a:pos x="232" y="275"/>
                </a:cxn>
                <a:cxn ang="0">
                  <a:pos x="212" y="275"/>
                </a:cxn>
                <a:cxn ang="0">
                  <a:pos x="193" y="275"/>
                </a:cxn>
                <a:cxn ang="0">
                  <a:pos x="174" y="275"/>
                </a:cxn>
                <a:cxn ang="0">
                  <a:pos x="154" y="275"/>
                </a:cxn>
                <a:cxn ang="0">
                  <a:pos x="152" y="272"/>
                </a:cxn>
                <a:cxn ang="0">
                  <a:pos x="123" y="280"/>
                </a:cxn>
                <a:cxn ang="0">
                  <a:pos x="120" y="281"/>
                </a:cxn>
                <a:cxn ang="0">
                  <a:pos x="108" y="274"/>
                </a:cxn>
                <a:cxn ang="0">
                  <a:pos x="98" y="293"/>
                </a:cxn>
                <a:cxn ang="0">
                  <a:pos x="94" y="292"/>
                </a:cxn>
                <a:cxn ang="0">
                  <a:pos x="79" y="276"/>
                </a:cxn>
                <a:cxn ang="0">
                  <a:pos x="64" y="259"/>
                </a:cxn>
                <a:cxn ang="0">
                  <a:pos x="45" y="248"/>
                </a:cxn>
                <a:cxn ang="0">
                  <a:pos x="28" y="251"/>
                </a:cxn>
                <a:cxn ang="0">
                  <a:pos x="13" y="253"/>
                </a:cxn>
              </a:cxnLst>
              <a:rect l="0" t="0" r="r" b="b"/>
              <a:pathLst>
                <a:path w="248" h="293">
                  <a:moveTo>
                    <a:pt x="13" y="253"/>
                  </a:moveTo>
                  <a:lnTo>
                    <a:pt x="8" y="262"/>
                  </a:lnTo>
                  <a:lnTo>
                    <a:pt x="13" y="234"/>
                  </a:lnTo>
                  <a:lnTo>
                    <a:pt x="19" y="206"/>
                  </a:lnTo>
                  <a:lnTo>
                    <a:pt x="13" y="184"/>
                  </a:lnTo>
                  <a:lnTo>
                    <a:pt x="14" y="160"/>
                  </a:lnTo>
                  <a:lnTo>
                    <a:pt x="1" y="146"/>
                  </a:lnTo>
                  <a:lnTo>
                    <a:pt x="0" y="152"/>
                  </a:lnTo>
                  <a:lnTo>
                    <a:pt x="2" y="139"/>
                  </a:lnTo>
                  <a:lnTo>
                    <a:pt x="22" y="139"/>
                  </a:lnTo>
                  <a:lnTo>
                    <a:pt x="42" y="139"/>
                  </a:lnTo>
                  <a:lnTo>
                    <a:pt x="62" y="139"/>
                  </a:lnTo>
                  <a:lnTo>
                    <a:pt x="82" y="139"/>
                  </a:lnTo>
                  <a:lnTo>
                    <a:pt x="82" y="119"/>
                  </a:lnTo>
                  <a:lnTo>
                    <a:pt x="82" y="100"/>
                  </a:lnTo>
                  <a:lnTo>
                    <a:pt x="103" y="90"/>
                  </a:lnTo>
                  <a:lnTo>
                    <a:pt x="104" y="60"/>
                  </a:lnTo>
                  <a:lnTo>
                    <a:pt x="104" y="30"/>
                  </a:lnTo>
                  <a:lnTo>
                    <a:pt x="121" y="30"/>
                  </a:lnTo>
                  <a:lnTo>
                    <a:pt x="138" y="30"/>
                  </a:lnTo>
                  <a:lnTo>
                    <a:pt x="154" y="30"/>
                  </a:lnTo>
                  <a:lnTo>
                    <a:pt x="171" y="30"/>
                  </a:lnTo>
                  <a:lnTo>
                    <a:pt x="171" y="0"/>
                  </a:lnTo>
                  <a:lnTo>
                    <a:pt x="190" y="13"/>
                  </a:lnTo>
                  <a:lnTo>
                    <a:pt x="210" y="26"/>
                  </a:lnTo>
                  <a:lnTo>
                    <a:pt x="229" y="40"/>
                  </a:lnTo>
                  <a:lnTo>
                    <a:pt x="248" y="54"/>
                  </a:lnTo>
                  <a:lnTo>
                    <a:pt x="230" y="54"/>
                  </a:lnTo>
                  <a:lnTo>
                    <a:pt x="212" y="54"/>
                  </a:lnTo>
                  <a:lnTo>
                    <a:pt x="214" y="78"/>
                  </a:lnTo>
                  <a:lnTo>
                    <a:pt x="217" y="103"/>
                  </a:lnTo>
                  <a:lnTo>
                    <a:pt x="219" y="127"/>
                  </a:lnTo>
                  <a:lnTo>
                    <a:pt x="220" y="152"/>
                  </a:lnTo>
                  <a:lnTo>
                    <a:pt x="223" y="178"/>
                  </a:lnTo>
                  <a:lnTo>
                    <a:pt x="225" y="202"/>
                  </a:lnTo>
                  <a:lnTo>
                    <a:pt x="228" y="227"/>
                  </a:lnTo>
                  <a:lnTo>
                    <a:pt x="230" y="252"/>
                  </a:lnTo>
                  <a:lnTo>
                    <a:pt x="236" y="256"/>
                  </a:lnTo>
                  <a:lnTo>
                    <a:pt x="232" y="275"/>
                  </a:lnTo>
                  <a:lnTo>
                    <a:pt x="212" y="275"/>
                  </a:lnTo>
                  <a:lnTo>
                    <a:pt x="193" y="275"/>
                  </a:lnTo>
                  <a:lnTo>
                    <a:pt x="174" y="275"/>
                  </a:lnTo>
                  <a:lnTo>
                    <a:pt x="154" y="275"/>
                  </a:lnTo>
                  <a:lnTo>
                    <a:pt x="152" y="272"/>
                  </a:lnTo>
                  <a:lnTo>
                    <a:pt x="123" y="280"/>
                  </a:lnTo>
                  <a:lnTo>
                    <a:pt x="120" y="281"/>
                  </a:lnTo>
                  <a:lnTo>
                    <a:pt x="108" y="274"/>
                  </a:lnTo>
                  <a:lnTo>
                    <a:pt x="98" y="293"/>
                  </a:lnTo>
                  <a:lnTo>
                    <a:pt x="94" y="292"/>
                  </a:lnTo>
                  <a:lnTo>
                    <a:pt x="79" y="276"/>
                  </a:lnTo>
                  <a:lnTo>
                    <a:pt x="64" y="259"/>
                  </a:lnTo>
                  <a:lnTo>
                    <a:pt x="45" y="248"/>
                  </a:lnTo>
                  <a:lnTo>
                    <a:pt x="28" y="251"/>
                  </a:lnTo>
                  <a:lnTo>
                    <a:pt x="13" y="253"/>
                  </a:lnTo>
                  <a:close/>
                </a:path>
              </a:pathLst>
            </a:custGeom>
            <a:solidFill>
              <a:srgbClr val="DDCC8D"/>
            </a:solidFill>
            <a:ln w="1588">
              <a:solidFill>
                <a:srgbClr val="000000"/>
              </a:solidFill>
              <a:prstDash val="solid"/>
              <a:round/>
              <a:headEnd/>
              <a:tailEnd/>
            </a:ln>
          </p:spPr>
          <p:txBody>
            <a:bodyPr/>
            <a:lstStyle/>
            <a:p>
              <a:endParaRPr lang="en-US"/>
            </a:p>
          </p:txBody>
        </p:sp>
        <p:sp>
          <p:nvSpPr>
            <p:cNvPr id="327823" name="Freeform 143"/>
            <p:cNvSpPr>
              <a:spLocks/>
            </p:cNvSpPr>
            <p:nvPr/>
          </p:nvSpPr>
          <p:spPr bwMode="auto">
            <a:xfrm>
              <a:off x="2493" y="1667"/>
              <a:ext cx="180" cy="141"/>
            </a:xfrm>
            <a:custGeom>
              <a:avLst/>
              <a:gdLst/>
              <a:ahLst/>
              <a:cxnLst>
                <a:cxn ang="0">
                  <a:pos x="125" y="46"/>
                </a:cxn>
                <a:cxn ang="0">
                  <a:pos x="107" y="58"/>
                </a:cxn>
                <a:cxn ang="0">
                  <a:pos x="88" y="70"/>
                </a:cxn>
                <a:cxn ang="0">
                  <a:pos x="78" y="88"/>
                </a:cxn>
                <a:cxn ang="0">
                  <a:pos x="69" y="106"/>
                </a:cxn>
                <a:cxn ang="0">
                  <a:pos x="71" y="127"/>
                </a:cxn>
                <a:cxn ang="0">
                  <a:pos x="62" y="144"/>
                </a:cxn>
                <a:cxn ang="0">
                  <a:pos x="53" y="160"/>
                </a:cxn>
                <a:cxn ang="0">
                  <a:pos x="38" y="171"/>
                </a:cxn>
                <a:cxn ang="0">
                  <a:pos x="22" y="182"/>
                </a:cxn>
                <a:cxn ang="0">
                  <a:pos x="0" y="192"/>
                </a:cxn>
                <a:cxn ang="0">
                  <a:pos x="22" y="192"/>
                </a:cxn>
                <a:cxn ang="0">
                  <a:pos x="45" y="192"/>
                </a:cxn>
                <a:cxn ang="0">
                  <a:pos x="68" y="192"/>
                </a:cxn>
                <a:cxn ang="0">
                  <a:pos x="89" y="192"/>
                </a:cxn>
                <a:cxn ang="0">
                  <a:pos x="94" y="164"/>
                </a:cxn>
                <a:cxn ang="0">
                  <a:pos x="111" y="156"/>
                </a:cxn>
                <a:cxn ang="0">
                  <a:pos x="126" y="146"/>
                </a:cxn>
                <a:cxn ang="0">
                  <a:pos x="144" y="139"/>
                </a:cxn>
                <a:cxn ang="0">
                  <a:pos x="161" y="132"/>
                </a:cxn>
                <a:cxn ang="0">
                  <a:pos x="176" y="121"/>
                </a:cxn>
                <a:cxn ang="0">
                  <a:pos x="190" y="111"/>
                </a:cxn>
                <a:cxn ang="0">
                  <a:pos x="190" y="97"/>
                </a:cxn>
                <a:cxn ang="0">
                  <a:pos x="216" y="87"/>
                </a:cxn>
                <a:cxn ang="0">
                  <a:pos x="238" y="85"/>
                </a:cxn>
                <a:cxn ang="0">
                  <a:pos x="242" y="79"/>
                </a:cxn>
                <a:cxn ang="0">
                  <a:pos x="230" y="58"/>
                </a:cxn>
                <a:cxn ang="0">
                  <a:pos x="227" y="40"/>
                </a:cxn>
                <a:cxn ang="0">
                  <a:pos x="224" y="24"/>
                </a:cxn>
                <a:cxn ang="0">
                  <a:pos x="219" y="19"/>
                </a:cxn>
                <a:cxn ang="0">
                  <a:pos x="206" y="14"/>
                </a:cxn>
                <a:cxn ang="0">
                  <a:pos x="201" y="15"/>
                </a:cxn>
                <a:cxn ang="0">
                  <a:pos x="167" y="13"/>
                </a:cxn>
                <a:cxn ang="0">
                  <a:pos x="156" y="0"/>
                </a:cxn>
                <a:cxn ang="0">
                  <a:pos x="146" y="9"/>
                </a:cxn>
                <a:cxn ang="0">
                  <a:pos x="135" y="28"/>
                </a:cxn>
                <a:cxn ang="0">
                  <a:pos x="125" y="46"/>
                </a:cxn>
              </a:cxnLst>
              <a:rect l="0" t="0" r="r" b="b"/>
              <a:pathLst>
                <a:path w="242" h="192">
                  <a:moveTo>
                    <a:pt x="125" y="46"/>
                  </a:moveTo>
                  <a:lnTo>
                    <a:pt x="107" y="58"/>
                  </a:lnTo>
                  <a:lnTo>
                    <a:pt x="88" y="70"/>
                  </a:lnTo>
                  <a:lnTo>
                    <a:pt x="78" y="88"/>
                  </a:lnTo>
                  <a:lnTo>
                    <a:pt x="69" y="106"/>
                  </a:lnTo>
                  <a:lnTo>
                    <a:pt x="71" y="127"/>
                  </a:lnTo>
                  <a:lnTo>
                    <a:pt x="62" y="144"/>
                  </a:lnTo>
                  <a:lnTo>
                    <a:pt x="53" y="160"/>
                  </a:lnTo>
                  <a:lnTo>
                    <a:pt x="38" y="171"/>
                  </a:lnTo>
                  <a:lnTo>
                    <a:pt x="22" y="182"/>
                  </a:lnTo>
                  <a:lnTo>
                    <a:pt x="0" y="192"/>
                  </a:lnTo>
                  <a:lnTo>
                    <a:pt x="22" y="192"/>
                  </a:lnTo>
                  <a:lnTo>
                    <a:pt x="45" y="192"/>
                  </a:lnTo>
                  <a:lnTo>
                    <a:pt x="68" y="192"/>
                  </a:lnTo>
                  <a:lnTo>
                    <a:pt x="89" y="192"/>
                  </a:lnTo>
                  <a:lnTo>
                    <a:pt x="94" y="164"/>
                  </a:lnTo>
                  <a:lnTo>
                    <a:pt x="111" y="156"/>
                  </a:lnTo>
                  <a:lnTo>
                    <a:pt x="126" y="146"/>
                  </a:lnTo>
                  <a:lnTo>
                    <a:pt x="144" y="139"/>
                  </a:lnTo>
                  <a:lnTo>
                    <a:pt x="161" y="132"/>
                  </a:lnTo>
                  <a:lnTo>
                    <a:pt x="176" y="121"/>
                  </a:lnTo>
                  <a:lnTo>
                    <a:pt x="190" y="111"/>
                  </a:lnTo>
                  <a:lnTo>
                    <a:pt x="190" y="97"/>
                  </a:lnTo>
                  <a:lnTo>
                    <a:pt x="216" y="87"/>
                  </a:lnTo>
                  <a:lnTo>
                    <a:pt x="238" y="85"/>
                  </a:lnTo>
                  <a:lnTo>
                    <a:pt x="242" y="79"/>
                  </a:lnTo>
                  <a:lnTo>
                    <a:pt x="230" y="58"/>
                  </a:lnTo>
                  <a:lnTo>
                    <a:pt x="227" y="40"/>
                  </a:lnTo>
                  <a:lnTo>
                    <a:pt x="224" y="24"/>
                  </a:lnTo>
                  <a:lnTo>
                    <a:pt x="219" y="19"/>
                  </a:lnTo>
                  <a:lnTo>
                    <a:pt x="206" y="14"/>
                  </a:lnTo>
                  <a:lnTo>
                    <a:pt x="201" y="15"/>
                  </a:lnTo>
                  <a:lnTo>
                    <a:pt x="167" y="13"/>
                  </a:lnTo>
                  <a:lnTo>
                    <a:pt x="156" y="0"/>
                  </a:lnTo>
                  <a:lnTo>
                    <a:pt x="146" y="9"/>
                  </a:lnTo>
                  <a:lnTo>
                    <a:pt x="135" y="28"/>
                  </a:lnTo>
                  <a:lnTo>
                    <a:pt x="125" y="46"/>
                  </a:lnTo>
                  <a:close/>
                </a:path>
              </a:pathLst>
            </a:custGeom>
            <a:solidFill>
              <a:srgbClr val="DDCC8D"/>
            </a:solidFill>
            <a:ln w="1588">
              <a:solidFill>
                <a:srgbClr val="000000"/>
              </a:solidFill>
              <a:prstDash val="solid"/>
              <a:round/>
              <a:headEnd/>
              <a:tailEnd/>
            </a:ln>
          </p:spPr>
          <p:txBody>
            <a:bodyPr/>
            <a:lstStyle/>
            <a:p>
              <a:endParaRPr lang="en-US"/>
            </a:p>
          </p:txBody>
        </p:sp>
        <p:sp>
          <p:nvSpPr>
            <p:cNvPr id="327824" name="Freeform 144"/>
            <p:cNvSpPr>
              <a:spLocks/>
            </p:cNvSpPr>
            <p:nvPr/>
          </p:nvSpPr>
          <p:spPr bwMode="auto">
            <a:xfrm>
              <a:off x="2693" y="1878"/>
              <a:ext cx="239" cy="203"/>
            </a:xfrm>
            <a:custGeom>
              <a:avLst/>
              <a:gdLst/>
              <a:ahLst/>
              <a:cxnLst>
                <a:cxn ang="0">
                  <a:pos x="35" y="252"/>
                </a:cxn>
                <a:cxn ang="0">
                  <a:pos x="27" y="254"/>
                </a:cxn>
                <a:cxn ang="0">
                  <a:pos x="15" y="244"/>
                </a:cxn>
                <a:cxn ang="0">
                  <a:pos x="15" y="236"/>
                </a:cxn>
                <a:cxn ang="0">
                  <a:pos x="19" y="236"/>
                </a:cxn>
                <a:cxn ang="0">
                  <a:pos x="2" y="219"/>
                </a:cxn>
                <a:cxn ang="0">
                  <a:pos x="0" y="199"/>
                </a:cxn>
                <a:cxn ang="0">
                  <a:pos x="3" y="199"/>
                </a:cxn>
                <a:cxn ang="0">
                  <a:pos x="21" y="192"/>
                </a:cxn>
                <a:cxn ang="0">
                  <a:pos x="44" y="192"/>
                </a:cxn>
                <a:cxn ang="0">
                  <a:pos x="67" y="190"/>
                </a:cxn>
                <a:cxn ang="0">
                  <a:pos x="78" y="170"/>
                </a:cxn>
                <a:cxn ang="0">
                  <a:pos x="78" y="153"/>
                </a:cxn>
                <a:cxn ang="0">
                  <a:pos x="79" y="135"/>
                </a:cxn>
                <a:cxn ang="0">
                  <a:pos x="80" y="118"/>
                </a:cxn>
                <a:cxn ang="0">
                  <a:pos x="81" y="102"/>
                </a:cxn>
                <a:cxn ang="0">
                  <a:pos x="97" y="98"/>
                </a:cxn>
                <a:cxn ang="0">
                  <a:pos x="113" y="94"/>
                </a:cxn>
                <a:cxn ang="0">
                  <a:pos x="129" y="79"/>
                </a:cxn>
                <a:cxn ang="0">
                  <a:pos x="145" y="62"/>
                </a:cxn>
                <a:cxn ang="0">
                  <a:pos x="168" y="46"/>
                </a:cxn>
                <a:cxn ang="0">
                  <a:pos x="191" y="31"/>
                </a:cxn>
                <a:cxn ang="0">
                  <a:pos x="213" y="15"/>
                </a:cxn>
                <a:cxn ang="0">
                  <a:pos x="236" y="0"/>
                </a:cxn>
                <a:cxn ang="0">
                  <a:pos x="265" y="7"/>
                </a:cxn>
                <a:cxn ang="0">
                  <a:pos x="282" y="21"/>
                </a:cxn>
                <a:cxn ang="0">
                  <a:pos x="296" y="13"/>
                </a:cxn>
                <a:cxn ang="0">
                  <a:pos x="296" y="12"/>
                </a:cxn>
                <a:cxn ang="0">
                  <a:pos x="299" y="30"/>
                </a:cxn>
                <a:cxn ang="0">
                  <a:pos x="301" y="48"/>
                </a:cxn>
                <a:cxn ang="0">
                  <a:pos x="318" y="74"/>
                </a:cxn>
                <a:cxn ang="0">
                  <a:pos x="313" y="84"/>
                </a:cxn>
                <a:cxn ang="0">
                  <a:pos x="313" y="102"/>
                </a:cxn>
                <a:cxn ang="0">
                  <a:pos x="312" y="118"/>
                </a:cxn>
                <a:cxn ang="0">
                  <a:pos x="311" y="136"/>
                </a:cxn>
                <a:cxn ang="0">
                  <a:pos x="309" y="154"/>
                </a:cxn>
                <a:cxn ang="0">
                  <a:pos x="300" y="168"/>
                </a:cxn>
                <a:cxn ang="0">
                  <a:pos x="291" y="182"/>
                </a:cxn>
                <a:cxn ang="0">
                  <a:pos x="282" y="196"/>
                </a:cxn>
                <a:cxn ang="0">
                  <a:pos x="272" y="210"/>
                </a:cxn>
                <a:cxn ang="0">
                  <a:pos x="273" y="229"/>
                </a:cxn>
                <a:cxn ang="0">
                  <a:pos x="251" y="242"/>
                </a:cxn>
                <a:cxn ang="0">
                  <a:pos x="229" y="240"/>
                </a:cxn>
                <a:cxn ang="0">
                  <a:pos x="209" y="237"/>
                </a:cxn>
                <a:cxn ang="0">
                  <a:pos x="186" y="249"/>
                </a:cxn>
                <a:cxn ang="0">
                  <a:pos x="170" y="243"/>
                </a:cxn>
                <a:cxn ang="0">
                  <a:pos x="155" y="237"/>
                </a:cxn>
                <a:cxn ang="0">
                  <a:pos x="134" y="243"/>
                </a:cxn>
                <a:cxn ang="0">
                  <a:pos x="120" y="230"/>
                </a:cxn>
                <a:cxn ang="0">
                  <a:pos x="99" y="228"/>
                </a:cxn>
                <a:cxn ang="0">
                  <a:pos x="80" y="234"/>
                </a:cxn>
                <a:cxn ang="0">
                  <a:pos x="75" y="250"/>
                </a:cxn>
                <a:cxn ang="0">
                  <a:pos x="69" y="266"/>
                </a:cxn>
                <a:cxn ang="0">
                  <a:pos x="68" y="276"/>
                </a:cxn>
                <a:cxn ang="0">
                  <a:pos x="50" y="260"/>
                </a:cxn>
                <a:cxn ang="0">
                  <a:pos x="44" y="267"/>
                </a:cxn>
                <a:cxn ang="0">
                  <a:pos x="44" y="271"/>
                </a:cxn>
                <a:cxn ang="0">
                  <a:pos x="39" y="259"/>
                </a:cxn>
                <a:cxn ang="0">
                  <a:pos x="35" y="252"/>
                </a:cxn>
              </a:cxnLst>
              <a:rect l="0" t="0" r="r" b="b"/>
              <a:pathLst>
                <a:path w="318" h="276">
                  <a:moveTo>
                    <a:pt x="35" y="252"/>
                  </a:moveTo>
                  <a:lnTo>
                    <a:pt x="27" y="254"/>
                  </a:lnTo>
                  <a:lnTo>
                    <a:pt x="15" y="244"/>
                  </a:lnTo>
                  <a:lnTo>
                    <a:pt x="15" y="236"/>
                  </a:lnTo>
                  <a:lnTo>
                    <a:pt x="19" y="236"/>
                  </a:lnTo>
                  <a:lnTo>
                    <a:pt x="2" y="219"/>
                  </a:lnTo>
                  <a:lnTo>
                    <a:pt x="0" y="199"/>
                  </a:lnTo>
                  <a:lnTo>
                    <a:pt x="3" y="199"/>
                  </a:lnTo>
                  <a:lnTo>
                    <a:pt x="21" y="192"/>
                  </a:lnTo>
                  <a:lnTo>
                    <a:pt x="44" y="192"/>
                  </a:lnTo>
                  <a:lnTo>
                    <a:pt x="67" y="190"/>
                  </a:lnTo>
                  <a:lnTo>
                    <a:pt x="78" y="170"/>
                  </a:lnTo>
                  <a:lnTo>
                    <a:pt x="78" y="153"/>
                  </a:lnTo>
                  <a:lnTo>
                    <a:pt x="79" y="135"/>
                  </a:lnTo>
                  <a:lnTo>
                    <a:pt x="80" y="118"/>
                  </a:lnTo>
                  <a:lnTo>
                    <a:pt x="81" y="102"/>
                  </a:lnTo>
                  <a:lnTo>
                    <a:pt x="97" y="98"/>
                  </a:lnTo>
                  <a:lnTo>
                    <a:pt x="113" y="94"/>
                  </a:lnTo>
                  <a:lnTo>
                    <a:pt x="129" y="79"/>
                  </a:lnTo>
                  <a:lnTo>
                    <a:pt x="145" y="62"/>
                  </a:lnTo>
                  <a:lnTo>
                    <a:pt x="168" y="46"/>
                  </a:lnTo>
                  <a:lnTo>
                    <a:pt x="191" y="31"/>
                  </a:lnTo>
                  <a:lnTo>
                    <a:pt x="213" y="15"/>
                  </a:lnTo>
                  <a:lnTo>
                    <a:pt x="236" y="0"/>
                  </a:lnTo>
                  <a:lnTo>
                    <a:pt x="265" y="7"/>
                  </a:lnTo>
                  <a:lnTo>
                    <a:pt x="282" y="21"/>
                  </a:lnTo>
                  <a:lnTo>
                    <a:pt x="296" y="13"/>
                  </a:lnTo>
                  <a:lnTo>
                    <a:pt x="296" y="12"/>
                  </a:lnTo>
                  <a:lnTo>
                    <a:pt x="299" y="30"/>
                  </a:lnTo>
                  <a:lnTo>
                    <a:pt x="301" y="48"/>
                  </a:lnTo>
                  <a:lnTo>
                    <a:pt x="318" y="74"/>
                  </a:lnTo>
                  <a:lnTo>
                    <a:pt x="313" y="84"/>
                  </a:lnTo>
                  <a:lnTo>
                    <a:pt x="313" y="102"/>
                  </a:lnTo>
                  <a:lnTo>
                    <a:pt x="312" y="118"/>
                  </a:lnTo>
                  <a:lnTo>
                    <a:pt x="311" y="136"/>
                  </a:lnTo>
                  <a:lnTo>
                    <a:pt x="309" y="154"/>
                  </a:lnTo>
                  <a:lnTo>
                    <a:pt x="300" y="168"/>
                  </a:lnTo>
                  <a:lnTo>
                    <a:pt x="291" y="182"/>
                  </a:lnTo>
                  <a:lnTo>
                    <a:pt x="282" y="196"/>
                  </a:lnTo>
                  <a:lnTo>
                    <a:pt x="272" y="210"/>
                  </a:lnTo>
                  <a:lnTo>
                    <a:pt x="273" y="229"/>
                  </a:lnTo>
                  <a:lnTo>
                    <a:pt x="251" y="242"/>
                  </a:lnTo>
                  <a:lnTo>
                    <a:pt x="229" y="240"/>
                  </a:lnTo>
                  <a:lnTo>
                    <a:pt x="209" y="237"/>
                  </a:lnTo>
                  <a:lnTo>
                    <a:pt x="186" y="249"/>
                  </a:lnTo>
                  <a:lnTo>
                    <a:pt x="170" y="243"/>
                  </a:lnTo>
                  <a:lnTo>
                    <a:pt x="155" y="237"/>
                  </a:lnTo>
                  <a:lnTo>
                    <a:pt x="134" y="243"/>
                  </a:lnTo>
                  <a:lnTo>
                    <a:pt x="120" y="230"/>
                  </a:lnTo>
                  <a:lnTo>
                    <a:pt x="99" y="228"/>
                  </a:lnTo>
                  <a:lnTo>
                    <a:pt x="80" y="234"/>
                  </a:lnTo>
                  <a:lnTo>
                    <a:pt x="75" y="250"/>
                  </a:lnTo>
                  <a:lnTo>
                    <a:pt x="69" y="266"/>
                  </a:lnTo>
                  <a:lnTo>
                    <a:pt x="68" y="276"/>
                  </a:lnTo>
                  <a:lnTo>
                    <a:pt x="50" y="260"/>
                  </a:lnTo>
                  <a:lnTo>
                    <a:pt x="44" y="267"/>
                  </a:lnTo>
                  <a:lnTo>
                    <a:pt x="44" y="271"/>
                  </a:lnTo>
                  <a:lnTo>
                    <a:pt x="39" y="259"/>
                  </a:lnTo>
                  <a:lnTo>
                    <a:pt x="35" y="252"/>
                  </a:lnTo>
                  <a:close/>
                </a:path>
              </a:pathLst>
            </a:custGeom>
            <a:solidFill>
              <a:srgbClr val="DDCC8D"/>
            </a:solidFill>
            <a:ln w="1588">
              <a:solidFill>
                <a:srgbClr val="000000"/>
              </a:solidFill>
              <a:prstDash val="solid"/>
              <a:round/>
              <a:headEnd/>
              <a:tailEnd/>
            </a:ln>
          </p:spPr>
          <p:txBody>
            <a:bodyPr/>
            <a:lstStyle/>
            <a:p>
              <a:endParaRPr lang="en-US"/>
            </a:p>
          </p:txBody>
        </p:sp>
        <p:sp>
          <p:nvSpPr>
            <p:cNvPr id="327825" name="Freeform 145"/>
            <p:cNvSpPr>
              <a:spLocks/>
            </p:cNvSpPr>
            <p:nvPr/>
          </p:nvSpPr>
          <p:spPr bwMode="auto">
            <a:xfrm>
              <a:off x="2422" y="1995"/>
              <a:ext cx="92" cy="75"/>
            </a:xfrm>
            <a:custGeom>
              <a:avLst/>
              <a:gdLst/>
              <a:ahLst/>
              <a:cxnLst>
                <a:cxn ang="0">
                  <a:pos x="24" y="5"/>
                </a:cxn>
                <a:cxn ang="0">
                  <a:pos x="19" y="14"/>
                </a:cxn>
                <a:cxn ang="0">
                  <a:pos x="9" y="30"/>
                </a:cxn>
                <a:cxn ang="0">
                  <a:pos x="0" y="46"/>
                </a:cxn>
                <a:cxn ang="0">
                  <a:pos x="13" y="63"/>
                </a:cxn>
                <a:cxn ang="0">
                  <a:pos x="18" y="58"/>
                </a:cxn>
                <a:cxn ang="0">
                  <a:pos x="14" y="62"/>
                </a:cxn>
                <a:cxn ang="0">
                  <a:pos x="18" y="65"/>
                </a:cxn>
                <a:cxn ang="0">
                  <a:pos x="17" y="71"/>
                </a:cxn>
                <a:cxn ang="0">
                  <a:pos x="39" y="71"/>
                </a:cxn>
                <a:cxn ang="0">
                  <a:pos x="42" y="66"/>
                </a:cxn>
                <a:cxn ang="0">
                  <a:pos x="67" y="72"/>
                </a:cxn>
                <a:cxn ang="0">
                  <a:pos x="72" y="77"/>
                </a:cxn>
                <a:cxn ang="0">
                  <a:pos x="44" y="72"/>
                </a:cxn>
                <a:cxn ang="0">
                  <a:pos x="29" y="78"/>
                </a:cxn>
                <a:cxn ang="0">
                  <a:pos x="13" y="83"/>
                </a:cxn>
                <a:cxn ang="0">
                  <a:pos x="15" y="94"/>
                </a:cxn>
                <a:cxn ang="0">
                  <a:pos x="30" y="92"/>
                </a:cxn>
                <a:cxn ang="0">
                  <a:pos x="38" y="89"/>
                </a:cxn>
                <a:cxn ang="0">
                  <a:pos x="38" y="92"/>
                </a:cxn>
                <a:cxn ang="0">
                  <a:pos x="18" y="94"/>
                </a:cxn>
                <a:cxn ang="0">
                  <a:pos x="13" y="101"/>
                </a:cxn>
                <a:cxn ang="0">
                  <a:pos x="41" y="95"/>
                </a:cxn>
                <a:cxn ang="0">
                  <a:pos x="57" y="94"/>
                </a:cxn>
                <a:cxn ang="0">
                  <a:pos x="74" y="93"/>
                </a:cxn>
                <a:cxn ang="0">
                  <a:pos x="92" y="96"/>
                </a:cxn>
                <a:cxn ang="0">
                  <a:pos x="122" y="99"/>
                </a:cxn>
                <a:cxn ang="0">
                  <a:pos x="116" y="76"/>
                </a:cxn>
                <a:cxn ang="0">
                  <a:pos x="111" y="68"/>
                </a:cxn>
                <a:cxn ang="0">
                  <a:pos x="105" y="44"/>
                </a:cxn>
                <a:cxn ang="0">
                  <a:pos x="90" y="28"/>
                </a:cxn>
                <a:cxn ang="0">
                  <a:pos x="75" y="11"/>
                </a:cxn>
                <a:cxn ang="0">
                  <a:pos x="56" y="0"/>
                </a:cxn>
                <a:cxn ang="0">
                  <a:pos x="39" y="3"/>
                </a:cxn>
                <a:cxn ang="0">
                  <a:pos x="24" y="5"/>
                </a:cxn>
              </a:cxnLst>
              <a:rect l="0" t="0" r="r" b="b"/>
              <a:pathLst>
                <a:path w="122" h="101">
                  <a:moveTo>
                    <a:pt x="24" y="5"/>
                  </a:moveTo>
                  <a:lnTo>
                    <a:pt x="19" y="14"/>
                  </a:lnTo>
                  <a:lnTo>
                    <a:pt x="9" y="30"/>
                  </a:lnTo>
                  <a:lnTo>
                    <a:pt x="0" y="46"/>
                  </a:lnTo>
                  <a:lnTo>
                    <a:pt x="13" y="63"/>
                  </a:lnTo>
                  <a:lnTo>
                    <a:pt x="18" y="58"/>
                  </a:lnTo>
                  <a:lnTo>
                    <a:pt x="14" y="62"/>
                  </a:lnTo>
                  <a:lnTo>
                    <a:pt x="18" y="65"/>
                  </a:lnTo>
                  <a:lnTo>
                    <a:pt x="17" y="71"/>
                  </a:lnTo>
                  <a:lnTo>
                    <a:pt x="39" y="71"/>
                  </a:lnTo>
                  <a:lnTo>
                    <a:pt x="42" y="66"/>
                  </a:lnTo>
                  <a:lnTo>
                    <a:pt x="67" y="72"/>
                  </a:lnTo>
                  <a:lnTo>
                    <a:pt x="72" y="77"/>
                  </a:lnTo>
                  <a:lnTo>
                    <a:pt x="44" y="72"/>
                  </a:lnTo>
                  <a:lnTo>
                    <a:pt x="29" y="78"/>
                  </a:lnTo>
                  <a:lnTo>
                    <a:pt x="13" y="83"/>
                  </a:lnTo>
                  <a:lnTo>
                    <a:pt x="15" y="94"/>
                  </a:lnTo>
                  <a:lnTo>
                    <a:pt x="30" y="92"/>
                  </a:lnTo>
                  <a:lnTo>
                    <a:pt x="38" y="89"/>
                  </a:lnTo>
                  <a:lnTo>
                    <a:pt x="38" y="92"/>
                  </a:lnTo>
                  <a:lnTo>
                    <a:pt x="18" y="94"/>
                  </a:lnTo>
                  <a:lnTo>
                    <a:pt x="13" y="101"/>
                  </a:lnTo>
                  <a:lnTo>
                    <a:pt x="41" y="95"/>
                  </a:lnTo>
                  <a:lnTo>
                    <a:pt x="57" y="94"/>
                  </a:lnTo>
                  <a:lnTo>
                    <a:pt x="74" y="93"/>
                  </a:lnTo>
                  <a:lnTo>
                    <a:pt x="92" y="96"/>
                  </a:lnTo>
                  <a:lnTo>
                    <a:pt x="122" y="99"/>
                  </a:lnTo>
                  <a:lnTo>
                    <a:pt x="116" y="76"/>
                  </a:lnTo>
                  <a:lnTo>
                    <a:pt x="111" y="68"/>
                  </a:lnTo>
                  <a:lnTo>
                    <a:pt x="105" y="44"/>
                  </a:lnTo>
                  <a:lnTo>
                    <a:pt x="90" y="28"/>
                  </a:lnTo>
                  <a:lnTo>
                    <a:pt x="75" y="11"/>
                  </a:lnTo>
                  <a:lnTo>
                    <a:pt x="56" y="0"/>
                  </a:lnTo>
                  <a:lnTo>
                    <a:pt x="39" y="3"/>
                  </a:lnTo>
                  <a:lnTo>
                    <a:pt x="24" y="5"/>
                  </a:lnTo>
                  <a:close/>
                </a:path>
              </a:pathLst>
            </a:custGeom>
            <a:solidFill>
              <a:srgbClr val="DDCC8D"/>
            </a:solidFill>
            <a:ln w="1588">
              <a:solidFill>
                <a:srgbClr val="000000"/>
              </a:solidFill>
              <a:prstDash val="solid"/>
              <a:round/>
              <a:headEnd/>
              <a:tailEnd/>
            </a:ln>
          </p:spPr>
          <p:txBody>
            <a:bodyPr/>
            <a:lstStyle/>
            <a:p>
              <a:endParaRPr lang="en-US"/>
            </a:p>
          </p:txBody>
        </p:sp>
        <p:sp>
          <p:nvSpPr>
            <p:cNvPr id="327826" name="Freeform 146"/>
            <p:cNvSpPr>
              <a:spLocks/>
            </p:cNvSpPr>
            <p:nvPr/>
          </p:nvSpPr>
          <p:spPr bwMode="auto">
            <a:xfrm>
              <a:off x="2799" y="1644"/>
              <a:ext cx="58" cy="119"/>
            </a:xfrm>
            <a:custGeom>
              <a:avLst/>
              <a:gdLst/>
              <a:ahLst/>
              <a:cxnLst>
                <a:cxn ang="0">
                  <a:pos x="53" y="155"/>
                </a:cxn>
                <a:cxn ang="0">
                  <a:pos x="42" y="164"/>
                </a:cxn>
                <a:cxn ang="0">
                  <a:pos x="36" y="142"/>
                </a:cxn>
                <a:cxn ang="0">
                  <a:pos x="32" y="120"/>
                </a:cxn>
                <a:cxn ang="0">
                  <a:pos x="16" y="102"/>
                </a:cxn>
                <a:cxn ang="0">
                  <a:pos x="0" y="81"/>
                </a:cxn>
                <a:cxn ang="0">
                  <a:pos x="9" y="64"/>
                </a:cxn>
                <a:cxn ang="0">
                  <a:pos x="17" y="46"/>
                </a:cxn>
                <a:cxn ang="0">
                  <a:pos x="16" y="15"/>
                </a:cxn>
                <a:cxn ang="0">
                  <a:pos x="20" y="9"/>
                </a:cxn>
                <a:cxn ang="0">
                  <a:pos x="42" y="0"/>
                </a:cxn>
                <a:cxn ang="0">
                  <a:pos x="50" y="5"/>
                </a:cxn>
                <a:cxn ang="0">
                  <a:pos x="54" y="12"/>
                </a:cxn>
                <a:cxn ang="0">
                  <a:pos x="66" y="5"/>
                </a:cxn>
                <a:cxn ang="0">
                  <a:pos x="57" y="30"/>
                </a:cxn>
                <a:cxn ang="0">
                  <a:pos x="70" y="47"/>
                </a:cxn>
                <a:cxn ang="0">
                  <a:pos x="59" y="62"/>
                </a:cxn>
                <a:cxn ang="0">
                  <a:pos x="50" y="75"/>
                </a:cxn>
                <a:cxn ang="0">
                  <a:pos x="66" y="87"/>
                </a:cxn>
                <a:cxn ang="0">
                  <a:pos x="80" y="95"/>
                </a:cxn>
                <a:cxn ang="0">
                  <a:pos x="78" y="113"/>
                </a:cxn>
                <a:cxn ang="0">
                  <a:pos x="65" y="125"/>
                </a:cxn>
                <a:cxn ang="0">
                  <a:pos x="53" y="136"/>
                </a:cxn>
                <a:cxn ang="0">
                  <a:pos x="53" y="155"/>
                </a:cxn>
              </a:cxnLst>
              <a:rect l="0" t="0" r="r" b="b"/>
              <a:pathLst>
                <a:path w="80" h="164">
                  <a:moveTo>
                    <a:pt x="53" y="155"/>
                  </a:moveTo>
                  <a:lnTo>
                    <a:pt x="42" y="164"/>
                  </a:lnTo>
                  <a:lnTo>
                    <a:pt x="36" y="142"/>
                  </a:lnTo>
                  <a:lnTo>
                    <a:pt x="32" y="120"/>
                  </a:lnTo>
                  <a:lnTo>
                    <a:pt x="16" y="102"/>
                  </a:lnTo>
                  <a:lnTo>
                    <a:pt x="0" y="81"/>
                  </a:lnTo>
                  <a:lnTo>
                    <a:pt x="9" y="64"/>
                  </a:lnTo>
                  <a:lnTo>
                    <a:pt x="17" y="46"/>
                  </a:lnTo>
                  <a:lnTo>
                    <a:pt x="16" y="15"/>
                  </a:lnTo>
                  <a:lnTo>
                    <a:pt x="20" y="9"/>
                  </a:lnTo>
                  <a:lnTo>
                    <a:pt x="42" y="0"/>
                  </a:lnTo>
                  <a:lnTo>
                    <a:pt x="50" y="5"/>
                  </a:lnTo>
                  <a:lnTo>
                    <a:pt x="54" y="12"/>
                  </a:lnTo>
                  <a:lnTo>
                    <a:pt x="66" y="5"/>
                  </a:lnTo>
                  <a:lnTo>
                    <a:pt x="57" y="30"/>
                  </a:lnTo>
                  <a:lnTo>
                    <a:pt x="70" y="47"/>
                  </a:lnTo>
                  <a:lnTo>
                    <a:pt x="59" y="62"/>
                  </a:lnTo>
                  <a:lnTo>
                    <a:pt x="50" y="75"/>
                  </a:lnTo>
                  <a:lnTo>
                    <a:pt x="66" y="87"/>
                  </a:lnTo>
                  <a:lnTo>
                    <a:pt x="80" y="95"/>
                  </a:lnTo>
                  <a:lnTo>
                    <a:pt x="78" y="113"/>
                  </a:lnTo>
                  <a:lnTo>
                    <a:pt x="65" y="125"/>
                  </a:lnTo>
                  <a:lnTo>
                    <a:pt x="53" y="136"/>
                  </a:lnTo>
                  <a:lnTo>
                    <a:pt x="53" y="155"/>
                  </a:lnTo>
                  <a:close/>
                </a:path>
              </a:pathLst>
            </a:custGeom>
            <a:solidFill>
              <a:srgbClr val="DDCC8D"/>
            </a:solidFill>
            <a:ln w="1588">
              <a:solidFill>
                <a:srgbClr val="000000"/>
              </a:solidFill>
              <a:prstDash val="solid"/>
              <a:round/>
              <a:headEnd/>
              <a:tailEnd/>
            </a:ln>
          </p:spPr>
          <p:txBody>
            <a:bodyPr/>
            <a:lstStyle/>
            <a:p>
              <a:endParaRPr lang="en-US"/>
            </a:p>
          </p:txBody>
        </p:sp>
        <p:sp>
          <p:nvSpPr>
            <p:cNvPr id="327827" name="Freeform 147"/>
            <p:cNvSpPr>
              <a:spLocks/>
            </p:cNvSpPr>
            <p:nvPr/>
          </p:nvSpPr>
          <p:spPr bwMode="auto">
            <a:xfrm>
              <a:off x="2513" y="2135"/>
              <a:ext cx="63" cy="71"/>
            </a:xfrm>
            <a:custGeom>
              <a:avLst/>
              <a:gdLst/>
              <a:ahLst/>
              <a:cxnLst>
                <a:cxn ang="0">
                  <a:pos x="80" y="97"/>
                </a:cxn>
                <a:cxn ang="0">
                  <a:pos x="59" y="84"/>
                </a:cxn>
                <a:cxn ang="0">
                  <a:pos x="38" y="71"/>
                </a:cxn>
                <a:cxn ang="0">
                  <a:pos x="19" y="53"/>
                </a:cxn>
                <a:cxn ang="0">
                  <a:pos x="0" y="36"/>
                </a:cxn>
                <a:cxn ang="0">
                  <a:pos x="6" y="29"/>
                </a:cxn>
                <a:cxn ang="0">
                  <a:pos x="15" y="14"/>
                </a:cxn>
                <a:cxn ang="0">
                  <a:pos x="25" y="0"/>
                </a:cxn>
                <a:cxn ang="0">
                  <a:pos x="36" y="0"/>
                </a:cxn>
                <a:cxn ang="0">
                  <a:pos x="42" y="24"/>
                </a:cxn>
                <a:cxn ang="0">
                  <a:pos x="47" y="29"/>
                </a:cxn>
                <a:cxn ang="0">
                  <a:pos x="56" y="23"/>
                </a:cxn>
                <a:cxn ang="0">
                  <a:pos x="61" y="22"/>
                </a:cxn>
                <a:cxn ang="0">
                  <a:pos x="62" y="43"/>
                </a:cxn>
                <a:cxn ang="0">
                  <a:pos x="61" y="47"/>
                </a:cxn>
                <a:cxn ang="0">
                  <a:pos x="75" y="59"/>
                </a:cxn>
                <a:cxn ang="0">
                  <a:pos x="84" y="68"/>
                </a:cxn>
                <a:cxn ang="0">
                  <a:pos x="80" y="97"/>
                </a:cxn>
              </a:cxnLst>
              <a:rect l="0" t="0" r="r" b="b"/>
              <a:pathLst>
                <a:path w="84" h="97">
                  <a:moveTo>
                    <a:pt x="80" y="97"/>
                  </a:moveTo>
                  <a:lnTo>
                    <a:pt x="59" y="84"/>
                  </a:lnTo>
                  <a:lnTo>
                    <a:pt x="38" y="71"/>
                  </a:lnTo>
                  <a:lnTo>
                    <a:pt x="19" y="53"/>
                  </a:lnTo>
                  <a:lnTo>
                    <a:pt x="0" y="36"/>
                  </a:lnTo>
                  <a:lnTo>
                    <a:pt x="6" y="29"/>
                  </a:lnTo>
                  <a:lnTo>
                    <a:pt x="15" y="14"/>
                  </a:lnTo>
                  <a:lnTo>
                    <a:pt x="25" y="0"/>
                  </a:lnTo>
                  <a:lnTo>
                    <a:pt x="36" y="0"/>
                  </a:lnTo>
                  <a:lnTo>
                    <a:pt x="42" y="24"/>
                  </a:lnTo>
                  <a:lnTo>
                    <a:pt x="47" y="29"/>
                  </a:lnTo>
                  <a:lnTo>
                    <a:pt x="56" y="23"/>
                  </a:lnTo>
                  <a:lnTo>
                    <a:pt x="61" y="22"/>
                  </a:lnTo>
                  <a:lnTo>
                    <a:pt x="62" y="43"/>
                  </a:lnTo>
                  <a:lnTo>
                    <a:pt x="61" y="47"/>
                  </a:lnTo>
                  <a:lnTo>
                    <a:pt x="75" y="59"/>
                  </a:lnTo>
                  <a:lnTo>
                    <a:pt x="84" y="68"/>
                  </a:lnTo>
                  <a:lnTo>
                    <a:pt x="80" y="97"/>
                  </a:lnTo>
                  <a:close/>
                </a:path>
              </a:pathLst>
            </a:custGeom>
            <a:solidFill>
              <a:srgbClr val="DDCC8D"/>
            </a:solidFill>
            <a:ln w="1588">
              <a:solidFill>
                <a:srgbClr val="000000"/>
              </a:solidFill>
              <a:prstDash val="solid"/>
              <a:round/>
              <a:headEnd/>
              <a:tailEnd/>
            </a:ln>
          </p:spPr>
          <p:txBody>
            <a:bodyPr/>
            <a:lstStyle/>
            <a:p>
              <a:endParaRPr lang="en-US"/>
            </a:p>
          </p:txBody>
        </p:sp>
        <p:sp>
          <p:nvSpPr>
            <p:cNvPr id="327828" name="Freeform 148"/>
            <p:cNvSpPr>
              <a:spLocks/>
            </p:cNvSpPr>
            <p:nvPr/>
          </p:nvSpPr>
          <p:spPr bwMode="auto">
            <a:xfrm>
              <a:off x="1410" y="2116"/>
              <a:ext cx="50" cy="41"/>
            </a:xfrm>
            <a:custGeom>
              <a:avLst/>
              <a:gdLst/>
              <a:ahLst/>
              <a:cxnLst>
                <a:cxn ang="0">
                  <a:pos x="0" y="36"/>
                </a:cxn>
                <a:cxn ang="0">
                  <a:pos x="1" y="18"/>
                </a:cxn>
                <a:cxn ang="0">
                  <a:pos x="1" y="2"/>
                </a:cxn>
                <a:cxn ang="0">
                  <a:pos x="9" y="0"/>
                </a:cxn>
                <a:cxn ang="0">
                  <a:pos x="15" y="9"/>
                </a:cxn>
                <a:cxn ang="0">
                  <a:pos x="23" y="13"/>
                </a:cxn>
                <a:cxn ang="0">
                  <a:pos x="29" y="18"/>
                </a:cxn>
                <a:cxn ang="0">
                  <a:pos x="58" y="8"/>
                </a:cxn>
                <a:cxn ang="0">
                  <a:pos x="61" y="12"/>
                </a:cxn>
                <a:cxn ang="0">
                  <a:pos x="65" y="18"/>
                </a:cxn>
                <a:cxn ang="0">
                  <a:pos x="51" y="31"/>
                </a:cxn>
                <a:cxn ang="0">
                  <a:pos x="59" y="48"/>
                </a:cxn>
                <a:cxn ang="0">
                  <a:pos x="41" y="55"/>
                </a:cxn>
                <a:cxn ang="0">
                  <a:pos x="37" y="41"/>
                </a:cxn>
                <a:cxn ang="0">
                  <a:pos x="35" y="45"/>
                </a:cxn>
                <a:cxn ang="0">
                  <a:pos x="25" y="36"/>
                </a:cxn>
                <a:cxn ang="0">
                  <a:pos x="5" y="30"/>
                </a:cxn>
                <a:cxn ang="0">
                  <a:pos x="0" y="36"/>
                </a:cxn>
              </a:cxnLst>
              <a:rect l="0" t="0" r="r" b="b"/>
              <a:pathLst>
                <a:path w="65" h="55">
                  <a:moveTo>
                    <a:pt x="0" y="36"/>
                  </a:moveTo>
                  <a:lnTo>
                    <a:pt x="1" y="18"/>
                  </a:lnTo>
                  <a:lnTo>
                    <a:pt x="1" y="2"/>
                  </a:lnTo>
                  <a:lnTo>
                    <a:pt x="9" y="0"/>
                  </a:lnTo>
                  <a:lnTo>
                    <a:pt x="15" y="9"/>
                  </a:lnTo>
                  <a:lnTo>
                    <a:pt x="23" y="13"/>
                  </a:lnTo>
                  <a:lnTo>
                    <a:pt x="29" y="18"/>
                  </a:lnTo>
                  <a:lnTo>
                    <a:pt x="58" y="8"/>
                  </a:lnTo>
                  <a:lnTo>
                    <a:pt x="61" y="12"/>
                  </a:lnTo>
                  <a:lnTo>
                    <a:pt x="65" y="18"/>
                  </a:lnTo>
                  <a:lnTo>
                    <a:pt x="51" y="31"/>
                  </a:lnTo>
                  <a:lnTo>
                    <a:pt x="59" y="48"/>
                  </a:lnTo>
                  <a:lnTo>
                    <a:pt x="41" y="55"/>
                  </a:lnTo>
                  <a:lnTo>
                    <a:pt x="37" y="41"/>
                  </a:lnTo>
                  <a:lnTo>
                    <a:pt x="35" y="45"/>
                  </a:lnTo>
                  <a:lnTo>
                    <a:pt x="25" y="36"/>
                  </a:lnTo>
                  <a:lnTo>
                    <a:pt x="5" y="30"/>
                  </a:lnTo>
                  <a:lnTo>
                    <a:pt x="0" y="36"/>
                  </a:lnTo>
                  <a:close/>
                </a:path>
              </a:pathLst>
            </a:custGeom>
            <a:solidFill>
              <a:srgbClr val="DDCC8D"/>
            </a:solidFill>
            <a:ln w="1588">
              <a:solidFill>
                <a:srgbClr val="000000"/>
              </a:solidFill>
              <a:prstDash val="solid"/>
              <a:round/>
              <a:headEnd/>
              <a:tailEnd/>
            </a:ln>
          </p:spPr>
          <p:txBody>
            <a:bodyPr/>
            <a:lstStyle/>
            <a:p>
              <a:endParaRPr lang="en-US"/>
            </a:p>
          </p:txBody>
        </p:sp>
        <p:sp>
          <p:nvSpPr>
            <p:cNvPr id="327829" name="Freeform 149"/>
            <p:cNvSpPr>
              <a:spLocks/>
            </p:cNvSpPr>
            <p:nvPr/>
          </p:nvSpPr>
          <p:spPr bwMode="auto">
            <a:xfrm>
              <a:off x="1460" y="2118"/>
              <a:ext cx="37" cy="39"/>
            </a:xfrm>
            <a:custGeom>
              <a:avLst/>
              <a:gdLst/>
              <a:ahLst/>
              <a:cxnLst>
                <a:cxn ang="0">
                  <a:pos x="29" y="29"/>
                </a:cxn>
                <a:cxn ang="0">
                  <a:pos x="36" y="30"/>
                </a:cxn>
                <a:cxn ang="0">
                  <a:pos x="34" y="25"/>
                </a:cxn>
                <a:cxn ang="0">
                  <a:pos x="27" y="24"/>
                </a:cxn>
                <a:cxn ang="0">
                  <a:pos x="22" y="17"/>
                </a:cxn>
                <a:cxn ang="0">
                  <a:pos x="7" y="11"/>
                </a:cxn>
                <a:cxn ang="0">
                  <a:pos x="1" y="6"/>
                </a:cxn>
                <a:cxn ang="0">
                  <a:pos x="0" y="0"/>
                </a:cxn>
                <a:cxn ang="0">
                  <a:pos x="21" y="1"/>
                </a:cxn>
                <a:cxn ang="0">
                  <a:pos x="34" y="10"/>
                </a:cxn>
                <a:cxn ang="0">
                  <a:pos x="48" y="19"/>
                </a:cxn>
                <a:cxn ang="0">
                  <a:pos x="48" y="37"/>
                </a:cxn>
                <a:cxn ang="0">
                  <a:pos x="41" y="42"/>
                </a:cxn>
                <a:cxn ang="0">
                  <a:pos x="36" y="53"/>
                </a:cxn>
                <a:cxn ang="0">
                  <a:pos x="31" y="46"/>
                </a:cxn>
                <a:cxn ang="0">
                  <a:pos x="29" y="29"/>
                </a:cxn>
              </a:cxnLst>
              <a:rect l="0" t="0" r="r" b="b"/>
              <a:pathLst>
                <a:path w="48" h="53">
                  <a:moveTo>
                    <a:pt x="29" y="29"/>
                  </a:moveTo>
                  <a:lnTo>
                    <a:pt x="36" y="30"/>
                  </a:lnTo>
                  <a:lnTo>
                    <a:pt x="34" y="25"/>
                  </a:lnTo>
                  <a:lnTo>
                    <a:pt x="27" y="24"/>
                  </a:lnTo>
                  <a:lnTo>
                    <a:pt x="22" y="17"/>
                  </a:lnTo>
                  <a:lnTo>
                    <a:pt x="7" y="11"/>
                  </a:lnTo>
                  <a:lnTo>
                    <a:pt x="1" y="6"/>
                  </a:lnTo>
                  <a:lnTo>
                    <a:pt x="0" y="0"/>
                  </a:lnTo>
                  <a:lnTo>
                    <a:pt x="21" y="1"/>
                  </a:lnTo>
                  <a:lnTo>
                    <a:pt x="34" y="10"/>
                  </a:lnTo>
                  <a:lnTo>
                    <a:pt x="48" y="19"/>
                  </a:lnTo>
                  <a:lnTo>
                    <a:pt x="48" y="37"/>
                  </a:lnTo>
                  <a:lnTo>
                    <a:pt x="41" y="42"/>
                  </a:lnTo>
                  <a:lnTo>
                    <a:pt x="36" y="53"/>
                  </a:lnTo>
                  <a:lnTo>
                    <a:pt x="31" y="46"/>
                  </a:lnTo>
                  <a:lnTo>
                    <a:pt x="29" y="29"/>
                  </a:lnTo>
                  <a:close/>
                </a:path>
              </a:pathLst>
            </a:custGeom>
            <a:solidFill>
              <a:srgbClr val="DDCC8D"/>
            </a:solidFill>
            <a:ln w="1588">
              <a:solidFill>
                <a:srgbClr val="000000"/>
              </a:solidFill>
              <a:prstDash val="solid"/>
              <a:round/>
              <a:headEnd/>
              <a:tailEnd/>
            </a:ln>
          </p:spPr>
          <p:txBody>
            <a:bodyPr/>
            <a:lstStyle/>
            <a:p>
              <a:endParaRPr lang="en-US"/>
            </a:p>
          </p:txBody>
        </p:sp>
        <p:sp>
          <p:nvSpPr>
            <p:cNvPr id="327830" name="Freeform 150"/>
            <p:cNvSpPr>
              <a:spLocks/>
            </p:cNvSpPr>
            <p:nvPr/>
          </p:nvSpPr>
          <p:spPr bwMode="auto">
            <a:xfrm>
              <a:off x="1845" y="2182"/>
              <a:ext cx="45" cy="61"/>
            </a:xfrm>
            <a:custGeom>
              <a:avLst/>
              <a:gdLst/>
              <a:ahLst/>
              <a:cxnLst>
                <a:cxn ang="0">
                  <a:pos x="48" y="21"/>
                </a:cxn>
                <a:cxn ang="0">
                  <a:pos x="28" y="5"/>
                </a:cxn>
                <a:cxn ang="0">
                  <a:pos x="14" y="0"/>
                </a:cxn>
                <a:cxn ang="0">
                  <a:pos x="9" y="8"/>
                </a:cxn>
                <a:cxn ang="0">
                  <a:pos x="3" y="27"/>
                </a:cxn>
                <a:cxn ang="0">
                  <a:pos x="10" y="56"/>
                </a:cxn>
                <a:cxn ang="0">
                  <a:pos x="0" y="79"/>
                </a:cxn>
                <a:cxn ang="0">
                  <a:pos x="13" y="81"/>
                </a:cxn>
                <a:cxn ang="0">
                  <a:pos x="33" y="83"/>
                </a:cxn>
                <a:cxn ang="0">
                  <a:pos x="46" y="61"/>
                </a:cxn>
                <a:cxn ang="0">
                  <a:pos x="60" y="39"/>
                </a:cxn>
                <a:cxn ang="0">
                  <a:pos x="55" y="26"/>
                </a:cxn>
                <a:cxn ang="0">
                  <a:pos x="55" y="30"/>
                </a:cxn>
                <a:cxn ang="0">
                  <a:pos x="48" y="21"/>
                </a:cxn>
              </a:cxnLst>
              <a:rect l="0" t="0" r="r" b="b"/>
              <a:pathLst>
                <a:path w="60" h="83">
                  <a:moveTo>
                    <a:pt x="48" y="21"/>
                  </a:moveTo>
                  <a:lnTo>
                    <a:pt x="28" y="5"/>
                  </a:lnTo>
                  <a:lnTo>
                    <a:pt x="14" y="0"/>
                  </a:lnTo>
                  <a:lnTo>
                    <a:pt x="9" y="8"/>
                  </a:lnTo>
                  <a:lnTo>
                    <a:pt x="3" y="27"/>
                  </a:lnTo>
                  <a:lnTo>
                    <a:pt x="10" y="56"/>
                  </a:lnTo>
                  <a:lnTo>
                    <a:pt x="0" y="79"/>
                  </a:lnTo>
                  <a:lnTo>
                    <a:pt x="13" y="81"/>
                  </a:lnTo>
                  <a:lnTo>
                    <a:pt x="33" y="83"/>
                  </a:lnTo>
                  <a:lnTo>
                    <a:pt x="46" y="61"/>
                  </a:lnTo>
                  <a:lnTo>
                    <a:pt x="60" y="39"/>
                  </a:lnTo>
                  <a:lnTo>
                    <a:pt x="55" y="26"/>
                  </a:lnTo>
                  <a:lnTo>
                    <a:pt x="55" y="30"/>
                  </a:lnTo>
                  <a:lnTo>
                    <a:pt x="48" y="21"/>
                  </a:lnTo>
                  <a:close/>
                </a:path>
              </a:pathLst>
            </a:custGeom>
            <a:solidFill>
              <a:srgbClr val="DDCC8D"/>
            </a:solidFill>
            <a:ln w="1588">
              <a:solidFill>
                <a:srgbClr val="000000"/>
              </a:solidFill>
              <a:prstDash val="solid"/>
              <a:round/>
              <a:headEnd/>
              <a:tailEnd/>
            </a:ln>
          </p:spPr>
          <p:txBody>
            <a:bodyPr/>
            <a:lstStyle/>
            <a:p>
              <a:endParaRPr lang="en-US"/>
            </a:p>
          </p:txBody>
        </p:sp>
        <p:sp>
          <p:nvSpPr>
            <p:cNvPr id="327831" name="Freeform 151"/>
            <p:cNvSpPr>
              <a:spLocks/>
            </p:cNvSpPr>
            <p:nvPr/>
          </p:nvSpPr>
          <p:spPr bwMode="auto">
            <a:xfrm>
              <a:off x="1469" y="2070"/>
              <a:ext cx="185" cy="282"/>
            </a:xfrm>
            <a:custGeom>
              <a:avLst/>
              <a:gdLst/>
              <a:ahLst/>
              <a:cxnLst>
                <a:cxn ang="0">
                  <a:pos x="97" y="35"/>
                </a:cxn>
                <a:cxn ang="0">
                  <a:pos x="89" y="31"/>
                </a:cxn>
                <a:cxn ang="0">
                  <a:pos x="71" y="67"/>
                </a:cxn>
                <a:cxn ang="0">
                  <a:pos x="46" y="102"/>
                </a:cxn>
                <a:cxn ang="0">
                  <a:pos x="37" y="85"/>
                </a:cxn>
                <a:cxn ang="0">
                  <a:pos x="30" y="108"/>
                </a:cxn>
                <a:cxn ang="0">
                  <a:pos x="31" y="129"/>
                </a:cxn>
                <a:cxn ang="0">
                  <a:pos x="31" y="160"/>
                </a:cxn>
                <a:cxn ang="0">
                  <a:pos x="34" y="195"/>
                </a:cxn>
                <a:cxn ang="0">
                  <a:pos x="24" y="223"/>
                </a:cxn>
                <a:cxn ang="0">
                  <a:pos x="7" y="241"/>
                </a:cxn>
                <a:cxn ang="0">
                  <a:pos x="2" y="253"/>
                </a:cxn>
                <a:cxn ang="0">
                  <a:pos x="31" y="279"/>
                </a:cxn>
                <a:cxn ang="0">
                  <a:pos x="74" y="289"/>
                </a:cxn>
                <a:cxn ang="0">
                  <a:pos x="88" y="299"/>
                </a:cxn>
                <a:cxn ang="0">
                  <a:pos x="115" y="329"/>
                </a:cxn>
                <a:cxn ang="0">
                  <a:pos x="144" y="340"/>
                </a:cxn>
                <a:cxn ang="0">
                  <a:pos x="180" y="348"/>
                </a:cxn>
                <a:cxn ang="0">
                  <a:pos x="186" y="385"/>
                </a:cxn>
                <a:cxn ang="0">
                  <a:pos x="196" y="321"/>
                </a:cxn>
                <a:cxn ang="0">
                  <a:pos x="183" y="274"/>
                </a:cxn>
                <a:cxn ang="0">
                  <a:pos x="201" y="267"/>
                </a:cxn>
                <a:cxn ang="0">
                  <a:pos x="186" y="247"/>
                </a:cxn>
                <a:cxn ang="0">
                  <a:pos x="222" y="247"/>
                </a:cxn>
                <a:cxn ang="0">
                  <a:pos x="225" y="246"/>
                </a:cxn>
                <a:cxn ang="0">
                  <a:pos x="244" y="257"/>
                </a:cxn>
                <a:cxn ang="0">
                  <a:pos x="243" y="240"/>
                </a:cxn>
                <a:cxn ang="0">
                  <a:pos x="238" y="211"/>
                </a:cxn>
                <a:cxn ang="0">
                  <a:pos x="233" y="162"/>
                </a:cxn>
                <a:cxn ang="0">
                  <a:pos x="221" y="144"/>
                </a:cxn>
                <a:cxn ang="0">
                  <a:pos x="185" y="124"/>
                </a:cxn>
                <a:cxn ang="0">
                  <a:pos x="153" y="123"/>
                </a:cxn>
                <a:cxn ang="0">
                  <a:pos x="138" y="100"/>
                </a:cxn>
                <a:cxn ang="0">
                  <a:pos x="120" y="73"/>
                </a:cxn>
                <a:cxn ang="0">
                  <a:pos x="141" y="35"/>
                </a:cxn>
                <a:cxn ang="0">
                  <a:pos x="166" y="11"/>
                </a:cxn>
                <a:cxn ang="0">
                  <a:pos x="155" y="0"/>
                </a:cxn>
                <a:cxn ang="0">
                  <a:pos x="117" y="24"/>
                </a:cxn>
              </a:cxnLst>
              <a:rect l="0" t="0" r="r" b="b"/>
              <a:pathLst>
                <a:path w="247" h="385">
                  <a:moveTo>
                    <a:pt x="105" y="25"/>
                  </a:moveTo>
                  <a:lnTo>
                    <a:pt x="97" y="35"/>
                  </a:lnTo>
                  <a:lnTo>
                    <a:pt x="100" y="31"/>
                  </a:lnTo>
                  <a:lnTo>
                    <a:pt x="89" y="31"/>
                  </a:lnTo>
                  <a:lnTo>
                    <a:pt x="73" y="51"/>
                  </a:lnTo>
                  <a:lnTo>
                    <a:pt x="71" y="67"/>
                  </a:lnTo>
                  <a:lnTo>
                    <a:pt x="48" y="89"/>
                  </a:lnTo>
                  <a:lnTo>
                    <a:pt x="46" y="102"/>
                  </a:lnTo>
                  <a:lnTo>
                    <a:pt x="42" y="91"/>
                  </a:lnTo>
                  <a:lnTo>
                    <a:pt x="37" y="85"/>
                  </a:lnTo>
                  <a:lnTo>
                    <a:pt x="37" y="103"/>
                  </a:lnTo>
                  <a:lnTo>
                    <a:pt x="30" y="108"/>
                  </a:lnTo>
                  <a:lnTo>
                    <a:pt x="25" y="119"/>
                  </a:lnTo>
                  <a:lnTo>
                    <a:pt x="31" y="129"/>
                  </a:lnTo>
                  <a:lnTo>
                    <a:pt x="36" y="149"/>
                  </a:lnTo>
                  <a:lnTo>
                    <a:pt x="31" y="160"/>
                  </a:lnTo>
                  <a:lnTo>
                    <a:pt x="32" y="177"/>
                  </a:lnTo>
                  <a:lnTo>
                    <a:pt x="34" y="195"/>
                  </a:lnTo>
                  <a:lnTo>
                    <a:pt x="37" y="197"/>
                  </a:lnTo>
                  <a:lnTo>
                    <a:pt x="24" y="223"/>
                  </a:lnTo>
                  <a:lnTo>
                    <a:pt x="11" y="228"/>
                  </a:lnTo>
                  <a:lnTo>
                    <a:pt x="7" y="241"/>
                  </a:lnTo>
                  <a:lnTo>
                    <a:pt x="0" y="245"/>
                  </a:lnTo>
                  <a:lnTo>
                    <a:pt x="2" y="253"/>
                  </a:lnTo>
                  <a:lnTo>
                    <a:pt x="18" y="267"/>
                  </a:lnTo>
                  <a:lnTo>
                    <a:pt x="31" y="279"/>
                  </a:lnTo>
                  <a:lnTo>
                    <a:pt x="52" y="277"/>
                  </a:lnTo>
                  <a:lnTo>
                    <a:pt x="74" y="289"/>
                  </a:lnTo>
                  <a:lnTo>
                    <a:pt x="76" y="288"/>
                  </a:lnTo>
                  <a:lnTo>
                    <a:pt x="88" y="299"/>
                  </a:lnTo>
                  <a:lnTo>
                    <a:pt x="99" y="311"/>
                  </a:lnTo>
                  <a:lnTo>
                    <a:pt x="115" y="329"/>
                  </a:lnTo>
                  <a:lnTo>
                    <a:pt x="119" y="340"/>
                  </a:lnTo>
                  <a:lnTo>
                    <a:pt x="144" y="340"/>
                  </a:lnTo>
                  <a:lnTo>
                    <a:pt x="160" y="341"/>
                  </a:lnTo>
                  <a:lnTo>
                    <a:pt x="180" y="348"/>
                  </a:lnTo>
                  <a:lnTo>
                    <a:pt x="173" y="376"/>
                  </a:lnTo>
                  <a:lnTo>
                    <a:pt x="186" y="385"/>
                  </a:lnTo>
                  <a:lnTo>
                    <a:pt x="191" y="353"/>
                  </a:lnTo>
                  <a:lnTo>
                    <a:pt x="196" y="321"/>
                  </a:lnTo>
                  <a:lnTo>
                    <a:pt x="186" y="295"/>
                  </a:lnTo>
                  <a:lnTo>
                    <a:pt x="183" y="274"/>
                  </a:lnTo>
                  <a:lnTo>
                    <a:pt x="197" y="273"/>
                  </a:lnTo>
                  <a:lnTo>
                    <a:pt x="201" y="267"/>
                  </a:lnTo>
                  <a:lnTo>
                    <a:pt x="190" y="262"/>
                  </a:lnTo>
                  <a:lnTo>
                    <a:pt x="186" y="247"/>
                  </a:lnTo>
                  <a:lnTo>
                    <a:pt x="204" y="247"/>
                  </a:lnTo>
                  <a:lnTo>
                    <a:pt x="222" y="247"/>
                  </a:lnTo>
                  <a:lnTo>
                    <a:pt x="220" y="244"/>
                  </a:lnTo>
                  <a:lnTo>
                    <a:pt x="225" y="246"/>
                  </a:lnTo>
                  <a:lnTo>
                    <a:pt x="235" y="238"/>
                  </a:lnTo>
                  <a:lnTo>
                    <a:pt x="244" y="257"/>
                  </a:lnTo>
                  <a:lnTo>
                    <a:pt x="247" y="258"/>
                  </a:lnTo>
                  <a:lnTo>
                    <a:pt x="243" y="240"/>
                  </a:lnTo>
                  <a:lnTo>
                    <a:pt x="232" y="222"/>
                  </a:lnTo>
                  <a:lnTo>
                    <a:pt x="238" y="211"/>
                  </a:lnTo>
                  <a:lnTo>
                    <a:pt x="228" y="181"/>
                  </a:lnTo>
                  <a:lnTo>
                    <a:pt x="233" y="162"/>
                  </a:lnTo>
                  <a:lnTo>
                    <a:pt x="239" y="143"/>
                  </a:lnTo>
                  <a:lnTo>
                    <a:pt x="221" y="144"/>
                  </a:lnTo>
                  <a:lnTo>
                    <a:pt x="203" y="145"/>
                  </a:lnTo>
                  <a:lnTo>
                    <a:pt x="185" y="124"/>
                  </a:lnTo>
                  <a:lnTo>
                    <a:pt x="168" y="124"/>
                  </a:lnTo>
                  <a:lnTo>
                    <a:pt x="153" y="123"/>
                  </a:lnTo>
                  <a:lnTo>
                    <a:pt x="138" y="114"/>
                  </a:lnTo>
                  <a:lnTo>
                    <a:pt x="138" y="100"/>
                  </a:lnTo>
                  <a:lnTo>
                    <a:pt x="129" y="73"/>
                  </a:lnTo>
                  <a:lnTo>
                    <a:pt x="120" y="73"/>
                  </a:lnTo>
                  <a:lnTo>
                    <a:pt x="129" y="54"/>
                  </a:lnTo>
                  <a:lnTo>
                    <a:pt x="141" y="35"/>
                  </a:lnTo>
                  <a:lnTo>
                    <a:pt x="151" y="15"/>
                  </a:lnTo>
                  <a:lnTo>
                    <a:pt x="166" y="11"/>
                  </a:lnTo>
                  <a:lnTo>
                    <a:pt x="168" y="0"/>
                  </a:lnTo>
                  <a:lnTo>
                    <a:pt x="155" y="0"/>
                  </a:lnTo>
                  <a:lnTo>
                    <a:pt x="136" y="12"/>
                  </a:lnTo>
                  <a:lnTo>
                    <a:pt x="117" y="24"/>
                  </a:lnTo>
                  <a:lnTo>
                    <a:pt x="105" y="25"/>
                  </a:lnTo>
                  <a:close/>
                </a:path>
              </a:pathLst>
            </a:custGeom>
            <a:solidFill>
              <a:srgbClr val="DDCC8D"/>
            </a:solidFill>
            <a:ln w="1588">
              <a:solidFill>
                <a:srgbClr val="000000"/>
              </a:solidFill>
              <a:prstDash val="solid"/>
              <a:round/>
              <a:headEnd/>
              <a:tailEnd/>
            </a:ln>
          </p:spPr>
          <p:txBody>
            <a:bodyPr/>
            <a:lstStyle/>
            <a:p>
              <a:endParaRPr lang="en-US"/>
            </a:p>
          </p:txBody>
        </p:sp>
        <p:sp>
          <p:nvSpPr>
            <p:cNvPr id="327832" name="Freeform 152"/>
            <p:cNvSpPr>
              <a:spLocks/>
            </p:cNvSpPr>
            <p:nvPr/>
          </p:nvSpPr>
          <p:spPr bwMode="auto">
            <a:xfrm>
              <a:off x="1742" y="2134"/>
              <a:ext cx="75" cy="123"/>
            </a:xfrm>
            <a:custGeom>
              <a:avLst/>
              <a:gdLst/>
              <a:ahLst/>
              <a:cxnLst>
                <a:cxn ang="0">
                  <a:pos x="79" y="121"/>
                </a:cxn>
                <a:cxn ang="0">
                  <a:pos x="68" y="108"/>
                </a:cxn>
                <a:cxn ang="0">
                  <a:pos x="69" y="87"/>
                </a:cxn>
                <a:cxn ang="0">
                  <a:pos x="80" y="83"/>
                </a:cxn>
                <a:cxn ang="0">
                  <a:pos x="84" y="72"/>
                </a:cxn>
                <a:cxn ang="0">
                  <a:pos x="83" y="53"/>
                </a:cxn>
                <a:cxn ang="0">
                  <a:pos x="61" y="39"/>
                </a:cxn>
                <a:cxn ang="0">
                  <a:pos x="56" y="48"/>
                </a:cxn>
                <a:cxn ang="0">
                  <a:pos x="57" y="25"/>
                </a:cxn>
                <a:cxn ang="0">
                  <a:pos x="45" y="14"/>
                </a:cxn>
                <a:cxn ang="0">
                  <a:pos x="33" y="5"/>
                </a:cxn>
                <a:cxn ang="0">
                  <a:pos x="38" y="7"/>
                </a:cxn>
                <a:cxn ang="0">
                  <a:pos x="30" y="0"/>
                </a:cxn>
                <a:cxn ang="0">
                  <a:pos x="33" y="6"/>
                </a:cxn>
                <a:cxn ang="0">
                  <a:pos x="14" y="24"/>
                </a:cxn>
                <a:cxn ang="0">
                  <a:pos x="23" y="33"/>
                </a:cxn>
                <a:cxn ang="0">
                  <a:pos x="7" y="42"/>
                </a:cxn>
                <a:cxn ang="0">
                  <a:pos x="0" y="60"/>
                </a:cxn>
                <a:cxn ang="0">
                  <a:pos x="12" y="78"/>
                </a:cxn>
                <a:cxn ang="0">
                  <a:pos x="24" y="77"/>
                </a:cxn>
                <a:cxn ang="0">
                  <a:pos x="25" y="90"/>
                </a:cxn>
                <a:cxn ang="0">
                  <a:pos x="33" y="102"/>
                </a:cxn>
                <a:cxn ang="0">
                  <a:pos x="29" y="123"/>
                </a:cxn>
                <a:cxn ang="0">
                  <a:pos x="31" y="151"/>
                </a:cxn>
                <a:cxn ang="0">
                  <a:pos x="44" y="168"/>
                </a:cxn>
                <a:cxn ang="0">
                  <a:pos x="57" y="168"/>
                </a:cxn>
                <a:cxn ang="0">
                  <a:pos x="77" y="157"/>
                </a:cxn>
                <a:cxn ang="0">
                  <a:pos x="98" y="153"/>
                </a:cxn>
                <a:cxn ang="0">
                  <a:pos x="89" y="138"/>
                </a:cxn>
                <a:cxn ang="0">
                  <a:pos x="79" y="121"/>
                </a:cxn>
              </a:cxnLst>
              <a:rect l="0" t="0" r="r" b="b"/>
              <a:pathLst>
                <a:path w="98" h="168">
                  <a:moveTo>
                    <a:pt x="79" y="121"/>
                  </a:moveTo>
                  <a:lnTo>
                    <a:pt x="68" y="108"/>
                  </a:lnTo>
                  <a:lnTo>
                    <a:pt x="69" y="87"/>
                  </a:lnTo>
                  <a:lnTo>
                    <a:pt x="80" y="83"/>
                  </a:lnTo>
                  <a:lnTo>
                    <a:pt x="84" y="72"/>
                  </a:lnTo>
                  <a:lnTo>
                    <a:pt x="83" y="53"/>
                  </a:lnTo>
                  <a:lnTo>
                    <a:pt x="61" y="39"/>
                  </a:lnTo>
                  <a:lnTo>
                    <a:pt x="56" y="48"/>
                  </a:lnTo>
                  <a:lnTo>
                    <a:pt x="57" y="25"/>
                  </a:lnTo>
                  <a:lnTo>
                    <a:pt x="45" y="14"/>
                  </a:lnTo>
                  <a:lnTo>
                    <a:pt x="33" y="5"/>
                  </a:lnTo>
                  <a:lnTo>
                    <a:pt x="38" y="7"/>
                  </a:lnTo>
                  <a:lnTo>
                    <a:pt x="30" y="0"/>
                  </a:lnTo>
                  <a:lnTo>
                    <a:pt x="33" y="6"/>
                  </a:lnTo>
                  <a:lnTo>
                    <a:pt x="14" y="24"/>
                  </a:lnTo>
                  <a:lnTo>
                    <a:pt x="23" y="33"/>
                  </a:lnTo>
                  <a:lnTo>
                    <a:pt x="7" y="42"/>
                  </a:lnTo>
                  <a:lnTo>
                    <a:pt x="0" y="60"/>
                  </a:lnTo>
                  <a:lnTo>
                    <a:pt x="12" y="78"/>
                  </a:lnTo>
                  <a:lnTo>
                    <a:pt x="24" y="77"/>
                  </a:lnTo>
                  <a:lnTo>
                    <a:pt x="25" y="90"/>
                  </a:lnTo>
                  <a:lnTo>
                    <a:pt x="33" y="102"/>
                  </a:lnTo>
                  <a:lnTo>
                    <a:pt x="29" y="123"/>
                  </a:lnTo>
                  <a:lnTo>
                    <a:pt x="31" y="151"/>
                  </a:lnTo>
                  <a:lnTo>
                    <a:pt x="44" y="168"/>
                  </a:lnTo>
                  <a:lnTo>
                    <a:pt x="57" y="168"/>
                  </a:lnTo>
                  <a:lnTo>
                    <a:pt x="77" y="157"/>
                  </a:lnTo>
                  <a:lnTo>
                    <a:pt x="98" y="153"/>
                  </a:lnTo>
                  <a:lnTo>
                    <a:pt x="89" y="138"/>
                  </a:lnTo>
                  <a:lnTo>
                    <a:pt x="79" y="121"/>
                  </a:lnTo>
                  <a:close/>
                </a:path>
              </a:pathLst>
            </a:custGeom>
            <a:solidFill>
              <a:srgbClr val="DDCC8D"/>
            </a:solidFill>
            <a:ln w="1588">
              <a:solidFill>
                <a:srgbClr val="000000"/>
              </a:solidFill>
              <a:prstDash val="solid"/>
              <a:round/>
              <a:headEnd/>
              <a:tailEnd/>
            </a:ln>
          </p:spPr>
          <p:txBody>
            <a:bodyPr/>
            <a:lstStyle/>
            <a:p>
              <a:endParaRPr lang="en-US"/>
            </a:p>
          </p:txBody>
        </p:sp>
        <p:sp>
          <p:nvSpPr>
            <p:cNvPr id="327833" name="Freeform 153"/>
            <p:cNvSpPr>
              <a:spLocks/>
            </p:cNvSpPr>
            <p:nvPr/>
          </p:nvSpPr>
          <p:spPr bwMode="auto">
            <a:xfrm>
              <a:off x="1794" y="2179"/>
              <a:ext cx="60" cy="68"/>
            </a:xfrm>
            <a:custGeom>
              <a:avLst/>
              <a:gdLst/>
              <a:ahLst/>
              <a:cxnLst>
                <a:cxn ang="0">
                  <a:pos x="11" y="60"/>
                </a:cxn>
                <a:cxn ang="0">
                  <a:pos x="0" y="47"/>
                </a:cxn>
                <a:cxn ang="0">
                  <a:pos x="1" y="26"/>
                </a:cxn>
                <a:cxn ang="0">
                  <a:pos x="12" y="22"/>
                </a:cxn>
                <a:cxn ang="0">
                  <a:pos x="16" y="11"/>
                </a:cxn>
                <a:cxn ang="0">
                  <a:pos x="19" y="1"/>
                </a:cxn>
                <a:cxn ang="0">
                  <a:pos x="43" y="2"/>
                </a:cxn>
                <a:cxn ang="0">
                  <a:pos x="61" y="1"/>
                </a:cxn>
                <a:cxn ang="0">
                  <a:pos x="61" y="0"/>
                </a:cxn>
                <a:cxn ang="0">
                  <a:pos x="81" y="2"/>
                </a:cxn>
                <a:cxn ang="0">
                  <a:pos x="78" y="13"/>
                </a:cxn>
                <a:cxn ang="0">
                  <a:pos x="72" y="32"/>
                </a:cxn>
                <a:cxn ang="0">
                  <a:pos x="79" y="61"/>
                </a:cxn>
                <a:cxn ang="0">
                  <a:pos x="69" y="84"/>
                </a:cxn>
                <a:cxn ang="0">
                  <a:pos x="57" y="79"/>
                </a:cxn>
                <a:cxn ang="0">
                  <a:pos x="39" y="83"/>
                </a:cxn>
                <a:cxn ang="0">
                  <a:pos x="40" y="95"/>
                </a:cxn>
                <a:cxn ang="0">
                  <a:pos x="30" y="92"/>
                </a:cxn>
                <a:cxn ang="0">
                  <a:pos x="21" y="77"/>
                </a:cxn>
                <a:cxn ang="0">
                  <a:pos x="11" y="60"/>
                </a:cxn>
              </a:cxnLst>
              <a:rect l="0" t="0" r="r" b="b"/>
              <a:pathLst>
                <a:path w="81" h="95">
                  <a:moveTo>
                    <a:pt x="11" y="60"/>
                  </a:moveTo>
                  <a:lnTo>
                    <a:pt x="0" y="47"/>
                  </a:lnTo>
                  <a:lnTo>
                    <a:pt x="1" y="26"/>
                  </a:lnTo>
                  <a:lnTo>
                    <a:pt x="12" y="22"/>
                  </a:lnTo>
                  <a:lnTo>
                    <a:pt x="16" y="11"/>
                  </a:lnTo>
                  <a:lnTo>
                    <a:pt x="19" y="1"/>
                  </a:lnTo>
                  <a:lnTo>
                    <a:pt x="43" y="2"/>
                  </a:lnTo>
                  <a:lnTo>
                    <a:pt x="61" y="1"/>
                  </a:lnTo>
                  <a:lnTo>
                    <a:pt x="61" y="0"/>
                  </a:lnTo>
                  <a:lnTo>
                    <a:pt x="81" y="2"/>
                  </a:lnTo>
                  <a:lnTo>
                    <a:pt x="78" y="13"/>
                  </a:lnTo>
                  <a:lnTo>
                    <a:pt x="72" y="32"/>
                  </a:lnTo>
                  <a:lnTo>
                    <a:pt x="79" y="61"/>
                  </a:lnTo>
                  <a:lnTo>
                    <a:pt x="69" y="84"/>
                  </a:lnTo>
                  <a:lnTo>
                    <a:pt x="57" y="79"/>
                  </a:lnTo>
                  <a:lnTo>
                    <a:pt x="39" y="83"/>
                  </a:lnTo>
                  <a:lnTo>
                    <a:pt x="40" y="95"/>
                  </a:lnTo>
                  <a:lnTo>
                    <a:pt x="30" y="92"/>
                  </a:lnTo>
                  <a:lnTo>
                    <a:pt x="21" y="77"/>
                  </a:lnTo>
                  <a:lnTo>
                    <a:pt x="11" y="60"/>
                  </a:lnTo>
                  <a:close/>
                </a:path>
              </a:pathLst>
            </a:custGeom>
            <a:solidFill>
              <a:srgbClr val="DDCC8D"/>
            </a:solidFill>
            <a:ln w="1588">
              <a:solidFill>
                <a:srgbClr val="000000"/>
              </a:solidFill>
              <a:prstDash val="solid"/>
              <a:round/>
              <a:headEnd/>
              <a:tailEnd/>
            </a:ln>
          </p:spPr>
          <p:txBody>
            <a:bodyPr/>
            <a:lstStyle/>
            <a:p>
              <a:endParaRPr lang="en-US"/>
            </a:p>
          </p:txBody>
        </p:sp>
        <p:sp>
          <p:nvSpPr>
            <p:cNvPr id="327834" name="Freeform 154"/>
            <p:cNvSpPr>
              <a:spLocks/>
            </p:cNvSpPr>
            <p:nvPr/>
          </p:nvSpPr>
          <p:spPr bwMode="auto">
            <a:xfrm>
              <a:off x="1560" y="2071"/>
              <a:ext cx="207" cy="196"/>
            </a:xfrm>
            <a:custGeom>
              <a:avLst/>
              <a:gdLst/>
              <a:ahLst/>
              <a:cxnLst>
                <a:cxn ang="0">
                  <a:pos x="228" y="55"/>
                </a:cxn>
                <a:cxn ang="0">
                  <a:pos x="216" y="50"/>
                </a:cxn>
                <a:cxn ang="0">
                  <a:pos x="215" y="43"/>
                </a:cxn>
                <a:cxn ang="0">
                  <a:pos x="213" y="37"/>
                </a:cxn>
                <a:cxn ang="0">
                  <a:pos x="198" y="39"/>
                </a:cxn>
                <a:cxn ang="0">
                  <a:pos x="150" y="39"/>
                </a:cxn>
                <a:cxn ang="0">
                  <a:pos x="112" y="39"/>
                </a:cxn>
                <a:cxn ang="0">
                  <a:pos x="82" y="16"/>
                </a:cxn>
                <a:cxn ang="0">
                  <a:pos x="67" y="10"/>
                </a:cxn>
                <a:cxn ang="0">
                  <a:pos x="72" y="16"/>
                </a:cxn>
                <a:cxn ang="0">
                  <a:pos x="41" y="32"/>
                </a:cxn>
                <a:cxn ang="0">
                  <a:pos x="39" y="73"/>
                </a:cxn>
                <a:cxn ang="0">
                  <a:pos x="37" y="37"/>
                </a:cxn>
                <a:cxn ang="0">
                  <a:pos x="46" y="8"/>
                </a:cxn>
                <a:cxn ang="0">
                  <a:pos x="21" y="32"/>
                </a:cxn>
                <a:cxn ang="0">
                  <a:pos x="0" y="70"/>
                </a:cxn>
                <a:cxn ang="0">
                  <a:pos x="18" y="97"/>
                </a:cxn>
                <a:cxn ang="0">
                  <a:pos x="33" y="120"/>
                </a:cxn>
                <a:cxn ang="0">
                  <a:pos x="65" y="121"/>
                </a:cxn>
                <a:cxn ang="0">
                  <a:pos x="101" y="141"/>
                </a:cxn>
                <a:cxn ang="0">
                  <a:pos x="113" y="159"/>
                </a:cxn>
                <a:cxn ang="0">
                  <a:pos x="118" y="208"/>
                </a:cxn>
                <a:cxn ang="0">
                  <a:pos x="123" y="237"/>
                </a:cxn>
                <a:cxn ang="0">
                  <a:pos x="144" y="266"/>
                </a:cxn>
                <a:cxn ang="0">
                  <a:pos x="157" y="266"/>
                </a:cxn>
                <a:cxn ang="0">
                  <a:pos x="197" y="235"/>
                </a:cxn>
                <a:cxn ang="0">
                  <a:pos x="187" y="223"/>
                </a:cxn>
                <a:cxn ang="0">
                  <a:pos x="174" y="184"/>
                </a:cxn>
                <a:cxn ang="0">
                  <a:pos x="214" y="198"/>
                </a:cxn>
                <a:cxn ang="0">
                  <a:pos x="234" y="183"/>
                </a:cxn>
                <a:cxn ang="0">
                  <a:pos x="257" y="163"/>
                </a:cxn>
                <a:cxn ang="0">
                  <a:pos x="244" y="145"/>
                </a:cxn>
                <a:cxn ang="0">
                  <a:pos x="267" y="118"/>
                </a:cxn>
                <a:cxn ang="0">
                  <a:pos x="277" y="91"/>
                </a:cxn>
                <a:cxn ang="0">
                  <a:pos x="253" y="85"/>
                </a:cxn>
                <a:cxn ang="0">
                  <a:pos x="245" y="84"/>
                </a:cxn>
                <a:cxn ang="0">
                  <a:pos x="257" y="68"/>
                </a:cxn>
                <a:cxn ang="0">
                  <a:pos x="237" y="57"/>
                </a:cxn>
                <a:cxn ang="0">
                  <a:pos x="231" y="58"/>
                </a:cxn>
              </a:cxnLst>
              <a:rect l="0" t="0" r="r" b="b"/>
              <a:pathLst>
                <a:path w="277" h="266">
                  <a:moveTo>
                    <a:pt x="231" y="58"/>
                  </a:moveTo>
                  <a:lnTo>
                    <a:pt x="228" y="55"/>
                  </a:lnTo>
                  <a:lnTo>
                    <a:pt x="225" y="50"/>
                  </a:lnTo>
                  <a:lnTo>
                    <a:pt x="216" y="50"/>
                  </a:lnTo>
                  <a:lnTo>
                    <a:pt x="220" y="49"/>
                  </a:lnTo>
                  <a:lnTo>
                    <a:pt x="215" y="43"/>
                  </a:lnTo>
                  <a:lnTo>
                    <a:pt x="235" y="36"/>
                  </a:lnTo>
                  <a:lnTo>
                    <a:pt x="213" y="37"/>
                  </a:lnTo>
                  <a:lnTo>
                    <a:pt x="191" y="37"/>
                  </a:lnTo>
                  <a:lnTo>
                    <a:pt x="198" y="39"/>
                  </a:lnTo>
                  <a:lnTo>
                    <a:pt x="178" y="49"/>
                  </a:lnTo>
                  <a:lnTo>
                    <a:pt x="150" y="39"/>
                  </a:lnTo>
                  <a:lnTo>
                    <a:pt x="131" y="39"/>
                  </a:lnTo>
                  <a:lnTo>
                    <a:pt x="112" y="39"/>
                  </a:lnTo>
                  <a:lnTo>
                    <a:pt x="105" y="25"/>
                  </a:lnTo>
                  <a:lnTo>
                    <a:pt x="82" y="16"/>
                  </a:lnTo>
                  <a:lnTo>
                    <a:pt x="73" y="0"/>
                  </a:lnTo>
                  <a:lnTo>
                    <a:pt x="67" y="10"/>
                  </a:lnTo>
                  <a:lnTo>
                    <a:pt x="77" y="16"/>
                  </a:lnTo>
                  <a:lnTo>
                    <a:pt x="72" y="16"/>
                  </a:lnTo>
                  <a:lnTo>
                    <a:pt x="46" y="27"/>
                  </a:lnTo>
                  <a:lnTo>
                    <a:pt x="41" y="32"/>
                  </a:lnTo>
                  <a:lnTo>
                    <a:pt x="47" y="62"/>
                  </a:lnTo>
                  <a:lnTo>
                    <a:pt x="39" y="73"/>
                  </a:lnTo>
                  <a:lnTo>
                    <a:pt x="27" y="57"/>
                  </a:lnTo>
                  <a:lnTo>
                    <a:pt x="37" y="37"/>
                  </a:lnTo>
                  <a:lnTo>
                    <a:pt x="31" y="19"/>
                  </a:lnTo>
                  <a:lnTo>
                    <a:pt x="46" y="8"/>
                  </a:lnTo>
                  <a:lnTo>
                    <a:pt x="31" y="12"/>
                  </a:lnTo>
                  <a:lnTo>
                    <a:pt x="21" y="32"/>
                  </a:lnTo>
                  <a:lnTo>
                    <a:pt x="9" y="51"/>
                  </a:lnTo>
                  <a:lnTo>
                    <a:pt x="0" y="70"/>
                  </a:lnTo>
                  <a:lnTo>
                    <a:pt x="9" y="70"/>
                  </a:lnTo>
                  <a:lnTo>
                    <a:pt x="18" y="97"/>
                  </a:lnTo>
                  <a:lnTo>
                    <a:pt x="18" y="111"/>
                  </a:lnTo>
                  <a:lnTo>
                    <a:pt x="33" y="120"/>
                  </a:lnTo>
                  <a:lnTo>
                    <a:pt x="48" y="121"/>
                  </a:lnTo>
                  <a:lnTo>
                    <a:pt x="65" y="121"/>
                  </a:lnTo>
                  <a:lnTo>
                    <a:pt x="83" y="142"/>
                  </a:lnTo>
                  <a:lnTo>
                    <a:pt x="101" y="141"/>
                  </a:lnTo>
                  <a:lnTo>
                    <a:pt x="119" y="140"/>
                  </a:lnTo>
                  <a:lnTo>
                    <a:pt x="113" y="159"/>
                  </a:lnTo>
                  <a:lnTo>
                    <a:pt x="108" y="178"/>
                  </a:lnTo>
                  <a:lnTo>
                    <a:pt x="118" y="208"/>
                  </a:lnTo>
                  <a:lnTo>
                    <a:pt x="112" y="219"/>
                  </a:lnTo>
                  <a:lnTo>
                    <a:pt x="123" y="237"/>
                  </a:lnTo>
                  <a:lnTo>
                    <a:pt x="127" y="255"/>
                  </a:lnTo>
                  <a:lnTo>
                    <a:pt x="144" y="266"/>
                  </a:lnTo>
                  <a:lnTo>
                    <a:pt x="155" y="265"/>
                  </a:lnTo>
                  <a:lnTo>
                    <a:pt x="157" y="266"/>
                  </a:lnTo>
                  <a:lnTo>
                    <a:pt x="179" y="250"/>
                  </a:lnTo>
                  <a:lnTo>
                    <a:pt x="197" y="235"/>
                  </a:lnTo>
                  <a:lnTo>
                    <a:pt x="201" y="228"/>
                  </a:lnTo>
                  <a:lnTo>
                    <a:pt x="187" y="223"/>
                  </a:lnTo>
                  <a:lnTo>
                    <a:pt x="181" y="198"/>
                  </a:lnTo>
                  <a:lnTo>
                    <a:pt x="174" y="184"/>
                  </a:lnTo>
                  <a:lnTo>
                    <a:pt x="195" y="192"/>
                  </a:lnTo>
                  <a:lnTo>
                    <a:pt x="214" y="198"/>
                  </a:lnTo>
                  <a:lnTo>
                    <a:pt x="217" y="190"/>
                  </a:lnTo>
                  <a:lnTo>
                    <a:pt x="234" y="183"/>
                  </a:lnTo>
                  <a:lnTo>
                    <a:pt x="251" y="176"/>
                  </a:lnTo>
                  <a:lnTo>
                    <a:pt x="257" y="163"/>
                  </a:lnTo>
                  <a:lnTo>
                    <a:pt x="256" y="163"/>
                  </a:lnTo>
                  <a:lnTo>
                    <a:pt x="244" y="145"/>
                  </a:lnTo>
                  <a:lnTo>
                    <a:pt x="251" y="127"/>
                  </a:lnTo>
                  <a:lnTo>
                    <a:pt x="267" y="118"/>
                  </a:lnTo>
                  <a:lnTo>
                    <a:pt x="258" y="109"/>
                  </a:lnTo>
                  <a:lnTo>
                    <a:pt x="277" y="91"/>
                  </a:lnTo>
                  <a:lnTo>
                    <a:pt x="274" y="85"/>
                  </a:lnTo>
                  <a:lnTo>
                    <a:pt x="253" y="85"/>
                  </a:lnTo>
                  <a:lnTo>
                    <a:pt x="240" y="85"/>
                  </a:lnTo>
                  <a:lnTo>
                    <a:pt x="245" y="84"/>
                  </a:lnTo>
                  <a:lnTo>
                    <a:pt x="252" y="73"/>
                  </a:lnTo>
                  <a:lnTo>
                    <a:pt x="257" y="68"/>
                  </a:lnTo>
                  <a:lnTo>
                    <a:pt x="245" y="56"/>
                  </a:lnTo>
                  <a:lnTo>
                    <a:pt x="237" y="57"/>
                  </a:lnTo>
                  <a:lnTo>
                    <a:pt x="229" y="52"/>
                  </a:lnTo>
                  <a:lnTo>
                    <a:pt x="231" y="58"/>
                  </a:lnTo>
                  <a:close/>
                </a:path>
              </a:pathLst>
            </a:custGeom>
            <a:solidFill>
              <a:srgbClr val="DDCC8D"/>
            </a:solidFill>
            <a:ln w="1588">
              <a:solidFill>
                <a:srgbClr val="000000"/>
              </a:solidFill>
              <a:prstDash val="solid"/>
              <a:round/>
              <a:headEnd/>
              <a:tailEnd/>
            </a:ln>
          </p:spPr>
          <p:txBody>
            <a:bodyPr/>
            <a:lstStyle/>
            <a:p>
              <a:endParaRPr lang="en-US"/>
            </a:p>
          </p:txBody>
        </p:sp>
        <p:sp>
          <p:nvSpPr>
            <p:cNvPr id="327835" name="Freeform 155"/>
            <p:cNvSpPr>
              <a:spLocks/>
            </p:cNvSpPr>
            <p:nvPr/>
          </p:nvSpPr>
          <p:spPr bwMode="auto">
            <a:xfrm>
              <a:off x="1367" y="2091"/>
              <a:ext cx="50" cy="51"/>
            </a:xfrm>
            <a:custGeom>
              <a:avLst/>
              <a:gdLst/>
              <a:ahLst/>
              <a:cxnLst>
                <a:cxn ang="0">
                  <a:pos x="13" y="36"/>
                </a:cxn>
                <a:cxn ang="0">
                  <a:pos x="0" y="17"/>
                </a:cxn>
                <a:cxn ang="0">
                  <a:pos x="2" y="6"/>
                </a:cxn>
                <a:cxn ang="0">
                  <a:pos x="2" y="4"/>
                </a:cxn>
                <a:cxn ang="0">
                  <a:pos x="4" y="0"/>
                </a:cxn>
                <a:cxn ang="0">
                  <a:pos x="33" y="6"/>
                </a:cxn>
                <a:cxn ang="0">
                  <a:pos x="45" y="4"/>
                </a:cxn>
                <a:cxn ang="0">
                  <a:pos x="55" y="19"/>
                </a:cxn>
                <a:cxn ang="0">
                  <a:pos x="66" y="35"/>
                </a:cxn>
                <a:cxn ang="0">
                  <a:pos x="58" y="37"/>
                </a:cxn>
                <a:cxn ang="0">
                  <a:pos x="58" y="53"/>
                </a:cxn>
                <a:cxn ang="0">
                  <a:pos x="57" y="71"/>
                </a:cxn>
                <a:cxn ang="0">
                  <a:pos x="48" y="55"/>
                </a:cxn>
                <a:cxn ang="0">
                  <a:pos x="48" y="62"/>
                </a:cxn>
                <a:cxn ang="0">
                  <a:pos x="43" y="54"/>
                </a:cxn>
                <a:cxn ang="0">
                  <a:pos x="37" y="41"/>
                </a:cxn>
                <a:cxn ang="0">
                  <a:pos x="24" y="30"/>
                </a:cxn>
                <a:cxn ang="0">
                  <a:pos x="12" y="19"/>
                </a:cxn>
                <a:cxn ang="0">
                  <a:pos x="16" y="31"/>
                </a:cxn>
                <a:cxn ang="0">
                  <a:pos x="13" y="36"/>
                </a:cxn>
              </a:cxnLst>
              <a:rect l="0" t="0" r="r" b="b"/>
              <a:pathLst>
                <a:path w="66" h="71">
                  <a:moveTo>
                    <a:pt x="13" y="36"/>
                  </a:moveTo>
                  <a:lnTo>
                    <a:pt x="0" y="17"/>
                  </a:lnTo>
                  <a:lnTo>
                    <a:pt x="2" y="6"/>
                  </a:lnTo>
                  <a:lnTo>
                    <a:pt x="2" y="4"/>
                  </a:lnTo>
                  <a:lnTo>
                    <a:pt x="4" y="0"/>
                  </a:lnTo>
                  <a:lnTo>
                    <a:pt x="33" y="6"/>
                  </a:lnTo>
                  <a:lnTo>
                    <a:pt x="45" y="4"/>
                  </a:lnTo>
                  <a:lnTo>
                    <a:pt x="55" y="19"/>
                  </a:lnTo>
                  <a:lnTo>
                    <a:pt x="66" y="35"/>
                  </a:lnTo>
                  <a:lnTo>
                    <a:pt x="58" y="37"/>
                  </a:lnTo>
                  <a:lnTo>
                    <a:pt x="58" y="53"/>
                  </a:lnTo>
                  <a:lnTo>
                    <a:pt x="57" y="71"/>
                  </a:lnTo>
                  <a:lnTo>
                    <a:pt x="48" y="55"/>
                  </a:lnTo>
                  <a:lnTo>
                    <a:pt x="48" y="62"/>
                  </a:lnTo>
                  <a:lnTo>
                    <a:pt x="43" y="54"/>
                  </a:lnTo>
                  <a:lnTo>
                    <a:pt x="37" y="41"/>
                  </a:lnTo>
                  <a:lnTo>
                    <a:pt x="24" y="30"/>
                  </a:lnTo>
                  <a:lnTo>
                    <a:pt x="12" y="19"/>
                  </a:lnTo>
                  <a:lnTo>
                    <a:pt x="16" y="31"/>
                  </a:lnTo>
                  <a:lnTo>
                    <a:pt x="13" y="36"/>
                  </a:lnTo>
                  <a:close/>
                </a:path>
              </a:pathLst>
            </a:custGeom>
            <a:solidFill>
              <a:srgbClr val="DDCC8D"/>
            </a:solidFill>
            <a:ln w="1588">
              <a:solidFill>
                <a:srgbClr val="000000"/>
              </a:solidFill>
              <a:prstDash val="solid"/>
              <a:round/>
              <a:headEnd/>
              <a:tailEnd/>
            </a:ln>
          </p:spPr>
          <p:txBody>
            <a:bodyPr/>
            <a:lstStyle/>
            <a:p>
              <a:endParaRPr lang="en-US"/>
            </a:p>
          </p:txBody>
        </p:sp>
        <p:sp>
          <p:nvSpPr>
            <p:cNvPr id="327836" name="Freeform 156"/>
            <p:cNvSpPr>
              <a:spLocks/>
            </p:cNvSpPr>
            <p:nvPr/>
          </p:nvSpPr>
          <p:spPr bwMode="auto">
            <a:xfrm>
              <a:off x="3560" y="2623"/>
              <a:ext cx="5" cy="6"/>
            </a:xfrm>
            <a:custGeom>
              <a:avLst/>
              <a:gdLst/>
              <a:ahLst/>
              <a:cxnLst>
                <a:cxn ang="0">
                  <a:pos x="9" y="0"/>
                </a:cxn>
                <a:cxn ang="0">
                  <a:pos x="0" y="8"/>
                </a:cxn>
                <a:cxn ang="0">
                  <a:pos x="10" y="4"/>
                </a:cxn>
                <a:cxn ang="0">
                  <a:pos x="9" y="0"/>
                </a:cxn>
              </a:cxnLst>
              <a:rect l="0" t="0" r="r" b="b"/>
              <a:pathLst>
                <a:path w="10" h="8">
                  <a:moveTo>
                    <a:pt x="9" y="0"/>
                  </a:moveTo>
                  <a:lnTo>
                    <a:pt x="0" y="8"/>
                  </a:lnTo>
                  <a:lnTo>
                    <a:pt x="10" y="4"/>
                  </a:lnTo>
                  <a:lnTo>
                    <a:pt x="9" y="0"/>
                  </a:lnTo>
                  <a:close/>
                </a:path>
              </a:pathLst>
            </a:custGeom>
            <a:solidFill>
              <a:srgbClr val="DDCC8D"/>
            </a:solidFill>
            <a:ln w="1588">
              <a:solidFill>
                <a:srgbClr val="000000"/>
              </a:solidFill>
              <a:prstDash val="solid"/>
              <a:round/>
              <a:headEnd/>
              <a:tailEnd/>
            </a:ln>
          </p:spPr>
          <p:txBody>
            <a:bodyPr/>
            <a:lstStyle/>
            <a:p>
              <a:endParaRPr lang="en-US"/>
            </a:p>
          </p:txBody>
        </p:sp>
        <p:sp>
          <p:nvSpPr>
            <p:cNvPr id="327837" name="Freeform 157"/>
            <p:cNvSpPr>
              <a:spLocks/>
            </p:cNvSpPr>
            <p:nvPr/>
          </p:nvSpPr>
          <p:spPr bwMode="auto">
            <a:xfrm>
              <a:off x="4374" y="2464"/>
              <a:ext cx="614" cy="483"/>
            </a:xfrm>
            <a:custGeom>
              <a:avLst/>
              <a:gdLst/>
              <a:ahLst/>
              <a:cxnLst>
                <a:cxn ang="0">
                  <a:pos x="462" y="14"/>
                </a:cxn>
                <a:cxn ang="0">
                  <a:pos x="468" y="32"/>
                </a:cxn>
                <a:cxn ang="0">
                  <a:pos x="432" y="43"/>
                </a:cxn>
                <a:cxn ang="0">
                  <a:pos x="416" y="62"/>
                </a:cxn>
                <a:cxn ang="0">
                  <a:pos x="408" y="93"/>
                </a:cxn>
                <a:cxn ang="0">
                  <a:pos x="391" y="101"/>
                </a:cxn>
                <a:cxn ang="0">
                  <a:pos x="365" y="110"/>
                </a:cxn>
                <a:cxn ang="0">
                  <a:pos x="348" y="74"/>
                </a:cxn>
                <a:cxn ang="0">
                  <a:pos x="329" y="77"/>
                </a:cxn>
                <a:cxn ang="0">
                  <a:pos x="312" y="102"/>
                </a:cxn>
                <a:cxn ang="0">
                  <a:pos x="291" y="116"/>
                </a:cxn>
                <a:cxn ang="0">
                  <a:pos x="290" y="129"/>
                </a:cxn>
                <a:cxn ang="0">
                  <a:pos x="275" y="128"/>
                </a:cxn>
                <a:cxn ang="0">
                  <a:pos x="270" y="165"/>
                </a:cxn>
                <a:cxn ang="0">
                  <a:pos x="237" y="157"/>
                </a:cxn>
                <a:cxn ang="0">
                  <a:pos x="186" y="212"/>
                </a:cxn>
                <a:cxn ang="0">
                  <a:pos x="120" y="227"/>
                </a:cxn>
                <a:cxn ang="0">
                  <a:pos x="57" y="258"/>
                </a:cxn>
                <a:cxn ang="0">
                  <a:pos x="37" y="342"/>
                </a:cxn>
                <a:cxn ang="0">
                  <a:pos x="27" y="345"/>
                </a:cxn>
                <a:cxn ang="0">
                  <a:pos x="24" y="380"/>
                </a:cxn>
                <a:cxn ang="0">
                  <a:pos x="31" y="458"/>
                </a:cxn>
                <a:cxn ang="0">
                  <a:pos x="9" y="533"/>
                </a:cxn>
                <a:cxn ang="0">
                  <a:pos x="27" y="566"/>
                </a:cxn>
                <a:cxn ang="0">
                  <a:pos x="93" y="541"/>
                </a:cxn>
                <a:cxn ang="0">
                  <a:pos x="183" y="521"/>
                </a:cxn>
                <a:cxn ang="0">
                  <a:pos x="284" y="492"/>
                </a:cxn>
                <a:cxn ang="0">
                  <a:pos x="376" y="499"/>
                </a:cxn>
                <a:cxn ang="0">
                  <a:pos x="389" y="537"/>
                </a:cxn>
                <a:cxn ang="0">
                  <a:pos x="401" y="558"/>
                </a:cxn>
                <a:cxn ang="0">
                  <a:pos x="451" y="525"/>
                </a:cxn>
                <a:cxn ang="0">
                  <a:pos x="427" y="569"/>
                </a:cxn>
                <a:cxn ang="0">
                  <a:pos x="445" y="577"/>
                </a:cxn>
                <a:cxn ang="0">
                  <a:pos x="448" y="633"/>
                </a:cxn>
                <a:cxn ang="0">
                  <a:pos x="523" y="642"/>
                </a:cxn>
                <a:cxn ang="0">
                  <a:pos x="532" y="643"/>
                </a:cxn>
                <a:cxn ang="0">
                  <a:pos x="553" y="651"/>
                </a:cxn>
                <a:cxn ang="0">
                  <a:pos x="643" y="611"/>
                </a:cxn>
                <a:cxn ang="0">
                  <a:pos x="712" y="531"/>
                </a:cxn>
                <a:cxn ang="0">
                  <a:pos x="776" y="463"/>
                </a:cxn>
                <a:cxn ang="0">
                  <a:pos x="806" y="387"/>
                </a:cxn>
                <a:cxn ang="0">
                  <a:pos x="808" y="324"/>
                </a:cxn>
                <a:cxn ang="0">
                  <a:pos x="788" y="275"/>
                </a:cxn>
                <a:cxn ang="0">
                  <a:pos x="769" y="249"/>
                </a:cxn>
                <a:cxn ang="0">
                  <a:pos x="745" y="204"/>
                </a:cxn>
                <a:cxn ang="0">
                  <a:pos x="718" y="126"/>
                </a:cxn>
                <a:cxn ang="0">
                  <a:pos x="691" y="84"/>
                </a:cxn>
                <a:cxn ang="0">
                  <a:pos x="682" y="18"/>
                </a:cxn>
                <a:cxn ang="0">
                  <a:pos x="660" y="29"/>
                </a:cxn>
                <a:cxn ang="0">
                  <a:pos x="652" y="56"/>
                </a:cxn>
                <a:cxn ang="0">
                  <a:pos x="643" y="103"/>
                </a:cxn>
                <a:cxn ang="0">
                  <a:pos x="586" y="149"/>
                </a:cxn>
                <a:cxn ang="0">
                  <a:pos x="520" y="92"/>
                </a:cxn>
                <a:cxn ang="0">
                  <a:pos x="548" y="50"/>
                </a:cxn>
                <a:cxn ang="0">
                  <a:pos x="538" y="33"/>
                </a:cxn>
                <a:cxn ang="0">
                  <a:pos x="503" y="31"/>
                </a:cxn>
              </a:cxnLst>
              <a:rect l="0" t="0" r="r" b="b"/>
              <a:pathLst>
                <a:path w="817" h="659">
                  <a:moveTo>
                    <a:pt x="479" y="15"/>
                  </a:moveTo>
                  <a:lnTo>
                    <a:pt x="470" y="14"/>
                  </a:lnTo>
                  <a:lnTo>
                    <a:pt x="464" y="12"/>
                  </a:lnTo>
                  <a:lnTo>
                    <a:pt x="462" y="14"/>
                  </a:lnTo>
                  <a:lnTo>
                    <a:pt x="456" y="13"/>
                  </a:lnTo>
                  <a:lnTo>
                    <a:pt x="464" y="18"/>
                  </a:lnTo>
                  <a:lnTo>
                    <a:pt x="473" y="23"/>
                  </a:lnTo>
                  <a:lnTo>
                    <a:pt x="468" y="32"/>
                  </a:lnTo>
                  <a:lnTo>
                    <a:pt x="462" y="35"/>
                  </a:lnTo>
                  <a:lnTo>
                    <a:pt x="444" y="32"/>
                  </a:lnTo>
                  <a:lnTo>
                    <a:pt x="437" y="36"/>
                  </a:lnTo>
                  <a:lnTo>
                    <a:pt x="432" y="43"/>
                  </a:lnTo>
                  <a:lnTo>
                    <a:pt x="427" y="39"/>
                  </a:lnTo>
                  <a:lnTo>
                    <a:pt x="425" y="44"/>
                  </a:lnTo>
                  <a:lnTo>
                    <a:pt x="418" y="57"/>
                  </a:lnTo>
                  <a:lnTo>
                    <a:pt x="416" y="62"/>
                  </a:lnTo>
                  <a:lnTo>
                    <a:pt x="408" y="69"/>
                  </a:lnTo>
                  <a:lnTo>
                    <a:pt x="398" y="87"/>
                  </a:lnTo>
                  <a:lnTo>
                    <a:pt x="404" y="90"/>
                  </a:lnTo>
                  <a:lnTo>
                    <a:pt x="408" y="93"/>
                  </a:lnTo>
                  <a:lnTo>
                    <a:pt x="402" y="101"/>
                  </a:lnTo>
                  <a:lnTo>
                    <a:pt x="409" y="109"/>
                  </a:lnTo>
                  <a:lnTo>
                    <a:pt x="392" y="97"/>
                  </a:lnTo>
                  <a:lnTo>
                    <a:pt x="391" y="101"/>
                  </a:lnTo>
                  <a:lnTo>
                    <a:pt x="377" y="95"/>
                  </a:lnTo>
                  <a:lnTo>
                    <a:pt x="372" y="107"/>
                  </a:lnTo>
                  <a:lnTo>
                    <a:pt x="368" y="107"/>
                  </a:lnTo>
                  <a:lnTo>
                    <a:pt x="365" y="110"/>
                  </a:lnTo>
                  <a:lnTo>
                    <a:pt x="366" y="104"/>
                  </a:lnTo>
                  <a:lnTo>
                    <a:pt x="371" y="90"/>
                  </a:lnTo>
                  <a:lnTo>
                    <a:pt x="350" y="69"/>
                  </a:lnTo>
                  <a:lnTo>
                    <a:pt x="348" y="74"/>
                  </a:lnTo>
                  <a:lnTo>
                    <a:pt x="340" y="78"/>
                  </a:lnTo>
                  <a:lnTo>
                    <a:pt x="338" y="75"/>
                  </a:lnTo>
                  <a:lnTo>
                    <a:pt x="334" y="78"/>
                  </a:lnTo>
                  <a:lnTo>
                    <a:pt x="329" y="77"/>
                  </a:lnTo>
                  <a:lnTo>
                    <a:pt x="325" y="90"/>
                  </a:lnTo>
                  <a:lnTo>
                    <a:pt x="321" y="84"/>
                  </a:lnTo>
                  <a:lnTo>
                    <a:pt x="311" y="95"/>
                  </a:lnTo>
                  <a:lnTo>
                    <a:pt x="312" y="102"/>
                  </a:lnTo>
                  <a:lnTo>
                    <a:pt x="303" y="101"/>
                  </a:lnTo>
                  <a:lnTo>
                    <a:pt x="308" y="111"/>
                  </a:lnTo>
                  <a:lnTo>
                    <a:pt x="299" y="107"/>
                  </a:lnTo>
                  <a:lnTo>
                    <a:pt x="291" y="116"/>
                  </a:lnTo>
                  <a:lnTo>
                    <a:pt x="294" y="117"/>
                  </a:lnTo>
                  <a:lnTo>
                    <a:pt x="296" y="117"/>
                  </a:lnTo>
                  <a:lnTo>
                    <a:pt x="291" y="123"/>
                  </a:lnTo>
                  <a:lnTo>
                    <a:pt x="290" y="129"/>
                  </a:lnTo>
                  <a:lnTo>
                    <a:pt x="295" y="131"/>
                  </a:lnTo>
                  <a:lnTo>
                    <a:pt x="284" y="129"/>
                  </a:lnTo>
                  <a:lnTo>
                    <a:pt x="279" y="129"/>
                  </a:lnTo>
                  <a:lnTo>
                    <a:pt x="275" y="128"/>
                  </a:lnTo>
                  <a:lnTo>
                    <a:pt x="272" y="133"/>
                  </a:lnTo>
                  <a:lnTo>
                    <a:pt x="275" y="144"/>
                  </a:lnTo>
                  <a:lnTo>
                    <a:pt x="270" y="147"/>
                  </a:lnTo>
                  <a:lnTo>
                    <a:pt x="270" y="165"/>
                  </a:lnTo>
                  <a:lnTo>
                    <a:pt x="264" y="149"/>
                  </a:lnTo>
                  <a:lnTo>
                    <a:pt x="258" y="132"/>
                  </a:lnTo>
                  <a:lnTo>
                    <a:pt x="251" y="139"/>
                  </a:lnTo>
                  <a:lnTo>
                    <a:pt x="237" y="157"/>
                  </a:lnTo>
                  <a:lnTo>
                    <a:pt x="237" y="173"/>
                  </a:lnTo>
                  <a:lnTo>
                    <a:pt x="218" y="195"/>
                  </a:lnTo>
                  <a:lnTo>
                    <a:pt x="201" y="204"/>
                  </a:lnTo>
                  <a:lnTo>
                    <a:pt x="186" y="212"/>
                  </a:lnTo>
                  <a:lnTo>
                    <a:pt x="163" y="218"/>
                  </a:lnTo>
                  <a:lnTo>
                    <a:pt x="144" y="224"/>
                  </a:lnTo>
                  <a:lnTo>
                    <a:pt x="126" y="230"/>
                  </a:lnTo>
                  <a:lnTo>
                    <a:pt x="120" y="227"/>
                  </a:lnTo>
                  <a:lnTo>
                    <a:pt x="92" y="246"/>
                  </a:lnTo>
                  <a:lnTo>
                    <a:pt x="65" y="265"/>
                  </a:lnTo>
                  <a:lnTo>
                    <a:pt x="56" y="272"/>
                  </a:lnTo>
                  <a:lnTo>
                    <a:pt x="57" y="258"/>
                  </a:lnTo>
                  <a:lnTo>
                    <a:pt x="47" y="279"/>
                  </a:lnTo>
                  <a:lnTo>
                    <a:pt x="37" y="305"/>
                  </a:lnTo>
                  <a:lnTo>
                    <a:pt x="35" y="325"/>
                  </a:lnTo>
                  <a:lnTo>
                    <a:pt x="37" y="342"/>
                  </a:lnTo>
                  <a:lnTo>
                    <a:pt x="38" y="359"/>
                  </a:lnTo>
                  <a:lnTo>
                    <a:pt x="33" y="362"/>
                  </a:lnTo>
                  <a:lnTo>
                    <a:pt x="33" y="356"/>
                  </a:lnTo>
                  <a:lnTo>
                    <a:pt x="27" y="345"/>
                  </a:lnTo>
                  <a:lnTo>
                    <a:pt x="27" y="369"/>
                  </a:lnTo>
                  <a:lnTo>
                    <a:pt x="23" y="359"/>
                  </a:lnTo>
                  <a:lnTo>
                    <a:pt x="20" y="357"/>
                  </a:lnTo>
                  <a:lnTo>
                    <a:pt x="24" y="380"/>
                  </a:lnTo>
                  <a:lnTo>
                    <a:pt x="26" y="402"/>
                  </a:lnTo>
                  <a:lnTo>
                    <a:pt x="30" y="421"/>
                  </a:lnTo>
                  <a:lnTo>
                    <a:pt x="32" y="441"/>
                  </a:lnTo>
                  <a:lnTo>
                    <a:pt x="31" y="458"/>
                  </a:lnTo>
                  <a:lnTo>
                    <a:pt x="29" y="475"/>
                  </a:lnTo>
                  <a:lnTo>
                    <a:pt x="26" y="493"/>
                  </a:lnTo>
                  <a:lnTo>
                    <a:pt x="25" y="510"/>
                  </a:lnTo>
                  <a:lnTo>
                    <a:pt x="9" y="533"/>
                  </a:lnTo>
                  <a:lnTo>
                    <a:pt x="0" y="535"/>
                  </a:lnTo>
                  <a:lnTo>
                    <a:pt x="0" y="549"/>
                  </a:lnTo>
                  <a:lnTo>
                    <a:pt x="13" y="558"/>
                  </a:lnTo>
                  <a:lnTo>
                    <a:pt x="27" y="566"/>
                  </a:lnTo>
                  <a:lnTo>
                    <a:pt x="53" y="564"/>
                  </a:lnTo>
                  <a:lnTo>
                    <a:pt x="77" y="554"/>
                  </a:lnTo>
                  <a:lnTo>
                    <a:pt x="80" y="551"/>
                  </a:lnTo>
                  <a:lnTo>
                    <a:pt x="93" y="541"/>
                  </a:lnTo>
                  <a:lnTo>
                    <a:pt x="115" y="541"/>
                  </a:lnTo>
                  <a:lnTo>
                    <a:pt x="137" y="541"/>
                  </a:lnTo>
                  <a:lnTo>
                    <a:pt x="164" y="540"/>
                  </a:lnTo>
                  <a:lnTo>
                    <a:pt x="183" y="521"/>
                  </a:lnTo>
                  <a:lnTo>
                    <a:pt x="210" y="511"/>
                  </a:lnTo>
                  <a:lnTo>
                    <a:pt x="235" y="501"/>
                  </a:lnTo>
                  <a:lnTo>
                    <a:pt x="259" y="497"/>
                  </a:lnTo>
                  <a:lnTo>
                    <a:pt x="284" y="492"/>
                  </a:lnTo>
                  <a:lnTo>
                    <a:pt x="309" y="488"/>
                  </a:lnTo>
                  <a:lnTo>
                    <a:pt x="335" y="485"/>
                  </a:lnTo>
                  <a:lnTo>
                    <a:pt x="348" y="489"/>
                  </a:lnTo>
                  <a:lnTo>
                    <a:pt x="376" y="499"/>
                  </a:lnTo>
                  <a:lnTo>
                    <a:pt x="382" y="506"/>
                  </a:lnTo>
                  <a:lnTo>
                    <a:pt x="384" y="511"/>
                  </a:lnTo>
                  <a:lnTo>
                    <a:pt x="386" y="522"/>
                  </a:lnTo>
                  <a:lnTo>
                    <a:pt x="389" y="537"/>
                  </a:lnTo>
                  <a:lnTo>
                    <a:pt x="391" y="553"/>
                  </a:lnTo>
                  <a:lnTo>
                    <a:pt x="386" y="553"/>
                  </a:lnTo>
                  <a:lnTo>
                    <a:pt x="396" y="561"/>
                  </a:lnTo>
                  <a:lnTo>
                    <a:pt x="401" y="558"/>
                  </a:lnTo>
                  <a:lnTo>
                    <a:pt x="424" y="537"/>
                  </a:lnTo>
                  <a:lnTo>
                    <a:pt x="446" y="519"/>
                  </a:lnTo>
                  <a:lnTo>
                    <a:pt x="456" y="509"/>
                  </a:lnTo>
                  <a:lnTo>
                    <a:pt x="451" y="525"/>
                  </a:lnTo>
                  <a:lnTo>
                    <a:pt x="437" y="545"/>
                  </a:lnTo>
                  <a:lnTo>
                    <a:pt x="422" y="563"/>
                  </a:lnTo>
                  <a:lnTo>
                    <a:pt x="413" y="569"/>
                  </a:lnTo>
                  <a:lnTo>
                    <a:pt x="427" y="569"/>
                  </a:lnTo>
                  <a:lnTo>
                    <a:pt x="444" y="547"/>
                  </a:lnTo>
                  <a:lnTo>
                    <a:pt x="450" y="559"/>
                  </a:lnTo>
                  <a:lnTo>
                    <a:pt x="433" y="577"/>
                  </a:lnTo>
                  <a:lnTo>
                    <a:pt x="445" y="577"/>
                  </a:lnTo>
                  <a:lnTo>
                    <a:pt x="449" y="578"/>
                  </a:lnTo>
                  <a:lnTo>
                    <a:pt x="454" y="588"/>
                  </a:lnTo>
                  <a:lnTo>
                    <a:pt x="445" y="609"/>
                  </a:lnTo>
                  <a:lnTo>
                    <a:pt x="448" y="633"/>
                  </a:lnTo>
                  <a:lnTo>
                    <a:pt x="467" y="642"/>
                  </a:lnTo>
                  <a:lnTo>
                    <a:pt x="481" y="647"/>
                  </a:lnTo>
                  <a:lnTo>
                    <a:pt x="494" y="653"/>
                  </a:lnTo>
                  <a:lnTo>
                    <a:pt x="523" y="642"/>
                  </a:lnTo>
                  <a:lnTo>
                    <a:pt x="523" y="638"/>
                  </a:lnTo>
                  <a:lnTo>
                    <a:pt x="535" y="632"/>
                  </a:lnTo>
                  <a:lnTo>
                    <a:pt x="527" y="643"/>
                  </a:lnTo>
                  <a:lnTo>
                    <a:pt x="532" y="643"/>
                  </a:lnTo>
                  <a:lnTo>
                    <a:pt x="539" y="643"/>
                  </a:lnTo>
                  <a:lnTo>
                    <a:pt x="542" y="655"/>
                  </a:lnTo>
                  <a:lnTo>
                    <a:pt x="547" y="659"/>
                  </a:lnTo>
                  <a:lnTo>
                    <a:pt x="553" y="651"/>
                  </a:lnTo>
                  <a:lnTo>
                    <a:pt x="590" y="632"/>
                  </a:lnTo>
                  <a:lnTo>
                    <a:pt x="608" y="630"/>
                  </a:lnTo>
                  <a:lnTo>
                    <a:pt x="634" y="623"/>
                  </a:lnTo>
                  <a:lnTo>
                    <a:pt x="643" y="611"/>
                  </a:lnTo>
                  <a:lnTo>
                    <a:pt x="665" y="587"/>
                  </a:lnTo>
                  <a:lnTo>
                    <a:pt x="685" y="564"/>
                  </a:lnTo>
                  <a:lnTo>
                    <a:pt x="704" y="537"/>
                  </a:lnTo>
                  <a:lnTo>
                    <a:pt x="712" y="531"/>
                  </a:lnTo>
                  <a:lnTo>
                    <a:pt x="736" y="512"/>
                  </a:lnTo>
                  <a:lnTo>
                    <a:pt x="744" y="506"/>
                  </a:lnTo>
                  <a:lnTo>
                    <a:pt x="761" y="485"/>
                  </a:lnTo>
                  <a:lnTo>
                    <a:pt x="776" y="463"/>
                  </a:lnTo>
                  <a:lnTo>
                    <a:pt x="792" y="441"/>
                  </a:lnTo>
                  <a:lnTo>
                    <a:pt x="805" y="420"/>
                  </a:lnTo>
                  <a:lnTo>
                    <a:pt x="806" y="403"/>
                  </a:lnTo>
                  <a:lnTo>
                    <a:pt x="806" y="387"/>
                  </a:lnTo>
                  <a:lnTo>
                    <a:pt x="812" y="369"/>
                  </a:lnTo>
                  <a:lnTo>
                    <a:pt x="817" y="350"/>
                  </a:lnTo>
                  <a:lnTo>
                    <a:pt x="815" y="336"/>
                  </a:lnTo>
                  <a:lnTo>
                    <a:pt x="808" y="324"/>
                  </a:lnTo>
                  <a:lnTo>
                    <a:pt x="800" y="311"/>
                  </a:lnTo>
                  <a:lnTo>
                    <a:pt x="787" y="296"/>
                  </a:lnTo>
                  <a:lnTo>
                    <a:pt x="792" y="270"/>
                  </a:lnTo>
                  <a:lnTo>
                    <a:pt x="788" y="275"/>
                  </a:lnTo>
                  <a:lnTo>
                    <a:pt x="779" y="266"/>
                  </a:lnTo>
                  <a:lnTo>
                    <a:pt x="776" y="276"/>
                  </a:lnTo>
                  <a:lnTo>
                    <a:pt x="770" y="269"/>
                  </a:lnTo>
                  <a:lnTo>
                    <a:pt x="769" y="249"/>
                  </a:lnTo>
                  <a:lnTo>
                    <a:pt x="762" y="231"/>
                  </a:lnTo>
                  <a:lnTo>
                    <a:pt x="764" y="225"/>
                  </a:lnTo>
                  <a:lnTo>
                    <a:pt x="760" y="218"/>
                  </a:lnTo>
                  <a:lnTo>
                    <a:pt x="745" y="204"/>
                  </a:lnTo>
                  <a:lnTo>
                    <a:pt x="722" y="187"/>
                  </a:lnTo>
                  <a:lnTo>
                    <a:pt x="722" y="164"/>
                  </a:lnTo>
                  <a:lnTo>
                    <a:pt x="721" y="143"/>
                  </a:lnTo>
                  <a:lnTo>
                    <a:pt x="718" y="126"/>
                  </a:lnTo>
                  <a:lnTo>
                    <a:pt x="720" y="104"/>
                  </a:lnTo>
                  <a:lnTo>
                    <a:pt x="716" y="95"/>
                  </a:lnTo>
                  <a:lnTo>
                    <a:pt x="704" y="81"/>
                  </a:lnTo>
                  <a:lnTo>
                    <a:pt x="691" y="84"/>
                  </a:lnTo>
                  <a:lnTo>
                    <a:pt x="690" y="68"/>
                  </a:lnTo>
                  <a:lnTo>
                    <a:pt x="689" y="51"/>
                  </a:lnTo>
                  <a:lnTo>
                    <a:pt x="686" y="31"/>
                  </a:lnTo>
                  <a:lnTo>
                    <a:pt x="682" y="18"/>
                  </a:lnTo>
                  <a:lnTo>
                    <a:pt x="677" y="6"/>
                  </a:lnTo>
                  <a:lnTo>
                    <a:pt x="676" y="0"/>
                  </a:lnTo>
                  <a:lnTo>
                    <a:pt x="665" y="20"/>
                  </a:lnTo>
                  <a:lnTo>
                    <a:pt x="660" y="29"/>
                  </a:lnTo>
                  <a:lnTo>
                    <a:pt x="655" y="42"/>
                  </a:lnTo>
                  <a:lnTo>
                    <a:pt x="659" y="44"/>
                  </a:lnTo>
                  <a:lnTo>
                    <a:pt x="658" y="47"/>
                  </a:lnTo>
                  <a:lnTo>
                    <a:pt x="652" y="56"/>
                  </a:lnTo>
                  <a:lnTo>
                    <a:pt x="650" y="65"/>
                  </a:lnTo>
                  <a:lnTo>
                    <a:pt x="648" y="66"/>
                  </a:lnTo>
                  <a:lnTo>
                    <a:pt x="646" y="85"/>
                  </a:lnTo>
                  <a:lnTo>
                    <a:pt x="643" y="103"/>
                  </a:lnTo>
                  <a:lnTo>
                    <a:pt x="629" y="131"/>
                  </a:lnTo>
                  <a:lnTo>
                    <a:pt x="614" y="157"/>
                  </a:lnTo>
                  <a:lnTo>
                    <a:pt x="599" y="159"/>
                  </a:lnTo>
                  <a:lnTo>
                    <a:pt x="586" y="149"/>
                  </a:lnTo>
                  <a:lnTo>
                    <a:pt x="564" y="134"/>
                  </a:lnTo>
                  <a:lnTo>
                    <a:pt x="542" y="120"/>
                  </a:lnTo>
                  <a:lnTo>
                    <a:pt x="532" y="105"/>
                  </a:lnTo>
                  <a:lnTo>
                    <a:pt x="520" y="92"/>
                  </a:lnTo>
                  <a:lnTo>
                    <a:pt x="533" y="69"/>
                  </a:lnTo>
                  <a:lnTo>
                    <a:pt x="539" y="56"/>
                  </a:lnTo>
                  <a:lnTo>
                    <a:pt x="542" y="59"/>
                  </a:lnTo>
                  <a:lnTo>
                    <a:pt x="548" y="50"/>
                  </a:lnTo>
                  <a:lnTo>
                    <a:pt x="558" y="37"/>
                  </a:lnTo>
                  <a:lnTo>
                    <a:pt x="548" y="29"/>
                  </a:lnTo>
                  <a:lnTo>
                    <a:pt x="540" y="39"/>
                  </a:lnTo>
                  <a:lnTo>
                    <a:pt x="538" y="33"/>
                  </a:lnTo>
                  <a:lnTo>
                    <a:pt x="532" y="33"/>
                  </a:lnTo>
                  <a:lnTo>
                    <a:pt x="535" y="30"/>
                  </a:lnTo>
                  <a:lnTo>
                    <a:pt x="516" y="33"/>
                  </a:lnTo>
                  <a:lnTo>
                    <a:pt x="503" y="31"/>
                  </a:lnTo>
                  <a:lnTo>
                    <a:pt x="493" y="25"/>
                  </a:lnTo>
                  <a:lnTo>
                    <a:pt x="479" y="15"/>
                  </a:lnTo>
                  <a:close/>
                </a:path>
              </a:pathLst>
            </a:custGeom>
            <a:solidFill>
              <a:srgbClr val="DDCC8D"/>
            </a:solidFill>
            <a:ln w="1588">
              <a:solidFill>
                <a:srgbClr val="000000"/>
              </a:solidFill>
              <a:prstDash val="solid"/>
              <a:round/>
              <a:headEnd/>
              <a:tailEnd/>
            </a:ln>
          </p:spPr>
          <p:txBody>
            <a:bodyPr/>
            <a:lstStyle/>
            <a:p>
              <a:endParaRPr lang="en-US"/>
            </a:p>
          </p:txBody>
        </p:sp>
        <p:sp>
          <p:nvSpPr>
            <p:cNvPr id="327838" name="Freeform 158"/>
            <p:cNvSpPr>
              <a:spLocks/>
            </p:cNvSpPr>
            <p:nvPr/>
          </p:nvSpPr>
          <p:spPr bwMode="auto">
            <a:xfrm>
              <a:off x="4733" y="2977"/>
              <a:ext cx="60" cy="47"/>
            </a:xfrm>
            <a:custGeom>
              <a:avLst/>
              <a:gdLst/>
              <a:ahLst/>
              <a:cxnLst>
                <a:cxn ang="0">
                  <a:pos x="32" y="51"/>
                </a:cxn>
                <a:cxn ang="0">
                  <a:pos x="9" y="66"/>
                </a:cxn>
                <a:cxn ang="0">
                  <a:pos x="0" y="59"/>
                </a:cxn>
                <a:cxn ang="0">
                  <a:pos x="1" y="59"/>
                </a:cxn>
                <a:cxn ang="0">
                  <a:pos x="1" y="37"/>
                </a:cxn>
                <a:cxn ang="0">
                  <a:pos x="3" y="35"/>
                </a:cxn>
                <a:cxn ang="0">
                  <a:pos x="7" y="37"/>
                </a:cxn>
                <a:cxn ang="0">
                  <a:pos x="9" y="21"/>
                </a:cxn>
                <a:cxn ang="0">
                  <a:pos x="12" y="4"/>
                </a:cxn>
                <a:cxn ang="0">
                  <a:pos x="18" y="0"/>
                </a:cxn>
                <a:cxn ang="0">
                  <a:pos x="33" y="7"/>
                </a:cxn>
                <a:cxn ang="0">
                  <a:pos x="50" y="15"/>
                </a:cxn>
                <a:cxn ang="0">
                  <a:pos x="55" y="6"/>
                </a:cxn>
                <a:cxn ang="0">
                  <a:pos x="80" y="4"/>
                </a:cxn>
                <a:cxn ang="0">
                  <a:pos x="62" y="33"/>
                </a:cxn>
                <a:cxn ang="0">
                  <a:pos x="58" y="31"/>
                </a:cxn>
                <a:cxn ang="0">
                  <a:pos x="36" y="57"/>
                </a:cxn>
                <a:cxn ang="0">
                  <a:pos x="38" y="52"/>
                </a:cxn>
                <a:cxn ang="0">
                  <a:pos x="34" y="52"/>
                </a:cxn>
                <a:cxn ang="0">
                  <a:pos x="32" y="51"/>
                </a:cxn>
              </a:cxnLst>
              <a:rect l="0" t="0" r="r" b="b"/>
              <a:pathLst>
                <a:path w="80" h="66">
                  <a:moveTo>
                    <a:pt x="32" y="51"/>
                  </a:moveTo>
                  <a:lnTo>
                    <a:pt x="9" y="66"/>
                  </a:lnTo>
                  <a:lnTo>
                    <a:pt x="0" y="59"/>
                  </a:lnTo>
                  <a:lnTo>
                    <a:pt x="1" y="59"/>
                  </a:lnTo>
                  <a:lnTo>
                    <a:pt x="1" y="37"/>
                  </a:lnTo>
                  <a:lnTo>
                    <a:pt x="3" y="35"/>
                  </a:lnTo>
                  <a:lnTo>
                    <a:pt x="7" y="37"/>
                  </a:lnTo>
                  <a:lnTo>
                    <a:pt x="9" y="21"/>
                  </a:lnTo>
                  <a:lnTo>
                    <a:pt x="12" y="4"/>
                  </a:lnTo>
                  <a:lnTo>
                    <a:pt x="18" y="0"/>
                  </a:lnTo>
                  <a:lnTo>
                    <a:pt x="33" y="7"/>
                  </a:lnTo>
                  <a:lnTo>
                    <a:pt x="50" y="15"/>
                  </a:lnTo>
                  <a:lnTo>
                    <a:pt x="55" y="6"/>
                  </a:lnTo>
                  <a:lnTo>
                    <a:pt x="80" y="4"/>
                  </a:lnTo>
                  <a:lnTo>
                    <a:pt x="62" y="33"/>
                  </a:lnTo>
                  <a:lnTo>
                    <a:pt x="58" y="31"/>
                  </a:lnTo>
                  <a:lnTo>
                    <a:pt x="36" y="57"/>
                  </a:lnTo>
                  <a:lnTo>
                    <a:pt x="38" y="52"/>
                  </a:lnTo>
                  <a:lnTo>
                    <a:pt x="34" y="52"/>
                  </a:lnTo>
                  <a:lnTo>
                    <a:pt x="32" y="51"/>
                  </a:lnTo>
                  <a:close/>
                </a:path>
              </a:pathLst>
            </a:custGeom>
            <a:solidFill>
              <a:srgbClr val="DDCC8D"/>
            </a:solidFill>
            <a:ln w="1588">
              <a:solidFill>
                <a:srgbClr val="000000"/>
              </a:solidFill>
              <a:prstDash val="solid"/>
              <a:round/>
              <a:headEnd/>
              <a:tailEnd/>
            </a:ln>
          </p:spPr>
          <p:txBody>
            <a:bodyPr/>
            <a:lstStyle/>
            <a:p>
              <a:endParaRPr lang="en-US"/>
            </a:p>
          </p:txBody>
        </p:sp>
        <p:sp>
          <p:nvSpPr>
            <p:cNvPr id="327839" name="Freeform 159"/>
            <p:cNvSpPr>
              <a:spLocks/>
            </p:cNvSpPr>
            <p:nvPr/>
          </p:nvSpPr>
          <p:spPr bwMode="auto">
            <a:xfrm>
              <a:off x="5181" y="2624"/>
              <a:ext cx="35" cy="35"/>
            </a:xfrm>
            <a:custGeom>
              <a:avLst/>
              <a:gdLst/>
              <a:ahLst/>
              <a:cxnLst>
                <a:cxn ang="0">
                  <a:pos x="46" y="48"/>
                </a:cxn>
                <a:cxn ang="0">
                  <a:pos x="34" y="47"/>
                </a:cxn>
                <a:cxn ang="0">
                  <a:pos x="18" y="30"/>
                </a:cxn>
                <a:cxn ang="0">
                  <a:pos x="3" y="14"/>
                </a:cxn>
                <a:cxn ang="0">
                  <a:pos x="0" y="0"/>
                </a:cxn>
                <a:cxn ang="0">
                  <a:pos x="12" y="12"/>
                </a:cxn>
                <a:cxn ang="0">
                  <a:pos x="23" y="24"/>
                </a:cxn>
                <a:cxn ang="0">
                  <a:pos x="35" y="36"/>
                </a:cxn>
                <a:cxn ang="0">
                  <a:pos x="46" y="48"/>
                </a:cxn>
              </a:cxnLst>
              <a:rect l="0" t="0" r="r" b="b"/>
              <a:pathLst>
                <a:path w="46" h="48">
                  <a:moveTo>
                    <a:pt x="46" y="48"/>
                  </a:moveTo>
                  <a:lnTo>
                    <a:pt x="34" y="47"/>
                  </a:lnTo>
                  <a:lnTo>
                    <a:pt x="18" y="30"/>
                  </a:lnTo>
                  <a:lnTo>
                    <a:pt x="3" y="14"/>
                  </a:lnTo>
                  <a:lnTo>
                    <a:pt x="0" y="0"/>
                  </a:lnTo>
                  <a:lnTo>
                    <a:pt x="12" y="12"/>
                  </a:lnTo>
                  <a:lnTo>
                    <a:pt x="23" y="24"/>
                  </a:lnTo>
                  <a:lnTo>
                    <a:pt x="35" y="36"/>
                  </a:lnTo>
                  <a:lnTo>
                    <a:pt x="46" y="48"/>
                  </a:lnTo>
                  <a:close/>
                </a:path>
              </a:pathLst>
            </a:custGeom>
            <a:solidFill>
              <a:srgbClr val="DDCC8D"/>
            </a:solidFill>
            <a:ln w="1588">
              <a:solidFill>
                <a:srgbClr val="000000"/>
              </a:solidFill>
              <a:prstDash val="solid"/>
              <a:round/>
              <a:headEnd/>
              <a:tailEnd/>
            </a:ln>
          </p:spPr>
          <p:txBody>
            <a:bodyPr/>
            <a:lstStyle/>
            <a:p>
              <a:endParaRPr lang="en-US"/>
            </a:p>
          </p:txBody>
        </p:sp>
        <p:sp>
          <p:nvSpPr>
            <p:cNvPr id="327840" name="Freeform 160"/>
            <p:cNvSpPr>
              <a:spLocks/>
            </p:cNvSpPr>
            <p:nvPr/>
          </p:nvSpPr>
          <p:spPr bwMode="auto">
            <a:xfrm>
              <a:off x="4982" y="2972"/>
              <a:ext cx="175" cy="103"/>
            </a:xfrm>
            <a:custGeom>
              <a:avLst/>
              <a:gdLst/>
              <a:ahLst/>
              <a:cxnLst>
                <a:cxn ang="0">
                  <a:pos x="150" y="76"/>
                </a:cxn>
                <a:cxn ang="0">
                  <a:pos x="143" y="63"/>
                </a:cxn>
                <a:cxn ang="0">
                  <a:pos x="141" y="62"/>
                </a:cxn>
                <a:cxn ang="0">
                  <a:pos x="135" y="64"/>
                </a:cxn>
                <a:cxn ang="0">
                  <a:pos x="144" y="77"/>
                </a:cxn>
                <a:cxn ang="0">
                  <a:pos x="128" y="82"/>
                </a:cxn>
                <a:cxn ang="0">
                  <a:pos x="118" y="84"/>
                </a:cxn>
                <a:cxn ang="0">
                  <a:pos x="114" y="92"/>
                </a:cxn>
                <a:cxn ang="0">
                  <a:pos x="106" y="101"/>
                </a:cxn>
                <a:cxn ang="0">
                  <a:pos x="106" y="102"/>
                </a:cxn>
                <a:cxn ang="0">
                  <a:pos x="80" y="123"/>
                </a:cxn>
                <a:cxn ang="0">
                  <a:pos x="34" y="141"/>
                </a:cxn>
                <a:cxn ang="0">
                  <a:pos x="24" y="137"/>
                </a:cxn>
                <a:cxn ang="0">
                  <a:pos x="9" y="131"/>
                </a:cxn>
                <a:cxn ang="0">
                  <a:pos x="2" y="129"/>
                </a:cxn>
                <a:cxn ang="0">
                  <a:pos x="4" y="126"/>
                </a:cxn>
                <a:cxn ang="0">
                  <a:pos x="0" y="125"/>
                </a:cxn>
                <a:cxn ang="0">
                  <a:pos x="11" y="118"/>
                </a:cxn>
                <a:cxn ang="0">
                  <a:pos x="16" y="116"/>
                </a:cxn>
                <a:cxn ang="0">
                  <a:pos x="22" y="111"/>
                </a:cxn>
                <a:cxn ang="0">
                  <a:pos x="23" y="112"/>
                </a:cxn>
                <a:cxn ang="0">
                  <a:pos x="32" y="102"/>
                </a:cxn>
                <a:cxn ang="0">
                  <a:pos x="39" y="100"/>
                </a:cxn>
                <a:cxn ang="0">
                  <a:pos x="51" y="94"/>
                </a:cxn>
                <a:cxn ang="0">
                  <a:pos x="77" y="80"/>
                </a:cxn>
                <a:cxn ang="0">
                  <a:pos x="87" y="78"/>
                </a:cxn>
                <a:cxn ang="0">
                  <a:pos x="123" y="60"/>
                </a:cxn>
                <a:cxn ang="0">
                  <a:pos x="141" y="53"/>
                </a:cxn>
                <a:cxn ang="0">
                  <a:pos x="162" y="40"/>
                </a:cxn>
                <a:cxn ang="0">
                  <a:pos x="156" y="40"/>
                </a:cxn>
                <a:cxn ang="0">
                  <a:pos x="172" y="28"/>
                </a:cxn>
                <a:cxn ang="0">
                  <a:pos x="210" y="2"/>
                </a:cxn>
                <a:cxn ang="0">
                  <a:pos x="219" y="0"/>
                </a:cxn>
                <a:cxn ang="0">
                  <a:pos x="210" y="5"/>
                </a:cxn>
                <a:cxn ang="0">
                  <a:pos x="209" y="15"/>
                </a:cxn>
                <a:cxn ang="0">
                  <a:pos x="228" y="9"/>
                </a:cxn>
                <a:cxn ang="0">
                  <a:pos x="225" y="14"/>
                </a:cxn>
                <a:cxn ang="0">
                  <a:pos x="227" y="15"/>
                </a:cxn>
                <a:cxn ang="0">
                  <a:pos x="226" y="16"/>
                </a:cxn>
                <a:cxn ang="0">
                  <a:pos x="232" y="16"/>
                </a:cxn>
                <a:cxn ang="0">
                  <a:pos x="221" y="27"/>
                </a:cxn>
                <a:cxn ang="0">
                  <a:pos x="196" y="42"/>
                </a:cxn>
                <a:cxn ang="0">
                  <a:pos x="172" y="59"/>
                </a:cxn>
                <a:cxn ang="0">
                  <a:pos x="160" y="63"/>
                </a:cxn>
                <a:cxn ang="0">
                  <a:pos x="160" y="68"/>
                </a:cxn>
                <a:cxn ang="0">
                  <a:pos x="152" y="66"/>
                </a:cxn>
                <a:cxn ang="0">
                  <a:pos x="159" y="71"/>
                </a:cxn>
                <a:cxn ang="0">
                  <a:pos x="160" y="77"/>
                </a:cxn>
                <a:cxn ang="0">
                  <a:pos x="150" y="76"/>
                </a:cxn>
              </a:cxnLst>
              <a:rect l="0" t="0" r="r" b="b"/>
              <a:pathLst>
                <a:path w="232" h="141">
                  <a:moveTo>
                    <a:pt x="150" y="76"/>
                  </a:moveTo>
                  <a:lnTo>
                    <a:pt x="143" y="63"/>
                  </a:lnTo>
                  <a:lnTo>
                    <a:pt x="141" y="62"/>
                  </a:lnTo>
                  <a:lnTo>
                    <a:pt x="135" y="64"/>
                  </a:lnTo>
                  <a:lnTo>
                    <a:pt x="144" y="77"/>
                  </a:lnTo>
                  <a:lnTo>
                    <a:pt x="128" y="82"/>
                  </a:lnTo>
                  <a:lnTo>
                    <a:pt x="118" y="84"/>
                  </a:lnTo>
                  <a:lnTo>
                    <a:pt x="114" y="92"/>
                  </a:lnTo>
                  <a:lnTo>
                    <a:pt x="106" y="101"/>
                  </a:lnTo>
                  <a:lnTo>
                    <a:pt x="106" y="102"/>
                  </a:lnTo>
                  <a:lnTo>
                    <a:pt x="80" y="123"/>
                  </a:lnTo>
                  <a:lnTo>
                    <a:pt x="34" y="141"/>
                  </a:lnTo>
                  <a:lnTo>
                    <a:pt x="24" y="137"/>
                  </a:lnTo>
                  <a:lnTo>
                    <a:pt x="9" y="131"/>
                  </a:lnTo>
                  <a:lnTo>
                    <a:pt x="2" y="129"/>
                  </a:lnTo>
                  <a:lnTo>
                    <a:pt x="4" y="126"/>
                  </a:lnTo>
                  <a:lnTo>
                    <a:pt x="0" y="125"/>
                  </a:lnTo>
                  <a:lnTo>
                    <a:pt x="11" y="118"/>
                  </a:lnTo>
                  <a:lnTo>
                    <a:pt x="16" y="116"/>
                  </a:lnTo>
                  <a:lnTo>
                    <a:pt x="22" y="111"/>
                  </a:lnTo>
                  <a:lnTo>
                    <a:pt x="23" y="112"/>
                  </a:lnTo>
                  <a:lnTo>
                    <a:pt x="32" y="102"/>
                  </a:lnTo>
                  <a:lnTo>
                    <a:pt x="39" y="100"/>
                  </a:lnTo>
                  <a:lnTo>
                    <a:pt x="51" y="94"/>
                  </a:lnTo>
                  <a:lnTo>
                    <a:pt x="77" y="80"/>
                  </a:lnTo>
                  <a:lnTo>
                    <a:pt x="87" y="78"/>
                  </a:lnTo>
                  <a:lnTo>
                    <a:pt x="123" y="60"/>
                  </a:lnTo>
                  <a:lnTo>
                    <a:pt x="141" y="53"/>
                  </a:lnTo>
                  <a:lnTo>
                    <a:pt x="162" y="40"/>
                  </a:lnTo>
                  <a:lnTo>
                    <a:pt x="156" y="40"/>
                  </a:lnTo>
                  <a:lnTo>
                    <a:pt x="172" y="28"/>
                  </a:lnTo>
                  <a:lnTo>
                    <a:pt x="210" y="2"/>
                  </a:lnTo>
                  <a:lnTo>
                    <a:pt x="219" y="0"/>
                  </a:lnTo>
                  <a:lnTo>
                    <a:pt x="210" y="5"/>
                  </a:lnTo>
                  <a:lnTo>
                    <a:pt x="209" y="15"/>
                  </a:lnTo>
                  <a:lnTo>
                    <a:pt x="228" y="9"/>
                  </a:lnTo>
                  <a:lnTo>
                    <a:pt x="225" y="14"/>
                  </a:lnTo>
                  <a:lnTo>
                    <a:pt x="227" y="15"/>
                  </a:lnTo>
                  <a:lnTo>
                    <a:pt x="226" y="16"/>
                  </a:lnTo>
                  <a:lnTo>
                    <a:pt x="232" y="16"/>
                  </a:lnTo>
                  <a:lnTo>
                    <a:pt x="221" y="27"/>
                  </a:lnTo>
                  <a:lnTo>
                    <a:pt x="196" y="42"/>
                  </a:lnTo>
                  <a:lnTo>
                    <a:pt x="172" y="59"/>
                  </a:lnTo>
                  <a:lnTo>
                    <a:pt x="160" y="63"/>
                  </a:lnTo>
                  <a:lnTo>
                    <a:pt x="160" y="68"/>
                  </a:lnTo>
                  <a:lnTo>
                    <a:pt x="152" y="66"/>
                  </a:lnTo>
                  <a:lnTo>
                    <a:pt x="159" y="71"/>
                  </a:lnTo>
                  <a:lnTo>
                    <a:pt x="160" y="77"/>
                  </a:lnTo>
                  <a:lnTo>
                    <a:pt x="150" y="76"/>
                  </a:lnTo>
                  <a:close/>
                </a:path>
              </a:pathLst>
            </a:custGeom>
            <a:solidFill>
              <a:srgbClr val="DDCC8D"/>
            </a:solidFill>
            <a:ln w="1588">
              <a:solidFill>
                <a:srgbClr val="000000"/>
              </a:solidFill>
              <a:prstDash val="solid"/>
              <a:round/>
              <a:headEnd/>
              <a:tailEnd/>
            </a:ln>
          </p:spPr>
          <p:txBody>
            <a:bodyPr/>
            <a:lstStyle/>
            <a:p>
              <a:endParaRPr lang="en-US"/>
            </a:p>
          </p:txBody>
        </p:sp>
        <p:sp>
          <p:nvSpPr>
            <p:cNvPr id="327841" name="Freeform 161"/>
            <p:cNvSpPr>
              <a:spLocks/>
            </p:cNvSpPr>
            <p:nvPr/>
          </p:nvSpPr>
          <p:spPr bwMode="auto">
            <a:xfrm>
              <a:off x="5163" y="2868"/>
              <a:ext cx="98" cy="121"/>
            </a:xfrm>
            <a:custGeom>
              <a:avLst/>
              <a:gdLst/>
              <a:ahLst/>
              <a:cxnLst>
                <a:cxn ang="0">
                  <a:pos x="17" y="111"/>
                </a:cxn>
                <a:cxn ang="0">
                  <a:pos x="23" y="122"/>
                </a:cxn>
                <a:cxn ang="0">
                  <a:pos x="29" y="133"/>
                </a:cxn>
                <a:cxn ang="0">
                  <a:pos x="0" y="159"/>
                </a:cxn>
                <a:cxn ang="0">
                  <a:pos x="6" y="165"/>
                </a:cxn>
                <a:cxn ang="0">
                  <a:pos x="34" y="149"/>
                </a:cxn>
                <a:cxn ang="0">
                  <a:pos x="62" y="132"/>
                </a:cxn>
                <a:cxn ang="0">
                  <a:pos x="76" y="114"/>
                </a:cxn>
                <a:cxn ang="0">
                  <a:pos x="97" y="108"/>
                </a:cxn>
                <a:cxn ang="0">
                  <a:pos x="106" y="98"/>
                </a:cxn>
                <a:cxn ang="0">
                  <a:pos x="132" y="75"/>
                </a:cxn>
                <a:cxn ang="0">
                  <a:pos x="128" y="73"/>
                </a:cxn>
                <a:cxn ang="0">
                  <a:pos x="107" y="81"/>
                </a:cxn>
                <a:cxn ang="0">
                  <a:pos x="86" y="71"/>
                </a:cxn>
                <a:cxn ang="0">
                  <a:pos x="92" y="48"/>
                </a:cxn>
                <a:cxn ang="0">
                  <a:pos x="84" y="62"/>
                </a:cxn>
                <a:cxn ang="0">
                  <a:pos x="73" y="55"/>
                </a:cxn>
                <a:cxn ang="0">
                  <a:pos x="77" y="48"/>
                </a:cxn>
                <a:cxn ang="0">
                  <a:pos x="83" y="30"/>
                </a:cxn>
                <a:cxn ang="0">
                  <a:pos x="88" y="20"/>
                </a:cxn>
                <a:cxn ang="0">
                  <a:pos x="84" y="20"/>
                </a:cxn>
                <a:cxn ang="0">
                  <a:pos x="74" y="9"/>
                </a:cxn>
                <a:cxn ang="0">
                  <a:pos x="71" y="1"/>
                </a:cxn>
                <a:cxn ang="0">
                  <a:pos x="70" y="0"/>
                </a:cxn>
                <a:cxn ang="0">
                  <a:pos x="67" y="17"/>
                </a:cxn>
                <a:cxn ang="0">
                  <a:pos x="70" y="23"/>
                </a:cxn>
                <a:cxn ang="0">
                  <a:pos x="66" y="44"/>
                </a:cxn>
                <a:cxn ang="0">
                  <a:pos x="68" y="35"/>
                </a:cxn>
                <a:cxn ang="0">
                  <a:pos x="72" y="39"/>
                </a:cxn>
                <a:cxn ang="0">
                  <a:pos x="72" y="43"/>
                </a:cxn>
                <a:cxn ang="0">
                  <a:pos x="68" y="49"/>
                </a:cxn>
                <a:cxn ang="0">
                  <a:pos x="65" y="60"/>
                </a:cxn>
                <a:cxn ang="0">
                  <a:pos x="72" y="57"/>
                </a:cxn>
                <a:cxn ang="0">
                  <a:pos x="66" y="63"/>
                </a:cxn>
                <a:cxn ang="0">
                  <a:pos x="61" y="73"/>
                </a:cxn>
                <a:cxn ang="0">
                  <a:pos x="42" y="98"/>
                </a:cxn>
                <a:cxn ang="0">
                  <a:pos x="17" y="111"/>
                </a:cxn>
              </a:cxnLst>
              <a:rect l="0" t="0" r="r" b="b"/>
              <a:pathLst>
                <a:path w="132" h="165">
                  <a:moveTo>
                    <a:pt x="17" y="111"/>
                  </a:moveTo>
                  <a:lnTo>
                    <a:pt x="23" y="122"/>
                  </a:lnTo>
                  <a:lnTo>
                    <a:pt x="29" y="133"/>
                  </a:lnTo>
                  <a:lnTo>
                    <a:pt x="0" y="159"/>
                  </a:lnTo>
                  <a:lnTo>
                    <a:pt x="6" y="165"/>
                  </a:lnTo>
                  <a:lnTo>
                    <a:pt x="34" y="149"/>
                  </a:lnTo>
                  <a:lnTo>
                    <a:pt x="62" y="132"/>
                  </a:lnTo>
                  <a:lnTo>
                    <a:pt x="76" y="114"/>
                  </a:lnTo>
                  <a:lnTo>
                    <a:pt x="97" y="108"/>
                  </a:lnTo>
                  <a:lnTo>
                    <a:pt x="106" y="98"/>
                  </a:lnTo>
                  <a:lnTo>
                    <a:pt x="132" y="75"/>
                  </a:lnTo>
                  <a:lnTo>
                    <a:pt x="128" y="73"/>
                  </a:lnTo>
                  <a:lnTo>
                    <a:pt x="107" y="81"/>
                  </a:lnTo>
                  <a:lnTo>
                    <a:pt x="86" y="71"/>
                  </a:lnTo>
                  <a:lnTo>
                    <a:pt x="92" y="48"/>
                  </a:lnTo>
                  <a:lnTo>
                    <a:pt x="84" y="62"/>
                  </a:lnTo>
                  <a:lnTo>
                    <a:pt x="73" y="55"/>
                  </a:lnTo>
                  <a:lnTo>
                    <a:pt x="77" y="48"/>
                  </a:lnTo>
                  <a:lnTo>
                    <a:pt x="83" y="30"/>
                  </a:lnTo>
                  <a:lnTo>
                    <a:pt x="88" y="20"/>
                  </a:lnTo>
                  <a:lnTo>
                    <a:pt x="84" y="20"/>
                  </a:lnTo>
                  <a:lnTo>
                    <a:pt x="74" y="9"/>
                  </a:lnTo>
                  <a:lnTo>
                    <a:pt x="71" y="1"/>
                  </a:lnTo>
                  <a:lnTo>
                    <a:pt x="70" y="0"/>
                  </a:lnTo>
                  <a:lnTo>
                    <a:pt x="67" y="17"/>
                  </a:lnTo>
                  <a:lnTo>
                    <a:pt x="70" y="23"/>
                  </a:lnTo>
                  <a:lnTo>
                    <a:pt x="66" y="44"/>
                  </a:lnTo>
                  <a:lnTo>
                    <a:pt x="68" y="35"/>
                  </a:lnTo>
                  <a:lnTo>
                    <a:pt x="72" y="39"/>
                  </a:lnTo>
                  <a:lnTo>
                    <a:pt x="72" y="43"/>
                  </a:lnTo>
                  <a:lnTo>
                    <a:pt x="68" y="49"/>
                  </a:lnTo>
                  <a:lnTo>
                    <a:pt x="65" y="60"/>
                  </a:lnTo>
                  <a:lnTo>
                    <a:pt x="72" y="57"/>
                  </a:lnTo>
                  <a:lnTo>
                    <a:pt x="66" y="63"/>
                  </a:lnTo>
                  <a:lnTo>
                    <a:pt x="61" y="73"/>
                  </a:lnTo>
                  <a:lnTo>
                    <a:pt x="42" y="98"/>
                  </a:lnTo>
                  <a:lnTo>
                    <a:pt x="17" y="111"/>
                  </a:lnTo>
                  <a:close/>
                </a:path>
              </a:pathLst>
            </a:custGeom>
            <a:solidFill>
              <a:srgbClr val="DDCC8D"/>
            </a:solidFill>
            <a:ln w="1588">
              <a:solidFill>
                <a:srgbClr val="000000"/>
              </a:solidFill>
              <a:prstDash val="solid"/>
              <a:round/>
              <a:headEnd/>
              <a:tailEnd/>
            </a:ln>
          </p:spPr>
          <p:txBody>
            <a:bodyPr/>
            <a:lstStyle/>
            <a:p>
              <a:endParaRPr lang="en-US"/>
            </a:p>
          </p:txBody>
        </p:sp>
        <p:sp>
          <p:nvSpPr>
            <p:cNvPr id="327842" name="Freeform 162"/>
            <p:cNvSpPr>
              <a:spLocks/>
            </p:cNvSpPr>
            <p:nvPr/>
          </p:nvSpPr>
          <p:spPr bwMode="auto">
            <a:xfrm>
              <a:off x="4982" y="3077"/>
              <a:ext cx="11" cy="6"/>
            </a:xfrm>
            <a:custGeom>
              <a:avLst/>
              <a:gdLst/>
              <a:ahLst/>
              <a:cxnLst>
                <a:cxn ang="0">
                  <a:pos x="13" y="4"/>
                </a:cxn>
                <a:cxn ang="0">
                  <a:pos x="13" y="2"/>
                </a:cxn>
                <a:cxn ang="0">
                  <a:pos x="7" y="0"/>
                </a:cxn>
                <a:cxn ang="0">
                  <a:pos x="0" y="8"/>
                </a:cxn>
                <a:cxn ang="0">
                  <a:pos x="13" y="4"/>
                </a:cxn>
              </a:cxnLst>
              <a:rect l="0" t="0" r="r" b="b"/>
              <a:pathLst>
                <a:path w="13" h="8">
                  <a:moveTo>
                    <a:pt x="13" y="4"/>
                  </a:moveTo>
                  <a:lnTo>
                    <a:pt x="13" y="2"/>
                  </a:lnTo>
                  <a:lnTo>
                    <a:pt x="7" y="0"/>
                  </a:lnTo>
                  <a:lnTo>
                    <a:pt x="0" y="8"/>
                  </a:lnTo>
                  <a:lnTo>
                    <a:pt x="13" y="4"/>
                  </a:lnTo>
                  <a:close/>
                </a:path>
              </a:pathLst>
            </a:custGeom>
            <a:solidFill>
              <a:srgbClr val="DDCC8D"/>
            </a:solidFill>
            <a:ln w="1588">
              <a:solidFill>
                <a:srgbClr val="000000"/>
              </a:solidFill>
              <a:prstDash val="solid"/>
              <a:round/>
              <a:headEnd/>
              <a:tailEnd/>
            </a:ln>
          </p:spPr>
          <p:txBody>
            <a:bodyPr/>
            <a:lstStyle/>
            <a:p>
              <a:endParaRPr lang="en-US"/>
            </a:p>
          </p:txBody>
        </p:sp>
        <p:sp>
          <p:nvSpPr>
            <p:cNvPr id="327843" name="Freeform 163"/>
            <p:cNvSpPr>
              <a:spLocks/>
            </p:cNvSpPr>
            <p:nvPr/>
          </p:nvSpPr>
          <p:spPr bwMode="auto">
            <a:xfrm>
              <a:off x="3529" y="2636"/>
              <a:ext cx="6" cy="7"/>
            </a:xfrm>
            <a:custGeom>
              <a:avLst/>
              <a:gdLst/>
              <a:ahLst/>
              <a:cxnLst>
                <a:cxn ang="0">
                  <a:pos x="4" y="0"/>
                </a:cxn>
                <a:cxn ang="0">
                  <a:pos x="0" y="10"/>
                </a:cxn>
                <a:cxn ang="0">
                  <a:pos x="11" y="7"/>
                </a:cxn>
                <a:cxn ang="0">
                  <a:pos x="4" y="0"/>
                </a:cxn>
              </a:cxnLst>
              <a:rect l="0" t="0" r="r" b="b"/>
              <a:pathLst>
                <a:path w="11" h="10">
                  <a:moveTo>
                    <a:pt x="4" y="0"/>
                  </a:moveTo>
                  <a:lnTo>
                    <a:pt x="0" y="10"/>
                  </a:lnTo>
                  <a:lnTo>
                    <a:pt x="11" y="7"/>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7844" name="Freeform 164"/>
            <p:cNvSpPr>
              <a:spLocks/>
            </p:cNvSpPr>
            <p:nvPr/>
          </p:nvSpPr>
          <p:spPr bwMode="auto">
            <a:xfrm>
              <a:off x="5148" y="2438"/>
              <a:ext cx="16" cy="10"/>
            </a:xfrm>
            <a:custGeom>
              <a:avLst/>
              <a:gdLst/>
              <a:ahLst/>
              <a:cxnLst>
                <a:cxn ang="0">
                  <a:pos x="22" y="14"/>
                </a:cxn>
                <a:cxn ang="0">
                  <a:pos x="23" y="13"/>
                </a:cxn>
                <a:cxn ang="0">
                  <a:pos x="2" y="0"/>
                </a:cxn>
                <a:cxn ang="0">
                  <a:pos x="0" y="7"/>
                </a:cxn>
                <a:cxn ang="0">
                  <a:pos x="22" y="14"/>
                </a:cxn>
              </a:cxnLst>
              <a:rect l="0" t="0" r="r" b="b"/>
              <a:pathLst>
                <a:path w="23" h="14">
                  <a:moveTo>
                    <a:pt x="22" y="14"/>
                  </a:moveTo>
                  <a:lnTo>
                    <a:pt x="23" y="13"/>
                  </a:lnTo>
                  <a:lnTo>
                    <a:pt x="2" y="0"/>
                  </a:lnTo>
                  <a:lnTo>
                    <a:pt x="0" y="7"/>
                  </a:lnTo>
                  <a:lnTo>
                    <a:pt x="22" y="14"/>
                  </a:lnTo>
                  <a:close/>
                </a:path>
              </a:pathLst>
            </a:custGeom>
            <a:solidFill>
              <a:srgbClr val="DDCC8D"/>
            </a:solidFill>
            <a:ln w="1588">
              <a:solidFill>
                <a:srgbClr val="000000"/>
              </a:solidFill>
              <a:prstDash val="solid"/>
              <a:round/>
              <a:headEnd/>
              <a:tailEnd/>
            </a:ln>
          </p:spPr>
          <p:txBody>
            <a:bodyPr/>
            <a:lstStyle/>
            <a:p>
              <a:endParaRPr lang="en-US"/>
            </a:p>
          </p:txBody>
        </p:sp>
        <p:sp>
          <p:nvSpPr>
            <p:cNvPr id="327845" name="Freeform 165"/>
            <p:cNvSpPr>
              <a:spLocks/>
            </p:cNvSpPr>
            <p:nvPr/>
          </p:nvSpPr>
          <p:spPr bwMode="auto">
            <a:xfrm>
              <a:off x="5105" y="2393"/>
              <a:ext cx="13" cy="13"/>
            </a:xfrm>
            <a:custGeom>
              <a:avLst/>
              <a:gdLst/>
              <a:ahLst/>
              <a:cxnLst>
                <a:cxn ang="0">
                  <a:pos x="0" y="0"/>
                </a:cxn>
                <a:cxn ang="0">
                  <a:pos x="18" y="17"/>
                </a:cxn>
                <a:cxn ang="0">
                  <a:pos x="5" y="12"/>
                </a:cxn>
                <a:cxn ang="0">
                  <a:pos x="0" y="0"/>
                </a:cxn>
              </a:cxnLst>
              <a:rect l="0" t="0" r="r" b="b"/>
              <a:pathLst>
                <a:path w="18" h="17">
                  <a:moveTo>
                    <a:pt x="0" y="0"/>
                  </a:moveTo>
                  <a:lnTo>
                    <a:pt x="18" y="17"/>
                  </a:lnTo>
                  <a:lnTo>
                    <a:pt x="5" y="12"/>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846" name="Freeform 166"/>
            <p:cNvSpPr>
              <a:spLocks/>
            </p:cNvSpPr>
            <p:nvPr/>
          </p:nvSpPr>
          <p:spPr bwMode="auto">
            <a:xfrm>
              <a:off x="5172" y="2454"/>
              <a:ext cx="14" cy="12"/>
            </a:xfrm>
            <a:custGeom>
              <a:avLst/>
              <a:gdLst/>
              <a:ahLst/>
              <a:cxnLst>
                <a:cxn ang="0">
                  <a:pos x="17" y="15"/>
                </a:cxn>
                <a:cxn ang="0">
                  <a:pos x="3" y="4"/>
                </a:cxn>
                <a:cxn ang="0">
                  <a:pos x="0" y="0"/>
                </a:cxn>
                <a:cxn ang="0">
                  <a:pos x="18" y="10"/>
                </a:cxn>
                <a:cxn ang="0">
                  <a:pos x="17" y="15"/>
                </a:cxn>
              </a:cxnLst>
              <a:rect l="0" t="0" r="r" b="b"/>
              <a:pathLst>
                <a:path w="18" h="15">
                  <a:moveTo>
                    <a:pt x="17" y="15"/>
                  </a:moveTo>
                  <a:lnTo>
                    <a:pt x="3" y="4"/>
                  </a:lnTo>
                  <a:lnTo>
                    <a:pt x="0" y="0"/>
                  </a:lnTo>
                  <a:lnTo>
                    <a:pt x="18" y="10"/>
                  </a:lnTo>
                  <a:lnTo>
                    <a:pt x="17" y="15"/>
                  </a:lnTo>
                  <a:close/>
                </a:path>
              </a:pathLst>
            </a:custGeom>
            <a:solidFill>
              <a:srgbClr val="DDCC8D"/>
            </a:solidFill>
            <a:ln w="1588">
              <a:solidFill>
                <a:srgbClr val="000000"/>
              </a:solidFill>
              <a:prstDash val="solid"/>
              <a:round/>
              <a:headEnd/>
              <a:tailEnd/>
            </a:ln>
          </p:spPr>
          <p:txBody>
            <a:bodyPr/>
            <a:lstStyle/>
            <a:p>
              <a:endParaRPr lang="en-US"/>
            </a:p>
          </p:txBody>
        </p:sp>
        <p:sp>
          <p:nvSpPr>
            <p:cNvPr id="327847" name="Freeform 167"/>
            <p:cNvSpPr>
              <a:spLocks/>
            </p:cNvSpPr>
            <p:nvPr/>
          </p:nvSpPr>
          <p:spPr bwMode="auto">
            <a:xfrm>
              <a:off x="5114" y="2417"/>
              <a:ext cx="9" cy="10"/>
            </a:xfrm>
            <a:custGeom>
              <a:avLst/>
              <a:gdLst/>
              <a:ahLst/>
              <a:cxnLst>
                <a:cxn ang="0">
                  <a:pos x="11" y="12"/>
                </a:cxn>
                <a:cxn ang="0">
                  <a:pos x="6" y="0"/>
                </a:cxn>
                <a:cxn ang="0">
                  <a:pos x="0" y="4"/>
                </a:cxn>
                <a:cxn ang="0">
                  <a:pos x="5" y="5"/>
                </a:cxn>
                <a:cxn ang="0">
                  <a:pos x="11" y="12"/>
                </a:cxn>
              </a:cxnLst>
              <a:rect l="0" t="0" r="r" b="b"/>
              <a:pathLst>
                <a:path w="11" h="12">
                  <a:moveTo>
                    <a:pt x="11" y="12"/>
                  </a:moveTo>
                  <a:lnTo>
                    <a:pt x="6" y="0"/>
                  </a:lnTo>
                  <a:lnTo>
                    <a:pt x="0" y="4"/>
                  </a:lnTo>
                  <a:lnTo>
                    <a:pt x="5" y="5"/>
                  </a:lnTo>
                  <a:lnTo>
                    <a:pt x="11" y="12"/>
                  </a:lnTo>
                  <a:close/>
                </a:path>
              </a:pathLst>
            </a:custGeom>
            <a:solidFill>
              <a:srgbClr val="DDCC8D"/>
            </a:solidFill>
            <a:ln w="1588">
              <a:solidFill>
                <a:srgbClr val="000000"/>
              </a:solidFill>
              <a:prstDash val="solid"/>
              <a:round/>
              <a:headEnd/>
              <a:tailEnd/>
            </a:ln>
          </p:spPr>
          <p:txBody>
            <a:bodyPr/>
            <a:lstStyle/>
            <a:p>
              <a:endParaRPr lang="en-US"/>
            </a:p>
          </p:txBody>
        </p:sp>
        <p:sp>
          <p:nvSpPr>
            <p:cNvPr id="327848" name="Freeform 168"/>
            <p:cNvSpPr>
              <a:spLocks/>
            </p:cNvSpPr>
            <p:nvPr/>
          </p:nvSpPr>
          <p:spPr bwMode="auto">
            <a:xfrm>
              <a:off x="5166" y="2423"/>
              <a:ext cx="8" cy="21"/>
            </a:xfrm>
            <a:custGeom>
              <a:avLst/>
              <a:gdLst/>
              <a:ahLst/>
              <a:cxnLst>
                <a:cxn ang="0">
                  <a:pos x="0" y="0"/>
                </a:cxn>
                <a:cxn ang="0">
                  <a:pos x="10" y="30"/>
                </a:cxn>
                <a:cxn ang="0">
                  <a:pos x="0" y="6"/>
                </a:cxn>
                <a:cxn ang="0">
                  <a:pos x="0" y="0"/>
                </a:cxn>
              </a:cxnLst>
              <a:rect l="0" t="0" r="r" b="b"/>
              <a:pathLst>
                <a:path w="10" h="30">
                  <a:moveTo>
                    <a:pt x="0" y="0"/>
                  </a:moveTo>
                  <a:lnTo>
                    <a:pt x="10" y="30"/>
                  </a:lnTo>
                  <a:lnTo>
                    <a:pt x="0" y="6"/>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849" name="Freeform 169"/>
            <p:cNvSpPr>
              <a:spLocks/>
            </p:cNvSpPr>
            <p:nvPr/>
          </p:nvSpPr>
          <p:spPr bwMode="auto">
            <a:xfrm>
              <a:off x="5135" y="2409"/>
              <a:ext cx="19" cy="18"/>
            </a:xfrm>
            <a:custGeom>
              <a:avLst/>
              <a:gdLst/>
              <a:ahLst/>
              <a:cxnLst>
                <a:cxn ang="0">
                  <a:pos x="23" y="23"/>
                </a:cxn>
                <a:cxn ang="0">
                  <a:pos x="25" y="23"/>
                </a:cxn>
                <a:cxn ang="0">
                  <a:pos x="12" y="12"/>
                </a:cxn>
                <a:cxn ang="0">
                  <a:pos x="0" y="0"/>
                </a:cxn>
                <a:cxn ang="0">
                  <a:pos x="12" y="12"/>
                </a:cxn>
                <a:cxn ang="0">
                  <a:pos x="23" y="23"/>
                </a:cxn>
              </a:cxnLst>
              <a:rect l="0" t="0" r="r" b="b"/>
              <a:pathLst>
                <a:path w="25" h="23">
                  <a:moveTo>
                    <a:pt x="23" y="23"/>
                  </a:moveTo>
                  <a:lnTo>
                    <a:pt x="25" y="23"/>
                  </a:lnTo>
                  <a:lnTo>
                    <a:pt x="12" y="12"/>
                  </a:lnTo>
                  <a:lnTo>
                    <a:pt x="0" y="0"/>
                  </a:lnTo>
                  <a:lnTo>
                    <a:pt x="12" y="12"/>
                  </a:lnTo>
                  <a:lnTo>
                    <a:pt x="23" y="23"/>
                  </a:lnTo>
                  <a:close/>
                </a:path>
              </a:pathLst>
            </a:custGeom>
            <a:solidFill>
              <a:srgbClr val="DDCC8D"/>
            </a:solidFill>
            <a:ln w="1588">
              <a:solidFill>
                <a:srgbClr val="000000"/>
              </a:solidFill>
              <a:prstDash val="solid"/>
              <a:round/>
              <a:headEnd/>
              <a:tailEnd/>
            </a:ln>
          </p:spPr>
          <p:txBody>
            <a:bodyPr/>
            <a:lstStyle/>
            <a:p>
              <a:endParaRPr lang="en-US"/>
            </a:p>
          </p:txBody>
        </p:sp>
        <p:sp>
          <p:nvSpPr>
            <p:cNvPr id="327850" name="Freeform 170"/>
            <p:cNvSpPr>
              <a:spLocks/>
            </p:cNvSpPr>
            <p:nvPr/>
          </p:nvSpPr>
          <p:spPr bwMode="auto">
            <a:xfrm>
              <a:off x="5240" y="2532"/>
              <a:ext cx="8" cy="14"/>
            </a:xfrm>
            <a:custGeom>
              <a:avLst/>
              <a:gdLst/>
              <a:ahLst/>
              <a:cxnLst>
                <a:cxn ang="0">
                  <a:pos x="10" y="17"/>
                </a:cxn>
                <a:cxn ang="0">
                  <a:pos x="11" y="6"/>
                </a:cxn>
                <a:cxn ang="0">
                  <a:pos x="9" y="8"/>
                </a:cxn>
                <a:cxn ang="0">
                  <a:pos x="4" y="0"/>
                </a:cxn>
                <a:cxn ang="0">
                  <a:pos x="0" y="18"/>
                </a:cxn>
                <a:cxn ang="0">
                  <a:pos x="10" y="17"/>
                </a:cxn>
              </a:cxnLst>
              <a:rect l="0" t="0" r="r" b="b"/>
              <a:pathLst>
                <a:path w="11" h="18">
                  <a:moveTo>
                    <a:pt x="10" y="17"/>
                  </a:moveTo>
                  <a:lnTo>
                    <a:pt x="11" y="6"/>
                  </a:lnTo>
                  <a:lnTo>
                    <a:pt x="9" y="8"/>
                  </a:lnTo>
                  <a:lnTo>
                    <a:pt x="4" y="0"/>
                  </a:lnTo>
                  <a:lnTo>
                    <a:pt x="0" y="18"/>
                  </a:lnTo>
                  <a:lnTo>
                    <a:pt x="10" y="17"/>
                  </a:lnTo>
                  <a:close/>
                </a:path>
              </a:pathLst>
            </a:custGeom>
            <a:solidFill>
              <a:srgbClr val="DDCC8D"/>
            </a:solidFill>
            <a:ln w="1588">
              <a:solidFill>
                <a:srgbClr val="000000"/>
              </a:solidFill>
              <a:prstDash val="solid"/>
              <a:round/>
              <a:headEnd/>
              <a:tailEnd/>
            </a:ln>
          </p:spPr>
          <p:txBody>
            <a:bodyPr/>
            <a:lstStyle/>
            <a:p>
              <a:endParaRPr lang="en-US"/>
            </a:p>
          </p:txBody>
        </p:sp>
        <p:sp>
          <p:nvSpPr>
            <p:cNvPr id="327851" name="Freeform 171"/>
            <p:cNvSpPr>
              <a:spLocks/>
            </p:cNvSpPr>
            <p:nvPr/>
          </p:nvSpPr>
          <p:spPr bwMode="auto">
            <a:xfrm>
              <a:off x="5246" y="2551"/>
              <a:ext cx="8" cy="10"/>
            </a:xfrm>
            <a:custGeom>
              <a:avLst/>
              <a:gdLst/>
              <a:ahLst/>
              <a:cxnLst>
                <a:cxn ang="0">
                  <a:pos x="8" y="14"/>
                </a:cxn>
                <a:cxn ang="0">
                  <a:pos x="0" y="13"/>
                </a:cxn>
                <a:cxn ang="0">
                  <a:pos x="0" y="0"/>
                </a:cxn>
                <a:cxn ang="0">
                  <a:pos x="8" y="14"/>
                </a:cxn>
              </a:cxnLst>
              <a:rect l="0" t="0" r="r" b="b"/>
              <a:pathLst>
                <a:path w="8" h="14">
                  <a:moveTo>
                    <a:pt x="8" y="14"/>
                  </a:moveTo>
                  <a:lnTo>
                    <a:pt x="0" y="13"/>
                  </a:lnTo>
                  <a:lnTo>
                    <a:pt x="0" y="0"/>
                  </a:lnTo>
                  <a:lnTo>
                    <a:pt x="8" y="14"/>
                  </a:lnTo>
                  <a:close/>
                </a:path>
              </a:pathLst>
            </a:custGeom>
            <a:solidFill>
              <a:srgbClr val="DDCC8D"/>
            </a:solidFill>
            <a:ln w="1588">
              <a:solidFill>
                <a:srgbClr val="000000"/>
              </a:solidFill>
              <a:prstDash val="solid"/>
              <a:round/>
              <a:headEnd/>
              <a:tailEnd/>
            </a:ln>
          </p:spPr>
          <p:txBody>
            <a:bodyPr/>
            <a:lstStyle/>
            <a:p>
              <a:endParaRPr lang="en-US"/>
            </a:p>
          </p:txBody>
        </p:sp>
        <p:sp>
          <p:nvSpPr>
            <p:cNvPr id="327852" name="Freeform 172"/>
            <p:cNvSpPr>
              <a:spLocks/>
            </p:cNvSpPr>
            <p:nvPr/>
          </p:nvSpPr>
          <p:spPr bwMode="auto">
            <a:xfrm>
              <a:off x="5257" y="2554"/>
              <a:ext cx="3" cy="6"/>
            </a:xfrm>
            <a:custGeom>
              <a:avLst/>
              <a:gdLst/>
              <a:ahLst/>
              <a:cxnLst>
                <a:cxn ang="0">
                  <a:pos x="4" y="0"/>
                </a:cxn>
                <a:cxn ang="0">
                  <a:pos x="1" y="8"/>
                </a:cxn>
                <a:cxn ang="0">
                  <a:pos x="0" y="6"/>
                </a:cxn>
                <a:cxn ang="0">
                  <a:pos x="4" y="0"/>
                </a:cxn>
              </a:cxnLst>
              <a:rect l="0" t="0" r="r" b="b"/>
              <a:pathLst>
                <a:path w="4" h="8">
                  <a:moveTo>
                    <a:pt x="4" y="0"/>
                  </a:moveTo>
                  <a:lnTo>
                    <a:pt x="1" y="8"/>
                  </a:lnTo>
                  <a:lnTo>
                    <a:pt x="0" y="6"/>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7853" name="Freeform 173"/>
            <p:cNvSpPr>
              <a:spLocks/>
            </p:cNvSpPr>
            <p:nvPr/>
          </p:nvSpPr>
          <p:spPr bwMode="auto">
            <a:xfrm>
              <a:off x="1079" y="3342"/>
              <a:ext cx="3473" cy="316"/>
            </a:xfrm>
            <a:custGeom>
              <a:avLst/>
              <a:gdLst/>
              <a:ahLst/>
              <a:cxnLst>
                <a:cxn ang="0">
                  <a:pos x="3349" y="431"/>
                </a:cxn>
                <a:cxn ang="0">
                  <a:pos x="2473" y="431"/>
                </a:cxn>
                <a:cxn ang="0">
                  <a:pos x="1597" y="431"/>
                </a:cxn>
                <a:cxn ang="0">
                  <a:pos x="719" y="431"/>
                </a:cxn>
                <a:cxn ang="0">
                  <a:pos x="83" y="405"/>
                </a:cxn>
                <a:cxn ang="0">
                  <a:pos x="507" y="387"/>
                </a:cxn>
                <a:cxn ang="0">
                  <a:pos x="177" y="333"/>
                </a:cxn>
                <a:cxn ang="0">
                  <a:pos x="102" y="296"/>
                </a:cxn>
                <a:cxn ang="0">
                  <a:pos x="113" y="273"/>
                </a:cxn>
                <a:cxn ang="0">
                  <a:pos x="126" y="252"/>
                </a:cxn>
                <a:cxn ang="0">
                  <a:pos x="279" y="226"/>
                </a:cxn>
                <a:cxn ang="0">
                  <a:pos x="555" y="213"/>
                </a:cxn>
                <a:cxn ang="0">
                  <a:pos x="639" y="226"/>
                </a:cxn>
                <a:cxn ang="0">
                  <a:pos x="745" y="221"/>
                </a:cxn>
                <a:cxn ang="0">
                  <a:pos x="670" y="189"/>
                </a:cxn>
                <a:cxn ang="0">
                  <a:pos x="887" y="190"/>
                </a:cxn>
                <a:cxn ang="0">
                  <a:pos x="1010" y="200"/>
                </a:cxn>
                <a:cxn ang="0">
                  <a:pos x="1186" y="183"/>
                </a:cxn>
                <a:cxn ang="0">
                  <a:pos x="1135" y="101"/>
                </a:cxn>
                <a:cxn ang="0">
                  <a:pos x="1131" y="59"/>
                </a:cxn>
                <a:cxn ang="0">
                  <a:pos x="1184" y="18"/>
                </a:cxn>
                <a:cxn ang="0">
                  <a:pos x="1205" y="27"/>
                </a:cxn>
                <a:cxn ang="0">
                  <a:pos x="1174" y="63"/>
                </a:cxn>
                <a:cxn ang="0">
                  <a:pos x="1147" y="89"/>
                </a:cxn>
                <a:cxn ang="0">
                  <a:pos x="1195" y="116"/>
                </a:cxn>
                <a:cxn ang="0">
                  <a:pos x="1249" y="156"/>
                </a:cxn>
                <a:cxn ang="0">
                  <a:pos x="1283" y="192"/>
                </a:cxn>
                <a:cxn ang="0">
                  <a:pos x="1281" y="210"/>
                </a:cxn>
                <a:cxn ang="0">
                  <a:pos x="1271" y="233"/>
                </a:cxn>
                <a:cxn ang="0">
                  <a:pos x="1000" y="264"/>
                </a:cxn>
                <a:cxn ang="0">
                  <a:pos x="1105" y="305"/>
                </a:cxn>
                <a:cxn ang="0">
                  <a:pos x="1424" y="353"/>
                </a:cxn>
                <a:cxn ang="0">
                  <a:pos x="1761" y="317"/>
                </a:cxn>
                <a:cxn ang="0">
                  <a:pos x="1722" y="269"/>
                </a:cxn>
                <a:cxn ang="0">
                  <a:pos x="1916" y="220"/>
                </a:cxn>
                <a:cxn ang="0">
                  <a:pos x="1969" y="185"/>
                </a:cxn>
                <a:cxn ang="0">
                  <a:pos x="2023" y="172"/>
                </a:cxn>
                <a:cxn ang="0">
                  <a:pos x="2133" y="164"/>
                </a:cxn>
                <a:cxn ang="0">
                  <a:pos x="2271" y="138"/>
                </a:cxn>
                <a:cxn ang="0">
                  <a:pos x="2521" y="142"/>
                </a:cxn>
                <a:cxn ang="0">
                  <a:pos x="2696" y="132"/>
                </a:cxn>
                <a:cxn ang="0">
                  <a:pos x="2861" y="83"/>
                </a:cxn>
                <a:cxn ang="0">
                  <a:pos x="2924" y="63"/>
                </a:cxn>
                <a:cxn ang="0">
                  <a:pos x="3149" y="90"/>
                </a:cxn>
                <a:cxn ang="0">
                  <a:pos x="3168" y="125"/>
                </a:cxn>
                <a:cxn ang="0">
                  <a:pos x="3206" y="148"/>
                </a:cxn>
                <a:cxn ang="0">
                  <a:pos x="3389" y="86"/>
                </a:cxn>
                <a:cxn ang="0">
                  <a:pos x="3551" y="70"/>
                </a:cxn>
                <a:cxn ang="0">
                  <a:pos x="3701" y="51"/>
                </a:cxn>
                <a:cxn ang="0">
                  <a:pos x="3905" y="52"/>
                </a:cxn>
                <a:cxn ang="0">
                  <a:pos x="4073" y="69"/>
                </a:cxn>
                <a:cxn ang="0">
                  <a:pos x="4266" y="64"/>
                </a:cxn>
                <a:cxn ang="0">
                  <a:pos x="4374" y="105"/>
                </a:cxn>
                <a:cxn ang="0">
                  <a:pos x="4520" y="128"/>
                </a:cxn>
                <a:cxn ang="0">
                  <a:pos x="4612" y="167"/>
                </a:cxn>
                <a:cxn ang="0">
                  <a:pos x="4478" y="214"/>
                </a:cxn>
                <a:cxn ang="0">
                  <a:pos x="4358" y="250"/>
                </a:cxn>
                <a:cxn ang="0">
                  <a:pos x="4315" y="287"/>
                </a:cxn>
                <a:cxn ang="0">
                  <a:pos x="4200" y="316"/>
                </a:cxn>
                <a:cxn ang="0">
                  <a:pos x="4169" y="345"/>
                </a:cxn>
                <a:cxn ang="0">
                  <a:pos x="4235" y="395"/>
                </a:cxn>
              </a:cxnLst>
              <a:rect l="0" t="0" r="r" b="b"/>
              <a:pathLst>
                <a:path w="4622" h="431">
                  <a:moveTo>
                    <a:pt x="4116" y="431"/>
                  </a:moveTo>
                  <a:lnTo>
                    <a:pt x="4007" y="431"/>
                  </a:lnTo>
                  <a:lnTo>
                    <a:pt x="3898" y="431"/>
                  </a:lnTo>
                  <a:lnTo>
                    <a:pt x="3787" y="431"/>
                  </a:lnTo>
                  <a:lnTo>
                    <a:pt x="3678" y="431"/>
                  </a:lnTo>
                  <a:lnTo>
                    <a:pt x="3569" y="431"/>
                  </a:lnTo>
                  <a:lnTo>
                    <a:pt x="3458" y="431"/>
                  </a:lnTo>
                  <a:lnTo>
                    <a:pt x="3349" y="431"/>
                  </a:lnTo>
                  <a:lnTo>
                    <a:pt x="3240" y="431"/>
                  </a:lnTo>
                  <a:lnTo>
                    <a:pt x="3131" y="431"/>
                  </a:lnTo>
                  <a:lnTo>
                    <a:pt x="3020" y="431"/>
                  </a:lnTo>
                  <a:lnTo>
                    <a:pt x="2911" y="431"/>
                  </a:lnTo>
                  <a:lnTo>
                    <a:pt x="2802" y="431"/>
                  </a:lnTo>
                  <a:lnTo>
                    <a:pt x="2691" y="431"/>
                  </a:lnTo>
                  <a:lnTo>
                    <a:pt x="2582" y="431"/>
                  </a:lnTo>
                  <a:lnTo>
                    <a:pt x="2473" y="431"/>
                  </a:lnTo>
                  <a:lnTo>
                    <a:pt x="2364" y="431"/>
                  </a:lnTo>
                  <a:lnTo>
                    <a:pt x="2253" y="431"/>
                  </a:lnTo>
                  <a:lnTo>
                    <a:pt x="2144" y="431"/>
                  </a:lnTo>
                  <a:lnTo>
                    <a:pt x="2035" y="431"/>
                  </a:lnTo>
                  <a:lnTo>
                    <a:pt x="1924" y="431"/>
                  </a:lnTo>
                  <a:lnTo>
                    <a:pt x="1815" y="431"/>
                  </a:lnTo>
                  <a:lnTo>
                    <a:pt x="1706" y="431"/>
                  </a:lnTo>
                  <a:lnTo>
                    <a:pt x="1597" y="431"/>
                  </a:lnTo>
                  <a:lnTo>
                    <a:pt x="1486" y="431"/>
                  </a:lnTo>
                  <a:lnTo>
                    <a:pt x="1377" y="431"/>
                  </a:lnTo>
                  <a:lnTo>
                    <a:pt x="1268" y="431"/>
                  </a:lnTo>
                  <a:lnTo>
                    <a:pt x="1157" y="431"/>
                  </a:lnTo>
                  <a:lnTo>
                    <a:pt x="1048" y="431"/>
                  </a:lnTo>
                  <a:lnTo>
                    <a:pt x="939" y="431"/>
                  </a:lnTo>
                  <a:lnTo>
                    <a:pt x="830" y="431"/>
                  </a:lnTo>
                  <a:lnTo>
                    <a:pt x="719" y="431"/>
                  </a:lnTo>
                  <a:lnTo>
                    <a:pt x="610" y="431"/>
                  </a:lnTo>
                  <a:lnTo>
                    <a:pt x="501" y="431"/>
                  </a:lnTo>
                  <a:lnTo>
                    <a:pt x="390" y="431"/>
                  </a:lnTo>
                  <a:lnTo>
                    <a:pt x="281" y="431"/>
                  </a:lnTo>
                  <a:lnTo>
                    <a:pt x="172" y="431"/>
                  </a:lnTo>
                  <a:lnTo>
                    <a:pt x="142" y="423"/>
                  </a:lnTo>
                  <a:lnTo>
                    <a:pt x="112" y="413"/>
                  </a:lnTo>
                  <a:lnTo>
                    <a:pt x="83" y="405"/>
                  </a:lnTo>
                  <a:lnTo>
                    <a:pt x="53" y="395"/>
                  </a:lnTo>
                  <a:lnTo>
                    <a:pt x="23" y="387"/>
                  </a:lnTo>
                  <a:lnTo>
                    <a:pt x="0" y="377"/>
                  </a:lnTo>
                  <a:lnTo>
                    <a:pt x="69" y="378"/>
                  </a:lnTo>
                  <a:lnTo>
                    <a:pt x="162" y="384"/>
                  </a:lnTo>
                  <a:lnTo>
                    <a:pt x="252" y="389"/>
                  </a:lnTo>
                  <a:lnTo>
                    <a:pt x="388" y="389"/>
                  </a:lnTo>
                  <a:lnTo>
                    <a:pt x="507" y="387"/>
                  </a:lnTo>
                  <a:lnTo>
                    <a:pt x="377" y="381"/>
                  </a:lnTo>
                  <a:lnTo>
                    <a:pt x="311" y="372"/>
                  </a:lnTo>
                  <a:lnTo>
                    <a:pt x="284" y="360"/>
                  </a:lnTo>
                  <a:lnTo>
                    <a:pt x="284" y="354"/>
                  </a:lnTo>
                  <a:lnTo>
                    <a:pt x="230" y="345"/>
                  </a:lnTo>
                  <a:lnTo>
                    <a:pt x="226" y="340"/>
                  </a:lnTo>
                  <a:lnTo>
                    <a:pt x="178" y="335"/>
                  </a:lnTo>
                  <a:lnTo>
                    <a:pt x="177" y="333"/>
                  </a:lnTo>
                  <a:lnTo>
                    <a:pt x="251" y="335"/>
                  </a:lnTo>
                  <a:lnTo>
                    <a:pt x="327" y="334"/>
                  </a:lnTo>
                  <a:lnTo>
                    <a:pt x="323" y="327"/>
                  </a:lnTo>
                  <a:lnTo>
                    <a:pt x="297" y="323"/>
                  </a:lnTo>
                  <a:lnTo>
                    <a:pt x="256" y="315"/>
                  </a:lnTo>
                  <a:lnTo>
                    <a:pt x="194" y="309"/>
                  </a:lnTo>
                  <a:lnTo>
                    <a:pt x="130" y="303"/>
                  </a:lnTo>
                  <a:lnTo>
                    <a:pt x="102" y="296"/>
                  </a:lnTo>
                  <a:lnTo>
                    <a:pt x="118" y="287"/>
                  </a:lnTo>
                  <a:lnTo>
                    <a:pt x="87" y="286"/>
                  </a:lnTo>
                  <a:lnTo>
                    <a:pt x="60" y="284"/>
                  </a:lnTo>
                  <a:lnTo>
                    <a:pt x="33" y="269"/>
                  </a:lnTo>
                  <a:lnTo>
                    <a:pt x="50" y="272"/>
                  </a:lnTo>
                  <a:lnTo>
                    <a:pt x="52" y="269"/>
                  </a:lnTo>
                  <a:lnTo>
                    <a:pt x="96" y="270"/>
                  </a:lnTo>
                  <a:lnTo>
                    <a:pt x="113" y="273"/>
                  </a:lnTo>
                  <a:lnTo>
                    <a:pt x="164" y="278"/>
                  </a:lnTo>
                  <a:lnTo>
                    <a:pt x="185" y="272"/>
                  </a:lnTo>
                  <a:lnTo>
                    <a:pt x="194" y="272"/>
                  </a:lnTo>
                  <a:lnTo>
                    <a:pt x="189" y="268"/>
                  </a:lnTo>
                  <a:lnTo>
                    <a:pt x="184" y="264"/>
                  </a:lnTo>
                  <a:lnTo>
                    <a:pt x="182" y="261"/>
                  </a:lnTo>
                  <a:lnTo>
                    <a:pt x="118" y="256"/>
                  </a:lnTo>
                  <a:lnTo>
                    <a:pt x="126" y="252"/>
                  </a:lnTo>
                  <a:lnTo>
                    <a:pt x="170" y="256"/>
                  </a:lnTo>
                  <a:lnTo>
                    <a:pt x="149" y="250"/>
                  </a:lnTo>
                  <a:lnTo>
                    <a:pt x="180" y="243"/>
                  </a:lnTo>
                  <a:lnTo>
                    <a:pt x="213" y="237"/>
                  </a:lnTo>
                  <a:lnTo>
                    <a:pt x="234" y="237"/>
                  </a:lnTo>
                  <a:lnTo>
                    <a:pt x="242" y="230"/>
                  </a:lnTo>
                  <a:lnTo>
                    <a:pt x="250" y="224"/>
                  </a:lnTo>
                  <a:lnTo>
                    <a:pt x="279" y="226"/>
                  </a:lnTo>
                  <a:lnTo>
                    <a:pt x="317" y="227"/>
                  </a:lnTo>
                  <a:lnTo>
                    <a:pt x="363" y="225"/>
                  </a:lnTo>
                  <a:lnTo>
                    <a:pt x="408" y="224"/>
                  </a:lnTo>
                  <a:lnTo>
                    <a:pt x="454" y="221"/>
                  </a:lnTo>
                  <a:lnTo>
                    <a:pt x="500" y="219"/>
                  </a:lnTo>
                  <a:lnTo>
                    <a:pt x="538" y="221"/>
                  </a:lnTo>
                  <a:lnTo>
                    <a:pt x="533" y="210"/>
                  </a:lnTo>
                  <a:lnTo>
                    <a:pt x="555" y="213"/>
                  </a:lnTo>
                  <a:lnTo>
                    <a:pt x="562" y="220"/>
                  </a:lnTo>
                  <a:lnTo>
                    <a:pt x="570" y="225"/>
                  </a:lnTo>
                  <a:lnTo>
                    <a:pt x="594" y="227"/>
                  </a:lnTo>
                  <a:lnTo>
                    <a:pt x="585" y="220"/>
                  </a:lnTo>
                  <a:lnTo>
                    <a:pt x="590" y="216"/>
                  </a:lnTo>
                  <a:lnTo>
                    <a:pt x="611" y="222"/>
                  </a:lnTo>
                  <a:lnTo>
                    <a:pt x="635" y="226"/>
                  </a:lnTo>
                  <a:lnTo>
                    <a:pt x="639" y="226"/>
                  </a:lnTo>
                  <a:lnTo>
                    <a:pt x="659" y="224"/>
                  </a:lnTo>
                  <a:lnTo>
                    <a:pt x="671" y="231"/>
                  </a:lnTo>
                  <a:lnTo>
                    <a:pt x="687" y="228"/>
                  </a:lnTo>
                  <a:lnTo>
                    <a:pt x="757" y="236"/>
                  </a:lnTo>
                  <a:lnTo>
                    <a:pt x="733" y="230"/>
                  </a:lnTo>
                  <a:lnTo>
                    <a:pt x="735" y="226"/>
                  </a:lnTo>
                  <a:lnTo>
                    <a:pt x="748" y="226"/>
                  </a:lnTo>
                  <a:lnTo>
                    <a:pt x="745" y="221"/>
                  </a:lnTo>
                  <a:lnTo>
                    <a:pt x="725" y="219"/>
                  </a:lnTo>
                  <a:lnTo>
                    <a:pt x="716" y="212"/>
                  </a:lnTo>
                  <a:lnTo>
                    <a:pt x="694" y="210"/>
                  </a:lnTo>
                  <a:lnTo>
                    <a:pt x="688" y="204"/>
                  </a:lnTo>
                  <a:lnTo>
                    <a:pt x="736" y="208"/>
                  </a:lnTo>
                  <a:lnTo>
                    <a:pt x="740" y="204"/>
                  </a:lnTo>
                  <a:lnTo>
                    <a:pt x="675" y="197"/>
                  </a:lnTo>
                  <a:lnTo>
                    <a:pt x="670" y="189"/>
                  </a:lnTo>
                  <a:lnTo>
                    <a:pt x="686" y="192"/>
                  </a:lnTo>
                  <a:lnTo>
                    <a:pt x="751" y="196"/>
                  </a:lnTo>
                  <a:lnTo>
                    <a:pt x="796" y="198"/>
                  </a:lnTo>
                  <a:lnTo>
                    <a:pt x="801" y="194"/>
                  </a:lnTo>
                  <a:lnTo>
                    <a:pt x="856" y="200"/>
                  </a:lnTo>
                  <a:lnTo>
                    <a:pt x="872" y="191"/>
                  </a:lnTo>
                  <a:lnTo>
                    <a:pt x="865" y="186"/>
                  </a:lnTo>
                  <a:lnTo>
                    <a:pt x="887" y="190"/>
                  </a:lnTo>
                  <a:lnTo>
                    <a:pt x="884" y="195"/>
                  </a:lnTo>
                  <a:lnTo>
                    <a:pt x="923" y="197"/>
                  </a:lnTo>
                  <a:lnTo>
                    <a:pt x="926" y="196"/>
                  </a:lnTo>
                  <a:lnTo>
                    <a:pt x="947" y="203"/>
                  </a:lnTo>
                  <a:lnTo>
                    <a:pt x="969" y="204"/>
                  </a:lnTo>
                  <a:lnTo>
                    <a:pt x="1003" y="209"/>
                  </a:lnTo>
                  <a:lnTo>
                    <a:pt x="995" y="200"/>
                  </a:lnTo>
                  <a:lnTo>
                    <a:pt x="1010" y="200"/>
                  </a:lnTo>
                  <a:lnTo>
                    <a:pt x="1003" y="194"/>
                  </a:lnTo>
                  <a:lnTo>
                    <a:pt x="1033" y="202"/>
                  </a:lnTo>
                  <a:lnTo>
                    <a:pt x="1039" y="206"/>
                  </a:lnTo>
                  <a:lnTo>
                    <a:pt x="1063" y="204"/>
                  </a:lnTo>
                  <a:lnTo>
                    <a:pt x="1060" y="210"/>
                  </a:lnTo>
                  <a:lnTo>
                    <a:pt x="1114" y="202"/>
                  </a:lnTo>
                  <a:lnTo>
                    <a:pt x="1168" y="195"/>
                  </a:lnTo>
                  <a:lnTo>
                    <a:pt x="1186" y="183"/>
                  </a:lnTo>
                  <a:lnTo>
                    <a:pt x="1161" y="161"/>
                  </a:lnTo>
                  <a:lnTo>
                    <a:pt x="1135" y="140"/>
                  </a:lnTo>
                  <a:lnTo>
                    <a:pt x="1119" y="125"/>
                  </a:lnTo>
                  <a:lnTo>
                    <a:pt x="1143" y="122"/>
                  </a:lnTo>
                  <a:lnTo>
                    <a:pt x="1141" y="117"/>
                  </a:lnTo>
                  <a:lnTo>
                    <a:pt x="1139" y="113"/>
                  </a:lnTo>
                  <a:lnTo>
                    <a:pt x="1131" y="104"/>
                  </a:lnTo>
                  <a:lnTo>
                    <a:pt x="1135" y="101"/>
                  </a:lnTo>
                  <a:lnTo>
                    <a:pt x="1131" y="94"/>
                  </a:lnTo>
                  <a:lnTo>
                    <a:pt x="1127" y="87"/>
                  </a:lnTo>
                  <a:lnTo>
                    <a:pt x="1114" y="87"/>
                  </a:lnTo>
                  <a:lnTo>
                    <a:pt x="1117" y="76"/>
                  </a:lnTo>
                  <a:lnTo>
                    <a:pt x="1131" y="83"/>
                  </a:lnTo>
                  <a:lnTo>
                    <a:pt x="1126" y="68"/>
                  </a:lnTo>
                  <a:lnTo>
                    <a:pt x="1135" y="68"/>
                  </a:lnTo>
                  <a:lnTo>
                    <a:pt x="1131" y="59"/>
                  </a:lnTo>
                  <a:lnTo>
                    <a:pt x="1135" y="58"/>
                  </a:lnTo>
                  <a:lnTo>
                    <a:pt x="1147" y="56"/>
                  </a:lnTo>
                  <a:lnTo>
                    <a:pt x="1141" y="52"/>
                  </a:lnTo>
                  <a:lnTo>
                    <a:pt x="1150" y="46"/>
                  </a:lnTo>
                  <a:lnTo>
                    <a:pt x="1147" y="38"/>
                  </a:lnTo>
                  <a:lnTo>
                    <a:pt x="1156" y="38"/>
                  </a:lnTo>
                  <a:lnTo>
                    <a:pt x="1165" y="32"/>
                  </a:lnTo>
                  <a:lnTo>
                    <a:pt x="1184" y="18"/>
                  </a:lnTo>
                  <a:lnTo>
                    <a:pt x="1202" y="14"/>
                  </a:lnTo>
                  <a:lnTo>
                    <a:pt x="1234" y="0"/>
                  </a:lnTo>
                  <a:lnTo>
                    <a:pt x="1240" y="9"/>
                  </a:lnTo>
                  <a:lnTo>
                    <a:pt x="1231" y="8"/>
                  </a:lnTo>
                  <a:lnTo>
                    <a:pt x="1216" y="22"/>
                  </a:lnTo>
                  <a:lnTo>
                    <a:pt x="1216" y="26"/>
                  </a:lnTo>
                  <a:lnTo>
                    <a:pt x="1205" y="23"/>
                  </a:lnTo>
                  <a:lnTo>
                    <a:pt x="1205" y="27"/>
                  </a:lnTo>
                  <a:lnTo>
                    <a:pt x="1178" y="45"/>
                  </a:lnTo>
                  <a:lnTo>
                    <a:pt x="1184" y="48"/>
                  </a:lnTo>
                  <a:lnTo>
                    <a:pt x="1179" y="57"/>
                  </a:lnTo>
                  <a:lnTo>
                    <a:pt x="1196" y="58"/>
                  </a:lnTo>
                  <a:lnTo>
                    <a:pt x="1207" y="56"/>
                  </a:lnTo>
                  <a:lnTo>
                    <a:pt x="1198" y="62"/>
                  </a:lnTo>
                  <a:lnTo>
                    <a:pt x="1190" y="64"/>
                  </a:lnTo>
                  <a:lnTo>
                    <a:pt x="1174" y="63"/>
                  </a:lnTo>
                  <a:lnTo>
                    <a:pt x="1180" y="68"/>
                  </a:lnTo>
                  <a:lnTo>
                    <a:pt x="1180" y="71"/>
                  </a:lnTo>
                  <a:lnTo>
                    <a:pt x="1163" y="60"/>
                  </a:lnTo>
                  <a:lnTo>
                    <a:pt x="1160" y="72"/>
                  </a:lnTo>
                  <a:lnTo>
                    <a:pt x="1165" y="76"/>
                  </a:lnTo>
                  <a:lnTo>
                    <a:pt x="1153" y="80"/>
                  </a:lnTo>
                  <a:lnTo>
                    <a:pt x="1154" y="84"/>
                  </a:lnTo>
                  <a:lnTo>
                    <a:pt x="1147" y="89"/>
                  </a:lnTo>
                  <a:lnTo>
                    <a:pt x="1153" y="100"/>
                  </a:lnTo>
                  <a:lnTo>
                    <a:pt x="1166" y="100"/>
                  </a:lnTo>
                  <a:lnTo>
                    <a:pt x="1163" y="105"/>
                  </a:lnTo>
                  <a:lnTo>
                    <a:pt x="1167" y="110"/>
                  </a:lnTo>
                  <a:lnTo>
                    <a:pt x="1179" y="111"/>
                  </a:lnTo>
                  <a:lnTo>
                    <a:pt x="1192" y="107"/>
                  </a:lnTo>
                  <a:lnTo>
                    <a:pt x="1186" y="112"/>
                  </a:lnTo>
                  <a:lnTo>
                    <a:pt x="1195" y="116"/>
                  </a:lnTo>
                  <a:lnTo>
                    <a:pt x="1198" y="122"/>
                  </a:lnTo>
                  <a:lnTo>
                    <a:pt x="1216" y="128"/>
                  </a:lnTo>
                  <a:lnTo>
                    <a:pt x="1221" y="137"/>
                  </a:lnTo>
                  <a:lnTo>
                    <a:pt x="1231" y="142"/>
                  </a:lnTo>
                  <a:lnTo>
                    <a:pt x="1225" y="144"/>
                  </a:lnTo>
                  <a:lnTo>
                    <a:pt x="1240" y="149"/>
                  </a:lnTo>
                  <a:lnTo>
                    <a:pt x="1240" y="155"/>
                  </a:lnTo>
                  <a:lnTo>
                    <a:pt x="1249" y="156"/>
                  </a:lnTo>
                  <a:lnTo>
                    <a:pt x="1255" y="165"/>
                  </a:lnTo>
                  <a:lnTo>
                    <a:pt x="1258" y="172"/>
                  </a:lnTo>
                  <a:lnTo>
                    <a:pt x="1251" y="176"/>
                  </a:lnTo>
                  <a:lnTo>
                    <a:pt x="1270" y="177"/>
                  </a:lnTo>
                  <a:lnTo>
                    <a:pt x="1270" y="184"/>
                  </a:lnTo>
                  <a:lnTo>
                    <a:pt x="1264" y="188"/>
                  </a:lnTo>
                  <a:lnTo>
                    <a:pt x="1281" y="190"/>
                  </a:lnTo>
                  <a:lnTo>
                    <a:pt x="1283" y="192"/>
                  </a:lnTo>
                  <a:lnTo>
                    <a:pt x="1293" y="194"/>
                  </a:lnTo>
                  <a:lnTo>
                    <a:pt x="1291" y="198"/>
                  </a:lnTo>
                  <a:lnTo>
                    <a:pt x="1285" y="196"/>
                  </a:lnTo>
                  <a:lnTo>
                    <a:pt x="1283" y="198"/>
                  </a:lnTo>
                  <a:lnTo>
                    <a:pt x="1267" y="197"/>
                  </a:lnTo>
                  <a:lnTo>
                    <a:pt x="1275" y="202"/>
                  </a:lnTo>
                  <a:lnTo>
                    <a:pt x="1289" y="207"/>
                  </a:lnTo>
                  <a:lnTo>
                    <a:pt x="1281" y="210"/>
                  </a:lnTo>
                  <a:lnTo>
                    <a:pt x="1287" y="216"/>
                  </a:lnTo>
                  <a:lnTo>
                    <a:pt x="1295" y="219"/>
                  </a:lnTo>
                  <a:lnTo>
                    <a:pt x="1274" y="221"/>
                  </a:lnTo>
                  <a:lnTo>
                    <a:pt x="1282" y="231"/>
                  </a:lnTo>
                  <a:lnTo>
                    <a:pt x="1264" y="226"/>
                  </a:lnTo>
                  <a:lnTo>
                    <a:pt x="1267" y="230"/>
                  </a:lnTo>
                  <a:lnTo>
                    <a:pt x="1258" y="232"/>
                  </a:lnTo>
                  <a:lnTo>
                    <a:pt x="1271" y="233"/>
                  </a:lnTo>
                  <a:lnTo>
                    <a:pt x="1263" y="237"/>
                  </a:lnTo>
                  <a:lnTo>
                    <a:pt x="1274" y="237"/>
                  </a:lnTo>
                  <a:lnTo>
                    <a:pt x="1237" y="245"/>
                  </a:lnTo>
                  <a:lnTo>
                    <a:pt x="1201" y="252"/>
                  </a:lnTo>
                  <a:lnTo>
                    <a:pt x="1139" y="249"/>
                  </a:lnTo>
                  <a:lnTo>
                    <a:pt x="1078" y="245"/>
                  </a:lnTo>
                  <a:lnTo>
                    <a:pt x="1039" y="255"/>
                  </a:lnTo>
                  <a:lnTo>
                    <a:pt x="1000" y="264"/>
                  </a:lnTo>
                  <a:lnTo>
                    <a:pt x="1007" y="272"/>
                  </a:lnTo>
                  <a:lnTo>
                    <a:pt x="1070" y="281"/>
                  </a:lnTo>
                  <a:lnTo>
                    <a:pt x="1131" y="291"/>
                  </a:lnTo>
                  <a:lnTo>
                    <a:pt x="1107" y="297"/>
                  </a:lnTo>
                  <a:lnTo>
                    <a:pt x="1084" y="298"/>
                  </a:lnTo>
                  <a:lnTo>
                    <a:pt x="1089" y="302"/>
                  </a:lnTo>
                  <a:lnTo>
                    <a:pt x="1112" y="314"/>
                  </a:lnTo>
                  <a:lnTo>
                    <a:pt x="1105" y="305"/>
                  </a:lnTo>
                  <a:lnTo>
                    <a:pt x="1169" y="309"/>
                  </a:lnTo>
                  <a:lnTo>
                    <a:pt x="1172" y="315"/>
                  </a:lnTo>
                  <a:lnTo>
                    <a:pt x="1127" y="317"/>
                  </a:lnTo>
                  <a:lnTo>
                    <a:pt x="1171" y="322"/>
                  </a:lnTo>
                  <a:lnTo>
                    <a:pt x="1205" y="329"/>
                  </a:lnTo>
                  <a:lnTo>
                    <a:pt x="1293" y="336"/>
                  </a:lnTo>
                  <a:lnTo>
                    <a:pt x="1359" y="345"/>
                  </a:lnTo>
                  <a:lnTo>
                    <a:pt x="1424" y="353"/>
                  </a:lnTo>
                  <a:lnTo>
                    <a:pt x="1430" y="359"/>
                  </a:lnTo>
                  <a:lnTo>
                    <a:pt x="1481" y="347"/>
                  </a:lnTo>
                  <a:lnTo>
                    <a:pt x="1549" y="344"/>
                  </a:lnTo>
                  <a:lnTo>
                    <a:pt x="1617" y="341"/>
                  </a:lnTo>
                  <a:lnTo>
                    <a:pt x="1653" y="332"/>
                  </a:lnTo>
                  <a:lnTo>
                    <a:pt x="1690" y="323"/>
                  </a:lnTo>
                  <a:lnTo>
                    <a:pt x="1755" y="322"/>
                  </a:lnTo>
                  <a:lnTo>
                    <a:pt x="1761" y="317"/>
                  </a:lnTo>
                  <a:lnTo>
                    <a:pt x="1749" y="310"/>
                  </a:lnTo>
                  <a:lnTo>
                    <a:pt x="1758" y="303"/>
                  </a:lnTo>
                  <a:lnTo>
                    <a:pt x="1676" y="296"/>
                  </a:lnTo>
                  <a:lnTo>
                    <a:pt x="1672" y="291"/>
                  </a:lnTo>
                  <a:lnTo>
                    <a:pt x="1671" y="287"/>
                  </a:lnTo>
                  <a:lnTo>
                    <a:pt x="1678" y="284"/>
                  </a:lnTo>
                  <a:lnTo>
                    <a:pt x="1677" y="280"/>
                  </a:lnTo>
                  <a:lnTo>
                    <a:pt x="1722" y="269"/>
                  </a:lnTo>
                  <a:lnTo>
                    <a:pt x="1764" y="257"/>
                  </a:lnTo>
                  <a:lnTo>
                    <a:pt x="1765" y="252"/>
                  </a:lnTo>
                  <a:lnTo>
                    <a:pt x="1779" y="251"/>
                  </a:lnTo>
                  <a:lnTo>
                    <a:pt x="1774" y="249"/>
                  </a:lnTo>
                  <a:lnTo>
                    <a:pt x="1827" y="242"/>
                  </a:lnTo>
                  <a:lnTo>
                    <a:pt x="1880" y="234"/>
                  </a:lnTo>
                  <a:lnTo>
                    <a:pt x="1875" y="232"/>
                  </a:lnTo>
                  <a:lnTo>
                    <a:pt x="1916" y="220"/>
                  </a:lnTo>
                  <a:lnTo>
                    <a:pt x="1946" y="210"/>
                  </a:lnTo>
                  <a:lnTo>
                    <a:pt x="1938" y="209"/>
                  </a:lnTo>
                  <a:lnTo>
                    <a:pt x="1910" y="212"/>
                  </a:lnTo>
                  <a:lnTo>
                    <a:pt x="1911" y="208"/>
                  </a:lnTo>
                  <a:lnTo>
                    <a:pt x="1920" y="200"/>
                  </a:lnTo>
                  <a:lnTo>
                    <a:pt x="1945" y="194"/>
                  </a:lnTo>
                  <a:lnTo>
                    <a:pt x="1939" y="190"/>
                  </a:lnTo>
                  <a:lnTo>
                    <a:pt x="1969" y="185"/>
                  </a:lnTo>
                  <a:lnTo>
                    <a:pt x="1981" y="177"/>
                  </a:lnTo>
                  <a:lnTo>
                    <a:pt x="1965" y="164"/>
                  </a:lnTo>
                  <a:lnTo>
                    <a:pt x="1975" y="164"/>
                  </a:lnTo>
                  <a:lnTo>
                    <a:pt x="1986" y="168"/>
                  </a:lnTo>
                  <a:lnTo>
                    <a:pt x="1994" y="156"/>
                  </a:lnTo>
                  <a:lnTo>
                    <a:pt x="2002" y="156"/>
                  </a:lnTo>
                  <a:lnTo>
                    <a:pt x="2014" y="161"/>
                  </a:lnTo>
                  <a:lnTo>
                    <a:pt x="2023" y="172"/>
                  </a:lnTo>
                  <a:lnTo>
                    <a:pt x="2037" y="168"/>
                  </a:lnTo>
                  <a:lnTo>
                    <a:pt x="2032" y="164"/>
                  </a:lnTo>
                  <a:lnTo>
                    <a:pt x="2059" y="150"/>
                  </a:lnTo>
                  <a:lnTo>
                    <a:pt x="2065" y="154"/>
                  </a:lnTo>
                  <a:lnTo>
                    <a:pt x="2055" y="164"/>
                  </a:lnTo>
                  <a:lnTo>
                    <a:pt x="2110" y="161"/>
                  </a:lnTo>
                  <a:lnTo>
                    <a:pt x="2122" y="164"/>
                  </a:lnTo>
                  <a:lnTo>
                    <a:pt x="2133" y="164"/>
                  </a:lnTo>
                  <a:lnTo>
                    <a:pt x="2131" y="167"/>
                  </a:lnTo>
                  <a:lnTo>
                    <a:pt x="2144" y="165"/>
                  </a:lnTo>
                  <a:lnTo>
                    <a:pt x="2173" y="158"/>
                  </a:lnTo>
                  <a:lnTo>
                    <a:pt x="2202" y="150"/>
                  </a:lnTo>
                  <a:lnTo>
                    <a:pt x="2248" y="147"/>
                  </a:lnTo>
                  <a:lnTo>
                    <a:pt x="2262" y="141"/>
                  </a:lnTo>
                  <a:lnTo>
                    <a:pt x="2271" y="146"/>
                  </a:lnTo>
                  <a:lnTo>
                    <a:pt x="2271" y="138"/>
                  </a:lnTo>
                  <a:lnTo>
                    <a:pt x="2310" y="150"/>
                  </a:lnTo>
                  <a:lnTo>
                    <a:pt x="2320" y="150"/>
                  </a:lnTo>
                  <a:lnTo>
                    <a:pt x="2330" y="143"/>
                  </a:lnTo>
                  <a:lnTo>
                    <a:pt x="2373" y="141"/>
                  </a:lnTo>
                  <a:lnTo>
                    <a:pt x="2415" y="138"/>
                  </a:lnTo>
                  <a:lnTo>
                    <a:pt x="2451" y="142"/>
                  </a:lnTo>
                  <a:lnTo>
                    <a:pt x="2487" y="147"/>
                  </a:lnTo>
                  <a:lnTo>
                    <a:pt x="2521" y="142"/>
                  </a:lnTo>
                  <a:lnTo>
                    <a:pt x="2554" y="137"/>
                  </a:lnTo>
                  <a:lnTo>
                    <a:pt x="2588" y="132"/>
                  </a:lnTo>
                  <a:lnTo>
                    <a:pt x="2622" y="128"/>
                  </a:lnTo>
                  <a:lnTo>
                    <a:pt x="2643" y="114"/>
                  </a:lnTo>
                  <a:lnTo>
                    <a:pt x="2658" y="107"/>
                  </a:lnTo>
                  <a:lnTo>
                    <a:pt x="2666" y="112"/>
                  </a:lnTo>
                  <a:lnTo>
                    <a:pt x="2687" y="129"/>
                  </a:lnTo>
                  <a:lnTo>
                    <a:pt x="2696" y="132"/>
                  </a:lnTo>
                  <a:lnTo>
                    <a:pt x="2711" y="132"/>
                  </a:lnTo>
                  <a:lnTo>
                    <a:pt x="2718" y="136"/>
                  </a:lnTo>
                  <a:lnTo>
                    <a:pt x="2733" y="126"/>
                  </a:lnTo>
                  <a:lnTo>
                    <a:pt x="2743" y="114"/>
                  </a:lnTo>
                  <a:lnTo>
                    <a:pt x="2777" y="105"/>
                  </a:lnTo>
                  <a:lnTo>
                    <a:pt x="2811" y="96"/>
                  </a:lnTo>
                  <a:lnTo>
                    <a:pt x="2847" y="88"/>
                  </a:lnTo>
                  <a:lnTo>
                    <a:pt x="2861" y="83"/>
                  </a:lnTo>
                  <a:lnTo>
                    <a:pt x="2881" y="89"/>
                  </a:lnTo>
                  <a:lnTo>
                    <a:pt x="2895" y="83"/>
                  </a:lnTo>
                  <a:lnTo>
                    <a:pt x="2883" y="77"/>
                  </a:lnTo>
                  <a:lnTo>
                    <a:pt x="2900" y="76"/>
                  </a:lnTo>
                  <a:lnTo>
                    <a:pt x="2921" y="80"/>
                  </a:lnTo>
                  <a:lnTo>
                    <a:pt x="2923" y="74"/>
                  </a:lnTo>
                  <a:lnTo>
                    <a:pt x="2915" y="71"/>
                  </a:lnTo>
                  <a:lnTo>
                    <a:pt x="2924" y="63"/>
                  </a:lnTo>
                  <a:lnTo>
                    <a:pt x="2981" y="54"/>
                  </a:lnTo>
                  <a:lnTo>
                    <a:pt x="3005" y="58"/>
                  </a:lnTo>
                  <a:lnTo>
                    <a:pt x="3024" y="71"/>
                  </a:lnTo>
                  <a:lnTo>
                    <a:pt x="3012" y="76"/>
                  </a:lnTo>
                  <a:lnTo>
                    <a:pt x="3042" y="83"/>
                  </a:lnTo>
                  <a:lnTo>
                    <a:pt x="3073" y="86"/>
                  </a:lnTo>
                  <a:lnTo>
                    <a:pt x="3104" y="88"/>
                  </a:lnTo>
                  <a:lnTo>
                    <a:pt x="3149" y="90"/>
                  </a:lnTo>
                  <a:lnTo>
                    <a:pt x="3194" y="93"/>
                  </a:lnTo>
                  <a:lnTo>
                    <a:pt x="3200" y="93"/>
                  </a:lnTo>
                  <a:lnTo>
                    <a:pt x="3186" y="113"/>
                  </a:lnTo>
                  <a:lnTo>
                    <a:pt x="3176" y="117"/>
                  </a:lnTo>
                  <a:lnTo>
                    <a:pt x="3189" y="116"/>
                  </a:lnTo>
                  <a:lnTo>
                    <a:pt x="3173" y="120"/>
                  </a:lnTo>
                  <a:lnTo>
                    <a:pt x="3183" y="123"/>
                  </a:lnTo>
                  <a:lnTo>
                    <a:pt x="3168" y="125"/>
                  </a:lnTo>
                  <a:lnTo>
                    <a:pt x="3158" y="130"/>
                  </a:lnTo>
                  <a:lnTo>
                    <a:pt x="3168" y="134"/>
                  </a:lnTo>
                  <a:lnTo>
                    <a:pt x="3150" y="138"/>
                  </a:lnTo>
                  <a:lnTo>
                    <a:pt x="3158" y="143"/>
                  </a:lnTo>
                  <a:lnTo>
                    <a:pt x="3156" y="152"/>
                  </a:lnTo>
                  <a:lnTo>
                    <a:pt x="3183" y="156"/>
                  </a:lnTo>
                  <a:lnTo>
                    <a:pt x="3183" y="161"/>
                  </a:lnTo>
                  <a:lnTo>
                    <a:pt x="3206" y="148"/>
                  </a:lnTo>
                  <a:lnTo>
                    <a:pt x="3204" y="142"/>
                  </a:lnTo>
                  <a:lnTo>
                    <a:pt x="3253" y="131"/>
                  </a:lnTo>
                  <a:lnTo>
                    <a:pt x="3276" y="126"/>
                  </a:lnTo>
                  <a:lnTo>
                    <a:pt x="3312" y="114"/>
                  </a:lnTo>
                  <a:lnTo>
                    <a:pt x="3324" y="106"/>
                  </a:lnTo>
                  <a:lnTo>
                    <a:pt x="3354" y="99"/>
                  </a:lnTo>
                  <a:lnTo>
                    <a:pt x="3385" y="90"/>
                  </a:lnTo>
                  <a:lnTo>
                    <a:pt x="3389" y="86"/>
                  </a:lnTo>
                  <a:lnTo>
                    <a:pt x="3401" y="82"/>
                  </a:lnTo>
                  <a:lnTo>
                    <a:pt x="3409" y="82"/>
                  </a:lnTo>
                  <a:lnTo>
                    <a:pt x="3446" y="78"/>
                  </a:lnTo>
                  <a:lnTo>
                    <a:pt x="3485" y="75"/>
                  </a:lnTo>
                  <a:lnTo>
                    <a:pt x="3498" y="70"/>
                  </a:lnTo>
                  <a:lnTo>
                    <a:pt x="3511" y="59"/>
                  </a:lnTo>
                  <a:lnTo>
                    <a:pt x="3509" y="72"/>
                  </a:lnTo>
                  <a:lnTo>
                    <a:pt x="3551" y="70"/>
                  </a:lnTo>
                  <a:lnTo>
                    <a:pt x="3591" y="68"/>
                  </a:lnTo>
                  <a:lnTo>
                    <a:pt x="3611" y="66"/>
                  </a:lnTo>
                  <a:lnTo>
                    <a:pt x="3614" y="62"/>
                  </a:lnTo>
                  <a:lnTo>
                    <a:pt x="3617" y="69"/>
                  </a:lnTo>
                  <a:lnTo>
                    <a:pt x="3669" y="64"/>
                  </a:lnTo>
                  <a:lnTo>
                    <a:pt x="3679" y="53"/>
                  </a:lnTo>
                  <a:lnTo>
                    <a:pt x="3689" y="53"/>
                  </a:lnTo>
                  <a:lnTo>
                    <a:pt x="3701" y="51"/>
                  </a:lnTo>
                  <a:lnTo>
                    <a:pt x="3695" y="60"/>
                  </a:lnTo>
                  <a:lnTo>
                    <a:pt x="3712" y="58"/>
                  </a:lnTo>
                  <a:lnTo>
                    <a:pt x="3754" y="56"/>
                  </a:lnTo>
                  <a:lnTo>
                    <a:pt x="3786" y="65"/>
                  </a:lnTo>
                  <a:lnTo>
                    <a:pt x="3818" y="74"/>
                  </a:lnTo>
                  <a:lnTo>
                    <a:pt x="3847" y="64"/>
                  </a:lnTo>
                  <a:lnTo>
                    <a:pt x="3868" y="57"/>
                  </a:lnTo>
                  <a:lnTo>
                    <a:pt x="3905" y="52"/>
                  </a:lnTo>
                  <a:lnTo>
                    <a:pt x="3911" y="64"/>
                  </a:lnTo>
                  <a:lnTo>
                    <a:pt x="3917" y="66"/>
                  </a:lnTo>
                  <a:lnTo>
                    <a:pt x="3938" y="69"/>
                  </a:lnTo>
                  <a:lnTo>
                    <a:pt x="3947" y="77"/>
                  </a:lnTo>
                  <a:lnTo>
                    <a:pt x="3988" y="74"/>
                  </a:lnTo>
                  <a:lnTo>
                    <a:pt x="4030" y="70"/>
                  </a:lnTo>
                  <a:lnTo>
                    <a:pt x="4049" y="70"/>
                  </a:lnTo>
                  <a:lnTo>
                    <a:pt x="4073" y="69"/>
                  </a:lnTo>
                  <a:lnTo>
                    <a:pt x="4093" y="63"/>
                  </a:lnTo>
                  <a:lnTo>
                    <a:pt x="4105" y="69"/>
                  </a:lnTo>
                  <a:lnTo>
                    <a:pt x="4106" y="77"/>
                  </a:lnTo>
                  <a:lnTo>
                    <a:pt x="4127" y="76"/>
                  </a:lnTo>
                  <a:lnTo>
                    <a:pt x="4154" y="62"/>
                  </a:lnTo>
                  <a:lnTo>
                    <a:pt x="4199" y="62"/>
                  </a:lnTo>
                  <a:lnTo>
                    <a:pt x="4244" y="60"/>
                  </a:lnTo>
                  <a:lnTo>
                    <a:pt x="4266" y="64"/>
                  </a:lnTo>
                  <a:lnTo>
                    <a:pt x="4289" y="69"/>
                  </a:lnTo>
                  <a:lnTo>
                    <a:pt x="4332" y="77"/>
                  </a:lnTo>
                  <a:lnTo>
                    <a:pt x="4343" y="78"/>
                  </a:lnTo>
                  <a:lnTo>
                    <a:pt x="4352" y="81"/>
                  </a:lnTo>
                  <a:lnTo>
                    <a:pt x="4370" y="81"/>
                  </a:lnTo>
                  <a:lnTo>
                    <a:pt x="4351" y="89"/>
                  </a:lnTo>
                  <a:lnTo>
                    <a:pt x="4386" y="99"/>
                  </a:lnTo>
                  <a:lnTo>
                    <a:pt x="4374" y="105"/>
                  </a:lnTo>
                  <a:lnTo>
                    <a:pt x="4420" y="106"/>
                  </a:lnTo>
                  <a:lnTo>
                    <a:pt x="4411" y="111"/>
                  </a:lnTo>
                  <a:lnTo>
                    <a:pt x="4448" y="113"/>
                  </a:lnTo>
                  <a:lnTo>
                    <a:pt x="4463" y="104"/>
                  </a:lnTo>
                  <a:lnTo>
                    <a:pt x="4466" y="111"/>
                  </a:lnTo>
                  <a:lnTo>
                    <a:pt x="4456" y="120"/>
                  </a:lnTo>
                  <a:lnTo>
                    <a:pt x="4478" y="118"/>
                  </a:lnTo>
                  <a:lnTo>
                    <a:pt x="4520" y="128"/>
                  </a:lnTo>
                  <a:lnTo>
                    <a:pt x="4518" y="142"/>
                  </a:lnTo>
                  <a:lnTo>
                    <a:pt x="4535" y="141"/>
                  </a:lnTo>
                  <a:lnTo>
                    <a:pt x="4528" y="146"/>
                  </a:lnTo>
                  <a:lnTo>
                    <a:pt x="4542" y="144"/>
                  </a:lnTo>
                  <a:lnTo>
                    <a:pt x="4548" y="147"/>
                  </a:lnTo>
                  <a:lnTo>
                    <a:pt x="4574" y="150"/>
                  </a:lnTo>
                  <a:lnTo>
                    <a:pt x="4601" y="154"/>
                  </a:lnTo>
                  <a:lnTo>
                    <a:pt x="4612" y="167"/>
                  </a:lnTo>
                  <a:lnTo>
                    <a:pt x="4622" y="162"/>
                  </a:lnTo>
                  <a:lnTo>
                    <a:pt x="4606" y="174"/>
                  </a:lnTo>
                  <a:lnTo>
                    <a:pt x="4589" y="178"/>
                  </a:lnTo>
                  <a:lnTo>
                    <a:pt x="4584" y="182"/>
                  </a:lnTo>
                  <a:lnTo>
                    <a:pt x="4566" y="191"/>
                  </a:lnTo>
                  <a:lnTo>
                    <a:pt x="4538" y="201"/>
                  </a:lnTo>
                  <a:lnTo>
                    <a:pt x="4478" y="209"/>
                  </a:lnTo>
                  <a:lnTo>
                    <a:pt x="4478" y="214"/>
                  </a:lnTo>
                  <a:lnTo>
                    <a:pt x="4453" y="216"/>
                  </a:lnTo>
                  <a:lnTo>
                    <a:pt x="4448" y="222"/>
                  </a:lnTo>
                  <a:lnTo>
                    <a:pt x="4422" y="227"/>
                  </a:lnTo>
                  <a:lnTo>
                    <a:pt x="4398" y="228"/>
                  </a:lnTo>
                  <a:lnTo>
                    <a:pt x="4393" y="234"/>
                  </a:lnTo>
                  <a:lnTo>
                    <a:pt x="4414" y="238"/>
                  </a:lnTo>
                  <a:lnTo>
                    <a:pt x="4385" y="242"/>
                  </a:lnTo>
                  <a:lnTo>
                    <a:pt x="4358" y="250"/>
                  </a:lnTo>
                  <a:lnTo>
                    <a:pt x="4342" y="260"/>
                  </a:lnTo>
                  <a:lnTo>
                    <a:pt x="4331" y="264"/>
                  </a:lnTo>
                  <a:lnTo>
                    <a:pt x="4327" y="274"/>
                  </a:lnTo>
                  <a:lnTo>
                    <a:pt x="4316" y="278"/>
                  </a:lnTo>
                  <a:lnTo>
                    <a:pt x="4325" y="280"/>
                  </a:lnTo>
                  <a:lnTo>
                    <a:pt x="4309" y="286"/>
                  </a:lnTo>
                  <a:lnTo>
                    <a:pt x="4316" y="285"/>
                  </a:lnTo>
                  <a:lnTo>
                    <a:pt x="4315" y="287"/>
                  </a:lnTo>
                  <a:lnTo>
                    <a:pt x="4332" y="282"/>
                  </a:lnTo>
                  <a:lnTo>
                    <a:pt x="4325" y="286"/>
                  </a:lnTo>
                  <a:lnTo>
                    <a:pt x="4326" y="294"/>
                  </a:lnTo>
                  <a:lnTo>
                    <a:pt x="4277" y="296"/>
                  </a:lnTo>
                  <a:lnTo>
                    <a:pt x="4226" y="299"/>
                  </a:lnTo>
                  <a:lnTo>
                    <a:pt x="4220" y="306"/>
                  </a:lnTo>
                  <a:lnTo>
                    <a:pt x="4194" y="314"/>
                  </a:lnTo>
                  <a:lnTo>
                    <a:pt x="4200" y="316"/>
                  </a:lnTo>
                  <a:lnTo>
                    <a:pt x="4172" y="321"/>
                  </a:lnTo>
                  <a:lnTo>
                    <a:pt x="4190" y="322"/>
                  </a:lnTo>
                  <a:lnTo>
                    <a:pt x="4176" y="326"/>
                  </a:lnTo>
                  <a:lnTo>
                    <a:pt x="4175" y="328"/>
                  </a:lnTo>
                  <a:lnTo>
                    <a:pt x="4165" y="332"/>
                  </a:lnTo>
                  <a:lnTo>
                    <a:pt x="4178" y="334"/>
                  </a:lnTo>
                  <a:lnTo>
                    <a:pt x="4162" y="338"/>
                  </a:lnTo>
                  <a:lnTo>
                    <a:pt x="4169" y="345"/>
                  </a:lnTo>
                  <a:lnTo>
                    <a:pt x="4160" y="348"/>
                  </a:lnTo>
                  <a:lnTo>
                    <a:pt x="4174" y="350"/>
                  </a:lnTo>
                  <a:lnTo>
                    <a:pt x="4182" y="357"/>
                  </a:lnTo>
                  <a:lnTo>
                    <a:pt x="4195" y="360"/>
                  </a:lnTo>
                  <a:lnTo>
                    <a:pt x="4242" y="369"/>
                  </a:lnTo>
                  <a:lnTo>
                    <a:pt x="4289" y="377"/>
                  </a:lnTo>
                  <a:lnTo>
                    <a:pt x="4265" y="387"/>
                  </a:lnTo>
                  <a:lnTo>
                    <a:pt x="4235" y="395"/>
                  </a:lnTo>
                  <a:lnTo>
                    <a:pt x="4205" y="405"/>
                  </a:lnTo>
                  <a:lnTo>
                    <a:pt x="4176" y="413"/>
                  </a:lnTo>
                  <a:lnTo>
                    <a:pt x="4146" y="423"/>
                  </a:lnTo>
                  <a:lnTo>
                    <a:pt x="4116" y="431"/>
                  </a:lnTo>
                  <a:close/>
                </a:path>
              </a:pathLst>
            </a:custGeom>
            <a:solidFill>
              <a:srgbClr val="DDCC8D"/>
            </a:solidFill>
            <a:ln w="1588">
              <a:solidFill>
                <a:srgbClr val="000000"/>
              </a:solidFill>
              <a:prstDash val="solid"/>
              <a:round/>
              <a:headEnd/>
              <a:tailEnd/>
            </a:ln>
          </p:spPr>
          <p:txBody>
            <a:bodyPr/>
            <a:lstStyle/>
            <a:p>
              <a:endParaRPr lang="en-US"/>
            </a:p>
          </p:txBody>
        </p:sp>
        <p:sp>
          <p:nvSpPr>
            <p:cNvPr id="327854" name="Freeform 174"/>
            <p:cNvSpPr>
              <a:spLocks/>
            </p:cNvSpPr>
            <p:nvPr/>
          </p:nvSpPr>
          <p:spPr bwMode="auto">
            <a:xfrm>
              <a:off x="1084" y="3558"/>
              <a:ext cx="67" cy="14"/>
            </a:xfrm>
            <a:custGeom>
              <a:avLst/>
              <a:gdLst/>
              <a:ahLst/>
              <a:cxnLst>
                <a:cxn ang="0">
                  <a:pos x="89" y="18"/>
                </a:cxn>
                <a:cxn ang="0">
                  <a:pos x="17" y="0"/>
                </a:cxn>
                <a:cxn ang="0">
                  <a:pos x="0" y="6"/>
                </a:cxn>
                <a:cxn ang="0">
                  <a:pos x="26" y="13"/>
                </a:cxn>
                <a:cxn ang="0">
                  <a:pos x="89" y="18"/>
                </a:cxn>
              </a:cxnLst>
              <a:rect l="0" t="0" r="r" b="b"/>
              <a:pathLst>
                <a:path w="89" h="18">
                  <a:moveTo>
                    <a:pt x="89" y="18"/>
                  </a:moveTo>
                  <a:lnTo>
                    <a:pt x="17" y="0"/>
                  </a:lnTo>
                  <a:lnTo>
                    <a:pt x="0" y="6"/>
                  </a:lnTo>
                  <a:lnTo>
                    <a:pt x="26" y="13"/>
                  </a:lnTo>
                  <a:lnTo>
                    <a:pt x="89" y="18"/>
                  </a:lnTo>
                  <a:close/>
                </a:path>
              </a:pathLst>
            </a:custGeom>
            <a:solidFill>
              <a:srgbClr val="DDCC8D"/>
            </a:solidFill>
            <a:ln w="1588">
              <a:solidFill>
                <a:srgbClr val="000000"/>
              </a:solidFill>
              <a:prstDash val="solid"/>
              <a:round/>
              <a:headEnd/>
              <a:tailEnd/>
            </a:ln>
          </p:spPr>
          <p:txBody>
            <a:bodyPr/>
            <a:lstStyle/>
            <a:p>
              <a:endParaRPr lang="en-US"/>
            </a:p>
          </p:txBody>
        </p:sp>
        <p:sp>
          <p:nvSpPr>
            <p:cNvPr id="327855" name="Freeform 175"/>
            <p:cNvSpPr>
              <a:spLocks/>
            </p:cNvSpPr>
            <p:nvPr/>
          </p:nvSpPr>
          <p:spPr bwMode="auto">
            <a:xfrm>
              <a:off x="1901" y="3152"/>
              <a:ext cx="24" cy="16"/>
            </a:xfrm>
            <a:custGeom>
              <a:avLst/>
              <a:gdLst/>
              <a:ahLst/>
              <a:cxnLst>
                <a:cxn ang="0">
                  <a:pos x="31" y="10"/>
                </a:cxn>
                <a:cxn ang="0">
                  <a:pos x="24" y="6"/>
                </a:cxn>
                <a:cxn ang="0">
                  <a:pos x="18" y="5"/>
                </a:cxn>
                <a:cxn ang="0">
                  <a:pos x="16" y="4"/>
                </a:cxn>
                <a:cxn ang="0">
                  <a:pos x="7" y="0"/>
                </a:cxn>
                <a:cxn ang="0">
                  <a:pos x="6" y="7"/>
                </a:cxn>
                <a:cxn ang="0">
                  <a:pos x="0" y="16"/>
                </a:cxn>
                <a:cxn ang="0">
                  <a:pos x="7" y="23"/>
                </a:cxn>
                <a:cxn ang="0">
                  <a:pos x="10" y="18"/>
                </a:cxn>
                <a:cxn ang="0">
                  <a:pos x="14" y="18"/>
                </a:cxn>
                <a:cxn ang="0">
                  <a:pos x="14" y="15"/>
                </a:cxn>
                <a:cxn ang="0">
                  <a:pos x="31" y="10"/>
                </a:cxn>
              </a:cxnLst>
              <a:rect l="0" t="0" r="r" b="b"/>
              <a:pathLst>
                <a:path w="31" h="23">
                  <a:moveTo>
                    <a:pt x="31" y="10"/>
                  </a:moveTo>
                  <a:lnTo>
                    <a:pt x="24" y="6"/>
                  </a:lnTo>
                  <a:lnTo>
                    <a:pt x="18" y="5"/>
                  </a:lnTo>
                  <a:lnTo>
                    <a:pt x="16" y="4"/>
                  </a:lnTo>
                  <a:lnTo>
                    <a:pt x="7" y="0"/>
                  </a:lnTo>
                  <a:lnTo>
                    <a:pt x="6" y="7"/>
                  </a:lnTo>
                  <a:lnTo>
                    <a:pt x="0" y="16"/>
                  </a:lnTo>
                  <a:lnTo>
                    <a:pt x="7" y="23"/>
                  </a:lnTo>
                  <a:lnTo>
                    <a:pt x="10" y="18"/>
                  </a:lnTo>
                  <a:lnTo>
                    <a:pt x="14" y="18"/>
                  </a:lnTo>
                  <a:lnTo>
                    <a:pt x="14" y="15"/>
                  </a:lnTo>
                  <a:lnTo>
                    <a:pt x="31" y="10"/>
                  </a:lnTo>
                  <a:close/>
                </a:path>
              </a:pathLst>
            </a:custGeom>
            <a:solidFill>
              <a:srgbClr val="DDCC8D"/>
            </a:solidFill>
            <a:ln w="1588">
              <a:solidFill>
                <a:srgbClr val="000000"/>
              </a:solidFill>
              <a:prstDash val="solid"/>
              <a:round/>
              <a:headEnd/>
              <a:tailEnd/>
            </a:ln>
          </p:spPr>
          <p:txBody>
            <a:bodyPr/>
            <a:lstStyle/>
            <a:p>
              <a:endParaRPr lang="en-US"/>
            </a:p>
          </p:txBody>
        </p:sp>
        <p:sp>
          <p:nvSpPr>
            <p:cNvPr id="327856" name="Freeform 176"/>
            <p:cNvSpPr>
              <a:spLocks/>
            </p:cNvSpPr>
            <p:nvPr/>
          </p:nvSpPr>
          <p:spPr bwMode="auto">
            <a:xfrm>
              <a:off x="1884" y="3154"/>
              <a:ext cx="18" cy="12"/>
            </a:xfrm>
            <a:custGeom>
              <a:avLst/>
              <a:gdLst/>
              <a:ahLst/>
              <a:cxnLst>
                <a:cxn ang="0">
                  <a:pos x="8" y="6"/>
                </a:cxn>
                <a:cxn ang="0">
                  <a:pos x="3" y="1"/>
                </a:cxn>
                <a:cxn ang="0">
                  <a:pos x="24" y="0"/>
                </a:cxn>
                <a:cxn ang="0">
                  <a:pos x="14" y="12"/>
                </a:cxn>
                <a:cxn ang="0">
                  <a:pos x="0" y="15"/>
                </a:cxn>
                <a:cxn ang="0">
                  <a:pos x="8" y="9"/>
                </a:cxn>
                <a:cxn ang="0">
                  <a:pos x="5" y="8"/>
                </a:cxn>
                <a:cxn ang="0">
                  <a:pos x="8" y="6"/>
                </a:cxn>
              </a:cxnLst>
              <a:rect l="0" t="0" r="r" b="b"/>
              <a:pathLst>
                <a:path w="24" h="15">
                  <a:moveTo>
                    <a:pt x="8" y="6"/>
                  </a:moveTo>
                  <a:lnTo>
                    <a:pt x="3" y="1"/>
                  </a:lnTo>
                  <a:lnTo>
                    <a:pt x="24" y="0"/>
                  </a:lnTo>
                  <a:lnTo>
                    <a:pt x="14" y="12"/>
                  </a:lnTo>
                  <a:lnTo>
                    <a:pt x="0" y="15"/>
                  </a:lnTo>
                  <a:lnTo>
                    <a:pt x="8" y="9"/>
                  </a:lnTo>
                  <a:lnTo>
                    <a:pt x="5" y="8"/>
                  </a:lnTo>
                  <a:lnTo>
                    <a:pt x="8" y="6"/>
                  </a:lnTo>
                  <a:close/>
                </a:path>
              </a:pathLst>
            </a:custGeom>
            <a:solidFill>
              <a:srgbClr val="DDCC8D"/>
            </a:solidFill>
            <a:ln w="1588">
              <a:solidFill>
                <a:srgbClr val="000000"/>
              </a:solidFill>
              <a:prstDash val="solid"/>
              <a:round/>
              <a:headEnd/>
              <a:tailEnd/>
            </a:ln>
          </p:spPr>
          <p:txBody>
            <a:bodyPr/>
            <a:lstStyle/>
            <a:p>
              <a:endParaRPr lang="en-US"/>
            </a:p>
          </p:txBody>
        </p:sp>
        <p:sp>
          <p:nvSpPr>
            <p:cNvPr id="327857" name="Freeform 177"/>
            <p:cNvSpPr>
              <a:spLocks/>
            </p:cNvSpPr>
            <p:nvPr/>
          </p:nvSpPr>
          <p:spPr bwMode="auto">
            <a:xfrm>
              <a:off x="2867" y="2571"/>
              <a:ext cx="207" cy="203"/>
            </a:xfrm>
            <a:custGeom>
              <a:avLst/>
              <a:gdLst/>
              <a:ahLst/>
              <a:cxnLst>
                <a:cxn ang="0">
                  <a:pos x="163" y="181"/>
                </a:cxn>
                <a:cxn ang="0">
                  <a:pos x="164" y="149"/>
                </a:cxn>
                <a:cxn ang="0">
                  <a:pos x="165" y="116"/>
                </a:cxn>
                <a:cxn ang="0">
                  <a:pos x="184" y="116"/>
                </a:cxn>
                <a:cxn ang="0">
                  <a:pos x="186" y="95"/>
                </a:cxn>
                <a:cxn ang="0">
                  <a:pos x="187" y="73"/>
                </a:cxn>
                <a:cxn ang="0">
                  <a:pos x="187" y="53"/>
                </a:cxn>
                <a:cxn ang="0">
                  <a:pos x="188" y="31"/>
                </a:cxn>
                <a:cxn ang="0">
                  <a:pos x="212" y="28"/>
                </a:cxn>
                <a:cxn ang="0">
                  <a:pos x="235" y="25"/>
                </a:cxn>
                <a:cxn ang="0">
                  <a:pos x="243" y="34"/>
                </a:cxn>
                <a:cxn ang="0">
                  <a:pos x="259" y="25"/>
                </a:cxn>
                <a:cxn ang="0">
                  <a:pos x="274" y="19"/>
                </a:cxn>
                <a:cxn ang="0">
                  <a:pos x="253" y="12"/>
                </a:cxn>
                <a:cxn ang="0">
                  <a:pos x="238" y="14"/>
                </a:cxn>
                <a:cxn ang="0">
                  <a:pos x="208" y="18"/>
                </a:cxn>
                <a:cxn ang="0">
                  <a:pos x="177" y="23"/>
                </a:cxn>
                <a:cxn ang="0">
                  <a:pos x="158" y="18"/>
                </a:cxn>
                <a:cxn ang="0">
                  <a:pos x="139" y="13"/>
                </a:cxn>
                <a:cxn ang="0">
                  <a:pos x="135" y="10"/>
                </a:cxn>
                <a:cxn ang="0">
                  <a:pos x="112" y="8"/>
                </a:cxn>
                <a:cxn ang="0">
                  <a:pos x="88" y="7"/>
                </a:cxn>
                <a:cxn ang="0">
                  <a:pos x="64" y="7"/>
                </a:cxn>
                <a:cxn ang="0">
                  <a:pos x="42" y="6"/>
                </a:cxn>
                <a:cxn ang="0">
                  <a:pos x="26" y="0"/>
                </a:cxn>
                <a:cxn ang="0">
                  <a:pos x="1" y="6"/>
                </a:cxn>
                <a:cxn ang="0">
                  <a:pos x="0" y="19"/>
                </a:cxn>
                <a:cxn ang="0">
                  <a:pos x="14" y="48"/>
                </a:cxn>
                <a:cxn ang="0">
                  <a:pos x="27" y="76"/>
                </a:cxn>
                <a:cxn ang="0">
                  <a:pos x="40" y="104"/>
                </a:cxn>
                <a:cxn ang="0">
                  <a:pos x="55" y="132"/>
                </a:cxn>
                <a:cxn ang="0">
                  <a:pos x="57" y="144"/>
                </a:cxn>
                <a:cxn ang="0">
                  <a:pos x="52" y="143"/>
                </a:cxn>
                <a:cxn ang="0">
                  <a:pos x="56" y="167"/>
                </a:cxn>
                <a:cxn ang="0">
                  <a:pos x="60" y="191"/>
                </a:cxn>
                <a:cxn ang="0">
                  <a:pos x="63" y="215"/>
                </a:cxn>
                <a:cxn ang="0">
                  <a:pos x="66" y="239"/>
                </a:cxn>
                <a:cxn ang="0">
                  <a:pos x="78" y="254"/>
                </a:cxn>
                <a:cxn ang="0">
                  <a:pos x="88" y="270"/>
                </a:cxn>
                <a:cxn ang="0">
                  <a:pos x="100" y="257"/>
                </a:cxn>
                <a:cxn ang="0">
                  <a:pos x="108" y="272"/>
                </a:cxn>
                <a:cxn ang="0">
                  <a:pos x="138" y="277"/>
                </a:cxn>
                <a:cxn ang="0">
                  <a:pos x="154" y="268"/>
                </a:cxn>
                <a:cxn ang="0">
                  <a:pos x="157" y="246"/>
                </a:cxn>
                <a:cxn ang="0">
                  <a:pos x="159" y="224"/>
                </a:cxn>
                <a:cxn ang="0">
                  <a:pos x="160" y="203"/>
                </a:cxn>
                <a:cxn ang="0">
                  <a:pos x="163" y="181"/>
                </a:cxn>
              </a:cxnLst>
              <a:rect l="0" t="0" r="r" b="b"/>
              <a:pathLst>
                <a:path w="274" h="277">
                  <a:moveTo>
                    <a:pt x="163" y="181"/>
                  </a:moveTo>
                  <a:lnTo>
                    <a:pt x="164" y="149"/>
                  </a:lnTo>
                  <a:lnTo>
                    <a:pt x="165" y="116"/>
                  </a:lnTo>
                  <a:lnTo>
                    <a:pt x="184" y="116"/>
                  </a:lnTo>
                  <a:lnTo>
                    <a:pt x="186" y="95"/>
                  </a:lnTo>
                  <a:lnTo>
                    <a:pt x="187" y="73"/>
                  </a:lnTo>
                  <a:lnTo>
                    <a:pt x="187" y="53"/>
                  </a:lnTo>
                  <a:lnTo>
                    <a:pt x="188" y="31"/>
                  </a:lnTo>
                  <a:lnTo>
                    <a:pt x="212" y="28"/>
                  </a:lnTo>
                  <a:lnTo>
                    <a:pt x="235" y="25"/>
                  </a:lnTo>
                  <a:lnTo>
                    <a:pt x="243" y="34"/>
                  </a:lnTo>
                  <a:lnTo>
                    <a:pt x="259" y="25"/>
                  </a:lnTo>
                  <a:lnTo>
                    <a:pt x="274" y="19"/>
                  </a:lnTo>
                  <a:lnTo>
                    <a:pt x="253" y="12"/>
                  </a:lnTo>
                  <a:lnTo>
                    <a:pt x="238" y="14"/>
                  </a:lnTo>
                  <a:lnTo>
                    <a:pt x="208" y="18"/>
                  </a:lnTo>
                  <a:lnTo>
                    <a:pt x="177" y="23"/>
                  </a:lnTo>
                  <a:lnTo>
                    <a:pt x="158" y="18"/>
                  </a:lnTo>
                  <a:lnTo>
                    <a:pt x="139" y="13"/>
                  </a:lnTo>
                  <a:lnTo>
                    <a:pt x="135" y="10"/>
                  </a:lnTo>
                  <a:lnTo>
                    <a:pt x="112" y="8"/>
                  </a:lnTo>
                  <a:lnTo>
                    <a:pt x="88" y="7"/>
                  </a:lnTo>
                  <a:lnTo>
                    <a:pt x="64" y="7"/>
                  </a:lnTo>
                  <a:lnTo>
                    <a:pt x="42" y="6"/>
                  </a:lnTo>
                  <a:lnTo>
                    <a:pt x="26" y="0"/>
                  </a:lnTo>
                  <a:lnTo>
                    <a:pt x="1" y="6"/>
                  </a:lnTo>
                  <a:lnTo>
                    <a:pt x="0" y="19"/>
                  </a:lnTo>
                  <a:lnTo>
                    <a:pt x="14" y="48"/>
                  </a:lnTo>
                  <a:lnTo>
                    <a:pt x="27" y="76"/>
                  </a:lnTo>
                  <a:lnTo>
                    <a:pt x="40" y="104"/>
                  </a:lnTo>
                  <a:lnTo>
                    <a:pt x="55" y="132"/>
                  </a:lnTo>
                  <a:lnTo>
                    <a:pt x="57" y="144"/>
                  </a:lnTo>
                  <a:lnTo>
                    <a:pt x="52" y="143"/>
                  </a:lnTo>
                  <a:lnTo>
                    <a:pt x="56" y="167"/>
                  </a:lnTo>
                  <a:lnTo>
                    <a:pt x="60" y="191"/>
                  </a:lnTo>
                  <a:lnTo>
                    <a:pt x="63" y="215"/>
                  </a:lnTo>
                  <a:lnTo>
                    <a:pt x="66" y="239"/>
                  </a:lnTo>
                  <a:lnTo>
                    <a:pt x="78" y="254"/>
                  </a:lnTo>
                  <a:lnTo>
                    <a:pt x="88" y="270"/>
                  </a:lnTo>
                  <a:lnTo>
                    <a:pt x="100" y="257"/>
                  </a:lnTo>
                  <a:lnTo>
                    <a:pt x="108" y="272"/>
                  </a:lnTo>
                  <a:lnTo>
                    <a:pt x="138" y="277"/>
                  </a:lnTo>
                  <a:lnTo>
                    <a:pt x="154" y="268"/>
                  </a:lnTo>
                  <a:lnTo>
                    <a:pt x="157" y="246"/>
                  </a:lnTo>
                  <a:lnTo>
                    <a:pt x="159" y="224"/>
                  </a:lnTo>
                  <a:lnTo>
                    <a:pt x="160" y="203"/>
                  </a:lnTo>
                  <a:lnTo>
                    <a:pt x="163" y="181"/>
                  </a:lnTo>
                  <a:close/>
                </a:path>
              </a:pathLst>
            </a:custGeom>
            <a:solidFill>
              <a:srgbClr val="DDCC8D"/>
            </a:solidFill>
            <a:ln w="1588">
              <a:solidFill>
                <a:srgbClr val="000000"/>
              </a:solidFill>
              <a:prstDash val="solid"/>
              <a:round/>
              <a:headEnd/>
              <a:tailEnd/>
            </a:ln>
          </p:spPr>
          <p:txBody>
            <a:bodyPr/>
            <a:lstStyle/>
            <a:p>
              <a:endParaRPr lang="en-US"/>
            </a:p>
          </p:txBody>
        </p:sp>
        <p:sp>
          <p:nvSpPr>
            <p:cNvPr id="327858" name="Freeform 178"/>
            <p:cNvSpPr>
              <a:spLocks/>
            </p:cNvSpPr>
            <p:nvPr/>
          </p:nvSpPr>
          <p:spPr bwMode="auto">
            <a:xfrm>
              <a:off x="1618" y="2447"/>
              <a:ext cx="193" cy="223"/>
            </a:xfrm>
            <a:custGeom>
              <a:avLst/>
              <a:gdLst/>
              <a:ahLst/>
              <a:cxnLst>
                <a:cxn ang="0">
                  <a:pos x="173" y="240"/>
                </a:cxn>
                <a:cxn ang="0">
                  <a:pos x="168" y="265"/>
                </a:cxn>
                <a:cxn ang="0">
                  <a:pos x="164" y="290"/>
                </a:cxn>
                <a:cxn ang="0">
                  <a:pos x="160" y="284"/>
                </a:cxn>
                <a:cxn ang="0">
                  <a:pos x="136" y="288"/>
                </a:cxn>
                <a:cxn ang="0">
                  <a:pos x="130" y="301"/>
                </a:cxn>
                <a:cxn ang="0">
                  <a:pos x="119" y="288"/>
                </a:cxn>
                <a:cxn ang="0">
                  <a:pos x="95" y="283"/>
                </a:cxn>
                <a:cxn ang="0">
                  <a:pos x="90" y="280"/>
                </a:cxn>
                <a:cxn ang="0">
                  <a:pos x="74" y="304"/>
                </a:cxn>
                <a:cxn ang="0">
                  <a:pos x="59" y="301"/>
                </a:cxn>
                <a:cxn ang="0">
                  <a:pos x="51" y="281"/>
                </a:cxn>
                <a:cxn ang="0">
                  <a:pos x="42" y="259"/>
                </a:cxn>
                <a:cxn ang="0">
                  <a:pos x="36" y="240"/>
                </a:cxn>
                <a:cxn ang="0">
                  <a:pos x="38" y="222"/>
                </a:cxn>
                <a:cxn ang="0">
                  <a:pos x="27" y="206"/>
                </a:cxn>
                <a:cxn ang="0">
                  <a:pos x="20" y="191"/>
                </a:cxn>
                <a:cxn ang="0">
                  <a:pos x="14" y="180"/>
                </a:cxn>
                <a:cxn ang="0">
                  <a:pos x="15" y="170"/>
                </a:cxn>
                <a:cxn ang="0">
                  <a:pos x="23" y="151"/>
                </a:cxn>
                <a:cxn ang="0">
                  <a:pos x="17" y="149"/>
                </a:cxn>
                <a:cxn ang="0">
                  <a:pos x="14" y="130"/>
                </a:cxn>
                <a:cxn ang="0">
                  <a:pos x="15" y="110"/>
                </a:cxn>
                <a:cxn ang="0">
                  <a:pos x="18" y="98"/>
                </a:cxn>
                <a:cxn ang="0">
                  <a:pos x="18" y="68"/>
                </a:cxn>
                <a:cxn ang="0">
                  <a:pos x="22" y="64"/>
                </a:cxn>
                <a:cxn ang="0">
                  <a:pos x="11" y="46"/>
                </a:cxn>
                <a:cxn ang="0">
                  <a:pos x="0" y="28"/>
                </a:cxn>
                <a:cxn ang="0">
                  <a:pos x="27" y="28"/>
                </a:cxn>
                <a:cxn ang="0">
                  <a:pos x="36" y="20"/>
                </a:cxn>
                <a:cxn ang="0">
                  <a:pos x="53" y="11"/>
                </a:cxn>
                <a:cxn ang="0">
                  <a:pos x="71" y="0"/>
                </a:cxn>
                <a:cxn ang="0">
                  <a:pos x="87" y="1"/>
                </a:cxn>
                <a:cxn ang="0">
                  <a:pos x="89" y="20"/>
                </a:cxn>
                <a:cxn ang="0">
                  <a:pos x="90" y="41"/>
                </a:cxn>
                <a:cxn ang="0">
                  <a:pos x="106" y="58"/>
                </a:cxn>
                <a:cxn ang="0">
                  <a:pos x="122" y="62"/>
                </a:cxn>
                <a:cxn ang="0">
                  <a:pos x="140" y="72"/>
                </a:cxn>
                <a:cxn ang="0">
                  <a:pos x="162" y="86"/>
                </a:cxn>
                <a:cxn ang="0">
                  <a:pos x="185" y="91"/>
                </a:cxn>
                <a:cxn ang="0">
                  <a:pos x="191" y="101"/>
                </a:cxn>
                <a:cxn ang="0">
                  <a:pos x="195" y="124"/>
                </a:cxn>
                <a:cxn ang="0">
                  <a:pos x="191" y="124"/>
                </a:cxn>
                <a:cxn ang="0">
                  <a:pos x="198" y="133"/>
                </a:cxn>
                <a:cxn ang="0">
                  <a:pos x="201" y="151"/>
                </a:cxn>
                <a:cxn ang="0">
                  <a:pos x="220" y="152"/>
                </a:cxn>
                <a:cxn ang="0">
                  <a:pos x="238" y="155"/>
                </a:cxn>
                <a:cxn ang="0">
                  <a:pos x="242" y="175"/>
                </a:cxn>
                <a:cxn ang="0">
                  <a:pos x="254" y="188"/>
                </a:cxn>
                <a:cxn ang="0">
                  <a:pos x="258" y="197"/>
                </a:cxn>
                <a:cxn ang="0">
                  <a:pos x="254" y="215"/>
                </a:cxn>
                <a:cxn ang="0">
                  <a:pos x="249" y="232"/>
                </a:cxn>
                <a:cxn ang="0">
                  <a:pos x="252" y="239"/>
                </a:cxn>
                <a:cxn ang="0">
                  <a:pos x="249" y="242"/>
                </a:cxn>
                <a:cxn ang="0">
                  <a:pos x="250" y="238"/>
                </a:cxn>
                <a:cxn ang="0">
                  <a:pos x="228" y="223"/>
                </a:cxn>
                <a:cxn ang="0">
                  <a:pos x="202" y="227"/>
                </a:cxn>
                <a:cxn ang="0">
                  <a:pos x="176" y="230"/>
                </a:cxn>
                <a:cxn ang="0">
                  <a:pos x="173" y="240"/>
                </a:cxn>
              </a:cxnLst>
              <a:rect l="0" t="0" r="r" b="b"/>
              <a:pathLst>
                <a:path w="258" h="304">
                  <a:moveTo>
                    <a:pt x="173" y="240"/>
                  </a:moveTo>
                  <a:lnTo>
                    <a:pt x="168" y="265"/>
                  </a:lnTo>
                  <a:lnTo>
                    <a:pt x="164" y="290"/>
                  </a:lnTo>
                  <a:lnTo>
                    <a:pt x="160" y="284"/>
                  </a:lnTo>
                  <a:lnTo>
                    <a:pt x="136" y="288"/>
                  </a:lnTo>
                  <a:lnTo>
                    <a:pt x="130" y="301"/>
                  </a:lnTo>
                  <a:lnTo>
                    <a:pt x="119" y="288"/>
                  </a:lnTo>
                  <a:lnTo>
                    <a:pt x="95" y="283"/>
                  </a:lnTo>
                  <a:lnTo>
                    <a:pt x="90" y="280"/>
                  </a:lnTo>
                  <a:lnTo>
                    <a:pt x="74" y="304"/>
                  </a:lnTo>
                  <a:lnTo>
                    <a:pt x="59" y="301"/>
                  </a:lnTo>
                  <a:lnTo>
                    <a:pt x="51" y="281"/>
                  </a:lnTo>
                  <a:lnTo>
                    <a:pt x="42" y="259"/>
                  </a:lnTo>
                  <a:lnTo>
                    <a:pt x="36" y="240"/>
                  </a:lnTo>
                  <a:lnTo>
                    <a:pt x="38" y="222"/>
                  </a:lnTo>
                  <a:lnTo>
                    <a:pt x="27" y="206"/>
                  </a:lnTo>
                  <a:lnTo>
                    <a:pt x="20" y="191"/>
                  </a:lnTo>
                  <a:lnTo>
                    <a:pt x="14" y="180"/>
                  </a:lnTo>
                  <a:lnTo>
                    <a:pt x="15" y="170"/>
                  </a:lnTo>
                  <a:lnTo>
                    <a:pt x="23" y="151"/>
                  </a:lnTo>
                  <a:lnTo>
                    <a:pt x="17" y="149"/>
                  </a:lnTo>
                  <a:lnTo>
                    <a:pt x="14" y="130"/>
                  </a:lnTo>
                  <a:lnTo>
                    <a:pt x="15" y="110"/>
                  </a:lnTo>
                  <a:lnTo>
                    <a:pt x="18" y="98"/>
                  </a:lnTo>
                  <a:lnTo>
                    <a:pt x="18" y="68"/>
                  </a:lnTo>
                  <a:lnTo>
                    <a:pt x="22" y="64"/>
                  </a:lnTo>
                  <a:lnTo>
                    <a:pt x="11" y="46"/>
                  </a:lnTo>
                  <a:lnTo>
                    <a:pt x="0" y="28"/>
                  </a:lnTo>
                  <a:lnTo>
                    <a:pt x="27" y="28"/>
                  </a:lnTo>
                  <a:lnTo>
                    <a:pt x="36" y="20"/>
                  </a:lnTo>
                  <a:lnTo>
                    <a:pt x="53" y="11"/>
                  </a:lnTo>
                  <a:lnTo>
                    <a:pt x="71" y="0"/>
                  </a:lnTo>
                  <a:lnTo>
                    <a:pt x="87" y="1"/>
                  </a:lnTo>
                  <a:lnTo>
                    <a:pt x="89" y="20"/>
                  </a:lnTo>
                  <a:lnTo>
                    <a:pt x="90" y="41"/>
                  </a:lnTo>
                  <a:lnTo>
                    <a:pt x="106" y="58"/>
                  </a:lnTo>
                  <a:lnTo>
                    <a:pt x="122" y="62"/>
                  </a:lnTo>
                  <a:lnTo>
                    <a:pt x="140" y="72"/>
                  </a:lnTo>
                  <a:lnTo>
                    <a:pt x="162" y="86"/>
                  </a:lnTo>
                  <a:lnTo>
                    <a:pt x="185" y="91"/>
                  </a:lnTo>
                  <a:lnTo>
                    <a:pt x="191" y="101"/>
                  </a:lnTo>
                  <a:lnTo>
                    <a:pt x="195" y="124"/>
                  </a:lnTo>
                  <a:lnTo>
                    <a:pt x="191" y="124"/>
                  </a:lnTo>
                  <a:lnTo>
                    <a:pt x="198" y="133"/>
                  </a:lnTo>
                  <a:lnTo>
                    <a:pt x="201" y="151"/>
                  </a:lnTo>
                  <a:lnTo>
                    <a:pt x="220" y="152"/>
                  </a:lnTo>
                  <a:lnTo>
                    <a:pt x="238" y="155"/>
                  </a:lnTo>
                  <a:lnTo>
                    <a:pt x="242" y="175"/>
                  </a:lnTo>
                  <a:lnTo>
                    <a:pt x="254" y="188"/>
                  </a:lnTo>
                  <a:lnTo>
                    <a:pt x="258" y="197"/>
                  </a:lnTo>
                  <a:lnTo>
                    <a:pt x="254" y="215"/>
                  </a:lnTo>
                  <a:lnTo>
                    <a:pt x="249" y="232"/>
                  </a:lnTo>
                  <a:lnTo>
                    <a:pt x="252" y="239"/>
                  </a:lnTo>
                  <a:lnTo>
                    <a:pt x="249" y="242"/>
                  </a:lnTo>
                  <a:lnTo>
                    <a:pt x="250" y="238"/>
                  </a:lnTo>
                  <a:lnTo>
                    <a:pt x="228" y="223"/>
                  </a:lnTo>
                  <a:lnTo>
                    <a:pt x="202" y="227"/>
                  </a:lnTo>
                  <a:lnTo>
                    <a:pt x="176" y="230"/>
                  </a:lnTo>
                  <a:lnTo>
                    <a:pt x="173" y="240"/>
                  </a:lnTo>
                  <a:close/>
                </a:path>
              </a:pathLst>
            </a:custGeom>
            <a:solidFill>
              <a:srgbClr val="DDCC8D"/>
            </a:solidFill>
            <a:ln w="1588">
              <a:solidFill>
                <a:srgbClr val="000000"/>
              </a:solidFill>
              <a:prstDash val="solid"/>
              <a:round/>
              <a:headEnd/>
              <a:tailEnd/>
            </a:ln>
          </p:spPr>
          <p:txBody>
            <a:bodyPr/>
            <a:lstStyle/>
            <a:p>
              <a:endParaRPr lang="en-US"/>
            </a:p>
          </p:txBody>
        </p:sp>
        <p:sp>
          <p:nvSpPr>
            <p:cNvPr id="327859" name="Freeform 179"/>
            <p:cNvSpPr>
              <a:spLocks/>
            </p:cNvSpPr>
            <p:nvPr/>
          </p:nvSpPr>
          <p:spPr bwMode="auto">
            <a:xfrm>
              <a:off x="2990" y="2585"/>
              <a:ext cx="142" cy="154"/>
            </a:xfrm>
            <a:custGeom>
              <a:avLst/>
              <a:gdLst/>
              <a:ahLst/>
              <a:cxnLst>
                <a:cxn ang="0">
                  <a:pos x="0" y="162"/>
                </a:cxn>
                <a:cxn ang="0">
                  <a:pos x="1" y="130"/>
                </a:cxn>
                <a:cxn ang="0">
                  <a:pos x="2" y="97"/>
                </a:cxn>
                <a:cxn ang="0">
                  <a:pos x="21" y="97"/>
                </a:cxn>
                <a:cxn ang="0">
                  <a:pos x="23" y="76"/>
                </a:cxn>
                <a:cxn ang="0">
                  <a:pos x="24" y="54"/>
                </a:cxn>
                <a:cxn ang="0">
                  <a:pos x="24" y="34"/>
                </a:cxn>
                <a:cxn ang="0">
                  <a:pos x="25" y="12"/>
                </a:cxn>
                <a:cxn ang="0">
                  <a:pos x="49" y="9"/>
                </a:cxn>
                <a:cxn ang="0">
                  <a:pos x="72" y="6"/>
                </a:cxn>
                <a:cxn ang="0">
                  <a:pos x="80" y="15"/>
                </a:cxn>
                <a:cxn ang="0">
                  <a:pos x="96" y="6"/>
                </a:cxn>
                <a:cxn ang="0">
                  <a:pos x="111" y="0"/>
                </a:cxn>
                <a:cxn ang="0">
                  <a:pos x="124" y="23"/>
                </a:cxn>
                <a:cxn ang="0">
                  <a:pos x="136" y="46"/>
                </a:cxn>
                <a:cxn ang="0">
                  <a:pos x="150" y="57"/>
                </a:cxn>
                <a:cxn ang="0">
                  <a:pos x="154" y="61"/>
                </a:cxn>
                <a:cxn ang="0">
                  <a:pos x="160" y="69"/>
                </a:cxn>
                <a:cxn ang="0">
                  <a:pos x="167" y="88"/>
                </a:cxn>
                <a:cxn ang="0">
                  <a:pos x="184" y="96"/>
                </a:cxn>
                <a:cxn ang="0">
                  <a:pos x="188" y="100"/>
                </a:cxn>
                <a:cxn ang="0">
                  <a:pos x="187" y="102"/>
                </a:cxn>
                <a:cxn ang="0">
                  <a:pos x="161" y="120"/>
                </a:cxn>
                <a:cxn ang="0">
                  <a:pos x="140" y="137"/>
                </a:cxn>
                <a:cxn ang="0">
                  <a:pos x="130" y="157"/>
                </a:cxn>
                <a:cxn ang="0">
                  <a:pos x="118" y="166"/>
                </a:cxn>
                <a:cxn ang="0">
                  <a:pos x="105" y="185"/>
                </a:cxn>
                <a:cxn ang="0">
                  <a:pos x="75" y="180"/>
                </a:cxn>
                <a:cxn ang="0">
                  <a:pos x="60" y="175"/>
                </a:cxn>
                <a:cxn ang="0">
                  <a:pos x="49" y="190"/>
                </a:cxn>
                <a:cxn ang="0">
                  <a:pos x="38" y="205"/>
                </a:cxn>
                <a:cxn ang="0">
                  <a:pos x="17" y="210"/>
                </a:cxn>
                <a:cxn ang="0">
                  <a:pos x="9" y="207"/>
                </a:cxn>
                <a:cxn ang="0">
                  <a:pos x="13" y="184"/>
                </a:cxn>
                <a:cxn ang="0">
                  <a:pos x="0" y="162"/>
                </a:cxn>
              </a:cxnLst>
              <a:rect l="0" t="0" r="r" b="b"/>
              <a:pathLst>
                <a:path w="188" h="210">
                  <a:moveTo>
                    <a:pt x="0" y="162"/>
                  </a:moveTo>
                  <a:lnTo>
                    <a:pt x="1" y="130"/>
                  </a:lnTo>
                  <a:lnTo>
                    <a:pt x="2" y="97"/>
                  </a:lnTo>
                  <a:lnTo>
                    <a:pt x="21" y="97"/>
                  </a:lnTo>
                  <a:lnTo>
                    <a:pt x="23" y="76"/>
                  </a:lnTo>
                  <a:lnTo>
                    <a:pt x="24" y="54"/>
                  </a:lnTo>
                  <a:lnTo>
                    <a:pt x="24" y="34"/>
                  </a:lnTo>
                  <a:lnTo>
                    <a:pt x="25" y="12"/>
                  </a:lnTo>
                  <a:lnTo>
                    <a:pt x="49" y="9"/>
                  </a:lnTo>
                  <a:lnTo>
                    <a:pt x="72" y="6"/>
                  </a:lnTo>
                  <a:lnTo>
                    <a:pt x="80" y="15"/>
                  </a:lnTo>
                  <a:lnTo>
                    <a:pt x="96" y="6"/>
                  </a:lnTo>
                  <a:lnTo>
                    <a:pt x="111" y="0"/>
                  </a:lnTo>
                  <a:lnTo>
                    <a:pt x="124" y="23"/>
                  </a:lnTo>
                  <a:lnTo>
                    <a:pt x="136" y="46"/>
                  </a:lnTo>
                  <a:lnTo>
                    <a:pt x="150" y="57"/>
                  </a:lnTo>
                  <a:lnTo>
                    <a:pt x="154" y="61"/>
                  </a:lnTo>
                  <a:lnTo>
                    <a:pt x="160" y="69"/>
                  </a:lnTo>
                  <a:lnTo>
                    <a:pt x="167" y="88"/>
                  </a:lnTo>
                  <a:lnTo>
                    <a:pt x="184" y="96"/>
                  </a:lnTo>
                  <a:lnTo>
                    <a:pt x="188" y="100"/>
                  </a:lnTo>
                  <a:lnTo>
                    <a:pt x="187" y="102"/>
                  </a:lnTo>
                  <a:lnTo>
                    <a:pt x="161" y="120"/>
                  </a:lnTo>
                  <a:lnTo>
                    <a:pt x="140" y="137"/>
                  </a:lnTo>
                  <a:lnTo>
                    <a:pt x="130" y="157"/>
                  </a:lnTo>
                  <a:lnTo>
                    <a:pt x="118" y="166"/>
                  </a:lnTo>
                  <a:lnTo>
                    <a:pt x="105" y="185"/>
                  </a:lnTo>
                  <a:lnTo>
                    <a:pt x="75" y="180"/>
                  </a:lnTo>
                  <a:lnTo>
                    <a:pt x="60" y="175"/>
                  </a:lnTo>
                  <a:lnTo>
                    <a:pt x="49" y="190"/>
                  </a:lnTo>
                  <a:lnTo>
                    <a:pt x="38" y="205"/>
                  </a:lnTo>
                  <a:lnTo>
                    <a:pt x="17" y="210"/>
                  </a:lnTo>
                  <a:lnTo>
                    <a:pt x="9" y="207"/>
                  </a:lnTo>
                  <a:lnTo>
                    <a:pt x="13" y="184"/>
                  </a:lnTo>
                  <a:lnTo>
                    <a:pt x="0" y="162"/>
                  </a:lnTo>
                  <a:close/>
                </a:path>
              </a:pathLst>
            </a:custGeom>
            <a:solidFill>
              <a:srgbClr val="DDCC8D"/>
            </a:solidFill>
            <a:ln w="1588">
              <a:solidFill>
                <a:srgbClr val="000000"/>
              </a:solidFill>
              <a:prstDash val="solid"/>
              <a:round/>
              <a:headEnd/>
              <a:tailEnd/>
            </a:ln>
          </p:spPr>
          <p:txBody>
            <a:bodyPr/>
            <a:lstStyle/>
            <a:p>
              <a:endParaRPr lang="en-US"/>
            </a:p>
          </p:txBody>
        </p:sp>
        <p:sp>
          <p:nvSpPr>
            <p:cNvPr id="327860" name="Freeform 180"/>
            <p:cNvSpPr>
              <a:spLocks/>
            </p:cNvSpPr>
            <p:nvPr/>
          </p:nvSpPr>
          <p:spPr bwMode="auto">
            <a:xfrm>
              <a:off x="3354" y="2475"/>
              <a:ext cx="3" cy="9"/>
            </a:xfrm>
            <a:custGeom>
              <a:avLst/>
              <a:gdLst/>
              <a:ahLst/>
              <a:cxnLst>
                <a:cxn ang="0">
                  <a:pos x="4" y="11"/>
                </a:cxn>
                <a:cxn ang="0">
                  <a:pos x="3" y="9"/>
                </a:cxn>
                <a:cxn ang="0">
                  <a:pos x="0" y="0"/>
                </a:cxn>
                <a:cxn ang="0">
                  <a:pos x="4" y="11"/>
                </a:cxn>
              </a:cxnLst>
              <a:rect l="0" t="0" r="r" b="b"/>
              <a:pathLst>
                <a:path w="4" h="11">
                  <a:moveTo>
                    <a:pt x="4" y="11"/>
                  </a:moveTo>
                  <a:lnTo>
                    <a:pt x="3" y="9"/>
                  </a:lnTo>
                  <a:lnTo>
                    <a:pt x="0" y="0"/>
                  </a:lnTo>
                  <a:lnTo>
                    <a:pt x="4" y="11"/>
                  </a:lnTo>
                  <a:close/>
                </a:path>
              </a:pathLst>
            </a:custGeom>
            <a:solidFill>
              <a:srgbClr val="DDCC8D"/>
            </a:solidFill>
            <a:ln w="1588">
              <a:solidFill>
                <a:srgbClr val="000000"/>
              </a:solidFill>
              <a:prstDash val="solid"/>
              <a:round/>
              <a:headEnd/>
              <a:tailEnd/>
            </a:ln>
          </p:spPr>
          <p:txBody>
            <a:bodyPr/>
            <a:lstStyle/>
            <a:p>
              <a:endParaRPr lang="en-US"/>
            </a:p>
          </p:txBody>
        </p:sp>
        <p:sp>
          <p:nvSpPr>
            <p:cNvPr id="327861" name="Freeform 181"/>
            <p:cNvSpPr>
              <a:spLocks/>
            </p:cNvSpPr>
            <p:nvPr/>
          </p:nvSpPr>
          <p:spPr bwMode="auto">
            <a:xfrm>
              <a:off x="3092" y="2770"/>
              <a:ext cx="33" cy="32"/>
            </a:xfrm>
            <a:custGeom>
              <a:avLst/>
              <a:gdLst/>
              <a:ahLst/>
              <a:cxnLst>
                <a:cxn ang="0">
                  <a:pos x="19" y="6"/>
                </a:cxn>
                <a:cxn ang="0">
                  <a:pos x="0" y="25"/>
                </a:cxn>
                <a:cxn ang="0">
                  <a:pos x="13" y="46"/>
                </a:cxn>
                <a:cxn ang="0">
                  <a:pos x="21" y="40"/>
                </a:cxn>
                <a:cxn ang="0">
                  <a:pos x="40" y="25"/>
                </a:cxn>
                <a:cxn ang="0">
                  <a:pos x="44" y="11"/>
                </a:cxn>
                <a:cxn ang="0">
                  <a:pos x="26" y="0"/>
                </a:cxn>
                <a:cxn ang="0">
                  <a:pos x="19" y="6"/>
                </a:cxn>
              </a:cxnLst>
              <a:rect l="0" t="0" r="r" b="b"/>
              <a:pathLst>
                <a:path w="44" h="46">
                  <a:moveTo>
                    <a:pt x="19" y="6"/>
                  </a:moveTo>
                  <a:lnTo>
                    <a:pt x="0" y="25"/>
                  </a:lnTo>
                  <a:lnTo>
                    <a:pt x="13" y="46"/>
                  </a:lnTo>
                  <a:lnTo>
                    <a:pt x="21" y="40"/>
                  </a:lnTo>
                  <a:lnTo>
                    <a:pt x="40" y="25"/>
                  </a:lnTo>
                  <a:lnTo>
                    <a:pt x="44" y="11"/>
                  </a:lnTo>
                  <a:lnTo>
                    <a:pt x="26" y="0"/>
                  </a:lnTo>
                  <a:lnTo>
                    <a:pt x="19" y="6"/>
                  </a:lnTo>
                  <a:close/>
                </a:path>
              </a:pathLst>
            </a:custGeom>
            <a:solidFill>
              <a:srgbClr val="DDCC8D"/>
            </a:solidFill>
            <a:ln w="1588">
              <a:solidFill>
                <a:srgbClr val="000000"/>
              </a:solidFill>
              <a:prstDash val="solid"/>
              <a:round/>
              <a:headEnd/>
              <a:tailEnd/>
            </a:ln>
          </p:spPr>
          <p:txBody>
            <a:bodyPr/>
            <a:lstStyle/>
            <a:p>
              <a:endParaRPr lang="en-US"/>
            </a:p>
          </p:txBody>
        </p:sp>
        <p:sp>
          <p:nvSpPr>
            <p:cNvPr id="327862" name="Freeform 182"/>
            <p:cNvSpPr>
              <a:spLocks/>
            </p:cNvSpPr>
            <p:nvPr/>
          </p:nvSpPr>
          <p:spPr bwMode="auto">
            <a:xfrm>
              <a:off x="3346" y="2487"/>
              <a:ext cx="116" cy="230"/>
            </a:xfrm>
            <a:custGeom>
              <a:avLst/>
              <a:gdLst/>
              <a:ahLst/>
              <a:cxnLst>
                <a:cxn ang="0">
                  <a:pos x="56" y="89"/>
                </a:cxn>
                <a:cxn ang="0">
                  <a:pos x="49" y="90"/>
                </a:cxn>
                <a:cxn ang="0">
                  <a:pos x="31" y="98"/>
                </a:cxn>
                <a:cxn ang="0">
                  <a:pos x="25" y="118"/>
                </a:cxn>
                <a:cxn ang="0">
                  <a:pos x="20" y="137"/>
                </a:cxn>
                <a:cxn ang="0">
                  <a:pos x="24" y="160"/>
                </a:cxn>
                <a:cxn ang="0">
                  <a:pos x="26" y="184"/>
                </a:cxn>
                <a:cxn ang="0">
                  <a:pos x="15" y="199"/>
                </a:cxn>
                <a:cxn ang="0">
                  <a:pos x="4" y="215"/>
                </a:cxn>
                <a:cxn ang="0">
                  <a:pos x="0" y="246"/>
                </a:cxn>
                <a:cxn ang="0">
                  <a:pos x="3" y="272"/>
                </a:cxn>
                <a:cxn ang="0">
                  <a:pos x="10" y="301"/>
                </a:cxn>
                <a:cxn ang="0">
                  <a:pos x="38" y="313"/>
                </a:cxn>
                <a:cxn ang="0">
                  <a:pos x="56" y="305"/>
                </a:cxn>
                <a:cxn ang="0">
                  <a:pos x="73" y="295"/>
                </a:cxn>
                <a:cxn ang="0">
                  <a:pos x="80" y="274"/>
                </a:cxn>
                <a:cxn ang="0">
                  <a:pos x="88" y="253"/>
                </a:cxn>
                <a:cxn ang="0">
                  <a:pos x="96" y="232"/>
                </a:cxn>
                <a:cxn ang="0">
                  <a:pos x="103" y="210"/>
                </a:cxn>
                <a:cxn ang="0">
                  <a:pos x="110" y="190"/>
                </a:cxn>
                <a:cxn ang="0">
                  <a:pos x="117" y="168"/>
                </a:cxn>
                <a:cxn ang="0">
                  <a:pos x="124" y="146"/>
                </a:cxn>
                <a:cxn ang="0">
                  <a:pos x="132" y="126"/>
                </a:cxn>
                <a:cxn ang="0">
                  <a:pos x="140" y="110"/>
                </a:cxn>
                <a:cxn ang="0">
                  <a:pos x="140" y="78"/>
                </a:cxn>
                <a:cxn ang="0">
                  <a:pos x="151" y="88"/>
                </a:cxn>
                <a:cxn ang="0">
                  <a:pos x="156" y="74"/>
                </a:cxn>
                <a:cxn ang="0">
                  <a:pos x="150" y="46"/>
                </a:cxn>
                <a:cxn ang="0">
                  <a:pos x="142" y="17"/>
                </a:cxn>
                <a:cxn ang="0">
                  <a:pos x="136" y="0"/>
                </a:cxn>
                <a:cxn ang="0">
                  <a:pos x="132" y="0"/>
                </a:cxn>
                <a:cxn ang="0">
                  <a:pos x="126" y="7"/>
                </a:cxn>
                <a:cxn ang="0">
                  <a:pos x="122" y="31"/>
                </a:cxn>
                <a:cxn ang="0">
                  <a:pos x="114" y="35"/>
                </a:cxn>
                <a:cxn ang="0">
                  <a:pos x="111" y="38"/>
                </a:cxn>
                <a:cxn ang="0">
                  <a:pos x="105" y="35"/>
                </a:cxn>
                <a:cxn ang="0">
                  <a:pos x="106" y="48"/>
                </a:cxn>
                <a:cxn ang="0">
                  <a:pos x="102" y="58"/>
                </a:cxn>
                <a:cxn ang="0">
                  <a:pos x="104" y="60"/>
                </a:cxn>
                <a:cxn ang="0">
                  <a:pos x="93" y="67"/>
                </a:cxn>
                <a:cxn ang="0">
                  <a:pos x="94" y="60"/>
                </a:cxn>
                <a:cxn ang="0">
                  <a:pos x="87" y="76"/>
                </a:cxn>
                <a:cxn ang="0">
                  <a:pos x="85" y="77"/>
                </a:cxn>
                <a:cxn ang="0">
                  <a:pos x="80" y="74"/>
                </a:cxn>
                <a:cxn ang="0">
                  <a:pos x="72" y="88"/>
                </a:cxn>
                <a:cxn ang="0">
                  <a:pos x="56" y="89"/>
                </a:cxn>
              </a:cxnLst>
              <a:rect l="0" t="0" r="r" b="b"/>
              <a:pathLst>
                <a:path w="156" h="313">
                  <a:moveTo>
                    <a:pt x="56" y="89"/>
                  </a:moveTo>
                  <a:lnTo>
                    <a:pt x="49" y="90"/>
                  </a:lnTo>
                  <a:lnTo>
                    <a:pt x="31" y="98"/>
                  </a:lnTo>
                  <a:lnTo>
                    <a:pt x="25" y="118"/>
                  </a:lnTo>
                  <a:lnTo>
                    <a:pt x="20" y="137"/>
                  </a:lnTo>
                  <a:lnTo>
                    <a:pt x="24" y="160"/>
                  </a:lnTo>
                  <a:lnTo>
                    <a:pt x="26" y="184"/>
                  </a:lnTo>
                  <a:lnTo>
                    <a:pt x="15" y="199"/>
                  </a:lnTo>
                  <a:lnTo>
                    <a:pt x="4" y="215"/>
                  </a:lnTo>
                  <a:lnTo>
                    <a:pt x="0" y="246"/>
                  </a:lnTo>
                  <a:lnTo>
                    <a:pt x="3" y="272"/>
                  </a:lnTo>
                  <a:lnTo>
                    <a:pt x="10" y="301"/>
                  </a:lnTo>
                  <a:lnTo>
                    <a:pt x="38" y="313"/>
                  </a:lnTo>
                  <a:lnTo>
                    <a:pt x="56" y="305"/>
                  </a:lnTo>
                  <a:lnTo>
                    <a:pt x="73" y="295"/>
                  </a:lnTo>
                  <a:lnTo>
                    <a:pt x="80" y="274"/>
                  </a:lnTo>
                  <a:lnTo>
                    <a:pt x="88" y="253"/>
                  </a:lnTo>
                  <a:lnTo>
                    <a:pt x="96" y="232"/>
                  </a:lnTo>
                  <a:lnTo>
                    <a:pt x="103" y="210"/>
                  </a:lnTo>
                  <a:lnTo>
                    <a:pt x="110" y="190"/>
                  </a:lnTo>
                  <a:lnTo>
                    <a:pt x="117" y="168"/>
                  </a:lnTo>
                  <a:lnTo>
                    <a:pt x="124" y="146"/>
                  </a:lnTo>
                  <a:lnTo>
                    <a:pt x="132" y="126"/>
                  </a:lnTo>
                  <a:lnTo>
                    <a:pt x="140" y="110"/>
                  </a:lnTo>
                  <a:lnTo>
                    <a:pt x="140" y="78"/>
                  </a:lnTo>
                  <a:lnTo>
                    <a:pt x="151" y="88"/>
                  </a:lnTo>
                  <a:lnTo>
                    <a:pt x="156" y="74"/>
                  </a:lnTo>
                  <a:lnTo>
                    <a:pt x="150" y="46"/>
                  </a:lnTo>
                  <a:lnTo>
                    <a:pt x="142" y="17"/>
                  </a:lnTo>
                  <a:lnTo>
                    <a:pt x="136" y="0"/>
                  </a:lnTo>
                  <a:lnTo>
                    <a:pt x="132" y="0"/>
                  </a:lnTo>
                  <a:lnTo>
                    <a:pt x="126" y="7"/>
                  </a:lnTo>
                  <a:lnTo>
                    <a:pt x="122" y="31"/>
                  </a:lnTo>
                  <a:lnTo>
                    <a:pt x="114" y="35"/>
                  </a:lnTo>
                  <a:lnTo>
                    <a:pt x="111" y="38"/>
                  </a:lnTo>
                  <a:lnTo>
                    <a:pt x="105" y="35"/>
                  </a:lnTo>
                  <a:lnTo>
                    <a:pt x="106" y="48"/>
                  </a:lnTo>
                  <a:lnTo>
                    <a:pt x="102" y="58"/>
                  </a:lnTo>
                  <a:lnTo>
                    <a:pt x="104" y="60"/>
                  </a:lnTo>
                  <a:lnTo>
                    <a:pt x="93" y="67"/>
                  </a:lnTo>
                  <a:lnTo>
                    <a:pt x="94" y="60"/>
                  </a:lnTo>
                  <a:lnTo>
                    <a:pt x="87" y="76"/>
                  </a:lnTo>
                  <a:lnTo>
                    <a:pt x="85" y="77"/>
                  </a:lnTo>
                  <a:lnTo>
                    <a:pt x="80" y="74"/>
                  </a:lnTo>
                  <a:lnTo>
                    <a:pt x="72" y="88"/>
                  </a:lnTo>
                  <a:lnTo>
                    <a:pt x="56" y="89"/>
                  </a:lnTo>
                  <a:close/>
                </a:path>
              </a:pathLst>
            </a:custGeom>
            <a:solidFill>
              <a:srgbClr val="DDCC8D"/>
            </a:solidFill>
            <a:ln w="1588">
              <a:solidFill>
                <a:srgbClr val="000000"/>
              </a:solidFill>
              <a:prstDash val="solid"/>
              <a:round/>
              <a:headEnd/>
              <a:tailEnd/>
            </a:ln>
          </p:spPr>
          <p:txBody>
            <a:bodyPr/>
            <a:lstStyle/>
            <a:p>
              <a:endParaRPr lang="en-US"/>
            </a:p>
          </p:txBody>
        </p:sp>
        <p:sp>
          <p:nvSpPr>
            <p:cNvPr id="327863" name="Freeform 183"/>
            <p:cNvSpPr>
              <a:spLocks/>
            </p:cNvSpPr>
            <p:nvPr/>
          </p:nvSpPr>
          <p:spPr bwMode="auto">
            <a:xfrm>
              <a:off x="3192" y="2441"/>
              <a:ext cx="48" cy="132"/>
            </a:xfrm>
            <a:custGeom>
              <a:avLst/>
              <a:gdLst/>
              <a:ahLst/>
              <a:cxnLst>
                <a:cxn ang="0">
                  <a:pos x="36" y="126"/>
                </a:cxn>
                <a:cxn ang="0">
                  <a:pos x="28" y="148"/>
                </a:cxn>
                <a:cxn ang="0">
                  <a:pos x="38" y="164"/>
                </a:cxn>
                <a:cxn ang="0">
                  <a:pos x="48" y="180"/>
                </a:cxn>
                <a:cxn ang="0">
                  <a:pos x="45" y="165"/>
                </a:cxn>
                <a:cxn ang="0">
                  <a:pos x="57" y="156"/>
                </a:cxn>
                <a:cxn ang="0">
                  <a:pos x="60" y="139"/>
                </a:cxn>
                <a:cxn ang="0">
                  <a:pos x="63" y="121"/>
                </a:cxn>
                <a:cxn ang="0">
                  <a:pos x="50" y="108"/>
                </a:cxn>
                <a:cxn ang="0">
                  <a:pos x="38" y="94"/>
                </a:cxn>
                <a:cxn ang="0">
                  <a:pos x="36" y="72"/>
                </a:cxn>
                <a:cxn ang="0">
                  <a:pos x="39" y="54"/>
                </a:cxn>
                <a:cxn ang="0">
                  <a:pos x="46" y="50"/>
                </a:cxn>
                <a:cxn ang="0">
                  <a:pos x="40" y="31"/>
                </a:cxn>
                <a:cxn ang="0">
                  <a:pos x="34" y="7"/>
                </a:cxn>
                <a:cxn ang="0">
                  <a:pos x="27" y="2"/>
                </a:cxn>
                <a:cxn ang="0">
                  <a:pos x="6" y="0"/>
                </a:cxn>
                <a:cxn ang="0">
                  <a:pos x="8" y="4"/>
                </a:cxn>
                <a:cxn ang="0">
                  <a:pos x="20" y="24"/>
                </a:cxn>
                <a:cxn ang="0">
                  <a:pos x="15" y="32"/>
                </a:cxn>
                <a:cxn ang="0">
                  <a:pos x="14" y="50"/>
                </a:cxn>
                <a:cxn ang="0">
                  <a:pos x="13" y="68"/>
                </a:cxn>
                <a:cxn ang="0">
                  <a:pos x="10" y="74"/>
                </a:cxn>
                <a:cxn ang="0">
                  <a:pos x="0" y="96"/>
                </a:cxn>
                <a:cxn ang="0">
                  <a:pos x="9" y="106"/>
                </a:cxn>
                <a:cxn ang="0">
                  <a:pos x="15" y="116"/>
                </a:cxn>
                <a:cxn ang="0">
                  <a:pos x="28" y="117"/>
                </a:cxn>
                <a:cxn ang="0">
                  <a:pos x="36" y="126"/>
                </a:cxn>
              </a:cxnLst>
              <a:rect l="0" t="0" r="r" b="b"/>
              <a:pathLst>
                <a:path w="63" h="180">
                  <a:moveTo>
                    <a:pt x="36" y="126"/>
                  </a:moveTo>
                  <a:lnTo>
                    <a:pt x="28" y="148"/>
                  </a:lnTo>
                  <a:lnTo>
                    <a:pt x="38" y="164"/>
                  </a:lnTo>
                  <a:lnTo>
                    <a:pt x="48" y="180"/>
                  </a:lnTo>
                  <a:lnTo>
                    <a:pt x="45" y="165"/>
                  </a:lnTo>
                  <a:lnTo>
                    <a:pt x="57" y="156"/>
                  </a:lnTo>
                  <a:lnTo>
                    <a:pt x="60" y="139"/>
                  </a:lnTo>
                  <a:lnTo>
                    <a:pt x="63" y="121"/>
                  </a:lnTo>
                  <a:lnTo>
                    <a:pt x="50" y="108"/>
                  </a:lnTo>
                  <a:lnTo>
                    <a:pt x="38" y="94"/>
                  </a:lnTo>
                  <a:lnTo>
                    <a:pt x="36" y="72"/>
                  </a:lnTo>
                  <a:lnTo>
                    <a:pt x="39" y="54"/>
                  </a:lnTo>
                  <a:lnTo>
                    <a:pt x="46" y="50"/>
                  </a:lnTo>
                  <a:lnTo>
                    <a:pt x="40" y="31"/>
                  </a:lnTo>
                  <a:lnTo>
                    <a:pt x="34" y="7"/>
                  </a:lnTo>
                  <a:lnTo>
                    <a:pt x="27" y="2"/>
                  </a:lnTo>
                  <a:lnTo>
                    <a:pt x="6" y="0"/>
                  </a:lnTo>
                  <a:lnTo>
                    <a:pt x="8" y="4"/>
                  </a:lnTo>
                  <a:lnTo>
                    <a:pt x="20" y="24"/>
                  </a:lnTo>
                  <a:lnTo>
                    <a:pt x="15" y="32"/>
                  </a:lnTo>
                  <a:lnTo>
                    <a:pt x="14" y="50"/>
                  </a:lnTo>
                  <a:lnTo>
                    <a:pt x="13" y="68"/>
                  </a:lnTo>
                  <a:lnTo>
                    <a:pt x="10" y="74"/>
                  </a:lnTo>
                  <a:lnTo>
                    <a:pt x="0" y="96"/>
                  </a:lnTo>
                  <a:lnTo>
                    <a:pt x="9" y="106"/>
                  </a:lnTo>
                  <a:lnTo>
                    <a:pt x="15" y="116"/>
                  </a:lnTo>
                  <a:lnTo>
                    <a:pt x="28" y="117"/>
                  </a:lnTo>
                  <a:lnTo>
                    <a:pt x="36" y="126"/>
                  </a:lnTo>
                  <a:close/>
                </a:path>
              </a:pathLst>
            </a:custGeom>
            <a:solidFill>
              <a:srgbClr val="DDCC8D"/>
            </a:solidFill>
            <a:ln w="1588">
              <a:solidFill>
                <a:srgbClr val="000000"/>
              </a:solidFill>
              <a:prstDash val="solid"/>
              <a:round/>
              <a:headEnd/>
              <a:tailEnd/>
            </a:ln>
          </p:spPr>
          <p:txBody>
            <a:bodyPr/>
            <a:lstStyle/>
            <a:p>
              <a:endParaRPr lang="en-US"/>
            </a:p>
          </p:txBody>
        </p:sp>
        <p:sp>
          <p:nvSpPr>
            <p:cNvPr id="327864" name="Freeform 184"/>
            <p:cNvSpPr>
              <a:spLocks/>
            </p:cNvSpPr>
            <p:nvPr/>
          </p:nvSpPr>
          <p:spPr bwMode="auto">
            <a:xfrm>
              <a:off x="3150" y="2459"/>
              <a:ext cx="164" cy="280"/>
            </a:xfrm>
            <a:custGeom>
              <a:avLst/>
              <a:gdLst/>
              <a:ahLst/>
              <a:cxnLst>
                <a:cxn ang="0">
                  <a:pos x="86" y="222"/>
                </a:cxn>
                <a:cxn ang="0">
                  <a:pos x="95" y="215"/>
                </a:cxn>
                <a:cxn ang="0">
                  <a:pos x="133" y="175"/>
                </a:cxn>
                <a:cxn ang="0">
                  <a:pos x="168" y="153"/>
                </a:cxn>
                <a:cxn ang="0">
                  <a:pos x="211" y="109"/>
                </a:cxn>
                <a:cxn ang="0">
                  <a:pos x="213" y="92"/>
                </a:cxn>
                <a:cxn ang="0">
                  <a:pos x="213" y="47"/>
                </a:cxn>
                <a:cxn ang="0">
                  <a:pos x="213" y="0"/>
                </a:cxn>
                <a:cxn ang="0">
                  <a:pos x="191" y="9"/>
                </a:cxn>
                <a:cxn ang="0">
                  <a:pos x="158" y="21"/>
                </a:cxn>
                <a:cxn ang="0">
                  <a:pos x="120" y="23"/>
                </a:cxn>
                <a:cxn ang="0">
                  <a:pos x="99" y="25"/>
                </a:cxn>
                <a:cxn ang="0">
                  <a:pos x="89" y="47"/>
                </a:cxn>
                <a:cxn ang="0">
                  <a:pos x="103" y="83"/>
                </a:cxn>
                <a:cxn ang="0">
                  <a:pos x="113" y="114"/>
                </a:cxn>
                <a:cxn ang="0">
                  <a:pos x="98" y="140"/>
                </a:cxn>
                <a:cxn ang="0">
                  <a:pos x="91" y="139"/>
                </a:cxn>
                <a:cxn ang="0">
                  <a:pos x="89" y="101"/>
                </a:cxn>
                <a:cxn ang="0">
                  <a:pos x="68" y="91"/>
                </a:cxn>
                <a:cxn ang="0">
                  <a:pos x="47" y="87"/>
                </a:cxn>
                <a:cxn ang="0">
                  <a:pos x="15" y="101"/>
                </a:cxn>
                <a:cxn ang="0">
                  <a:pos x="3" y="120"/>
                </a:cxn>
                <a:cxn ang="0">
                  <a:pos x="13" y="128"/>
                </a:cxn>
                <a:cxn ang="0">
                  <a:pos x="53" y="145"/>
                </a:cxn>
                <a:cxn ang="0">
                  <a:pos x="49" y="193"/>
                </a:cxn>
                <a:cxn ang="0">
                  <a:pos x="44" y="234"/>
                </a:cxn>
                <a:cxn ang="0">
                  <a:pos x="27" y="265"/>
                </a:cxn>
                <a:cxn ang="0">
                  <a:pos x="18" y="294"/>
                </a:cxn>
                <a:cxn ang="0">
                  <a:pos x="23" y="336"/>
                </a:cxn>
                <a:cxn ang="0">
                  <a:pos x="25" y="380"/>
                </a:cxn>
                <a:cxn ang="0">
                  <a:pos x="41" y="366"/>
                </a:cxn>
                <a:cxn ang="0">
                  <a:pos x="60" y="341"/>
                </a:cxn>
                <a:cxn ang="0">
                  <a:pos x="93" y="320"/>
                </a:cxn>
                <a:cxn ang="0">
                  <a:pos x="97" y="290"/>
                </a:cxn>
                <a:cxn ang="0">
                  <a:pos x="95" y="277"/>
                </a:cxn>
                <a:cxn ang="0">
                  <a:pos x="89" y="237"/>
                </a:cxn>
              </a:cxnLst>
              <a:rect l="0" t="0" r="r" b="b"/>
              <a:pathLst>
                <a:path w="216" h="380">
                  <a:moveTo>
                    <a:pt x="89" y="237"/>
                  </a:moveTo>
                  <a:lnTo>
                    <a:pt x="86" y="222"/>
                  </a:lnTo>
                  <a:lnTo>
                    <a:pt x="86" y="215"/>
                  </a:lnTo>
                  <a:lnTo>
                    <a:pt x="95" y="215"/>
                  </a:lnTo>
                  <a:lnTo>
                    <a:pt x="117" y="195"/>
                  </a:lnTo>
                  <a:lnTo>
                    <a:pt x="133" y="175"/>
                  </a:lnTo>
                  <a:lnTo>
                    <a:pt x="150" y="164"/>
                  </a:lnTo>
                  <a:lnTo>
                    <a:pt x="168" y="153"/>
                  </a:lnTo>
                  <a:lnTo>
                    <a:pt x="194" y="138"/>
                  </a:lnTo>
                  <a:lnTo>
                    <a:pt x="211" y="109"/>
                  </a:lnTo>
                  <a:lnTo>
                    <a:pt x="216" y="91"/>
                  </a:lnTo>
                  <a:lnTo>
                    <a:pt x="213" y="92"/>
                  </a:lnTo>
                  <a:lnTo>
                    <a:pt x="211" y="59"/>
                  </a:lnTo>
                  <a:lnTo>
                    <a:pt x="213" y="47"/>
                  </a:lnTo>
                  <a:lnTo>
                    <a:pt x="213" y="15"/>
                  </a:lnTo>
                  <a:lnTo>
                    <a:pt x="213" y="0"/>
                  </a:lnTo>
                  <a:lnTo>
                    <a:pt x="212" y="0"/>
                  </a:lnTo>
                  <a:lnTo>
                    <a:pt x="191" y="9"/>
                  </a:lnTo>
                  <a:lnTo>
                    <a:pt x="169" y="20"/>
                  </a:lnTo>
                  <a:lnTo>
                    <a:pt x="158" y="21"/>
                  </a:lnTo>
                  <a:lnTo>
                    <a:pt x="144" y="27"/>
                  </a:lnTo>
                  <a:lnTo>
                    <a:pt x="120" y="23"/>
                  </a:lnTo>
                  <a:lnTo>
                    <a:pt x="109" y="25"/>
                  </a:lnTo>
                  <a:lnTo>
                    <a:pt x="99" y="25"/>
                  </a:lnTo>
                  <a:lnTo>
                    <a:pt x="92" y="29"/>
                  </a:lnTo>
                  <a:lnTo>
                    <a:pt x="89" y="47"/>
                  </a:lnTo>
                  <a:lnTo>
                    <a:pt x="91" y="69"/>
                  </a:lnTo>
                  <a:lnTo>
                    <a:pt x="103" y="83"/>
                  </a:lnTo>
                  <a:lnTo>
                    <a:pt x="116" y="96"/>
                  </a:lnTo>
                  <a:lnTo>
                    <a:pt x="113" y="114"/>
                  </a:lnTo>
                  <a:lnTo>
                    <a:pt x="110" y="131"/>
                  </a:lnTo>
                  <a:lnTo>
                    <a:pt x="98" y="140"/>
                  </a:lnTo>
                  <a:lnTo>
                    <a:pt x="101" y="155"/>
                  </a:lnTo>
                  <a:lnTo>
                    <a:pt x="91" y="139"/>
                  </a:lnTo>
                  <a:lnTo>
                    <a:pt x="81" y="123"/>
                  </a:lnTo>
                  <a:lnTo>
                    <a:pt x="89" y="101"/>
                  </a:lnTo>
                  <a:lnTo>
                    <a:pt x="81" y="92"/>
                  </a:lnTo>
                  <a:lnTo>
                    <a:pt x="68" y="91"/>
                  </a:lnTo>
                  <a:lnTo>
                    <a:pt x="62" y="81"/>
                  </a:lnTo>
                  <a:lnTo>
                    <a:pt x="47" y="87"/>
                  </a:lnTo>
                  <a:lnTo>
                    <a:pt x="31" y="95"/>
                  </a:lnTo>
                  <a:lnTo>
                    <a:pt x="15" y="101"/>
                  </a:lnTo>
                  <a:lnTo>
                    <a:pt x="0" y="107"/>
                  </a:lnTo>
                  <a:lnTo>
                    <a:pt x="3" y="120"/>
                  </a:lnTo>
                  <a:lnTo>
                    <a:pt x="3" y="128"/>
                  </a:lnTo>
                  <a:lnTo>
                    <a:pt x="13" y="128"/>
                  </a:lnTo>
                  <a:lnTo>
                    <a:pt x="33" y="137"/>
                  </a:lnTo>
                  <a:lnTo>
                    <a:pt x="53" y="145"/>
                  </a:lnTo>
                  <a:lnTo>
                    <a:pt x="53" y="173"/>
                  </a:lnTo>
                  <a:lnTo>
                    <a:pt x="49" y="193"/>
                  </a:lnTo>
                  <a:lnTo>
                    <a:pt x="51" y="213"/>
                  </a:lnTo>
                  <a:lnTo>
                    <a:pt x="44" y="234"/>
                  </a:lnTo>
                  <a:lnTo>
                    <a:pt x="39" y="253"/>
                  </a:lnTo>
                  <a:lnTo>
                    <a:pt x="27" y="265"/>
                  </a:lnTo>
                  <a:lnTo>
                    <a:pt x="14" y="277"/>
                  </a:lnTo>
                  <a:lnTo>
                    <a:pt x="18" y="294"/>
                  </a:lnTo>
                  <a:lnTo>
                    <a:pt x="21" y="311"/>
                  </a:lnTo>
                  <a:lnTo>
                    <a:pt x="23" y="336"/>
                  </a:lnTo>
                  <a:lnTo>
                    <a:pt x="23" y="360"/>
                  </a:lnTo>
                  <a:lnTo>
                    <a:pt x="25" y="380"/>
                  </a:lnTo>
                  <a:lnTo>
                    <a:pt x="39" y="380"/>
                  </a:lnTo>
                  <a:lnTo>
                    <a:pt x="41" y="366"/>
                  </a:lnTo>
                  <a:lnTo>
                    <a:pt x="36" y="360"/>
                  </a:lnTo>
                  <a:lnTo>
                    <a:pt x="60" y="341"/>
                  </a:lnTo>
                  <a:lnTo>
                    <a:pt x="77" y="330"/>
                  </a:lnTo>
                  <a:lnTo>
                    <a:pt x="93" y="320"/>
                  </a:lnTo>
                  <a:lnTo>
                    <a:pt x="95" y="311"/>
                  </a:lnTo>
                  <a:lnTo>
                    <a:pt x="97" y="290"/>
                  </a:lnTo>
                  <a:lnTo>
                    <a:pt x="99" y="270"/>
                  </a:lnTo>
                  <a:lnTo>
                    <a:pt x="95" y="277"/>
                  </a:lnTo>
                  <a:lnTo>
                    <a:pt x="91" y="257"/>
                  </a:lnTo>
                  <a:lnTo>
                    <a:pt x="89" y="237"/>
                  </a:lnTo>
                  <a:close/>
                </a:path>
              </a:pathLst>
            </a:custGeom>
            <a:solidFill>
              <a:srgbClr val="DDCC8D"/>
            </a:solidFill>
            <a:ln w="1588">
              <a:solidFill>
                <a:srgbClr val="000000"/>
              </a:solidFill>
              <a:prstDash val="solid"/>
              <a:round/>
              <a:headEnd/>
              <a:tailEnd/>
            </a:ln>
          </p:spPr>
          <p:txBody>
            <a:bodyPr/>
            <a:lstStyle/>
            <a:p>
              <a:endParaRPr lang="en-US"/>
            </a:p>
          </p:txBody>
        </p:sp>
        <p:sp>
          <p:nvSpPr>
            <p:cNvPr id="327865" name="Freeform 185"/>
            <p:cNvSpPr>
              <a:spLocks/>
            </p:cNvSpPr>
            <p:nvPr/>
          </p:nvSpPr>
          <p:spPr bwMode="auto">
            <a:xfrm>
              <a:off x="2935" y="2659"/>
              <a:ext cx="246" cy="215"/>
            </a:xfrm>
            <a:custGeom>
              <a:avLst/>
              <a:gdLst/>
              <a:ahLst/>
              <a:cxnLst>
                <a:cxn ang="0">
                  <a:pos x="72" y="82"/>
                </a:cxn>
                <a:cxn ang="0">
                  <a:pos x="69" y="125"/>
                </a:cxn>
                <a:cxn ang="0">
                  <a:pos x="50" y="156"/>
                </a:cxn>
                <a:cxn ang="0">
                  <a:pos x="12" y="136"/>
                </a:cxn>
                <a:cxn ang="0">
                  <a:pos x="9" y="171"/>
                </a:cxn>
                <a:cxn ang="0">
                  <a:pos x="26" y="214"/>
                </a:cxn>
                <a:cxn ang="0">
                  <a:pos x="26" y="246"/>
                </a:cxn>
                <a:cxn ang="0">
                  <a:pos x="34" y="281"/>
                </a:cxn>
                <a:cxn ang="0">
                  <a:pos x="50" y="286"/>
                </a:cxn>
                <a:cxn ang="0">
                  <a:pos x="84" y="286"/>
                </a:cxn>
                <a:cxn ang="0">
                  <a:pos x="125" y="279"/>
                </a:cxn>
                <a:cxn ang="0">
                  <a:pos x="173" y="274"/>
                </a:cxn>
                <a:cxn ang="0">
                  <a:pos x="208" y="257"/>
                </a:cxn>
                <a:cxn ang="0">
                  <a:pos x="242" y="231"/>
                </a:cxn>
                <a:cxn ang="0">
                  <a:pos x="268" y="204"/>
                </a:cxn>
                <a:cxn ang="0">
                  <a:pos x="296" y="172"/>
                </a:cxn>
                <a:cxn ang="0">
                  <a:pos x="320" y="131"/>
                </a:cxn>
                <a:cxn ang="0">
                  <a:pos x="315" y="108"/>
                </a:cxn>
                <a:cxn ang="0">
                  <a:pos x="291" y="112"/>
                </a:cxn>
                <a:cxn ang="0">
                  <a:pos x="302" y="83"/>
                </a:cxn>
                <a:cxn ang="0">
                  <a:pos x="313" y="64"/>
                </a:cxn>
                <a:cxn ang="0">
                  <a:pos x="308" y="22"/>
                </a:cxn>
                <a:cxn ang="0">
                  <a:pos x="285" y="3"/>
                </a:cxn>
                <a:cxn ang="0">
                  <a:pos x="262" y="0"/>
                </a:cxn>
                <a:cxn ang="0">
                  <a:pos x="215" y="35"/>
                </a:cxn>
                <a:cxn ang="0">
                  <a:pos x="193" y="64"/>
                </a:cxn>
                <a:cxn ang="0">
                  <a:pos x="150" y="78"/>
                </a:cxn>
                <a:cxn ang="0">
                  <a:pos x="124" y="88"/>
                </a:cxn>
                <a:cxn ang="0">
                  <a:pos x="92" y="108"/>
                </a:cxn>
                <a:cxn ang="0">
                  <a:pos x="88" y="82"/>
                </a:cxn>
                <a:cxn ang="0">
                  <a:pos x="230" y="156"/>
                </a:cxn>
                <a:cxn ang="0">
                  <a:pos x="224" y="196"/>
                </a:cxn>
                <a:cxn ang="0">
                  <a:pos x="251" y="175"/>
                </a:cxn>
                <a:cxn ang="0">
                  <a:pos x="237" y="150"/>
                </a:cxn>
                <a:cxn ang="0">
                  <a:pos x="75" y="60"/>
                </a:cxn>
              </a:cxnLst>
              <a:rect l="0" t="0" r="r" b="b"/>
              <a:pathLst>
                <a:path w="329" h="293">
                  <a:moveTo>
                    <a:pt x="75" y="60"/>
                  </a:moveTo>
                  <a:lnTo>
                    <a:pt x="72" y="82"/>
                  </a:lnTo>
                  <a:lnTo>
                    <a:pt x="71" y="103"/>
                  </a:lnTo>
                  <a:lnTo>
                    <a:pt x="69" y="125"/>
                  </a:lnTo>
                  <a:lnTo>
                    <a:pt x="66" y="147"/>
                  </a:lnTo>
                  <a:lnTo>
                    <a:pt x="50" y="156"/>
                  </a:lnTo>
                  <a:lnTo>
                    <a:pt x="20" y="151"/>
                  </a:lnTo>
                  <a:lnTo>
                    <a:pt x="12" y="136"/>
                  </a:lnTo>
                  <a:lnTo>
                    <a:pt x="0" y="149"/>
                  </a:lnTo>
                  <a:lnTo>
                    <a:pt x="9" y="171"/>
                  </a:lnTo>
                  <a:lnTo>
                    <a:pt x="17" y="192"/>
                  </a:lnTo>
                  <a:lnTo>
                    <a:pt x="26" y="214"/>
                  </a:lnTo>
                  <a:lnTo>
                    <a:pt x="34" y="235"/>
                  </a:lnTo>
                  <a:lnTo>
                    <a:pt x="26" y="246"/>
                  </a:lnTo>
                  <a:lnTo>
                    <a:pt x="28" y="257"/>
                  </a:lnTo>
                  <a:lnTo>
                    <a:pt x="34" y="281"/>
                  </a:lnTo>
                  <a:lnTo>
                    <a:pt x="40" y="280"/>
                  </a:lnTo>
                  <a:lnTo>
                    <a:pt x="50" y="286"/>
                  </a:lnTo>
                  <a:lnTo>
                    <a:pt x="63" y="293"/>
                  </a:lnTo>
                  <a:lnTo>
                    <a:pt x="84" y="286"/>
                  </a:lnTo>
                  <a:lnTo>
                    <a:pt x="105" y="279"/>
                  </a:lnTo>
                  <a:lnTo>
                    <a:pt x="125" y="279"/>
                  </a:lnTo>
                  <a:lnTo>
                    <a:pt x="147" y="277"/>
                  </a:lnTo>
                  <a:lnTo>
                    <a:pt x="173" y="274"/>
                  </a:lnTo>
                  <a:lnTo>
                    <a:pt x="186" y="270"/>
                  </a:lnTo>
                  <a:lnTo>
                    <a:pt x="208" y="257"/>
                  </a:lnTo>
                  <a:lnTo>
                    <a:pt x="230" y="245"/>
                  </a:lnTo>
                  <a:lnTo>
                    <a:pt x="242" y="231"/>
                  </a:lnTo>
                  <a:lnTo>
                    <a:pt x="255" y="217"/>
                  </a:lnTo>
                  <a:lnTo>
                    <a:pt x="268" y="204"/>
                  </a:lnTo>
                  <a:lnTo>
                    <a:pt x="280" y="190"/>
                  </a:lnTo>
                  <a:lnTo>
                    <a:pt x="296" y="172"/>
                  </a:lnTo>
                  <a:lnTo>
                    <a:pt x="310" y="154"/>
                  </a:lnTo>
                  <a:lnTo>
                    <a:pt x="320" y="131"/>
                  </a:lnTo>
                  <a:lnTo>
                    <a:pt x="329" y="108"/>
                  </a:lnTo>
                  <a:lnTo>
                    <a:pt x="315" y="108"/>
                  </a:lnTo>
                  <a:lnTo>
                    <a:pt x="311" y="119"/>
                  </a:lnTo>
                  <a:lnTo>
                    <a:pt x="291" y="112"/>
                  </a:lnTo>
                  <a:lnTo>
                    <a:pt x="292" y="94"/>
                  </a:lnTo>
                  <a:lnTo>
                    <a:pt x="302" y="83"/>
                  </a:lnTo>
                  <a:lnTo>
                    <a:pt x="313" y="88"/>
                  </a:lnTo>
                  <a:lnTo>
                    <a:pt x="313" y="64"/>
                  </a:lnTo>
                  <a:lnTo>
                    <a:pt x="311" y="39"/>
                  </a:lnTo>
                  <a:lnTo>
                    <a:pt x="308" y="22"/>
                  </a:lnTo>
                  <a:lnTo>
                    <a:pt x="304" y="5"/>
                  </a:lnTo>
                  <a:lnTo>
                    <a:pt x="285" y="3"/>
                  </a:lnTo>
                  <a:lnTo>
                    <a:pt x="266" y="0"/>
                  </a:lnTo>
                  <a:lnTo>
                    <a:pt x="262" y="0"/>
                  </a:lnTo>
                  <a:lnTo>
                    <a:pt x="236" y="18"/>
                  </a:lnTo>
                  <a:lnTo>
                    <a:pt x="215" y="35"/>
                  </a:lnTo>
                  <a:lnTo>
                    <a:pt x="205" y="55"/>
                  </a:lnTo>
                  <a:lnTo>
                    <a:pt x="193" y="64"/>
                  </a:lnTo>
                  <a:lnTo>
                    <a:pt x="180" y="83"/>
                  </a:lnTo>
                  <a:lnTo>
                    <a:pt x="150" y="78"/>
                  </a:lnTo>
                  <a:lnTo>
                    <a:pt x="135" y="73"/>
                  </a:lnTo>
                  <a:lnTo>
                    <a:pt x="124" y="88"/>
                  </a:lnTo>
                  <a:lnTo>
                    <a:pt x="113" y="103"/>
                  </a:lnTo>
                  <a:lnTo>
                    <a:pt x="92" y="108"/>
                  </a:lnTo>
                  <a:lnTo>
                    <a:pt x="84" y="105"/>
                  </a:lnTo>
                  <a:lnTo>
                    <a:pt x="88" y="82"/>
                  </a:lnTo>
                  <a:lnTo>
                    <a:pt x="75" y="60"/>
                  </a:lnTo>
                  <a:lnTo>
                    <a:pt x="230" y="156"/>
                  </a:lnTo>
                  <a:lnTo>
                    <a:pt x="211" y="175"/>
                  </a:lnTo>
                  <a:lnTo>
                    <a:pt x="224" y="196"/>
                  </a:lnTo>
                  <a:lnTo>
                    <a:pt x="232" y="190"/>
                  </a:lnTo>
                  <a:lnTo>
                    <a:pt x="251" y="175"/>
                  </a:lnTo>
                  <a:lnTo>
                    <a:pt x="255" y="161"/>
                  </a:lnTo>
                  <a:lnTo>
                    <a:pt x="237" y="150"/>
                  </a:lnTo>
                  <a:lnTo>
                    <a:pt x="230" y="156"/>
                  </a:lnTo>
                  <a:lnTo>
                    <a:pt x="75" y="60"/>
                  </a:lnTo>
                  <a:close/>
                </a:path>
              </a:pathLst>
            </a:custGeom>
            <a:solidFill>
              <a:srgbClr val="DDCC8D"/>
            </a:solidFill>
            <a:ln w="9525">
              <a:noFill/>
              <a:round/>
              <a:headEnd/>
              <a:tailEnd/>
            </a:ln>
          </p:spPr>
          <p:txBody>
            <a:bodyPr/>
            <a:lstStyle/>
            <a:p>
              <a:endParaRPr lang="en-US"/>
            </a:p>
          </p:txBody>
        </p:sp>
        <p:sp>
          <p:nvSpPr>
            <p:cNvPr id="327866" name="Freeform 186"/>
            <p:cNvSpPr>
              <a:spLocks/>
            </p:cNvSpPr>
            <p:nvPr/>
          </p:nvSpPr>
          <p:spPr bwMode="auto">
            <a:xfrm>
              <a:off x="2935" y="2659"/>
              <a:ext cx="246" cy="215"/>
            </a:xfrm>
            <a:custGeom>
              <a:avLst/>
              <a:gdLst/>
              <a:ahLst/>
              <a:cxnLst>
                <a:cxn ang="0">
                  <a:pos x="75" y="60"/>
                </a:cxn>
                <a:cxn ang="0">
                  <a:pos x="72" y="82"/>
                </a:cxn>
                <a:cxn ang="0">
                  <a:pos x="71" y="103"/>
                </a:cxn>
                <a:cxn ang="0">
                  <a:pos x="69" y="125"/>
                </a:cxn>
                <a:cxn ang="0">
                  <a:pos x="66" y="147"/>
                </a:cxn>
                <a:cxn ang="0">
                  <a:pos x="50" y="156"/>
                </a:cxn>
                <a:cxn ang="0">
                  <a:pos x="20" y="151"/>
                </a:cxn>
                <a:cxn ang="0">
                  <a:pos x="12" y="136"/>
                </a:cxn>
                <a:cxn ang="0">
                  <a:pos x="0" y="149"/>
                </a:cxn>
                <a:cxn ang="0">
                  <a:pos x="9" y="171"/>
                </a:cxn>
                <a:cxn ang="0">
                  <a:pos x="17" y="192"/>
                </a:cxn>
                <a:cxn ang="0">
                  <a:pos x="26" y="214"/>
                </a:cxn>
                <a:cxn ang="0">
                  <a:pos x="34" y="235"/>
                </a:cxn>
                <a:cxn ang="0">
                  <a:pos x="26" y="246"/>
                </a:cxn>
                <a:cxn ang="0">
                  <a:pos x="28" y="257"/>
                </a:cxn>
                <a:cxn ang="0">
                  <a:pos x="34" y="281"/>
                </a:cxn>
                <a:cxn ang="0">
                  <a:pos x="40" y="280"/>
                </a:cxn>
                <a:cxn ang="0">
                  <a:pos x="50" y="286"/>
                </a:cxn>
                <a:cxn ang="0">
                  <a:pos x="63" y="293"/>
                </a:cxn>
                <a:cxn ang="0">
                  <a:pos x="84" y="286"/>
                </a:cxn>
                <a:cxn ang="0">
                  <a:pos x="105" y="279"/>
                </a:cxn>
                <a:cxn ang="0">
                  <a:pos x="125" y="279"/>
                </a:cxn>
                <a:cxn ang="0">
                  <a:pos x="147" y="277"/>
                </a:cxn>
                <a:cxn ang="0">
                  <a:pos x="173" y="274"/>
                </a:cxn>
                <a:cxn ang="0">
                  <a:pos x="186" y="270"/>
                </a:cxn>
                <a:cxn ang="0">
                  <a:pos x="208" y="257"/>
                </a:cxn>
                <a:cxn ang="0">
                  <a:pos x="230" y="245"/>
                </a:cxn>
                <a:cxn ang="0">
                  <a:pos x="242" y="231"/>
                </a:cxn>
                <a:cxn ang="0">
                  <a:pos x="255" y="217"/>
                </a:cxn>
                <a:cxn ang="0">
                  <a:pos x="268" y="204"/>
                </a:cxn>
                <a:cxn ang="0">
                  <a:pos x="280" y="190"/>
                </a:cxn>
                <a:cxn ang="0">
                  <a:pos x="296" y="172"/>
                </a:cxn>
                <a:cxn ang="0">
                  <a:pos x="310" y="154"/>
                </a:cxn>
                <a:cxn ang="0">
                  <a:pos x="320" y="131"/>
                </a:cxn>
                <a:cxn ang="0">
                  <a:pos x="329" y="108"/>
                </a:cxn>
                <a:cxn ang="0">
                  <a:pos x="315" y="108"/>
                </a:cxn>
                <a:cxn ang="0">
                  <a:pos x="311" y="119"/>
                </a:cxn>
                <a:cxn ang="0">
                  <a:pos x="291" y="112"/>
                </a:cxn>
                <a:cxn ang="0">
                  <a:pos x="292" y="94"/>
                </a:cxn>
                <a:cxn ang="0">
                  <a:pos x="302" y="83"/>
                </a:cxn>
                <a:cxn ang="0">
                  <a:pos x="313" y="88"/>
                </a:cxn>
                <a:cxn ang="0">
                  <a:pos x="313" y="64"/>
                </a:cxn>
                <a:cxn ang="0">
                  <a:pos x="311" y="39"/>
                </a:cxn>
                <a:cxn ang="0">
                  <a:pos x="308" y="22"/>
                </a:cxn>
                <a:cxn ang="0">
                  <a:pos x="304" y="5"/>
                </a:cxn>
                <a:cxn ang="0">
                  <a:pos x="285" y="3"/>
                </a:cxn>
                <a:cxn ang="0">
                  <a:pos x="266" y="0"/>
                </a:cxn>
                <a:cxn ang="0">
                  <a:pos x="262" y="0"/>
                </a:cxn>
                <a:cxn ang="0">
                  <a:pos x="236" y="18"/>
                </a:cxn>
                <a:cxn ang="0">
                  <a:pos x="215" y="35"/>
                </a:cxn>
                <a:cxn ang="0">
                  <a:pos x="205" y="55"/>
                </a:cxn>
                <a:cxn ang="0">
                  <a:pos x="193" y="64"/>
                </a:cxn>
                <a:cxn ang="0">
                  <a:pos x="180" y="83"/>
                </a:cxn>
                <a:cxn ang="0">
                  <a:pos x="150" y="78"/>
                </a:cxn>
                <a:cxn ang="0">
                  <a:pos x="135" y="73"/>
                </a:cxn>
                <a:cxn ang="0">
                  <a:pos x="124" y="88"/>
                </a:cxn>
                <a:cxn ang="0">
                  <a:pos x="113" y="103"/>
                </a:cxn>
                <a:cxn ang="0">
                  <a:pos x="92" y="108"/>
                </a:cxn>
                <a:cxn ang="0">
                  <a:pos x="84" y="105"/>
                </a:cxn>
                <a:cxn ang="0">
                  <a:pos x="88" y="82"/>
                </a:cxn>
                <a:cxn ang="0">
                  <a:pos x="75" y="60"/>
                </a:cxn>
              </a:cxnLst>
              <a:rect l="0" t="0" r="r" b="b"/>
              <a:pathLst>
                <a:path w="329" h="293">
                  <a:moveTo>
                    <a:pt x="75" y="60"/>
                  </a:moveTo>
                  <a:lnTo>
                    <a:pt x="72" y="82"/>
                  </a:lnTo>
                  <a:lnTo>
                    <a:pt x="71" y="103"/>
                  </a:lnTo>
                  <a:lnTo>
                    <a:pt x="69" y="125"/>
                  </a:lnTo>
                  <a:lnTo>
                    <a:pt x="66" y="147"/>
                  </a:lnTo>
                  <a:lnTo>
                    <a:pt x="50" y="156"/>
                  </a:lnTo>
                  <a:lnTo>
                    <a:pt x="20" y="151"/>
                  </a:lnTo>
                  <a:lnTo>
                    <a:pt x="12" y="136"/>
                  </a:lnTo>
                  <a:lnTo>
                    <a:pt x="0" y="149"/>
                  </a:lnTo>
                  <a:lnTo>
                    <a:pt x="9" y="171"/>
                  </a:lnTo>
                  <a:lnTo>
                    <a:pt x="17" y="192"/>
                  </a:lnTo>
                  <a:lnTo>
                    <a:pt x="26" y="214"/>
                  </a:lnTo>
                  <a:lnTo>
                    <a:pt x="34" y="235"/>
                  </a:lnTo>
                  <a:lnTo>
                    <a:pt x="26" y="246"/>
                  </a:lnTo>
                  <a:lnTo>
                    <a:pt x="28" y="257"/>
                  </a:lnTo>
                  <a:lnTo>
                    <a:pt x="34" y="281"/>
                  </a:lnTo>
                  <a:lnTo>
                    <a:pt x="40" y="280"/>
                  </a:lnTo>
                  <a:lnTo>
                    <a:pt x="50" y="286"/>
                  </a:lnTo>
                  <a:lnTo>
                    <a:pt x="63" y="293"/>
                  </a:lnTo>
                  <a:lnTo>
                    <a:pt x="84" y="286"/>
                  </a:lnTo>
                  <a:lnTo>
                    <a:pt x="105" y="279"/>
                  </a:lnTo>
                  <a:lnTo>
                    <a:pt x="125" y="279"/>
                  </a:lnTo>
                  <a:lnTo>
                    <a:pt x="147" y="277"/>
                  </a:lnTo>
                  <a:lnTo>
                    <a:pt x="173" y="274"/>
                  </a:lnTo>
                  <a:lnTo>
                    <a:pt x="186" y="270"/>
                  </a:lnTo>
                  <a:lnTo>
                    <a:pt x="208" y="257"/>
                  </a:lnTo>
                  <a:lnTo>
                    <a:pt x="230" y="245"/>
                  </a:lnTo>
                  <a:lnTo>
                    <a:pt x="242" y="231"/>
                  </a:lnTo>
                  <a:lnTo>
                    <a:pt x="255" y="217"/>
                  </a:lnTo>
                  <a:lnTo>
                    <a:pt x="268" y="204"/>
                  </a:lnTo>
                  <a:lnTo>
                    <a:pt x="280" y="190"/>
                  </a:lnTo>
                  <a:lnTo>
                    <a:pt x="296" y="172"/>
                  </a:lnTo>
                  <a:lnTo>
                    <a:pt x="310" y="154"/>
                  </a:lnTo>
                  <a:lnTo>
                    <a:pt x="320" y="131"/>
                  </a:lnTo>
                  <a:lnTo>
                    <a:pt x="329" y="108"/>
                  </a:lnTo>
                  <a:lnTo>
                    <a:pt x="315" y="108"/>
                  </a:lnTo>
                  <a:lnTo>
                    <a:pt x="311" y="119"/>
                  </a:lnTo>
                  <a:lnTo>
                    <a:pt x="291" y="112"/>
                  </a:lnTo>
                  <a:lnTo>
                    <a:pt x="292" y="94"/>
                  </a:lnTo>
                  <a:lnTo>
                    <a:pt x="302" y="83"/>
                  </a:lnTo>
                  <a:lnTo>
                    <a:pt x="313" y="88"/>
                  </a:lnTo>
                  <a:lnTo>
                    <a:pt x="313" y="64"/>
                  </a:lnTo>
                  <a:lnTo>
                    <a:pt x="311" y="39"/>
                  </a:lnTo>
                  <a:lnTo>
                    <a:pt x="308" y="22"/>
                  </a:lnTo>
                  <a:lnTo>
                    <a:pt x="304" y="5"/>
                  </a:lnTo>
                  <a:lnTo>
                    <a:pt x="285" y="3"/>
                  </a:lnTo>
                  <a:lnTo>
                    <a:pt x="266" y="0"/>
                  </a:lnTo>
                  <a:lnTo>
                    <a:pt x="262" y="0"/>
                  </a:lnTo>
                  <a:lnTo>
                    <a:pt x="236" y="18"/>
                  </a:lnTo>
                  <a:lnTo>
                    <a:pt x="215" y="35"/>
                  </a:lnTo>
                  <a:lnTo>
                    <a:pt x="205" y="55"/>
                  </a:lnTo>
                  <a:lnTo>
                    <a:pt x="193" y="64"/>
                  </a:lnTo>
                  <a:lnTo>
                    <a:pt x="180" y="83"/>
                  </a:lnTo>
                  <a:lnTo>
                    <a:pt x="150" y="78"/>
                  </a:lnTo>
                  <a:lnTo>
                    <a:pt x="135" y="73"/>
                  </a:lnTo>
                  <a:lnTo>
                    <a:pt x="124" y="88"/>
                  </a:lnTo>
                  <a:lnTo>
                    <a:pt x="113" y="103"/>
                  </a:lnTo>
                  <a:lnTo>
                    <a:pt x="92" y="108"/>
                  </a:lnTo>
                  <a:lnTo>
                    <a:pt x="84" y="105"/>
                  </a:lnTo>
                  <a:lnTo>
                    <a:pt x="88" y="82"/>
                  </a:lnTo>
                  <a:lnTo>
                    <a:pt x="75" y="60"/>
                  </a:lnTo>
                  <a:close/>
                </a:path>
              </a:pathLst>
            </a:custGeom>
            <a:solidFill>
              <a:srgbClr val="DDCC8D"/>
            </a:solidFill>
            <a:ln w="1588">
              <a:solidFill>
                <a:srgbClr val="000000"/>
              </a:solidFill>
              <a:prstDash val="solid"/>
              <a:round/>
              <a:headEnd/>
              <a:tailEnd/>
            </a:ln>
          </p:spPr>
          <p:txBody>
            <a:bodyPr/>
            <a:lstStyle/>
            <a:p>
              <a:endParaRPr lang="en-US"/>
            </a:p>
          </p:txBody>
        </p:sp>
        <p:sp>
          <p:nvSpPr>
            <p:cNvPr id="327867" name="Freeform 187"/>
            <p:cNvSpPr>
              <a:spLocks/>
            </p:cNvSpPr>
            <p:nvPr/>
          </p:nvSpPr>
          <p:spPr bwMode="auto">
            <a:xfrm>
              <a:off x="3092" y="2770"/>
              <a:ext cx="33" cy="32"/>
            </a:xfrm>
            <a:custGeom>
              <a:avLst/>
              <a:gdLst/>
              <a:ahLst/>
              <a:cxnLst>
                <a:cxn ang="0">
                  <a:pos x="19" y="6"/>
                </a:cxn>
                <a:cxn ang="0">
                  <a:pos x="0" y="25"/>
                </a:cxn>
                <a:cxn ang="0">
                  <a:pos x="13" y="46"/>
                </a:cxn>
                <a:cxn ang="0">
                  <a:pos x="21" y="40"/>
                </a:cxn>
                <a:cxn ang="0">
                  <a:pos x="40" y="25"/>
                </a:cxn>
                <a:cxn ang="0">
                  <a:pos x="44" y="11"/>
                </a:cxn>
                <a:cxn ang="0">
                  <a:pos x="26" y="0"/>
                </a:cxn>
                <a:cxn ang="0">
                  <a:pos x="19" y="6"/>
                </a:cxn>
              </a:cxnLst>
              <a:rect l="0" t="0" r="r" b="b"/>
              <a:pathLst>
                <a:path w="44" h="46">
                  <a:moveTo>
                    <a:pt x="19" y="6"/>
                  </a:moveTo>
                  <a:lnTo>
                    <a:pt x="0" y="25"/>
                  </a:lnTo>
                  <a:lnTo>
                    <a:pt x="13" y="46"/>
                  </a:lnTo>
                  <a:lnTo>
                    <a:pt x="21" y="40"/>
                  </a:lnTo>
                  <a:lnTo>
                    <a:pt x="40" y="25"/>
                  </a:lnTo>
                  <a:lnTo>
                    <a:pt x="44" y="11"/>
                  </a:lnTo>
                  <a:lnTo>
                    <a:pt x="26" y="0"/>
                  </a:lnTo>
                  <a:lnTo>
                    <a:pt x="19" y="6"/>
                  </a:lnTo>
                  <a:close/>
                </a:path>
              </a:pathLst>
            </a:custGeom>
            <a:solidFill>
              <a:srgbClr val="DDCC8D"/>
            </a:solidFill>
            <a:ln w="1588">
              <a:solidFill>
                <a:srgbClr val="000000"/>
              </a:solidFill>
              <a:prstDash val="solid"/>
              <a:round/>
              <a:headEnd/>
              <a:tailEnd/>
            </a:ln>
          </p:spPr>
          <p:txBody>
            <a:bodyPr/>
            <a:lstStyle/>
            <a:p>
              <a:endParaRPr lang="en-US"/>
            </a:p>
          </p:txBody>
        </p:sp>
        <p:sp>
          <p:nvSpPr>
            <p:cNvPr id="327868" name="Freeform 188"/>
            <p:cNvSpPr>
              <a:spLocks/>
            </p:cNvSpPr>
            <p:nvPr/>
          </p:nvSpPr>
          <p:spPr bwMode="auto">
            <a:xfrm>
              <a:off x="2907" y="2667"/>
              <a:ext cx="4" cy="9"/>
            </a:xfrm>
            <a:custGeom>
              <a:avLst/>
              <a:gdLst/>
              <a:ahLst/>
              <a:cxnLst>
                <a:cxn ang="0">
                  <a:pos x="5" y="12"/>
                </a:cxn>
                <a:cxn ang="0">
                  <a:pos x="0" y="11"/>
                </a:cxn>
                <a:cxn ang="0">
                  <a:pos x="3" y="0"/>
                </a:cxn>
                <a:cxn ang="0">
                  <a:pos x="5" y="12"/>
                </a:cxn>
              </a:cxnLst>
              <a:rect l="0" t="0" r="r" b="b"/>
              <a:pathLst>
                <a:path w="5" h="12">
                  <a:moveTo>
                    <a:pt x="5" y="12"/>
                  </a:moveTo>
                  <a:lnTo>
                    <a:pt x="0" y="11"/>
                  </a:lnTo>
                  <a:lnTo>
                    <a:pt x="3" y="0"/>
                  </a:lnTo>
                  <a:lnTo>
                    <a:pt x="5" y="12"/>
                  </a:lnTo>
                  <a:close/>
                </a:path>
              </a:pathLst>
            </a:custGeom>
            <a:solidFill>
              <a:srgbClr val="DDCC8D"/>
            </a:solidFill>
            <a:ln w="1588">
              <a:solidFill>
                <a:srgbClr val="000000"/>
              </a:solidFill>
              <a:prstDash val="solid"/>
              <a:round/>
              <a:headEnd/>
              <a:tailEnd/>
            </a:ln>
          </p:spPr>
          <p:txBody>
            <a:bodyPr/>
            <a:lstStyle/>
            <a:p>
              <a:endParaRPr lang="en-US"/>
            </a:p>
          </p:txBody>
        </p:sp>
        <p:sp>
          <p:nvSpPr>
            <p:cNvPr id="327869" name="Freeform 189"/>
            <p:cNvSpPr>
              <a:spLocks/>
            </p:cNvSpPr>
            <p:nvPr/>
          </p:nvSpPr>
          <p:spPr bwMode="auto">
            <a:xfrm>
              <a:off x="3153" y="2720"/>
              <a:ext cx="18" cy="26"/>
            </a:xfrm>
            <a:custGeom>
              <a:avLst/>
              <a:gdLst/>
              <a:ahLst/>
              <a:cxnLst>
                <a:cxn ang="0">
                  <a:pos x="11" y="0"/>
                </a:cxn>
                <a:cxn ang="0">
                  <a:pos x="1" y="11"/>
                </a:cxn>
                <a:cxn ang="0">
                  <a:pos x="0" y="29"/>
                </a:cxn>
                <a:cxn ang="0">
                  <a:pos x="20" y="36"/>
                </a:cxn>
                <a:cxn ang="0">
                  <a:pos x="24" y="25"/>
                </a:cxn>
                <a:cxn ang="0">
                  <a:pos x="22" y="5"/>
                </a:cxn>
                <a:cxn ang="0">
                  <a:pos x="11" y="0"/>
                </a:cxn>
              </a:cxnLst>
              <a:rect l="0" t="0" r="r" b="b"/>
              <a:pathLst>
                <a:path w="24" h="36">
                  <a:moveTo>
                    <a:pt x="11" y="0"/>
                  </a:moveTo>
                  <a:lnTo>
                    <a:pt x="1" y="11"/>
                  </a:lnTo>
                  <a:lnTo>
                    <a:pt x="0" y="29"/>
                  </a:lnTo>
                  <a:lnTo>
                    <a:pt x="20" y="36"/>
                  </a:lnTo>
                  <a:lnTo>
                    <a:pt x="24" y="25"/>
                  </a:lnTo>
                  <a:lnTo>
                    <a:pt x="22" y="5"/>
                  </a:lnTo>
                  <a:lnTo>
                    <a:pt x="11" y="0"/>
                  </a:lnTo>
                  <a:close/>
                </a:path>
              </a:pathLst>
            </a:custGeom>
            <a:solidFill>
              <a:srgbClr val="DDCC8D"/>
            </a:solidFill>
            <a:ln w="1588">
              <a:solidFill>
                <a:srgbClr val="000000"/>
              </a:solidFill>
              <a:prstDash val="solid"/>
              <a:round/>
              <a:headEnd/>
              <a:tailEnd/>
            </a:ln>
          </p:spPr>
          <p:txBody>
            <a:bodyPr/>
            <a:lstStyle/>
            <a:p>
              <a:endParaRPr lang="en-US"/>
            </a:p>
          </p:txBody>
        </p:sp>
        <p:sp>
          <p:nvSpPr>
            <p:cNvPr id="327870" name="Freeform 190"/>
            <p:cNvSpPr>
              <a:spLocks/>
            </p:cNvSpPr>
            <p:nvPr/>
          </p:nvSpPr>
          <p:spPr bwMode="auto">
            <a:xfrm>
              <a:off x="2869" y="2380"/>
              <a:ext cx="188" cy="207"/>
            </a:xfrm>
            <a:custGeom>
              <a:avLst/>
              <a:gdLst/>
              <a:ahLst/>
              <a:cxnLst>
                <a:cxn ang="0">
                  <a:pos x="251" y="164"/>
                </a:cxn>
                <a:cxn ang="0">
                  <a:pos x="230" y="165"/>
                </a:cxn>
                <a:cxn ang="0">
                  <a:pos x="210" y="165"/>
                </a:cxn>
                <a:cxn ang="0">
                  <a:pos x="210" y="185"/>
                </a:cxn>
                <a:cxn ang="0">
                  <a:pos x="210" y="203"/>
                </a:cxn>
                <a:cxn ang="0">
                  <a:pos x="209" y="222"/>
                </a:cxn>
                <a:cxn ang="0">
                  <a:pos x="209" y="240"/>
                </a:cxn>
                <a:cxn ang="0">
                  <a:pos x="223" y="257"/>
                </a:cxn>
                <a:cxn ang="0">
                  <a:pos x="237" y="273"/>
                </a:cxn>
                <a:cxn ang="0">
                  <a:pos x="207" y="277"/>
                </a:cxn>
                <a:cxn ang="0">
                  <a:pos x="176" y="282"/>
                </a:cxn>
                <a:cxn ang="0">
                  <a:pos x="157" y="277"/>
                </a:cxn>
                <a:cxn ang="0">
                  <a:pos x="138" y="272"/>
                </a:cxn>
                <a:cxn ang="0">
                  <a:pos x="134" y="269"/>
                </a:cxn>
                <a:cxn ang="0">
                  <a:pos x="111" y="267"/>
                </a:cxn>
                <a:cxn ang="0">
                  <a:pos x="87" y="266"/>
                </a:cxn>
                <a:cxn ang="0">
                  <a:pos x="63" y="266"/>
                </a:cxn>
                <a:cxn ang="0">
                  <a:pos x="41" y="265"/>
                </a:cxn>
                <a:cxn ang="0">
                  <a:pos x="25" y="259"/>
                </a:cxn>
                <a:cxn ang="0">
                  <a:pos x="0" y="265"/>
                </a:cxn>
                <a:cxn ang="0">
                  <a:pos x="2" y="246"/>
                </a:cxn>
                <a:cxn ang="0">
                  <a:pos x="3" y="228"/>
                </a:cxn>
                <a:cxn ang="0">
                  <a:pos x="13" y="199"/>
                </a:cxn>
                <a:cxn ang="0">
                  <a:pos x="21" y="169"/>
                </a:cxn>
                <a:cxn ang="0">
                  <a:pos x="32" y="153"/>
                </a:cxn>
                <a:cxn ang="0">
                  <a:pos x="43" y="138"/>
                </a:cxn>
                <a:cxn ang="0">
                  <a:pos x="39" y="108"/>
                </a:cxn>
                <a:cxn ang="0">
                  <a:pos x="33" y="90"/>
                </a:cxn>
                <a:cxn ang="0">
                  <a:pos x="29" y="72"/>
                </a:cxn>
                <a:cxn ang="0">
                  <a:pos x="36" y="60"/>
                </a:cxn>
                <a:cxn ang="0">
                  <a:pos x="25" y="32"/>
                </a:cxn>
                <a:cxn ang="0">
                  <a:pos x="14" y="5"/>
                </a:cxn>
                <a:cxn ang="0">
                  <a:pos x="32" y="0"/>
                </a:cxn>
                <a:cxn ang="0">
                  <a:pos x="49" y="0"/>
                </a:cxn>
                <a:cxn ang="0">
                  <a:pos x="67" y="1"/>
                </a:cxn>
                <a:cxn ang="0">
                  <a:pos x="85" y="2"/>
                </a:cxn>
                <a:cxn ang="0">
                  <a:pos x="102" y="2"/>
                </a:cxn>
                <a:cxn ang="0">
                  <a:pos x="110" y="24"/>
                </a:cxn>
                <a:cxn ang="0">
                  <a:pos x="119" y="47"/>
                </a:cxn>
                <a:cxn ang="0">
                  <a:pos x="133" y="51"/>
                </a:cxn>
                <a:cxn ang="0">
                  <a:pos x="158" y="47"/>
                </a:cxn>
                <a:cxn ang="0">
                  <a:pos x="162" y="26"/>
                </a:cxn>
                <a:cxn ang="0">
                  <a:pos x="183" y="27"/>
                </a:cxn>
                <a:cxn ang="0">
                  <a:pos x="182" y="32"/>
                </a:cxn>
                <a:cxn ang="0">
                  <a:pos x="210" y="37"/>
                </a:cxn>
                <a:cxn ang="0">
                  <a:pos x="210" y="63"/>
                </a:cxn>
                <a:cxn ang="0">
                  <a:pos x="211" y="90"/>
                </a:cxn>
                <a:cxn ang="0">
                  <a:pos x="217" y="114"/>
                </a:cxn>
                <a:cxn ang="0">
                  <a:pos x="218" y="123"/>
                </a:cxn>
                <a:cxn ang="0">
                  <a:pos x="235" y="120"/>
                </a:cxn>
                <a:cxn ang="0">
                  <a:pos x="252" y="116"/>
                </a:cxn>
                <a:cxn ang="0">
                  <a:pos x="252" y="140"/>
                </a:cxn>
                <a:cxn ang="0">
                  <a:pos x="251" y="164"/>
                </a:cxn>
              </a:cxnLst>
              <a:rect l="0" t="0" r="r" b="b"/>
              <a:pathLst>
                <a:path w="252" h="282">
                  <a:moveTo>
                    <a:pt x="251" y="164"/>
                  </a:moveTo>
                  <a:lnTo>
                    <a:pt x="230" y="165"/>
                  </a:lnTo>
                  <a:lnTo>
                    <a:pt x="210" y="165"/>
                  </a:lnTo>
                  <a:lnTo>
                    <a:pt x="210" y="185"/>
                  </a:lnTo>
                  <a:lnTo>
                    <a:pt x="210" y="203"/>
                  </a:lnTo>
                  <a:lnTo>
                    <a:pt x="209" y="222"/>
                  </a:lnTo>
                  <a:lnTo>
                    <a:pt x="209" y="240"/>
                  </a:lnTo>
                  <a:lnTo>
                    <a:pt x="223" y="257"/>
                  </a:lnTo>
                  <a:lnTo>
                    <a:pt x="237" y="273"/>
                  </a:lnTo>
                  <a:lnTo>
                    <a:pt x="207" y="277"/>
                  </a:lnTo>
                  <a:lnTo>
                    <a:pt x="176" y="282"/>
                  </a:lnTo>
                  <a:lnTo>
                    <a:pt x="157" y="277"/>
                  </a:lnTo>
                  <a:lnTo>
                    <a:pt x="138" y="272"/>
                  </a:lnTo>
                  <a:lnTo>
                    <a:pt x="134" y="269"/>
                  </a:lnTo>
                  <a:lnTo>
                    <a:pt x="111" y="267"/>
                  </a:lnTo>
                  <a:lnTo>
                    <a:pt x="87" y="266"/>
                  </a:lnTo>
                  <a:lnTo>
                    <a:pt x="63" y="266"/>
                  </a:lnTo>
                  <a:lnTo>
                    <a:pt x="41" y="265"/>
                  </a:lnTo>
                  <a:lnTo>
                    <a:pt x="25" y="259"/>
                  </a:lnTo>
                  <a:lnTo>
                    <a:pt x="0" y="265"/>
                  </a:lnTo>
                  <a:lnTo>
                    <a:pt x="2" y="246"/>
                  </a:lnTo>
                  <a:lnTo>
                    <a:pt x="3" y="228"/>
                  </a:lnTo>
                  <a:lnTo>
                    <a:pt x="13" y="199"/>
                  </a:lnTo>
                  <a:lnTo>
                    <a:pt x="21" y="169"/>
                  </a:lnTo>
                  <a:lnTo>
                    <a:pt x="32" y="153"/>
                  </a:lnTo>
                  <a:lnTo>
                    <a:pt x="43" y="138"/>
                  </a:lnTo>
                  <a:lnTo>
                    <a:pt x="39" y="108"/>
                  </a:lnTo>
                  <a:lnTo>
                    <a:pt x="33" y="90"/>
                  </a:lnTo>
                  <a:lnTo>
                    <a:pt x="29" y="72"/>
                  </a:lnTo>
                  <a:lnTo>
                    <a:pt x="36" y="60"/>
                  </a:lnTo>
                  <a:lnTo>
                    <a:pt x="25" y="32"/>
                  </a:lnTo>
                  <a:lnTo>
                    <a:pt x="14" y="5"/>
                  </a:lnTo>
                  <a:lnTo>
                    <a:pt x="32" y="0"/>
                  </a:lnTo>
                  <a:lnTo>
                    <a:pt x="49" y="0"/>
                  </a:lnTo>
                  <a:lnTo>
                    <a:pt x="67" y="1"/>
                  </a:lnTo>
                  <a:lnTo>
                    <a:pt x="85" y="2"/>
                  </a:lnTo>
                  <a:lnTo>
                    <a:pt x="102" y="2"/>
                  </a:lnTo>
                  <a:lnTo>
                    <a:pt x="110" y="24"/>
                  </a:lnTo>
                  <a:lnTo>
                    <a:pt x="119" y="47"/>
                  </a:lnTo>
                  <a:lnTo>
                    <a:pt x="133" y="51"/>
                  </a:lnTo>
                  <a:lnTo>
                    <a:pt x="158" y="47"/>
                  </a:lnTo>
                  <a:lnTo>
                    <a:pt x="162" y="26"/>
                  </a:lnTo>
                  <a:lnTo>
                    <a:pt x="183" y="27"/>
                  </a:lnTo>
                  <a:lnTo>
                    <a:pt x="182" y="32"/>
                  </a:lnTo>
                  <a:lnTo>
                    <a:pt x="210" y="37"/>
                  </a:lnTo>
                  <a:lnTo>
                    <a:pt x="210" y="63"/>
                  </a:lnTo>
                  <a:lnTo>
                    <a:pt x="211" y="90"/>
                  </a:lnTo>
                  <a:lnTo>
                    <a:pt x="217" y="114"/>
                  </a:lnTo>
                  <a:lnTo>
                    <a:pt x="218" y="123"/>
                  </a:lnTo>
                  <a:lnTo>
                    <a:pt x="235" y="120"/>
                  </a:lnTo>
                  <a:lnTo>
                    <a:pt x="252" y="116"/>
                  </a:lnTo>
                  <a:lnTo>
                    <a:pt x="252" y="140"/>
                  </a:lnTo>
                  <a:lnTo>
                    <a:pt x="251" y="164"/>
                  </a:lnTo>
                  <a:close/>
                </a:path>
              </a:pathLst>
            </a:custGeom>
            <a:solidFill>
              <a:srgbClr val="DDCC8D"/>
            </a:solidFill>
            <a:ln w="1588">
              <a:solidFill>
                <a:srgbClr val="000000"/>
              </a:solidFill>
              <a:prstDash val="solid"/>
              <a:round/>
              <a:headEnd/>
              <a:tailEnd/>
            </a:ln>
          </p:spPr>
          <p:txBody>
            <a:bodyPr/>
            <a:lstStyle/>
            <a:p>
              <a:endParaRPr lang="en-US"/>
            </a:p>
          </p:txBody>
        </p:sp>
        <p:sp>
          <p:nvSpPr>
            <p:cNvPr id="327871" name="Freeform 191"/>
            <p:cNvSpPr>
              <a:spLocks/>
            </p:cNvSpPr>
            <p:nvPr/>
          </p:nvSpPr>
          <p:spPr bwMode="auto">
            <a:xfrm>
              <a:off x="2874" y="2356"/>
              <a:ext cx="16" cy="22"/>
            </a:xfrm>
            <a:custGeom>
              <a:avLst/>
              <a:gdLst/>
              <a:ahLst/>
              <a:cxnLst>
                <a:cxn ang="0">
                  <a:pos x="4" y="30"/>
                </a:cxn>
                <a:cxn ang="0">
                  <a:pos x="0" y="12"/>
                </a:cxn>
                <a:cxn ang="0">
                  <a:pos x="15" y="0"/>
                </a:cxn>
                <a:cxn ang="0">
                  <a:pos x="22" y="4"/>
                </a:cxn>
                <a:cxn ang="0">
                  <a:pos x="12" y="11"/>
                </a:cxn>
                <a:cxn ang="0">
                  <a:pos x="11" y="29"/>
                </a:cxn>
                <a:cxn ang="0">
                  <a:pos x="4" y="30"/>
                </a:cxn>
              </a:cxnLst>
              <a:rect l="0" t="0" r="r" b="b"/>
              <a:pathLst>
                <a:path w="22" h="30">
                  <a:moveTo>
                    <a:pt x="4" y="30"/>
                  </a:moveTo>
                  <a:lnTo>
                    <a:pt x="0" y="12"/>
                  </a:lnTo>
                  <a:lnTo>
                    <a:pt x="15" y="0"/>
                  </a:lnTo>
                  <a:lnTo>
                    <a:pt x="22" y="4"/>
                  </a:lnTo>
                  <a:lnTo>
                    <a:pt x="12" y="11"/>
                  </a:lnTo>
                  <a:lnTo>
                    <a:pt x="11" y="29"/>
                  </a:lnTo>
                  <a:lnTo>
                    <a:pt x="4" y="30"/>
                  </a:lnTo>
                  <a:close/>
                </a:path>
              </a:pathLst>
            </a:custGeom>
            <a:solidFill>
              <a:srgbClr val="DDCC8D"/>
            </a:solidFill>
            <a:ln w="1588">
              <a:solidFill>
                <a:srgbClr val="000000"/>
              </a:solidFill>
              <a:prstDash val="solid"/>
              <a:round/>
              <a:headEnd/>
              <a:tailEnd/>
            </a:ln>
          </p:spPr>
          <p:txBody>
            <a:bodyPr/>
            <a:lstStyle/>
            <a:p>
              <a:endParaRPr lang="en-US"/>
            </a:p>
          </p:txBody>
        </p:sp>
        <p:sp>
          <p:nvSpPr>
            <p:cNvPr id="327872" name="Freeform 192"/>
            <p:cNvSpPr>
              <a:spLocks/>
            </p:cNvSpPr>
            <p:nvPr/>
          </p:nvSpPr>
          <p:spPr bwMode="auto">
            <a:xfrm>
              <a:off x="1549" y="2191"/>
              <a:ext cx="602" cy="665"/>
            </a:xfrm>
            <a:custGeom>
              <a:avLst/>
              <a:gdLst/>
              <a:ahLst/>
              <a:cxnLst>
                <a:cxn ang="0">
                  <a:pos x="602" y="178"/>
                </a:cxn>
                <a:cxn ang="0">
                  <a:pos x="592" y="158"/>
                </a:cxn>
                <a:cxn ang="0">
                  <a:pos x="566" y="147"/>
                </a:cxn>
                <a:cxn ang="0">
                  <a:pos x="540" y="139"/>
                </a:cxn>
                <a:cxn ang="0">
                  <a:pos x="510" y="163"/>
                </a:cxn>
                <a:cxn ang="0">
                  <a:pos x="485" y="166"/>
                </a:cxn>
                <a:cxn ang="0">
                  <a:pos x="442" y="159"/>
                </a:cxn>
                <a:cxn ang="0">
                  <a:pos x="476" y="108"/>
                </a:cxn>
                <a:cxn ang="0">
                  <a:pos x="470" y="52"/>
                </a:cxn>
                <a:cxn ang="0">
                  <a:pos x="458" y="27"/>
                </a:cxn>
                <a:cxn ang="0">
                  <a:pos x="427" y="72"/>
                </a:cxn>
                <a:cxn ang="0">
                  <a:pos x="364" y="67"/>
                </a:cxn>
                <a:cxn ang="0">
                  <a:pos x="314" y="91"/>
                </a:cxn>
                <a:cxn ang="0">
                  <a:pos x="290" y="25"/>
                </a:cxn>
                <a:cxn ang="0">
                  <a:pos x="270" y="1"/>
                </a:cxn>
                <a:cxn ang="0">
                  <a:pos x="227" y="36"/>
                </a:cxn>
                <a:cxn ang="0">
                  <a:pos x="200" y="61"/>
                </a:cxn>
                <a:cxn ang="0">
                  <a:pos x="170" y="104"/>
                </a:cxn>
                <a:cxn ang="0">
                  <a:pos x="137" y="92"/>
                </a:cxn>
                <a:cxn ang="0">
                  <a:pos x="115" y="82"/>
                </a:cxn>
                <a:cxn ang="0">
                  <a:pos x="94" y="102"/>
                </a:cxn>
                <a:cxn ang="0">
                  <a:pos x="89" y="156"/>
                </a:cxn>
                <a:cxn ang="0">
                  <a:pos x="54" y="224"/>
                </a:cxn>
                <a:cxn ang="0">
                  <a:pos x="11" y="276"/>
                </a:cxn>
                <a:cxn ang="0">
                  <a:pos x="18" y="339"/>
                </a:cxn>
                <a:cxn ang="0">
                  <a:pos x="68" y="344"/>
                </a:cxn>
                <a:cxn ang="0">
                  <a:pos x="119" y="378"/>
                </a:cxn>
                <a:cxn ang="0">
                  <a:pos x="179" y="351"/>
                </a:cxn>
                <a:cxn ang="0">
                  <a:pos x="214" y="412"/>
                </a:cxn>
                <a:cxn ang="0">
                  <a:pos x="283" y="451"/>
                </a:cxn>
                <a:cxn ang="0">
                  <a:pos x="293" y="501"/>
                </a:cxn>
                <a:cxn ang="0">
                  <a:pos x="346" y="538"/>
                </a:cxn>
                <a:cxn ang="0">
                  <a:pos x="344" y="589"/>
                </a:cxn>
                <a:cxn ang="0">
                  <a:pos x="378" y="639"/>
                </a:cxn>
                <a:cxn ang="0">
                  <a:pos x="415" y="679"/>
                </a:cxn>
                <a:cxn ang="0">
                  <a:pos x="438" y="718"/>
                </a:cxn>
                <a:cxn ang="0">
                  <a:pos x="410" y="784"/>
                </a:cxn>
                <a:cxn ang="0">
                  <a:pos x="379" y="826"/>
                </a:cxn>
                <a:cxn ang="0">
                  <a:pos x="432" y="850"/>
                </a:cxn>
                <a:cxn ang="0">
                  <a:pos x="476" y="908"/>
                </a:cxn>
                <a:cxn ang="0">
                  <a:pos x="498" y="850"/>
                </a:cxn>
                <a:cxn ang="0">
                  <a:pos x="515" y="829"/>
                </a:cxn>
                <a:cxn ang="0">
                  <a:pos x="496" y="867"/>
                </a:cxn>
                <a:cxn ang="0">
                  <a:pos x="533" y="813"/>
                </a:cxn>
                <a:cxn ang="0">
                  <a:pos x="548" y="764"/>
                </a:cxn>
                <a:cxn ang="0">
                  <a:pos x="546" y="716"/>
                </a:cxn>
                <a:cxn ang="0">
                  <a:pos x="588" y="679"/>
                </a:cxn>
                <a:cxn ang="0">
                  <a:pos x="641" y="658"/>
                </a:cxn>
                <a:cxn ang="0">
                  <a:pos x="673" y="654"/>
                </a:cxn>
                <a:cxn ang="0">
                  <a:pos x="703" y="590"/>
                </a:cxn>
                <a:cxn ang="0">
                  <a:pos x="722" y="506"/>
                </a:cxn>
                <a:cxn ang="0">
                  <a:pos x="720" y="442"/>
                </a:cxn>
                <a:cxn ang="0">
                  <a:pos x="742" y="408"/>
                </a:cxn>
                <a:cxn ang="0">
                  <a:pos x="769" y="364"/>
                </a:cxn>
                <a:cxn ang="0">
                  <a:pos x="794" y="265"/>
                </a:cxn>
                <a:cxn ang="0">
                  <a:pos x="730" y="216"/>
                </a:cxn>
                <a:cxn ang="0">
                  <a:pos x="641" y="184"/>
                </a:cxn>
              </a:cxnLst>
              <a:rect l="0" t="0" r="r" b="b"/>
              <a:pathLst>
                <a:path w="803" h="908">
                  <a:moveTo>
                    <a:pt x="610" y="178"/>
                  </a:moveTo>
                  <a:lnTo>
                    <a:pt x="605" y="181"/>
                  </a:lnTo>
                  <a:lnTo>
                    <a:pt x="598" y="196"/>
                  </a:lnTo>
                  <a:lnTo>
                    <a:pt x="602" y="178"/>
                  </a:lnTo>
                  <a:lnTo>
                    <a:pt x="600" y="174"/>
                  </a:lnTo>
                  <a:lnTo>
                    <a:pt x="598" y="176"/>
                  </a:lnTo>
                  <a:lnTo>
                    <a:pt x="599" y="165"/>
                  </a:lnTo>
                  <a:lnTo>
                    <a:pt x="592" y="158"/>
                  </a:lnTo>
                  <a:lnTo>
                    <a:pt x="584" y="158"/>
                  </a:lnTo>
                  <a:lnTo>
                    <a:pt x="582" y="156"/>
                  </a:lnTo>
                  <a:lnTo>
                    <a:pt x="575" y="152"/>
                  </a:lnTo>
                  <a:lnTo>
                    <a:pt x="566" y="147"/>
                  </a:lnTo>
                  <a:lnTo>
                    <a:pt x="558" y="144"/>
                  </a:lnTo>
                  <a:lnTo>
                    <a:pt x="551" y="142"/>
                  </a:lnTo>
                  <a:lnTo>
                    <a:pt x="540" y="136"/>
                  </a:lnTo>
                  <a:lnTo>
                    <a:pt x="540" y="139"/>
                  </a:lnTo>
                  <a:lnTo>
                    <a:pt x="527" y="142"/>
                  </a:lnTo>
                  <a:lnTo>
                    <a:pt x="518" y="156"/>
                  </a:lnTo>
                  <a:lnTo>
                    <a:pt x="518" y="159"/>
                  </a:lnTo>
                  <a:lnTo>
                    <a:pt x="510" y="163"/>
                  </a:lnTo>
                  <a:lnTo>
                    <a:pt x="497" y="183"/>
                  </a:lnTo>
                  <a:lnTo>
                    <a:pt x="498" y="165"/>
                  </a:lnTo>
                  <a:lnTo>
                    <a:pt x="492" y="170"/>
                  </a:lnTo>
                  <a:lnTo>
                    <a:pt x="485" y="166"/>
                  </a:lnTo>
                  <a:lnTo>
                    <a:pt x="478" y="168"/>
                  </a:lnTo>
                  <a:lnTo>
                    <a:pt x="470" y="145"/>
                  </a:lnTo>
                  <a:lnTo>
                    <a:pt x="456" y="152"/>
                  </a:lnTo>
                  <a:lnTo>
                    <a:pt x="442" y="159"/>
                  </a:lnTo>
                  <a:lnTo>
                    <a:pt x="436" y="158"/>
                  </a:lnTo>
                  <a:lnTo>
                    <a:pt x="450" y="148"/>
                  </a:lnTo>
                  <a:lnTo>
                    <a:pt x="463" y="123"/>
                  </a:lnTo>
                  <a:lnTo>
                    <a:pt x="476" y="108"/>
                  </a:lnTo>
                  <a:lnTo>
                    <a:pt x="490" y="93"/>
                  </a:lnTo>
                  <a:lnTo>
                    <a:pt x="485" y="80"/>
                  </a:lnTo>
                  <a:lnTo>
                    <a:pt x="474" y="72"/>
                  </a:lnTo>
                  <a:lnTo>
                    <a:pt x="470" y="52"/>
                  </a:lnTo>
                  <a:lnTo>
                    <a:pt x="466" y="32"/>
                  </a:lnTo>
                  <a:lnTo>
                    <a:pt x="464" y="34"/>
                  </a:lnTo>
                  <a:lnTo>
                    <a:pt x="457" y="22"/>
                  </a:lnTo>
                  <a:lnTo>
                    <a:pt x="458" y="27"/>
                  </a:lnTo>
                  <a:lnTo>
                    <a:pt x="455" y="27"/>
                  </a:lnTo>
                  <a:lnTo>
                    <a:pt x="454" y="28"/>
                  </a:lnTo>
                  <a:lnTo>
                    <a:pt x="440" y="50"/>
                  </a:lnTo>
                  <a:lnTo>
                    <a:pt x="427" y="72"/>
                  </a:lnTo>
                  <a:lnTo>
                    <a:pt x="407" y="70"/>
                  </a:lnTo>
                  <a:lnTo>
                    <a:pt x="394" y="68"/>
                  </a:lnTo>
                  <a:lnTo>
                    <a:pt x="382" y="63"/>
                  </a:lnTo>
                  <a:lnTo>
                    <a:pt x="364" y="67"/>
                  </a:lnTo>
                  <a:lnTo>
                    <a:pt x="365" y="79"/>
                  </a:lnTo>
                  <a:lnTo>
                    <a:pt x="355" y="76"/>
                  </a:lnTo>
                  <a:lnTo>
                    <a:pt x="334" y="80"/>
                  </a:lnTo>
                  <a:lnTo>
                    <a:pt x="314" y="91"/>
                  </a:lnTo>
                  <a:lnTo>
                    <a:pt x="301" y="91"/>
                  </a:lnTo>
                  <a:lnTo>
                    <a:pt x="288" y="74"/>
                  </a:lnTo>
                  <a:lnTo>
                    <a:pt x="286" y="46"/>
                  </a:lnTo>
                  <a:lnTo>
                    <a:pt x="290" y="25"/>
                  </a:lnTo>
                  <a:lnTo>
                    <a:pt x="282" y="13"/>
                  </a:lnTo>
                  <a:lnTo>
                    <a:pt x="281" y="0"/>
                  </a:lnTo>
                  <a:lnTo>
                    <a:pt x="269" y="1"/>
                  </a:lnTo>
                  <a:lnTo>
                    <a:pt x="270" y="1"/>
                  </a:lnTo>
                  <a:lnTo>
                    <a:pt x="264" y="14"/>
                  </a:lnTo>
                  <a:lnTo>
                    <a:pt x="247" y="21"/>
                  </a:lnTo>
                  <a:lnTo>
                    <a:pt x="230" y="28"/>
                  </a:lnTo>
                  <a:lnTo>
                    <a:pt x="227" y="36"/>
                  </a:lnTo>
                  <a:lnTo>
                    <a:pt x="208" y="30"/>
                  </a:lnTo>
                  <a:lnTo>
                    <a:pt x="187" y="22"/>
                  </a:lnTo>
                  <a:lnTo>
                    <a:pt x="194" y="36"/>
                  </a:lnTo>
                  <a:lnTo>
                    <a:pt x="200" y="61"/>
                  </a:lnTo>
                  <a:lnTo>
                    <a:pt x="214" y="66"/>
                  </a:lnTo>
                  <a:lnTo>
                    <a:pt x="210" y="73"/>
                  </a:lnTo>
                  <a:lnTo>
                    <a:pt x="192" y="88"/>
                  </a:lnTo>
                  <a:lnTo>
                    <a:pt x="170" y="104"/>
                  </a:lnTo>
                  <a:lnTo>
                    <a:pt x="168" y="103"/>
                  </a:lnTo>
                  <a:lnTo>
                    <a:pt x="157" y="104"/>
                  </a:lnTo>
                  <a:lnTo>
                    <a:pt x="140" y="93"/>
                  </a:lnTo>
                  <a:lnTo>
                    <a:pt x="137" y="92"/>
                  </a:lnTo>
                  <a:lnTo>
                    <a:pt x="128" y="73"/>
                  </a:lnTo>
                  <a:lnTo>
                    <a:pt x="118" y="81"/>
                  </a:lnTo>
                  <a:lnTo>
                    <a:pt x="113" y="79"/>
                  </a:lnTo>
                  <a:lnTo>
                    <a:pt x="115" y="82"/>
                  </a:lnTo>
                  <a:lnTo>
                    <a:pt x="97" y="82"/>
                  </a:lnTo>
                  <a:lnTo>
                    <a:pt x="79" y="82"/>
                  </a:lnTo>
                  <a:lnTo>
                    <a:pt x="83" y="97"/>
                  </a:lnTo>
                  <a:lnTo>
                    <a:pt x="94" y="102"/>
                  </a:lnTo>
                  <a:lnTo>
                    <a:pt x="90" y="108"/>
                  </a:lnTo>
                  <a:lnTo>
                    <a:pt x="76" y="109"/>
                  </a:lnTo>
                  <a:lnTo>
                    <a:pt x="79" y="130"/>
                  </a:lnTo>
                  <a:lnTo>
                    <a:pt x="89" y="156"/>
                  </a:lnTo>
                  <a:lnTo>
                    <a:pt x="84" y="188"/>
                  </a:lnTo>
                  <a:lnTo>
                    <a:pt x="79" y="220"/>
                  </a:lnTo>
                  <a:lnTo>
                    <a:pt x="72" y="219"/>
                  </a:lnTo>
                  <a:lnTo>
                    <a:pt x="54" y="224"/>
                  </a:lnTo>
                  <a:lnTo>
                    <a:pt x="38" y="232"/>
                  </a:lnTo>
                  <a:lnTo>
                    <a:pt x="22" y="240"/>
                  </a:lnTo>
                  <a:lnTo>
                    <a:pt x="16" y="258"/>
                  </a:lnTo>
                  <a:lnTo>
                    <a:pt x="11" y="276"/>
                  </a:lnTo>
                  <a:lnTo>
                    <a:pt x="0" y="294"/>
                  </a:lnTo>
                  <a:lnTo>
                    <a:pt x="10" y="312"/>
                  </a:lnTo>
                  <a:lnTo>
                    <a:pt x="19" y="330"/>
                  </a:lnTo>
                  <a:lnTo>
                    <a:pt x="18" y="339"/>
                  </a:lnTo>
                  <a:lnTo>
                    <a:pt x="26" y="342"/>
                  </a:lnTo>
                  <a:lnTo>
                    <a:pt x="38" y="351"/>
                  </a:lnTo>
                  <a:lnTo>
                    <a:pt x="55" y="355"/>
                  </a:lnTo>
                  <a:lnTo>
                    <a:pt x="68" y="344"/>
                  </a:lnTo>
                  <a:lnTo>
                    <a:pt x="70" y="361"/>
                  </a:lnTo>
                  <a:lnTo>
                    <a:pt x="71" y="379"/>
                  </a:lnTo>
                  <a:lnTo>
                    <a:pt x="92" y="378"/>
                  </a:lnTo>
                  <a:lnTo>
                    <a:pt x="119" y="378"/>
                  </a:lnTo>
                  <a:lnTo>
                    <a:pt x="128" y="370"/>
                  </a:lnTo>
                  <a:lnTo>
                    <a:pt x="145" y="361"/>
                  </a:lnTo>
                  <a:lnTo>
                    <a:pt x="163" y="350"/>
                  </a:lnTo>
                  <a:lnTo>
                    <a:pt x="179" y="351"/>
                  </a:lnTo>
                  <a:lnTo>
                    <a:pt x="181" y="370"/>
                  </a:lnTo>
                  <a:lnTo>
                    <a:pt x="182" y="391"/>
                  </a:lnTo>
                  <a:lnTo>
                    <a:pt x="198" y="408"/>
                  </a:lnTo>
                  <a:lnTo>
                    <a:pt x="214" y="412"/>
                  </a:lnTo>
                  <a:lnTo>
                    <a:pt x="232" y="422"/>
                  </a:lnTo>
                  <a:lnTo>
                    <a:pt x="254" y="436"/>
                  </a:lnTo>
                  <a:lnTo>
                    <a:pt x="277" y="441"/>
                  </a:lnTo>
                  <a:lnTo>
                    <a:pt x="283" y="451"/>
                  </a:lnTo>
                  <a:lnTo>
                    <a:pt x="287" y="474"/>
                  </a:lnTo>
                  <a:lnTo>
                    <a:pt x="283" y="474"/>
                  </a:lnTo>
                  <a:lnTo>
                    <a:pt x="290" y="483"/>
                  </a:lnTo>
                  <a:lnTo>
                    <a:pt x="293" y="501"/>
                  </a:lnTo>
                  <a:lnTo>
                    <a:pt x="312" y="502"/>
                  </a:lnTo>
                  <a:lnTo>
                    <a:pt x="330" y="505"/>
                  </a:lnTo>
                  <a:lnTo>
                    <a:pt x="334" y="525"/>
                  </a:lnTo>
                  <a:lnTo>
                    <a:pt x="346" y="538"/>
                  </a:lnTo>
                  <a:lnTo>
                    <a:pt x="350" y="547"/>
                  </a:lnTo>
                  <a:lnTo>
                    <a:pt x="346" y="565"/>
                  </a:lnTo>
                  <a:lnTo>
                    <a:pt x="341" y="582"/>
                  </a:lnTo>
                  <a:lnTo>
                    <a:pt x="344" y="589"/>
                  </a:lnTo>
                  <a:lnTo>
                    <a:pt x="341" y="592"/>
                  </a:lnTo>
                  <a:lnTo>
                    <a:pt x="346" y="602"/>
                  </a:lnTo>
                  <a:lnTo>
                    <a:pt x="349" y="636"/>
                  </a:lnTo>
                  <a:lnTo>
                    <a:pt x="378" y="639"/>
                  </a:lnTo>
                  <a:lnTo>
                    <a:pt x="392" y="642"/>
                  </a:lnTo>
                  <a:lnTo>
                    <a:pt x="398" y="661"/>
                  </a:lnTo>
                  <a:lnTo>
                    <a:pt x="404" y="680"/>
                  </a:lnTo>
                  <a:lnTo>
                    <a:pt x="415" y="679"/>
                  </a:lnTo>
                  <a:lnTo>
                    <a:pt x="426" y="681"/>
                  </a:lnTo>
                  <a:lnTo>
                    <a:pt x="425" y="699"/>
                  </a:lnTo>
                  <a:lnTo>
                    <a:pt x="425" y="717"/>
                  </a:lnTo>
                  <a:lnTo>
                    <a:pt x="438" y="718"/>
                  </a:lnTo>
                  <a:lnTo>
                    <a:pt x="446" y="748"/>
                  </a:lnTo>
                  <a:lnTo>
                    <a:pt x="434" y="759"/>
                  </a:lnTo>
                  <a:lnTo>
                    <a:pt x="421" y="771"/>
                  </a:lnTo>
                  <a:lnTo>
                    <a:pt x="410" y="784"/>
                  </a:lnTo>
                  <a:lnTo>
                    <a:pt x="400" y="798"/>
                  </a:lnTo>
                  <a:lnTo>
                    <a:pt x="389" y="812"/>
                  </a:lnTo>
                  <a:lnTo>
                    <a:pt x="379" y="825"/>
                  </a:lnTo>
                  <a:lnTo>
                    <a:pt x="379" y="826"/>
                  </a:lnTo>
                  <a:lnTo>
                    <a:pt x="389" y="824"/>
                  </a:lnTo>
                  <a:lnTo>
                    <a:pt x="414" y="843"/>
                  </a:lnTo>
                  <a:lnTo>
                    <a:pt x="420" y="843"/>
                  </a:lnTo>
                  <a:lnTo>
                    <a:pt x="432" y="850"/>
                  </a:lnTo>
                  <a:lnTo>
                    <a:pt x="454" y="866"/>
                  </a:lnTo>
                  <a:lnTo>
                    <a:pt x="474" y="882"/>
                  </a:lnTo>
                  <a:lnTo>
                    <a:pt x="472" y="892"/>
                  </a:lnTo>
                  <a:lnTo>
                    <a:pt x="476" y="908"/>
                  </a:lnTo>
                  <a:lnTo>
                    <a:pt x="484" y="894"/>
                  </a:lnTo>
                  <a:lnTo>
                    <a:pt x="491" y="879"/>
                  </a:lnTo>
                  <a:lnTo>
                    <a:pt x="492" y="865"/>
                  </a:lnTo>
                  <a:lnTo>
                    <a:pt x="498" y="850"/>
                  </a:lnTo>
                  <a:lnTo>
                    <a:pt x="506" y="840"/>
                  </a:lnTo>
                  <a:lnTo>
                    <a:pt x="504" y="826"/>
                  </a:lnTo>
                  <a:lnTo>
                    <a:pt x="505" y="825"/>
                  </a:lnTo>
                  <a:lnTo>
                    <a:pt x="515" y="829"/>
                  </a:lnTo>
                  <a:lnTo>
                    <a:pt x="520" y="830"/>
                  </a:lnTo>
                  <a:lnTo>
                    <a:pt x="510" y="847"/>
                  </a:lnTo>
                  <a:lnTo>
                    <a:pt x="502" y="864"/>
                  </a:lnTo>
                  <a:lnTo>
                    <a:pt x="496" y="867"/>
                  </a:lnTo>
                  <a:lnTo>
                    <a:pt x="497" y="870"/>
                  </a:lnTo>
                  <a:lnTo>
                    <a:pt x="511" y="850"/>
                  </a:lnTo>
                  <a:lnTo>
                    <a:pt x="524" y="832"/>
                  </a:lnTo>
                  <a:lnTo>
                    <a:pt x="533" y="813"/>
                  </a:lnTo>
                  <a:lnTo>
                    <a:pt x="541" y="794"/>
                  </a:lnTo>
                  <a:lnTo>
                    <a:pt x="547" y="783"/>
                  </a:lnTo>
                  <a:lnTo>
                    <a:pt x="548" y="783"/>
                  </a:lnTo>
                  <a:lnTo>
                    <a:pt x="548" y="764"/>
                  </a:lnTo>
                  <a:lnTo>
                    <a:pt x="548" y="746"/>
                  </a:lnTo>
                  <a:lnTo>
                    <a:pt x="544" y="733"/>
                  </a:lnTo>
                  <a:lnTo>
                    <a:pt x="544" y="724"/>
                  </a:lnTo>
                  <a:lnTo>
                    <a:pt x="546" y="716"/>
                  </a:lnTo>
                  <a:lnTo>
                    <a:pt x="544" y="715"/>
                  </a:lnTo>
                  <a:lnTo>
                    <a:pt x="552" y="714"/>
                  </a:lnTo>
                  <a:lnTo>
                    <a:pt x="570" y="697"/>
                  </a:lnTo>
                  <a:lnTo>
                    <a:pt x="588" y="679"/>
                  </a:lnTo>
                  <a:lnTo>
                    <a:pt x="605" y="674"/>
                  </a:lnTo>
                  <a:lnTo>
                    <a:pt x="620" y="663"/>
                  </a:lnTo>
                  <a:lnTo>
                    <a:pt x="626" y="658"/>
                  </a:lnTo>
                  <a:lnTo>
                    <a:pt x="641" y="658"/>
                  </a:lnTo>
                  <a:lnTo>
                    <a:pt x="634" y="660"/>
                  </a:lnTo>
                  <a:lnTo>
                    <a:pt x="648" y="655"/>
                  </a:lnTo>
                  <a:lnTo>
                    <a:pt x="650" y="654"/>
                  </a:lnTo>
                  <a:lnTo>
                    <a:pt x="673" y="654"/>
                  </a:lnTo>
                  <a:lnTo>
                    <a:pt x="679" y="640"/>
                  </a:lnTo>
                  <a:lnTo>
                    <a:pt x="691" y="633"/>
                  </a:lnTo>
                  <a:lnTo>
                    <a:pt x="694" y="608"/>
                  </a:lnTo>
                  <a:lnTo>
                    <a:pt x="703" y="590"/>
                  </a:lnTo>
                  <a:lnTo>
                    <a:pt x="713" y="572"/>
                  </a:lnTo>
                  <a:lnTo>
                    <a:pt x="716" y="541"/>
                  </a:lnTo>
                  <a:lnTo>
                    <a:pt x="721" y="529"/>
                  </a:lnTo>
                  <a:lnTo>
                    <a:pt x="722" y="506"/>
                  </a:lnTo>
                  <a:lnTo>
                    <a:pt x="724" y="483"/>
                  </a:lnTo>
                  <a:lnTo>
                    <a:pt x="722" y="466"/>
                  </a:lnTo>
                  <a:lnTo>
                    <a:pt x="722" y="450"/>
                  </a:lnTo>
                  <a:lnTo>
                    <a:pt x="720" y="442"/>
                  </a:lnTo>
                  <a:lnTo>
                    <a:pt x="722" y="421"/>
                  </a:lnTo>
                  <a:lnTo>
                    <a:pt x="728" y="418"/>
                  </a:lnTo>
                  <a:lnTo>
                    <a:pt x="731" y="426"/>
                  </a:lnTo>
                  <a:lnTo>
                    <a:pt x="742" y="408"/>
                  </a:lnTo>
                  <a:lnTo>
                    <a:pt x="752" y="388"/>
                  </a:lnTo>
                  <a:lnTo>
                    <a:pt x="752" y="386"/>
                  </a:lnTo>
                  <a:lnTo>
                    <a:pt x="756" y="381"/>
                  </a:lnTo>
                  <a:lnTo>
                    <a:pt x="769" y="364"/>
                  </a:lnTo>
                  <a:lnTo>
                    <a:pt x="781" y="348"/>
                  </a:lnTo>
                  <a:lnTo>
                    <a:pt x="799" y="321"/>
                  </a:lnTo>
                  <a:lnTo>
                    <a:pt x="803" y="289"/>
                  </a:lnTo>
                  <a:lnTo>
                    <a:pt x="794" y="265"/>
                  </a:lnTo>
                  <a:lnTo>
                    <a:pt x="785" y="241"/>
                  </a:lnTo>
                  <a:lnTo>
                    <a:pt x="768" y="238"/>
                  </a:lnTo>
                  <a:lnTo>
                    <a:pt x="752" y="236"/>
                  </a:lnTo>
                  <a:lnTo>
                    <a:pt x="730" y="216"/>
                  </a:lnTo>
                  <a:lnTo>
                    <a:pt x="708" y="196"/>
                  </a:lnTo>
                  <a:lnTo>
                    <a:pt x="679" y="188"/>
                  </a:lnTo>
                  <a:lnTo>
                    <a:pt x="660" y="189"/>
                  </a:lnTo>
                  <a:lnTo>
                    <a:pt x="641" y="184"/>
                  </a:lnTo>
                  <a:lnTo>
                    <a:pt x="623" y="181"/>
                  </a:lnTo>
                  <a:lnTo>
                    <a:pt x="607" y="186"/>
                  </a:lnTo>
                  <a:lnTo>
                    <a:pt x="610" y="178"/>
                  </a:lnTo>
                  <a:close/>
                </a:path>
              </a:pathLst>
            </a:custGeom>
            <a:solidFill>
              <a:srgbClr val="DDCC8D"/>
            </a:solidFill>
            <a:ln w="1588">
              <a:solidFill>
                <a:srgbClr val="000000"/>
              </a:solidFill>
              <a:prstDash val="solid"/>
              <a:round/>
              <a:headEnd/>
              <a:tailEnd/>
            </a:ln>
          </p:spPr>
          <p:txBody>
            <a:bodyPr/>
            <a:lstStyle/>
            <a:p>
              <a:endParaRPr lang="en-US"/>
            </a:p>
          </p:txBody>
        </p:sp>
        <p:sp>
          <p:nvSpPr>
            <p:cNvPr id="327873" name="Freeform 193"/>
            <p:cNvSpPr>
              <a:spLocks/>
            </p:cNvSpPr>
            <p:nvPr/>
          </p:nvSpPr>
          <p:spPr bwMode="auto">
            <a:xfrm>
              <a:off x="1903" y="2282"/>
              <a:ext cx="37" cy="30"/>
            </a:xfrm>
            <a:custGeom>
              <a:avLst/>
              <a:gdLst/>
              <a:ahLst/>
              <a:cxnLst>
                <a:cxn ang="0">
                  <a:pos x="25" y="38"/>
                </a:cxn>
                <a:cxn ang="0">
                  <a:pos x="20" y="39"/>
                </a:cxn>
                <a:cxn ang="0">
                  <a:pos x="9" y="34"/>
                </a:cxn>
                <a:cxn ang="0">
                  <a:pos x="6" y="41"/>
                </a:cxn>
                <a:cxn ang="0">
                  <a:pos x="0" y="23"/>
                </a:cxn>
                <a:cxn ang="0">
                  <a:pos x="2" y="23"/>
                </a:cxn>
                <a:cxn ang="0">
                  <a:pos x="1" y="14"/>
                </a:cxn>
                <a:cxn ang="0">
                  <a:pos x="7" y="0"/>
                </a:cxn>
                <a:cxn ang="0">
                  <a:pos x="27" y="4"/>
                </a:cxn>
                <a:cxn ang="0">
                  <a:pos x="48" y="6"/>
                </a:cxn>
                <a:cxn ang="0">
                  <a:pos x="38" y="26"/>
                </a:cxn>
                <a:cxn ang="0">
                  <a:pos x="37" y="28"/>
                </a:cxn>
                <a:cxn ang="0">
                  <a:pos x="35" y="34"/>
                </a:cxn>
                <a:cxn ang="0">
                  <a:pos x="31" y="34"/>
                </a:cxn>
                <a:cxn ang="0">
                  <a:pos x="25" y="38"/>
                </a:cxn>
              </a:cxnLst>
              <a:rect l="0" t="0" r="r" b="b"/>
              <a:pathLst>
                <a:path w="48" h="41">
                  <a:moveTo>
                    <a:pt x="25" y="38"/>
                  </a:moveTo>
                  <a:lnTo>
                    <a:pt x="20" y="39"/>
                  </a:lnTo>
                  <a:lnTo>
                    <a:pt x="9" y="34"/>
                  </a:lnTo>
                  <a:lnTo>
                    <a:pt x="6" y="41"/>
                  </a:lnTo>
                  <a:lnTo>
                    <a:pt x="0" y="23"/>
                  </a:lnTo>
                  <a:lnTo>
                    <a:pt x="2" y="23"/>
                  </a:lnTo>
                  <a:lnTo>
                    <a:pt x="1" y="14"/>
                  </a:lnTo>
                  <a:lnTo>
                    <a:pt x="7" y="0"/>
                  </a:lnTo>
                  <a:lnTo>
                    <a:pt x="27" y="4"/>
                  </a:lnTo>
                  <a:lnTo>
                    <a:pt x="48" y="6"/>
                  </a:lnTo>
                  <a:lnTo>
                    <a:pt x="38" y="26"/>
                  </a:lnTo>
                  <a:lnTo>
                    <a:pt x="37" y="28"/>
                  </a:lnTo>
                  <a:lnTo>
                    <a:pt x="35" y="34"/>
                  </a:lnTo>
                  <a:lnTo>
                    <a:pt x="31" y="34"/>
                  </a:lnTo>
                  <a:lnTo>
                    <a:pt x="25" y="38"/>
                  </a:lnTo>
                  <a:close/>
                </a:path>
              </a:pathLst>
            </a:custGeom>
            <a:solidFill>
              <a:srgbClr val="DDCC8D"/>
            </a:solidFill>
            <a:ln w="1588">
              <a:solidFill>
                <a:srgbClr val="000000"/>
              </a:solidFill>
              <a:prstDash val="solid"/>
              <a:round/>
              <a:headEnd/>
              <a:tailEnd/>
            </a:ln>
          </p:spPr>
          <p:txBody>
            <a:bodyPr/>
            <a:lstStyle/>
            <a:p>
              <a:endParaRPr lang="en-US"/>
            </a:p>
          </p:txBody>
        </p:sp>
        <p:sp>
          <p:nvSpPr>
            <p:cNvPr id="327874" name="Freeform 194"/>
            <p:cNvSpPr>
              <a:spLocks/>
            </p:cNvSpPr>
            <p:nvPr/>
          </p:nvSpPr>
          <p:spPr bwMode="auto">
            <a:xfrm>
              <a:off x="2836" y="2239"/>
              <a:ext cx="29" cy="25"/>
            </a:xfrm>
            <a:custGeom>
              <a:avLst/>
              <a:gdLst/>
              <a:ahLst/>
              <a:cxnLst>
                <a:cxn ang="0">
                  <a:pos x="6" y="32"/>
                </a:cxn>
                <a:cxn ang="0">
                  <a:pos x="0" y="29"/>
                </a:cxn>
                <a:cxn ang="0">
                  <a:pos x="1" y="20"/>
                </a:cxn>
                <a:cxn ang="0">
                  <a:pos x="6" y="0"/>
                </a:cxn>
                <a:cxn ang="0">
                  <a:pos x="21" y="2"/>
                </a:cxn>
                <a:cxn ang="0">
                  <a:pos x="37" y="5"/>
                </a:cxn>
                <a:cxn ang="0">
                  <a:pos x="38" y="32"/>
                </a:cxn>
                <a:cxn ang="0">
                  <a:pos x="21" y="32"/>
                </a:cxn>
                <a:cxn ang="0">
                  <a:pos x="6" y="32"/>
                </a:cxn>
              </a:cxnLst>
              <a:rect l="0" t="0" r="r" b="b"/>
              <a:pathLst>
                <a:path w="38" h="32">
                  <a:moveTo>
                    <a:pt x="6" y="32"/>
                  </a:moveTo>
                  <a:lnTo>
                    <a:pt x="0" y="29"/>
                  </a:lnTo>
                  <a:lnTo>
                    <a:pt x="1" y="20"/>
                  </a:lnTo>
                  <a:lnTo>
                    <a:pt x="6" y="0"/>
                  </a:lnTo>
                  <a:lnTo>
                    <a:pt x="21" y="2"/>
                  </a:lnTo>
                  <a:lnTo>
                    <a:pt x="37" y="5"/>
                  </a:lnTo>
                  <a:lnTo>
                    <a:pt x="38" y="32"/>
                  </a:lnTo>
                  <a:lnTo>
                    <a:pt x="21" y="32"/>
                  </a:lnTo>
                  <a:lnTo>
                    <a:pt x="6" y="32"/>
                  </a:lnTo>
                  <a:close/>
                </a:path>
              </a:pathLst>
            </a:custGeom>
            <a:solidFill>
              <a:srgbClr val="DDCC8D"/>
            </a:solidFill>
            <a:ln w="1588">
              <a:solidFill>
                <a:srgbClr val="000000"/>
              </a:solidFill>
              <a:prstDash val="solid"/>
              <a:round/>
              <a:headEnd/>
              <a:tailEnd/>
            </a:ln>
          </p:spPr>
          <p:txBody>
            <a:bodyPr/>
            <a:lstStyle/>
            <a:p>
              <a:endParaRPr lang="en-US"/>
            </a:p>
          </p:txBody>
        </p:sp>
        <p:sp>
          <p:nvSpPr>
            <p:cNvPr id="327875" name="Freeform 195"/>
            <p:cNvSpPr>
              <a:spLocks/>
            </p:cNvSpPr>
            <p:nvPr/>
          </p:nvSpPr>
          <p:spPr bwMode="auto">
            <a:xfrm>
              <a:off x="2821" y="2216"/>
              <a:ext cx="7" cy="8"/>
            </a:xfrm>
            <a:custGeom>
              <a:avLst/>
              <a:gdLst/>
              <a:ahLst/>
              <a:cxnLst>
                <a:cxn ang="0">
                  <a:pos x="10" y="2"/>
                </a:cxn>
                <a:cxn ang="0">
                  <a:pos x="6" y="0"/>
                </a:cxn>
                <a:cxn ang="0">
                  <a:pos x="0" y="12"/>
                </a:cxn>
                <a:cxn ang="0">
                  <a:pos x="10" y="2"/>
                </a:cxn>
              </a:cxnLst>
              <a:rect l="0" t="0" r="r" b="b"/>
              <a:pathLst>
                <a:path w="10" h="12">
                  <a:moveTo>
                    <a:pt x="10" y="2"/>
                  </a:moveTo>
                  <a:lnTo>
                    <a:pt x="6" y="0"/>
                  </a:lnTo>
                  <a:lnTo>
                    <a:pt x="0" y="12"/>
                  </a:lnTo>
                  <a:lnTo>
                    <a:pt x="10" y="2"/>
                  </a:lnTo>
                  <a:close/>
                </a:path>
              </a:pathLst>
            </a:custGeom>
            <a:solidFill>
              <a:srgbClr val="DDCC8D"/>
            </a:solidFill>
            <a:ln w="1588">
              <a:solidFill>
                <a:srgbClr val="000000"/>
              </a:solidFill>
              <a:prstDash val="solid"/>
              <a:round/>
              <a:headEnd/>
              <a:tailEnd/>
            </a:ln>
          </p:spPr>
          <p:txBody>
            <a:bodyPr/>
            <a:lstStyle/>
            <a:p>
              <a:endParaRPr lang="en-US"/>
            </a:p>
          </p:txBody>
        </p:sp>
        <p:sp>
          <p:nvSpPr>
            <p:cNvPr id="327876" name="Freeform 196"/>
            <p:cNvSpPr>
              <a:spLocks/>
            </p:cNvSpPr>
            <p:nvPr/>
          </p:nvSpPr>
          <p:spPr bwMode="auto">
            <a:xfrm>
              <a:off x="2825" y="2243"/>
              <a:ext cx="87" cy="104"/>
            </a:xfrm>
            <a:custGeom>
              <a:avLst/>
              <a:gdLst/>
              <a:ahLst/>
              <a:cxnLst>
                <a:cxn ang="0">
                  <a:pos x="19" y="26"/>
                </a:cxn>
                <a:cxn ang="0">
                  <a:pos x="17" y="36"/>
                </a:cxn>
                <a:cxn ang="0">
                  <a:pos x="11" y="36"/>
                </a:cxn>
                <a:cxn ang="0">
                  <a:pos x="24" y="46"/>
                </a:cxn>
                <a:cxn ang="0">
                  <a:pos x="12" y="45"/>
                </a:cxn>
                <a:cxn ang="0">
                  <a:pos x="5" y="67"/>
                </a:cxn>
                <a:cxn ang="0">
                  <a:pos x="0" y="67"/>
                </a:cxn>
                <a:cxn ang="0">
                  <a:pos x="9" y="82"/>
                </a:cxn>
                <a:cxn ang="0">
                  <a:pos x="12" y="87"/>
                </a:cxn>
                <a:cxn ang="0">
                  <a:pos x="6" y="81"/>
                </a:cxn>
                <a:cxn ang="0">
                  <a:pos x="15" y="96"/>
                </a:cxn>
                <a:cxn ang="0">
                  <a:pos x="12" y="94"/>
                </a:cxn>
                <a:cxn ang="0">
                  <a:pos x="24" y="110"/>
                </a:cxn>
                <a:cxn ang="0">
                  <a:pos x="22" y="109"/>
                </a:cxn>
                <a:cxn ang="0">
                  <a:pos x="35" y="126"/>
                </a:cxn>
                <a:cxn ang="0">
                  <a:pos x="48" y="142"/>
                </a:cxn>
                <a:cxn ang="0">
                  <a:pos x="55" y="132"/>
                </a:cxn>
                <a:cxn ang="0">
                  <a:pos x="60" y="135"/>
                </a:cxn>
                <a:cxn ang="0">
                  <a:pos x="64" y="132"/>
                </a:cxn>
                <a:cxn ang="0">
                  <a:pos x="60" y="121"/>
                </a:cxn>
                <a:cxn ang="0">
                  <a:pos x="58" y="115"/>
                </a:cxn>
                <a:cxn ang="0">
                  <a:pos x="58" y="109"/>
                </a:cxn>
                <a:cxn ang="0">
                  <a:pos x="76" y="106"/>
                </a:cxn>
                <a:cxn ang="0">
                  <a:pos x="78" y="92"/>
                </a:cxn>
                <a:cxn ang="0">
                  <a:pos x="89" y="105"/>
                </a:cxn>
                <a:cxn ang="0">
                  <a:pos x="101" y="100"/>
                </a:cxn>
                <a:cxn ang="0">
                  <a:pos x="105" y="108"/>
                </a:cxn>
                <a:cxn ang="0">
                  <a:pos x="112" y="102"/>
                </a:cxn>
                <a:cxn ang="0">
                  <a:pos x="117" y="69"/>
                </a:cxn>
                <a:cxn ang="0">
                  <a:pos x="106" y="49"/>
                </a:cxn>
                <a:cxn ang="0">
                  <a:pos x="115" y="36"/>
                </a:cxn>
                <a:cxn ang="0">
                  <a:pos x="113" y="20"/>
                </a:cxn>
                <a:cxn ang="0">
                  <a:pos x="90" y="21"/>
                </a:cxn>
                <a:cxn ang="0">
                  <a:pos x="93" y="0"/>
                </a:cxn>
                <a:cxn ang="0">
                  <a:pos x="72" y="0"/>
                </a:cxn>
                <a:cxn ang="0">
                  <a:pos x="52" y="0"/>
                </a:cxn>
                <a:cxn ang="0">
                  <a:pos x="53" y="27"/>
                </a:cxn>
                <a:cxn ang="0">
                  <a:pos x="36" y="27"/>
                </a:cxn>
                <a:cxn ang="0">
                  <a:pos x="21" y="27"/>
                </a:cxn>
                <a:cxn ang="0">
                  <a:pos x="19" y="26"/>
                </a:cxn>
              </a:cxnLst>
              <a:rect l="0" t="0" r="r" b="b"/>
              <a:pathLst>
                <a:path w="117" h="142">
                  <a:moveTo>
                    <a:pt x="19" y="26"/>
                  </a:moveTo>
                  <a:lnTo>
                    <a:pt x="17" y="36"/>
                  </a:lnTo>
                  <a:lnTo>
                    <a:pt x="11" y="36"/>
                  </a:lnTo>
                  <a:lnTo>
                    <a:pt x="24" y="46"/>
                  </a:lnTo>
                  <a:lnTo>
                    <a:pt x="12" y="45"/>
                  </a:lnTo>
                  <a:lnTo>
                    <a:pt x="5" y="67"/>
                  </a:lnTo>
                  <a:lnTo>
                    <a:pt x="0" y="67"/>
                  </a:lnTo>
                  <a:lnTo>
                    <a:pt x="9" y="82"/>
                  </a:lnTo>
                  <a:lnTo>
                    <a:pt x="12" y="87"/>
                  </a:lnTo>
                  <a:lnTo>
                    <a:pt x="6" y="81"/>
                  </a:lnTo>
                  <a:lnTo>
                    <a:pt x="15" y="96"/>
                  </a:lnTo>
                  <a:lnTo>
                    <a:pt x="12" y="94"/>
                  </a:lnTo>
                  <a:lnTo>
                    <a:pt x="24" y="110"/>
                  </a:lnTo>
                  <a:lnTo>
                    <a:pt x="22" y="109"/>
                  </a:lnTo>
                  <a:lnTo>
                    <a:pt x="35" y="126"/>
                  </a:lnTo>
                  <a:lnTo>
                    <a:pt x="48" y="142"/>
                  </a:lnTo>
                  <a:lnTo>
                    <a:pt x="55" y="132"/>
                  </a:lnTo>
                  <a:lnTo>
                    <a:pt x="60" y="135"/>
                  </a:lnTo>
                  <a:lnTo>
                    <a:pt x="64" y="132"/>
                  </a:lnTo>
                  <a:lnTo>
                    <a:pt x="60" y="121"/>
                  </a:lnTo>
                  <a:lnTo>
                    <a:pt x="58" y="115"/>
                  </a:lnTo>
                  <a:lnTo>
                    <a:pt x="58" y="109"/>
                  </a:lnTo>
                  <a:lnTo>
                    <a:pt x="76" y="106"/>
                  </a:lnTo>
                  <a:lnTo>
                    <a:pt x="78" y="92"/>
                  </a:lnTo>
                  <a:lnTo>
                    <a:pt x="89" y="105"/>
                  </a:lnTo>
                  <a:lnTo>
                    <a:pt x="101" y="100"/>
                  </a:lnTo>
                  <a:lnTo>
                    <a:pt x="105" y="108"/>
                  </a:lnTo>
                  <a:lnTo>
                    <a:pt x="112" y="102"/>
                  </a:lnTo>
                  <a:lnTo>
                    <a:pt x="117" y="69"/>
                  </a:lnTo>
                  <a:lnTo>
                    <a:pt x="106" y="49"/>
                  </a:lnTo>
                  <a:lnTo>
                    <a:pt x="115" y="36"/>
                  </a:lnTo>
                  <a:lnTo>
                    <a:pt x="113" y="20"/>
                  </a:lnTo>
                  <a:lnTo>
                    <a:pt x="90" y="21"/>
                  </a:lnTo>
                  <a:lnTo>
                    <a:pt x="93" y="0"/>
                  </a:lnTo>
                  <a:lnTo>
                    <a:pt x="72" y="0"/>
                  </a:lnTo>
                  <a:lnTo>
                    <a:pt x="52" y="0"/>
                  </a:lnTo>
                  <a:lnTo>
                    <a:pt x="53" y="27"/>
                  </a:lnTo>
                  <a:lnTo>
                    <a:pt x="36" y="27"/>
                  </a:lnTo>
                  <a:lnTo>
                    <a:pt x="21" y="27"/>
                  </a:lnTo>
                  <a:lnTo>
                    <a:pt x="19" y="26"/>
                  </a:lnTo>
                  <a:close/>
                </a:path>
              </a:pathLst>
            </a:custGeom>
            <a:solidFill>
              <a:srgbClr val="DDCC8D"/>
            </a:solidFill>
            <a:ln w="1588">
              <a:solidFill>
                <a:srgbClr val="000000"/>
              </a:solidFill>
              <a:prstDash val="solid"/>
              <a:round/>
              <a:headEnd/>
              <a:tailEnd/>
            </a:ln>
          </p:spPr>
          <p:txBody>
            <a:bodyPr/>
            <a:lstStyle/>
            <a:p>
              <a:endParaRPr lang="en-US"/>
            </a:p>
          </p:txBody>
        </p:sp>
        <p:sp>
          <p:nvSpPr>
            <p:cNvPr id="327877" name="Freeform 197"/>
            <p:cNvSpPr>
              <a:spLocks/>
            </p:cNvSpPr>
            <p:nvPr/>
          </p:nvSpPr>
          <p:spPr bwMode="auto">
            <a:xfrm>
              <a:off x="1741" y="2612"/>
              <a:ext cx="128" cy="137"/>
            </a:xfrm>
            <a:custGeom>
              <a:avLst/>
              <a:gdLst/>
              <a:ahLst/>
              <a:cxnLst>
                <a:cxn ang="0">
                  <a:pos x="9" y="17"/>
                </a:cxn>
                <a:cxn ang="0">
                  <a:pos x="4" y="42"/>
                </a:cxn>
                <a:cxn ang="0">
                  <a:pos x="0" y="67"/>
                </a:cxn>
                <a:cxn ang="0">
                  <a:pos x="20" y="87"/>
                </a:cxn>
                <a:cxn ang="0">
                  <a:pos x="39" y="105"/>
                </a:cxn>
                <a:cxn ang="0">
                  <a:pos x="56" y="113"/>
                </a:cxn>
                <a:cxn ang="0">
                  <a:pos x="73" y="120"/>
                </a:cxn>
                <a:cxn ang="0">
                  <a:pos x="91" y="131"/>
                </a:cxn>
                <a:cxn ang="0">
                  <a:pos x="110" y="142"/>
                </a:cxn>
                <a:cxn ang="0">
                  <a:pos x="102" y="163"/>
                </a:cxn>
                <a:cxn ang="0">
                  <a:pos x="94" y="185"/>
                </a:cxn>
                <a:cxn ang="0">
                  <a:pos x="118" y="187"/>
                </a:cxn>
                <a:cxn ang="0">
                  <a:pos x="141" y="189"/>
                </a:cxn>
                <a:cxn ang="0">
                  <a:pos x="154" y="184"/>
                </a:cxn>
                <a:cxn ang="0">
                  <a:pos x="170" y="160"/>
                </a:cxn>
                <a:cxn ang="0">
                  <a:pos x="169" y="144"/>
                </a:cxn>
                <a:cxn ang="0">
                  <a:pos x="169" y="126"/>
                </a:cxn>
                <a:cxn ang="0">
                  <a:pos x="170" y="108"/>
                </a:cxn>
                <a:cxn ang="0">
                  <a:pos x="159" y="106"/>
                </a:cxn>
                <a:cxn ang="0">
                  <a:pos x="148" y="107"/>
                </a:cxn>
                <a:cxn ang="0">
                  <a:pos x="142" y="88"/>
                </a:cxn>
                <a:cxn ang="0">
                  <a:pos x="136" y="69"/>
                </a:cxn>
                <a:cxn ang="0">
                  <a:pos x="122" y="66"/>
                </a:cxn>
                <a:cxn ang="0">
                  <a:pos x="93" y="63"/>
                </a:cxn>
                <a:cxn ang="0">
                  <a:pos x="90" y="29"/>
                </a:cxn>
                <a:cxn ang="0">
                  <a:pos x="85" y="19"/>
                </a:cxn>
                <a:cxn ang="0">
                  <a:pos x="86" y="15"/>
                </a:cxn>
                <a:cxn ang="0">
                  <a:pos x="64" y="0"/>
                </a:cxn>
                <a:cxn ang="0">
                  <a:pos x="38" y="4"/>
                </a:cxn>
                <a:cxn ang="0">
                  <a:pos x="12" y="7"/>
                </a:cxn>
                <a:cxn ang="0">
                  <a:pos x="9" y="17"/>
                </a:cxn>
              </a:cxnLst>
              <a:rect l="0" t="0" r="r" b="b"/>
              <a:pathLst>
                <a:path w="170" h="189">
                  <a:moveTo>
                    <a:pt x="9" y="17"/>
                  </a:moveTo>
                  <a:lnTo>
                    <a:pt x="4" y="42"/>
                  </a:lnTo>
                  <a:lnTo>
                    <a:pt x="0" y="67"/>
                  </a:lnTo>
                  <a:lnTo>
                    <a:pt x="20" y="87"/>
                  </a:lnTo>
                  <a:lnTo>
                    <a:pt x="39" y="105"/>
                  </a:lnTo>
                  <a:lnTo>
                    <a:pt x="56" y="113"/>
                  </a:lnTo>
                  <a:lnTo>
                    <a:pt x="73" y="120"/>
                  </a:lnTo>
                  <a:lnTo>
                    <a:pt x="91" y="131"/>
                  </a:lnTo>
                  <a:lnTo>
                    <a:pt x="110" y="142"/>
                  </a:lnTo>
                  <a:lnTo>
                    <a:pt x="102" y="163"/>
                  </a:lnTo>
                  <a:lnTo>
                    <a:pt x="94" y="185"/>
                  </a:lnTo>
                  <a:lnTo>
                    <a:pt x="118" y="187"/>
                  </a:lnTo>
                  <a:lnTo>
                    <a:pt x="141" y="189"/>
                  </a:lnTo>
                  <a:lnTo>
                    <a:pt x="154" y="184"/>
                  </a:lnTo>
                  <a:lnTo>
                    <a:pt x="170" y="160"/>
                  </a:lnTo>
                  <a:lnTo>
                    <a:pt x="169" y="144"/>
                  </a:lnTo>
                  <a:lnTo>
                    <a:pt x="169" y="126"/>
                  </a:lnTo>
                  <a:lnTo>
                    <a:pt x="170" y="108"/>
                  </a:lnTo>
                  <a:lnTo>
                    <a:pt x="159" y="106"/>
                  </a:lnTo>
                  <a:lnTo>
                    <a:pt x="148" y="107"/>
                  </a:lnTo>
                  <a:lnTo>
                    <a:pt x="142" y="88"/>
                  </a:lnTo>
                  <a:lnTo>
                    <a:pt x="136" y="69"/>
                  </a:lnTo>
                  <a:lnTo>
                    <a:pt x="122" y="66"/>
                  </a:lnTo>
                  <a:lnTo>
                    <a:pt x="93" y="63"/>
                  </a:lnTo>
                  <a:lnTo>
                    <a:pt x="90" y="29"/>
                  </a:lnTo>
                  <a:lnTo>
                    <a:pt x="85" y="19"/>
                  </a:lnTo>
                  <a:lnTo>
                    <a:pt x="86" y="15"/>
                  </a:lnTo>
                  <a:lnTo>
                    <a:pt x="64" y="0"/>
                  </a:lnTo>
                  <a:lnTo>
                    <a:pt x="38" y="4"/>
                  </a:lnTo>
                  <a:lnTo>
                    <a:pt x="12" y="7"/>
                  </a:lnTo>
                  <a:lnTo>
                    <a:pt x="9" y="17"/>
                  </a:lnTo>
                  <a:close/>
                </a:path>
              </a:pathLst>
            </a:custGeom>
            <a:solidFill>
              <a:srgbClr val="DDCC8D"/>
            </a:solidFill>
            <a:ln w="1588">
              <a:solidFill>
                <a:srgbClr val="000000"/>
              </a:solidFill>
              <a:prstDash val="solid"/>
              <a:round/>
              <a:headEnd/>
              <a:tailEnd/>
            </a:ln>
          </p:spPr>
          <p:txBody>
            <a:bodyPr/>
            <a:lstStyle/>
            <a:p>
              <a:endParaRPr lang="en-US"/>
            </a:p>
          </p:txBody>
        </p:sp>
        <p:sp>
          <p:nvSpPr>
            <p:cNvPr id="327878" name="Freeform 198"/>
            <p:cNvSpPr>
              <a:spLocks/>
            </p:cNvSpPr>
            <p:nvPr/>
          </p:nvSpPr>
          <p:spPr bwMode="auto">
            <a:xfrm>
              <a:off x="2789" y="2273"/>
              <a:ext cx="5" cy="5"/>
            </a:xfrm>
            <a:custGeom>
              <a:avLst/>
              <a:gdLst/>
              <a:ahLst/>
              <a:cxnLst>
                <a:cxn ang="0">
                  <a:pos x="6" y="3"/>
                </a:cxn>
                <a:cxn ang="0">
                  <a:pos x="1" y="9"/>
                </a:cxn>
                <a:cxn ang="0">
                  <a:pos x="0" y="5"/>
                </a:cxn>
                <a:cxn ang="0">
                  <a:pos x="3" y="0"/>
                </a:cxn>
                <a:cxn ang="0">
                  <a:pos x="6" y="3"/>
                </a:cxn>
              </a:cxnLst>
              <a:rect l="0" t="0" r="r" b="b"/>
              <a:pathLst>
                <a:path w="6" h="9">
                  <a:moveTo>
                    <a:pt x="6" y="3"/>
                  </a:moveTo>
                  <a:lnTo>
                    <a:pt x="1" y="9"/>
                  </a:lnTo>
                  <a:lnTo>
                    <a:pt x="0" y="5"/>
                  </a:lnTo>
                  <a:lnTo>
                    <a:pt x="3" y="0"/>
                  </a:lnTo>
                  <a:lnTo>
                    <a:pt x="6" y="3"/>
                  </a:lnTo>
                  <a:close/>
                </a:path>
              </a:pathLst>
            </a:custGeom>
            <a:solidFill>
              <a:srgbClr val="DDCC8D"/>
            </a:solidFill>
            <a:ln w="1588">
              <a:solidFill>
                <a:srgbClr val="000000"/>
              </a:solidFill>
              <a:prstDash val="solid"/>
              <a:round/>
              <a:headEnd/>
              <a:tailEnd/>
            </a:ln>
          </p:spPr>
          <p:txBody>
            <a:bodyPr/>
            <a:lstStyle/>
            <a:p>
              <a:endParaRPr lang="en-US"/>
            </a:p>
          </p:txBody>
        </p:sp>
        <p:sp>
          <p:nvSpPr>
            <p:cNvPr id="327879" name="Freeform 199"/>
            <p:cNvSpPr>
              <a:spLocks/>
            </p:cNvSpPr>
            <p:nvPr/>
          </p:nvSpPr>
          <p:spPr bwMode="auto">
            <a:xfrm>
              <a:off x="2803" y="2251"/>
              <a:ext cx="1" cy="2"/>
            </a:xfrm>
            <a:custGeom>
              <a:avLst/>
              <a:gdLst/>
              <a:ahLst/>
              <a:cxnLst>
                <a:cxn ang="0">
                  <a:pos x="0" y="4"/>
                </a:cxn>
                <a:cxn ang="0">
                  <a:pos x="0" y="2"/>
                </a:cxn>
                <a:cxn ang="0">
                  <a:pos x="3" y="0"/>
                </a:cxn>
                <a:cxn ang="0">
                  <a:pos x="3" y="2"/>
                </a:cxn>
                <a:cxn ang="0">
                  <a:pos x="0" y="4"/>
                </a:cxn>
              </a:cxnLst>
              <a:rect l="0" t="0" r="r" b="b"/>
              <a:pathLst>
                <a:path w="3" h="4">
                  <a:moveTo>
                    <a:pt x="0" y="4"/>
                  </a:moveTo>
                  <a:lnTo>
                    <a:pt x="0" y="2"/>
                  </a:lnTo>
                  <a:lnTo>
                    <a:pt x="3" y="0"/>
                  </a:lnTo>
                  <a:lnTo>
                    <a:pt x="3" y="2"/>
                  </a:lnTo>
                  <a:lnTo>
                    <a:pt x="0" y="4"/>
                  </a:lnTo>
                  <a:close/>
                </a:path>
              </a:pathLst>
            </a:custGeom>
            <a:solidFill>
              <a:srgbClr val="DDCC8D"/>
            </a:solidFill>
            <a:ln w="1588">
              <a:solidFill>
                <a:srgbClr val="000000"/>
              </a:solidFill>
              <a:prstDash val="solid"/>
              <a:round/>
              <a:headEnd/>
              <a:tailEnd/>
            </a:ln>
          </p:spPr>
          <p:txBody>
            <a:bodyPr/>
            <a:lstStyle/>
            <a:p>
              <a:endParaRPr lang="en-US"/>
            </a:p>
          </p:txBody>
        </p:sp>
        <p:sp>
          <p:nvSpPr>
            <p:cNvPr id="327880" name="Freeform 200"/>
            <p:cNvSpPr>
              <a:spLocks/>
            </p:cNvSpPr>
            <p:nvPr/>
          </p:nvSpPr>
          <p:spPr bwMode="auto">
            <a:xfrm>
              <a:off x="3143" y="2296"/>
              <a:ext cx="169" cy="183"/>
            </a:xfrm>
            <a:custGeom>
              <a:avLst/>
              <a:gdLst/>
              <a:ahLst/>
              <a:cxnLst>
                <a:cxn ang="0">
                  <a:pos x="170" y="55"/>
                </a:cxn>
                <a:cxn ang="0">
                  <a:pos x="168" y="47"/>
                </a:cxn>
                <a:cxn ang="0">
                  <a:pos x="150" y="36"/>
                </a:cxn>
                <a:cxn ang="0">
                  <a:pos x="131" y="24"/>
                </a:cxn>
                <a:cxn ang="0">
                  <a:pos x="112" y="12"/>
                </a:cxn>
                <a:cxn ang="0">
                  <a:pos x="94" y="0"/>
                </a:cxn>
                <a:cxn ang="0">
                  <a:pos x="76" y="1"/>
                </a:cxn>
                <a:cxn ang="0">
                  <a:pos x="58" y="1"/>
                </a:cxn>
                <a:cxn ang="0">
                  <a:pos x="40" y="1"/>
                </a:cxn>
                <a:cxn ang="0">
                  <a:pos x="23" y="2"/>
                </a:cxn>
                <a:cxn ang="0">
                  <a:pos x="30" y="31"/>
                </a:cxn>
                <a:cxn ang="0">
                  <a:pos x="24" y="33"/>
                </a:cxn>
                <a:cxn ang="0">
                  <a:pos x="24" y="44"/>
                </a:cxn>
                <a:cxn ang="0">
                  <a:pos x="29" y="51"/>
                </a:cxn>
                <a:cxn ang="0">
                  <a:pos x="17" y="66"/>
                </a:cxn>
                <a:cxn ang="0">
                  <a:pos x="5" y="80"/>
                </a:cxn>
                <a:cxn ang="0">
                  <a:pos x="0" y="80"/>
                </a:cxn>
                <a:cxn ang="0">
                  <a:pos x="1" y="98"/>
                </a:cxn>
                <a:cxn ang="0">
                  <a:pos x="1" y="115"/>
                </a:cxn>
                <a:cxn ang="0">
                  <a:pos x="8" y="134"/>
                </a:cxn>
                <a:cxn ang="0">
                  <a:pos x="18" y="151"/>
                </a:cxn>
                <a:cxn ang="0">
                  <a:pos x="26" y="168"/>
                </a:cxn>
                <a:cxn ang="0">
                  <a:pos x="28" y="171"/>
                </a:cxn>
                <a:cxn ang="0">
                  <a:pos x="49" y="183"/>
                </a:cxn>
                <a:cxn ang="0">
                  <a:pos x="70" y="197"/>
                </a:cxn>
                <a:cxn ang="0">
                  <a:pos x="91" y="199"/>
                </a:cxn>
                <a:cxn ang="0">
                  <a:pos x="98" y="204"/>
                </a:cxn>
                <a:cxn ang="0">
                  <a:pos x="104" y="228"/>
                </a:cxn>
                <a:cxn ang="0">
                  <a:pos x="110" y="247"/>
                </a:cxn>
                <a:cxn ang="0">
                  <a:pos x="120" y="247"/>
                </a:cxn>
                <a:cxn ang="0">
                  <a:pos x="131" y="245"/>
                </a:cxn>
                <a:cxn ang="0">
                  <a:pos x="155" y="249"/>
                </a:cxn>
                <a:cxn ang="0">
                  <a:pos x="169" y="243"/>
                </a:cxn>
                <a:cxn ang="0">
                  <a:pos x="180" y="242"/>
                </a:cxn>
                <a:cxn ang="0">
                  <a:pos x="202" y="231"/>
                </a:cxn>
                <a:cxn ang="0">
                  <a:pos x="223" y="222"/>
                </a:cxn>
                <a:cxn ang="0">
                  <a:pos x="210" y="207"/>
                </a:cxn>
                <a:cxn ang="0">
                  <a:pos x="205" y="185"/>
                </a:cxn>
                <a:cxn ang="0">
                  <a:pos x="203" y="167"/>
                </a:cxn>
                <a:cxn ang="0">
                  <a:pos x="202" y="159"/>
                </a:cxn>
                <a:cxn ang="0">
                  <a:pos x="205" y="137"/>
                </a:cxn>
                <a:cxn ang="0">
                  <a:pos x="192" y="117"/>
                </a:cxn>
                <a:cxn ang="0">
                  <a:pos x="200" y="86"/>
                </a:cxn>
                <a:cxn ang="0">
                  <a:pos x="186" y="71"/>
                </a:cxn>
                <a:cxn ang="0">
                  <a:pos x="170" y="55"/>
                </a:cxn>
              </a:cxnLst>
              <a:rect l="0" t="0" r="r" b="b"/>
              <a:pathLst>
                <a:path w="223" h="249">
                  <a:moveTo>
                    <a:pt x="170" y="55"/>
                  </a:moveTo>
                  <a:lnTo>
                    <a:pt x="168" y="47"/>
                  </a:lnTo>
                  <a:lnTo>
                    <a:pt x="150" y="36"/>
                  </a:lnTo>
                  <a:lnTo>
                    <a:pt x="131" y="24"/>
                  </a:lnTo>
                  <a:lnTo>
                    <a:pt x="112" y="12"/>
                  </a:lnTo>
                  <a:lnTo>
                    <a:pt x="94" y="0"/>
                  </a:lnTo>
                  <a:lnTo>
                    <a:pt x="76" y="1"/>
                  </a:lnTo>
                  <a:lnTo>
                    <a:pt x="58" y="1"/>
                  </a:lnTo>
                  <a:lnTo>
                    <a:pt x="40" y="1"/>
                  </a:lnTo>
                  <a:lnTo>
                    <a:pt x="23" y="2"/>
                  </a:lnTo>
                  <a:lnTo>
                    <a:pt x="30" y="31"/>
                  </a:lnTo>
                  <a:lnTo>
                    <a:pt x="24" y="33"/>
                  </a:lnTo>
                  <a:lnTo>
                    <a:pt x="24" y="44"/>
                  </a:lnTo>
                  <a:lnTo>
                    <a:pt x="29" y="51"/>
                  </a:lnTo>
                  <a:lnTo>
                    <a:pt x="17" y="66"/>
                  </a:lnTo>
                  <a:lnTo>
                    <a:pt x="5" y="80"/>
                  </a:lnTo>
                  <a:lnTo>
                    <a:pt x="0" y="80"/>
                  </a:lnTo>
                  <a:lnTo>
                    <a:pt x="1" y="98"/>
                  </a:lnTo>
                  <a:lnTo>
                    <a:pt x="1" y="115"/>
                  </a:lnTo>
                  <a:lnTo>
                    <a:pt x="8" y="134"/>
                  </a:lnTo>
                  <a:lnTo>
                    <a:pt x="18" y="151"/>
                  </a:lnTo>
                  <a:lnTo>
                    <a:pt x="26" y="168"/>
                  </a:lnTo>
                  <a:lnTo>
                    <a:pt x="28" y="171"/>
                  </a:lnTo>
                  <a:lnTo>
                    <a:pt x="49" y="183"/>
                  </a:lnTo>
                  <a:lnTo>
                    <a:pt x="70" y="197"/>
                  </a:lnTo>
                  <a:lnTo>
                    <a:pt x="91" y="199"/>
                  </a:lnTo>
                  <a:lnTo>
                    <a:pt x="98" y="204"/>
                  </a:lnTo>
                  <a:lnTo>
                    <a:pt x="104" y="228"/>
                  </a:lnTo>
                  <a:lnTo>
                    <a:pt x="110" y="247"/>
                  </a:lnTo>
                  <a:lnTo>
                    <a:pt x="120" y="247"/>
                  </a:lnTo>
                  <a:lnTo>
                    <a:pt x="131" y="245"/>
                  </a:lnTo>
                  <a:lnTo>
                    <a:pt x="155" y="249"/>
                  </a:lnTo>
                  <a:lnTo>
                    <a:pt x="169" y="243"/>
                  </a:lnTo>
                  <a:lnTo>
                    <a:pt x="180" y="242"/>
                  </a:lnTo>
                  <a:lnTo>
                    <a:pt x="202" y="231"/>
                  </a:lnTo>
                  <a:lnTo>
                    <a:pt x="223" y="222"/>
                  </a:lnTo>
                  <a:lnTo>
                    <a:pt x="210" y="207"/>
                  </a:lnTo>
                  <a:lnTo>
                    <a:pt x="205" y="185"/>
                  </a:lnTo>
                  <a:lnTo>
                    <a:pt x="203" y="167"/>
                  </a:lnTo>
                  <a:lnTo>
                    <a:pt x="202" y="159"/>
                  </a:lnTo>
                  <a:lnTo>
                    <a:pt x="205" y="137"/>
                  </a:lnTo>
                  <a:lnTo>
                    <a:pt x="192" y="117"/>
                  </a:lnTo>
                  <a:lnTo>
                    <a:pt x="200" y="86"/>
                  </a:lnTo>
                  <a:lnTo>
                    <a:pt x="186" y="71"/>
                  </a:lnTo>
                  <a:lnTo>
                    <a:pt x="170" y="55"/>
                  </a:lnTo>
                  <a:close/>
                </a:path>
              </a:pathLst>
            </a:custGeom>
            <a:solidFill>
              <a:srgbClr val="DDCC8D"/>
            </a:solidFill>
            <a:ln w="1588">
              <a:solidFill>
                <a:srgbClr val="000000"/>
              </a:solidFill>
              <a:prstDash val="solid"/>
              <a:round/>
              <a:headEnd/>
              <a:tailEnd/>
            </a:ln>
          </p:spPr>
          <p:txBody>
            <a:bodyPr/>
            <a:lstStyle/>
            <a:p>
              <a:endParaRPr lang="en-US"/>
            </a:p>
          </p:txBody>
        </p:sp>
        <p:sp>
          <p:nvSpPr>
            <p:cNvPr id="327881" name="Freeform 201"/>
            <p:cNvSpPr>
              <a:spLocks/>
            </p:cNvSpPr>
            <p:nvPr/>
          </p:nvSpPr>
          <p:spPr bwMode="auto">
            <a:xfrm>
              <a:off x="3293" y="2380"/>
              <a:ext cx="7" cy="10"/>
            </a:xfrm>
            <a:custGeom>
              <a:avLst/>
              <a:gdLst/>
              <a:ahLst/>
              <a:cxnLst>
                <a:cxn ang="0">
                  <a:pos x="8" y="14"/>
                </a:cxn>
                <a:cxn ang="0">
                  <a:pos x="4" y="0"/>
                </a:cxn>
                <a:cxn ang="0">
                  <a:pos x="0" y="4"/>
                </a:cxn>
                <a:cxn ang="0">
                  <a:pos x="8" y="14"/>
                </a:cxn>
              </a:cxnLst>
              <a:rect l="0" t="0" r="r" b="b"/>
              <a:pathLst>
                <a:path w="8" h="14">
                  <a:moveTo>
                    <a:pt x="8" y="14"/>
                  </a:moveTo>
                  <a:lnTo>
                    <a:pt x="4" y="0"/>
                  </a:lnTo>
                  <a:lnTo>
                    <a:pt x="0" y="4"/>
                  </a:lnTo>
                  <a:lnTo>
                    <a:pt x="8" y="14"/>
                  </a:lnTo>
                  <a:close/>
                </a:path>
              </a:pathLst>
            </a:custGeom>
            <a:solidFill>
              <a:srgbClr val="DDCC8D"/>
            </a:solidFill>
            <a:ln w="1588">
              <a:solidFill>
                <a:srgbClr val="000000"/>
              </a:solidFill>
              <a:prstDash val="solid"/>
              <a:round/>
              <a:headEnd/>
              <a:tailEnd/>
            </a:ln>
          </p:spPr>
          <p:txBody>
            <a:bodyPr/>
            <a:lstStyle/>
            <a:p>
              <a:endParaRPr lang="en-US"/>
            </a:p>
          </p:txBody>
        </p:sp>
        <p:sp>
          <p:nvSpPr>
            <p:cNvPr id="327882" name="Freeform 202"/>
            <p:cNvSpPr>
              <a:spLocks/>
            </p:cNvSpPr>
            <p:nvPr/>
          </p:nvSpPr>
          <p:spPr bwMode="auto">
            <a:xfrm>
              <a:off x="3147" y="2208"/>
              <a:ext cx="84" cy="96"/>
            </a:xfrm>
            <a:custGeom>
              <a:avLst/>
              <a:gdLst/>
              <a:ahLst/>
              <a:cxnLst>
                <a:cxn ang="0">
                  <a:pos x="99" y="18"/>
                </a:cxn>
                <a:cxn ang="0">
                  <a:pos x="91" y="0"/>
                </a:cxn>
                <a:cxn ang="0">
                  <a:pos x="80" y="10"/>
                </a:cxn>
                <a:cxn ang="0">
                  <a:pos x="57" y="10"/>
                </a:cxn>
                <a:cxn ang="0">
                  <a:pos x="48" y="14"/>
                </a:cxn>
                <a:cxn ang="0">
                  <a:pos x="43" y="12"/>
                </a:cxn>
                <a:cxn ang="0">
                  <a:pos x="28" y="12"/>
                </a:cxn>
                <a:cxn ang="0">
                  <a:pos x="26" y="16"/>
                </a:cxn>
                <a:cxn ang="0">
                  <a:pos x="25" y="37"/>
                </a:cxn>
                <a:cxn ang="0">
                  <a:pos x="36" y="48"/>
                </a:cxn>
                <a:cxn ang="0">
                  <a:pos x="22" y="63"/>
                </a:cxn>
                <a:cxn ang="0">
                  <a:pos x="9" y="78"/>
                </a:cxn>
                <a:cxn ang="0">
                  <a:pos x="4" y="104"/>
                </a:cxn>
                <a:cxn ang="0">
                  <a:pos x="0" y="130"/>
                </a:cxn>
                <a:cxn ang="0">
                  <a:pos x="6" y="130"/>
                </a:cxn>
                <a:cxn ang="0">
                  <a:pos x="19" y="123"/>
                </a:cxn>
                <a:cxn ang="0">
                  <a:pos x="36" y="122"/>
                </a:cxn>
                <a:cxn ang="0">
                  <a:pos x="54" y="122"/>
                </a:cxn>
                <a:cxn ang="0">
                  <a:pos x="72" y="122"/>
                </a:cxn>
                <a:cxn ang="0">
                  <a:pos x="90" y="121"/>
                </a:cxn>
                <a:cxn ang="0">
                  <a:pos x="88" y="96"/>
                </a:cxn>
                <a:cxn ang="0">
                  <a:pos x="103" y="73"/>
                </a:cxn>
                <a:cxn ang="0">
                  <a:pos x="111" y="54"/>
                </a:cxn>
                <a:cxn ang="0">
                  <a:pos x="105" y="36"/>
                </a:cxn>
                <a:cxn ang="0">
                  <a:pos x="99" y="18"/>
                </a:cxn>
              </a:cxnLst>
              <a:rect l="0" t="0" r="r" b="b"/>
              <a:pathLst>
                <a:path w="111" h="130">
                  <a:moveTo>
                    <a:pt x="99" y="18"/>
                  </a:moveTo>
                  <a:lnTo>
                    <a:pt x="91" y="0"/>
                  </a:lnTo>
                  <a:lnTo>
                    <a:pt x="80" y="10"/>
                  </a:lnTo>
                  <a:lnTo>
                    <a:pt x="57" y="10"/>
                  </a:lnTo>
                  <a:lnTo>
                    <a:pt x="48" y="14"/>
                  </a:lnTo>
                  <a:lnTo>
                    <a:pt x="43" y="12"/>
                  </a:lnTo>
                  <a:lnTo>
                    <a:pt x="28" y="12"/>
                  </a:lnTo>
                  <a:lnTo>
                    <a:pt x="26" y="16"/>
                  </a:lnTo>
                  <a:lnTo>
                    <a:pt x="25" y="37"/>
                  </a:lnTo>
                  <a:lnTo>
                    <a:pt x="36" y="48"/>
                  </a:lnTo>
                  <a:lnTo>
                    <a:pt x="22" y="63"/>
                  </a:lnTo>
                  <a:lnTo>
                    <a:pt x="9" y="78"/>
                  </a:lnTo>
                  <a:lnTo>
                    <a:pt x="4" y="104"/>
                  </a:lnTo>
                  <a:lnTo>
                    <a:pt x="0" y="130"/>
                  </a:lnTo>
                  <a:lnTo>
                    <a:pt x="6" y="130"/>
                  </a:lnTo>
                  <a:lnTo>
                    <a:pt x="19" y="123"/>
                  </a:lnTo>
                  <a:lnTo>
                    <a:pt x="36" y="122"/>
                  </a:lnTo>
                  <a:lnTo>
                    <a:pt x="54" y="122"/>
                  </a:lnTo>
                  <a:lnTo>
                    <a:pt x="72" y="122"/>
                  </a:lnTo>
                  <a:lnTo>
                    <a:pt x="90" y="121"/>
                  </a:lnTo>
                  <a:lnTo>
                    <a:pt x="88" y="96"/>
                  </a:lnTo>
                  <a:lnTo>
                    <a:pt x="103" y="73"/>
                  </a:lnTo>
                  <a:lnTo>
                    <a:pt x="111" y="54"/>
                  </a:lnTo>
                  <a:lnTo>
                    <a:pt x="105" y="36"/>
                  </a:lnTo>
                  <a:lnTo>
                    <a:pt x="99" y="18"/>
                  </a:lnTo>
                  <a:close/>
                </a:path>
              </a:pathLst>
            </a:custGeom>
            <a:solidFill>
              <a:srgbClr val="DDCC8D"/>
            </a:solidFill>
            <a:ln w="1588">
              <a:solidFill>
                <a:srgbClr val="000000"/>
              </a:solidFill>
              <a:prstDash val="solid"/>
              <a:round/>
              <a:headEnd/>
              <a:tailEnd/>
            </a:ln>
          </p:spPr>
          <p:txBody>
            <a:bodyPr/>
            <a:lstStyle/>
            <a:p>
              <a:endParaRPr lang="en-US"/>
            </a:p>
          </p:txBody>
        </p:sp>
        <p:sp>
          <p:nvSpPr>
            <p:cNvPr id="327883" name="Freeform 203"/>
            <p:cNvSpPr>
              <a:spLocks/>
            </p:cNvSpPr>
            <p:nvPr/>
          </p:nvSpPr>
          <p:spPr bwMode="auto">
            <a:xfrm>
              <a:off x="2878" y="2189"/>
              <a:ext cx="296" cy="321"/>
            </a:xfrm>
            <a:custGeom>
              <a:avLst/>
              <a:gdLst/>
              <a:ahLst/>
              <a:cxnLst>
                <a:cxn ang="0">
                  <a:pos x="349" y="173"/>
                </a:cxn>
                <a:cxn ang="0">
                  <a:pos x="346" y="186"/>
                </a:cxn>
                <a:cxn ang="0">
                  <a:pos x="347" y="190"/>
                </a:cxn>
                <a:cxn ang="0">
                  <a:pos x="354" y="227"/>
                </a:cxn>
                <a:cxn ang="0">
                  <a:pos x="355" y="262"/>
                </a:cxn>
                <a:cxn ang="0">
                  <a:pos x="372" y="298"/>
                </a:cxn>
                <a:cxn ang="0">
                  <a:pos x="361" y="318"/>
                </a:cxn>
                <a:cxn ang="0">
                  <a:pos x="331" y="341"/>
                </a:cxn>
                <a:cxn ang="0">
                  <a:pos x="334" y="381"/>
                </a:cxn>
                <a:cxn ang="0">
                  <a:pos x="352" y="414"/>
                </a:cxn>
                <a:cxn ang="0">
                  <a:pos x="354" y="437"/>
                </a:cxn>
                <a:cxn ang="0">
                  <a:pos x="341" y="435"/>
                </a:cxn>
                <a:cxn ang="0">
                  <a:pos x="311" y="404"/>
                </a:cxn>
                <a:cxn ang="0">
                  <a:pos x="294" y="404"/>
                </a:cxn>
                <a:cxn ang="0">
                  <a:pos x="264" y="386"/>
                </a:cxn>
                <a:cxn ang="0">
                  <a:pos x="240" y="377"/>
                </a:cxn>
                <a:cxn ang="0">
                  <a:pos x="206" y="384"/>
                </a:cxn>
                <a:cxn ang="0">
                  <a:pos x="199" y="351"/>
                </a:cxn>
                <a:cxn ang="0">
                  <a:pos x="198" y="298"/>
                </a:cxn>
                <a:cxn ang="0">
                  <a:pos x="171" y="288"/>
                </a:cxn>
                <a:cxn ang="0">
                  <a:pos x="146" y="308"/>
                </a:cxn>
                <a:cxn ang="0">
                  <a:pos x="107" y="308"/>
                </a:cxn>
                <a:cxn ang="0">
                  <a:pos x="90" y="263"/>
                </a:cxn>
                <a:cxn ang="0">
                  <a:pos x="55" y="262"/>
                </a:cxn>
                <a:cxn ang="0">
                  <a:pos x="20" y="261"/>
                </a:cxn>
                <a:cxn ang="0">
                  <a:pos x="0" y="258"/>
                </a:cxn>
                <a:cxn ang="0">
                  <a:pos x="8" y="239"/>
                </a:cxn>
                <a:cxn ang="0">
                  <a:pos x="29" y="236"/>
                </a:cxn>
                <a:cxn ang="0">
                  <a:pos x="47" y="227"/>
                </a:cxn>
                <a:cxn ang="0">
                  <a:pos x="65" y="222"/>
                </a:cxn>
                <a:cxn ang="0">
                  <a:pos x="83" y="189"/>
                </a:cxn>
                <a:cxn ang="0">
                  <a:pos x="101" y="152"/>
                </a:cxn>
                <a:cxn ang="0">
                  <a:pos x="117" y="116"/>
                </a:cxn>
                <a:cxn ang="0">
                  <a:pos x="123" y="81"/>
                </a:cxn>
                <a:cxn ang="0">
                  <a:pos x="132" y="42"/>
                </a:cxn>
                <a:cxn ang="0">
                  <a:pos x="149" y="4"/>
                </a:cxn>
                <a:cxn ang="0">
                  <a:pos x="188" y="22"/>
                </a:cxn>
                <a:cxn ang="0">
                  <a:pos x="217" y="14"/>
                </a:cxn>
                <a:cxn ang="0">
                  <a:pos x="248" y="8"/>
                </a:cxn>
                <a:cxn ang="0">
                  <a:pos x="270" y="0"/>
                </a:cxn>
                <a:cxn ang="0">
                  <a:pos x="302" y="4"/>
                </a:cxn>
                <a:cxn ang="0">
                  <a:pos x="318" y="12"/>
                </a:cxn>
                <a:cxn ang="0">
                  <a:pos x="347" y="21"/>
                </a:cxn>
                <a:cxn ang="0">
                  <a:pos x="370" y="29"/>
                </a:cxn>
                <a:cxn ang="0">
                  <a:pos x="383" y="63"/>
                </a:cxn>
                <a:cxn ang="0">
                  <a:pos x="380" y="89"/>
                </a:cxn>
                <a:cxn ang="0">
                  <a:pos x="362" y="130"/>
                </a:cxn>
              </a:cxnLst>
              <a:rect l="0" t="0" r="r" b="b"/>
              <a:pathLst>
                <a:path w="394" h="437">
                  <a:moveTo>
                    <a:pt x="358" y="156"/>
                  </a:moveTo>
                  <a:lnTo>
                    <a:pt x="349" y="173"/>
                  </a:lnTo>
                  <a:lnTo>
                    <a:pt x="344" y="186"/>
                  </a:lnTo>
                  <a:lnTo>
                    <a:pt x="346" y="186"/>
                  </a:lnTo>
                  <a:lnTo>
                    <a:pt x="346" y="188"/>
                  </a:lnTo>
                  <a:lnTo>
                    <a:pt x="347" y="190"/>
                  </a:lnTo>
                  <a:lnTo>
                    <a:pt x="350" y="209"/>
                  </a:lnTo>
                  <a:lnTo>
                    <a:pt x="354" y="227"/>
                  </a:lnTo>
                  <a:lnTo>
                    <a:pt x="355" y="245"/>
                  </a:lnTo>
                  <a:lnTo>
                    <a:pt x="355" y="262"/>
                  </a:lnTo>
                  <a:lnTo>
                    <a:pt x="362" y="281"/>
                  </a:lnTo>
                  <a:lnTo>
                    <a:pt x="372" y="298"/>
                  </a:lnTo>
                  <a:lnTo>
                    <a:pt x="380" y="315"/>
                  </a:lnTo>
                  <a:lnTo>
                    <a:pt x="361" y="318"/>
                  </a:lnTo>
                  <a:lnTo>
                    <a:pt x="342" y="323"/>
                  </a:lnTo>
                  <a:lnTo>
                    <a:pt x="331" y="341"/>
                  </a:lnTo>
                  <a:lnTo>
                    <a:pt x="336" y="360"/>
                  </a:lnTo>
                  <a:lnTo>
                    <a:pt x="334" y="381"/>
                  </a:lnTo>
                  <a:lnTo>
                    <a:pt x="332" y="400"/>
                  </a:lnTo>
                  <a:lnTo>
                    <a:pt x="352" y="414"/>
                  </a:lnTo>
                  <a:lnTo>
                    <a:pt x="359" y="407"/>
                  </a:lnTo>
                  <a:lnTo>
                    <a:pt x="354" y="437"/>
                  </a:lnTo>
                  <a:lnTo>
                    <a:pt x="349" y="435"/>
                  </a:lnTo>
                  <a:lnTo>
                    <a:pt x="341" y="435"/>
                  </a:lnTo>
                  <a:lnTo>
                    <a:pt x="324" y="412"/>
                  </a:lnTo>
                  <a:lnTo>
                    <a:pt x="311" y="404"/>
                  </a:lnTo>
                  <a:lnTo>
                    <a:pt x="302" y="394"/>
                  </a:lnTo>
                  <a:lnTo>
                    <a:pt x="294" y="404"/>
                  </a:lnTo>
                  <a:lnTo>
                    <a:pt x="268" y="393"/>
                  </a:lnTo>
                  <a:lnTo>
                    <a:pt x="264" y="386"/>
                  </a:lnTo>
                  <a:lnTo>
                    <a:pt x="247" y="388"/>
                  </a:lnTo>
                  <a:lnTo>
                    <a:pt x="240" y="377"/>
                  </a:lnTo>
                  <a:lnTo>
                    <a:pt x="223" y="381"/>
                  </a:lnTo>
                  <a:lnTo>
                    <a:pt x="206" y="384"/>
                  </a:lnTo>
                  <a:lnTo>
                    <a:pt x="205" y="375"/>
                  </a:lnTo>
                  <a:lnTo>
                    <a:pt x="199" y="351"/>
                  </a:lnTo>
                  <a:lnTo>
                    <a:pt x="198" y="324"/>
                  </a:lnTo>
                  <a:lnTo>
                    <a:pt x="198" y="298"/>
                  </a:lnTo>
                  <a:lnTo>
                    <a:pt x="170" y="293"/>
                  </a:lnTo>
                  <a:lnTo>
                    <a:pt x="171" y="288"/>
                  </a:lnTo>
                  <a:lnTo>
                    <a:pt x="150" y="287"/>
                  </a:lnTo>
                  <a:lnTo>
                    <a:pt x="146" y="308"/>
                  </a:lnTo>
                  <a:lnTo>
                    <a:pt x="121" y="312"/>
                  </a:lnTo>
                  <a:lnTo>
                    <a:pt x="107" y="308"/>
                  </a:lnTo>
                  <a:lnTo>
                    <a:pt x="98" y="285"/>
                  </a:lnTo>
                  <a:lnTo>
                    <a:pt x="90" y="263"/>
                  </a:lnTo>
                  <a:lnTo>
                    <a:pt x="73" y="263"/>
                  </a:lnTo>
                  <a:lnTo>
                    <a:pt x="55" y="262"/>
                  </a:lnTo>
                  <a:lnTo>
                    <a:pt x="37" y="261"/>
                  </a:lnTo>
                  <a:lnTo>
                    <a:pt x="20" y="261"/>
                  </a:lnTo>
                  <a:lnTo>
                    <a:pt x="3" y="263"/>
                  </a:lnTo>
                  <a:lnTo>
                    <a:pt x="0" y="258"/>
                  </a:lnTo>
                  <a:lnTo>
                    <a:pt x="7" y="257"/>
                  </a:lnTo>
                  <a:lnTo>
                    <a:pt x="8" y="239"/>
                  </a:lnTo>
                  <a:lnTo>
                    <a:pt x="18" y="232"/>
                  </a:lnTo>
                  <a:lnTo>
                    <a:pt x="29" y="236"/>
                  </a:lnTo>
                  <a:lnTo>
                    <a:pt x="35" y="228"/>
                  </a:lnTo>
                  <a:lnTo>
                    <a:pt x="47" y="227"/>
                  </a:lnTo>
                  <a:lnTo>
                    <a:pt x="49" y="238"/>
                  </a:lnTo>
                  <a:lnTo>
                    <a:pt x="65" y="222"/>
                  </a:lnTo>
                  <a:lnTo>
                    <a:pt x="80" y="207"/>
                  </a:lnTo>
                  <a:lnTo>
                    <a:pt x="83" y="189"/>
                  </a:lnTo>
                  <a:lnTo>
                    <a:pt x="86" y="171"/>
                  </a:lnTo>
                  <a:lnTo>
                    <a:pt x="101" y="152"/>
                  </a:lnTo>
                  <a:lnTo>
                    <a:pt x="114" y="132"/>
                  </a:lnTo>
                  <a:lnTo>
                    <a:pt x="117" y="116"/>
                  </a:lnTo>
                  <a:lnTo>
                    <a:pt x="120" y="98"/>
                  </a:lnTo>
                  <a:lnTo>
                    <a:pt x="123" y="81"/>
                  </a:lnTo>
                  <a:lnTo>
                    <a:pt x="127" y="63"/>
                  </a:lnTo>
                  <a:lnTo>
                    <a:pt x="132" y="42"/>
                  </a:lnTo>
                  <a:lnTo>
                    <a:pt x="131" y="26"/>
                  </a:lnTo>
                  <a:lnTo>
                    <a:pt x="149" y="4"/>
                  </a:lnTo>
                  <a:lnTo>
                    <a:pt x="169" y="16"/>
                  </a:lnTo>
                  <a:lnTo>
                    <a:pt x="188" y="22"/>
                  </a:lnTo>
                  <a:lnTo>
                    <a:pt x="209" y="28"/>
                  </a:lnTo>
                  <a:lnTo>
                    <a:pt x="217" y="14"/>
                  </a:lnTo>
                  <a:lnTo>
                    <a:pt x="227" y="15"/>
                  </a:lnTo>
                  <a:lnTo>
                    <a:pt x="248" y="8"/>
                  </a:lnTo>
                  <a:lnTo>
                    <a:pt x="263" y="8"/>
                  </a:lnTo>
                  <a:lnTo>
                    <a:pt x="270" y="0"/>
                  </a:lnTo>
                  <a:lnTo>
                    <a:pt x="287" y="3"/>
                  </a:lnTo>
                  <a:lnTo>
                    <a:pt x="302" y="4"/>
                  </a:lnTo>
                  <a:lnTo>
                    <a:pt x="313" y="8"/>
                  </a:lnTo>
                  <a:lnTo>
                    <a:pt x="318" y="12"/>
                  </a:lnTo>
                  <a:lnTo>
                    <a:pt x="335" y="22"/>
                  </a:lnTo>
                  <a:lnTo>
                    <a:pt x="347" y="21"/>
                  </a:lnTo>
                  <a:lnTo>
                    <a:pt x="355" y="15"/>
                  </a:lnTo>
                  <a:lnTo>
                    <a:pt x="370" y="29"/>
                  </a:lnTo>
                  <a:lnTo>
                    <a:pt x="384" y="42"/>
                  </a:lnTo>
                  <a:lnTo>
                    <a:pt x="383" y="63"/>
                  </a:lnTo>
                  <a:lnTo>
                    <a:pt x="394" y="74"/>
                  </a:lnTo>
                  <a:lnTo>
                    <a:pt x="380" y="89"/>
                  </a:lnTo>
                  <a:lnTo>
                    <a:pt x="367" y="104"/>
                  </a:lnTo>
                  <a:lnTo>
                    <a:pt x="362" y="130"/>
                  </a:lnTo>
                  <a:lnTo>
                    <a:pt x="358" y="156"/>
                  </a:lnTo>
                  <a:close/>
                </a:path>
              </a:pathLst>
            </a:custGeom>
            <a:solidFill>
              <a:srgbClr val="DDCC8D"/>
            </a:solidFill>
            <a:ln w="1588">
              <a:solidFill>
                <a:srgbClr val="000000"/>
              </a:solidFill>
              <a:prstDash val="solid"/>
              <a:round/>
              <a:headEnd/>
              <a:tailEnd/>
            </a:ln>
          </p:spPr>
          <p:txBody>
            <a:bodyPr/>
            <a:lstStyle/>
            <a:p>
              <a:endParaRPr lang="en-US"/>
            </a:p>
          </p:txBody>
        </p:sp>
        <p:sp>
          <p:nvSpPr>
            <p:cNvPr id="327884" name="Freeform 204"/>
            <p:cNvSpPr>
              <a:spLocks/>
            </p:cNvSpPr>
            <p:nvPr/>
          </p:nvSpPr>
          <p:spPr bwMode="auto">
            <a:xfrm>
              <a:off x="3025" y="2419"/>
              <a:ext cx="182" cy="170"/>
            </a:xfrm>
            <a:custGeom>
              <a:avLst/>
              <a:gdLst/>
              <a:ahLst/>
              <a:cxnLst>
                <a:cxn ang="0">
                  <a:pos x="42" y="110"/>
                </a:cxn>
                <a:cxn ang="0">
                  <a:pos x="21" y="111"/>
                </a:cxn>
                <a:cxn ang="0">
                  <a:pos x="1" y="111"/>
                </a:cxn>
                <a:cxn ang="0">
                  <a:pos x="1" y="131"/>
                </a:cxn>
                <a:cxn ang="0">
                  <a:pos x="1" y="149"/>
                </a:cxn>
                <a:cxn ang="0">
                  <a:pos x="0" y="168"/>
                </a:cxn>
                <a:cxn ang="0">
                  <a:pos x="0" y="186"/>
                </a:cxn>
                <a:cxn ang="0">
                  <a:pos x="14" y="203"/>
                </a:cxn>
                <a:cxn ang="0">
                  <a:pos x="28" y="219"/>
                </a:cxn>
                <a:cxn ang="0">
                  <a:pos x="43" y="217"/>
                </a:cxn>
                <a:cxn ang="0">
                  <a:pos x="64" y="224"/>
                </a:cxn>
                <a:cxn ang="0">
                  <a:pos x="93" y="230"/>
                </a:cxn>
                <a:cxn ang="0">
                  <a:pos x="113" y="213"/>
                </a:cxn>
                <a:cxn ang="0">
                  <a:pos x="134" y="195"/>
                </a:cxn>
                <a:cxn ang="0">
                  <a:pos x="141" y="181"/>
                </a:cxn>
                <a:cxn ang="0">
                  <a:pos x="156" y="177"/>
                </a:cxn>
                <a:cxn ang="0">
                  <a:pos x="171" y="174"/>
                </a:cxn>
                <a:cxn ang="0">
                  <a:pos x="168" y="161"/>
                </a:cxn>
                <a:cxn ang="0">
                  <a:pos x="183" y="155"/>
                </a:cxn>
                <a:cxn ang="0">
                  <a:pos x="199" y="149"/>
                </a:cxn>
                <a:cxn ang="0">
                  <a:pos x="215" y="141"/>
                </a:cxn>
                <a:cxn ang="0">
                  <a:pos x="230" y="135"/>
                </a:cxn>
                <a:cxn ang="0">
                  <a:pos x="221" y="125"/>
                </a:cxn>
                <a:cxn ang="0">
                  <a:pos x="231" y="103"/>
                </a:cxn>
                <a:cxn ang="0">
                  <a:pos x="234" y="97"/>
                </a:cxn>
                <a:cxn ang="0">
                  <a:pos x="235" y="79"/>
                </a:cxn>
                <a:cxn ang="0">
                  <a:pos x="236" y="61"/>
                </a:cxn>
                <a:cxn ang="0">
                  <a:pos x="241" y="53"/>
                </a:cxn>
                <a:cxn ang="0">
                  <a:pos x="229" y="33"/>
                </a:cxn>
                <a:cxn ang="0">
                  <a:pos x="227" y="29"/>
                </a:cxn>
                <a:cxn ang="0">
                  <a:pos x="206" y="15"/>
                </a:cxn>
                <a:cxn ang="0">
                  <a:pos x="185" y="3"/>
                </a:cxn>
                <a:cxn ang="0">
                  <a:pos x="183" y="0"/>
                </a:cxn>
                <a:cxn ang="0">
                  <a:pos x="164" y="3"/>
                </a:cxn>
                <a:cxn ang="0">
                  <a:pos x="145" y="8"/>
                </a:cxn>
                <a:cxn ang="0">
                  <a:pos x="134" y="26"/>
                </a:cxn>
                <a:cxn ang="0">
                  <a:pos x="139" y="45"/>
                </a:cxn>
                <a:cxn ang="0">
                  <a:pos x="137" y="66"/>
                </a:cxn>
                <a:cxn ang="0">
                  <a:pos x="135" y="85"/>
                </a:cxn>
                <a:cxn ang="0">
                  <a:pos x="155" y="99"/>
                </a:cxn>
                <a:cxn ang="0">
                  <a:pos x="162" y="92"/>
                </a:cxn>
                <a:cxn ang="0">
                  <a:pos x="157" y="122"/>
                </a:cxn>
                <a:cxn ang="0">
                  <a:pos x="152" y="120"/>
                </a:cxn>
                <a:cxn ang="0">
                  <a:pos x="144" y="120"/>
                </a:cxn>
                <a:cxn ang="0">
                  <a:pos x="127" y="97"/>
                </a:cxn>
                <a:cxn ang="0">
                  <a:pos x="114" y="89"/>
                </a:cxn>
                <a:cxn ang="0">
                  <a:pos x="105" y="79"/>
                </a:cxn>
                <a:cxn ang="0">
                  <a:pos x="97" y="89"/>
                </a:cxn>
                <a:cxn ang="0">
                  <a:pos x="71" y="78"/>
                </a:cxn>
                <a:cxn ang="0">
                  <a:pos x="67" y="71"/>
                </a:cxn>
                <a:cxn ang="0">
                  <a:pos x="50" y="73"/>
                </a:cxn>
                <a:cxn ang="0">
                  <a:pos x="43" y="62"/>
                </a:cxn>
                <a:cxn ang="0">
                  <a:pos x="43" y="86"/>
                </a:cxn>
                <a:cxn ang="0">
                  <a:pos x="42" y="110"/>
                </a:cxn>
              </a:cxnLst>
              <a:rect l="0" t="0" r="r" b="b"/>
              <a:pathLst>
                <a:path w="241" h="230">
                  <a:moveTo>
                    <a:pt x="42" y="110"/>
                  </a:moveTo>
                  <a:lnTo>
                    <a:pt x="21" y="111"/>
                  </a:lnTo>
                  <a:lnTo>
                    <a:pt x="1" y="111"/>
                  </a:lnTo>
                  <a:lnTo>
                    <a:pt x="1" y="131"/>
                  </a:lnTo>
                  <a:lnTo>
                    <a:pt x="1" y="149"/>
                  </a:lnTo>
                  <a:lnTo>
                    <a:pt x="0" y="168"/>
                  </a:lnTo>
                  <a:lnTo>
                    <a:pt x="0" y="186"/>
                  </a:lnTo>
                  <a:lnTo>
                    <a:pt x="14" y="203"/>
                  </a:lnTo>
                  <a:lnTo>
                    <a:pt x="28" y="219"/>
                  </a:lnTo>
                  <a:lnTo>
                    <a:pt x="43" y="217"/>
                  </a:lnTo>
                  <a:lnTo>
                    <a:pt x="64" y="224"/>
                  </a:lnTo>
                  <a:lnTo>
                    <a:pt x="93" y="230"/>
                  </a:lnTo>
                  <a:lnTo>
                    <a:pt x="113" y="213"/>
                  </a:lnTo>
                  <a:lnTo>
                    <a:pt x="134" y="195"/>
                  </a:lnTo>
                  <a:lnTo>
                    <a:pt x="141" y="181"/>
                  </a:lnTo>
                  <a:lnTo>
                    <a:pt x="156" y="177"/>
                  </a:lnTo>
                  <a:lnTo>
                    <a:pt x="171" y="174"/>
                  </a:lnTo>
                  <a:lnTo>
                    <a:pt x="168" y="161"/>
                  </a:lnTo>
                  <a:lnTo>
                    <a:pt x="183" y="155"/>
                  </a:lnTo>
                  <a:lnTo>
                    <a:pt x="199" y="149"/>
                  </a:lnTo>
                  <a:lnTo>
                    <a:pt x="215" y="141"/>
                  </a:lnTo>
                  <a:lnTo>
                    <a:pt x="230" y="135"/>
                  </a:lnTo>
                  <a:lnTo>
                    <a:pt x="221" y="125"/>
                  </a:lnTo>
                  <a:lnTo>
                    <a:pt x="231" y="103"/>
                  </a:lnTo>
                  <a:lnTo>
                    <a:pt x="234" y="97"/>
                  </a:lnTo>
                  <a:lnTo>
                    <a:pt x="235" y="79"/>
                  </a:lnTo>
                  <a:lnTo>
                    <a:pt x="236" y="61"/>
                  </a:lnTo>
                  <a:lnTo>
                    <a:pt x="241" y="53"/>
                  </a:lnTo>
                  <a:lnTo>
                    <a:pt x="229" y="33"/>
                  </a:lnTo>
                  <a:lnTo>
                    <a:pt x="227" y="29"/>
                  </a:lnTo>
                  <a:lnTo>
                    <a:pt x="206" y="15"/>
                  </a:lnTo>
                  <a:lnTo>
                    <a:pt x="185" y="3"/>
                  </a:lnTo>
                  <a:lnTo>
                    <a:pt x="183" y="0"/>
                  </a:lnTo>
                  <a:lnTo>
                    <a:pt x="164" y="3"/>
                  </a:lnTo>
                  <a:lnTo>
                    <a:pt x="145" y="8"/>
                  </a:lnTo>
                  <a:lnTo>
                    <a:pt x="134" y="26"/>
                  </a:lnTo>
                  <a:lnTo>
                    <a:pt x="139" y="45"/>
                  </a:lnTo>
                  <a:lnTo>
                    <a:pt x="137" y="66"/>
                  </a:lnTo>
                  <a:lnTo>
                    <a:pt x="135" y="85"/>
                  </a:lnTo>
                  <a:lnTo>
                    <a:pt x="155" y="99"/>
                  </a:lnTo>
                  <a:lnTo>
                    <a:pt x="162" y="92"/>
                  </a:lnTo>
                  <a:lnTo>
                    <a:pt x="157" y="122"/>
                  </a:lnTo>
                  <a:lnTo>
                    <a:pt x="152" y="120"/>
                  </a:lnTo>
                  <a:lnTo>
                    <a:pt x="144" y="120"/>
                  </a:lnTo>
                  <a:lnTo>
                    <a:pt x="127" y="97"/>
                  </a:lnTo>
                  <a:lnTo>
                    <a:pt x="114" y="89"/>
                  </a:lnTo>
                  <a:lnTo>
                    <a:pt x="105" y="79"/>
                  </a:lnTo>
                  <a:lnTo>
                    <a:pt x="97" y="89"/>
                  </a:lnTo>
                  <a:lnTo>
                    <a:pt x="71" y="78"/>
                  </a:lnTo>
                  <a:lnTo>
                    <a:pt x="67" y="71"/>
                  </a:lnTo>
                  <a:lnTo>
                    <a:pt x="50" y="73"/>
                  </a:lnTo>
                  <a:lnTo>
                    <a:pt x="43" y="62"/>
                  </a:lnTo>
                  <a:lnTo>
                    <a:pt x="43" y="86"/>
                  </a:lnTo>
                  <a:lnTo>
                    <a:pt x="42" y="110"/>
                  </a:lnTo>
                  <a:close/>
                </a:path>
              </a:pathLst>
            </a:custGeom>
            <a:solidFill>
              <a:srgbClr val="DDCC8D"/>
            </a:solidFill>
            <a:ln w="1588">
              <a:solidFill>
                <a:srgbClr val="000000"/>
              </a:solidFill>
              <a:prstDash val="solid"/>
              <a:round/>
              <a:headEnd/>
              <a:tailEnd/>
            </a:ln>
          </p:spPr>
          <p:txBody>
            <a:bodyPr/>
            <a:lstStyle/>
            <a:p>
              <a:endParaRPr lang="en-US"/>
            </a:p>
          </p:txBody>
        </p:sp>
        <p:sp>
          <p:nvSpPr>
            <p:cNvPr id="327885" name="Freeform 205"/>
            <p:cNvSpPr>
              <a:spLocks/>
            </p:cNvSpPr>
            <p:nvPr/>
          </p:nvSpPr>
          <p:spPr bwMode="auto">
            <a:xfrm>
              <a:off x="3074" y="2547"/>
              <a:ext cx="118" cy="116"/>
            </a:xfrm>
            <a:custGeom>
              <a:avLst/>
              <a:gdLst/>
              <a:ahLst/>
              <a:cxnLst>
                <a:cxn ang="0">
                  <a:pos x="77" y="150"/>
                </a:cxn>
                <a:cxn ang="0">
                  <a:pos x="73" y="146"/>
                </a:cxn>
                <a:cxn ang="0">
                  <a:pos x="56" y="138"/>
                </a:cxn>
                <a:cxn ang="0">
                  <a:pos x="49" y="119"/>
                </a:cxn>
                <a:cxn ang="0">
                  <a:pos x="43" y="111"/>
                </a:cxn>
                <a:cxn ang="0">
                  <a:pos x="39" y="107"/>
                </a:cxn>
                <a:cxn ang="0">
                  <a:pos x="25" y="96"/>
                </a:cxn>
                <a:cxn ang="0">
                  <a:pos x="13" y="73"/>
                </a:cxn>
                <a:cxn ang="0">
                  <a:pos x="0" y="50"/>
                </a:cxn>
                <a:cxn ang="0">
                  <a:pos x="29" y="56"/>
                </a:cxn>
                <a:cxn ang="0">
                  <a:pos x="49" y="39"/>
                </a:cxn>
                <a:cxn ang="0">
                  <a:pos x="70" y="21"/>
                </a:cxn>
                <a:cxn ang="0">
                  <a:pos x="77" y="7"/>
                </a:cxn>
                <a:cxn ang="0">
                  <a:pos x="92" y="3"/>
                </a:cxn>
                <a:cxn ang="0">
                  <a:pos x="107" y="0"/>
                </a:cxn>
                <a:cxn ang="0">
                  <a:pos x="107" y="8"/>
                </a:cxn>
                <a:cxn ang="0">
                  <a:pos x="117" y="8"/>
                </a:cxn>
                <a:cxn ang="0">
                  <a:pos x="137" y="17"/>
                </a:cxn>
                <a:cxn ang="0">
                  <a:pos x="157" y="25"/>
                </a:cxn>
                <a:cxn ang="0">
                  <a:pos x="157" y="53"/>
                </a:cxn>
                <a:cxn ang="0">
                  <a:pos x="153" y="73"/>
                </a:cxn>
                <a:cxn ang="0">
                  <a:pos x="155" y="93"/>
                </a:cxn>
                <a:cxn ang="0">
                  <a:pos x="148" y="114"/>
                </a:cxn>
                <a:cxn ang="0">
                  <a:pos x="143" y="133"/>
                </a:cxn>
                <a:cxn ang="0">
                  <a:pos x="131" y="145"/>
                </a:cxn>
                <a:cxn ang="0">
                  <a:pos x="118" y="157"/>
                </a:cxn>
                <a:cxn ang="0">
                  <a:pos x="99" y="155"/>
                </a:cxn>
                <a:cxn ang="0">
                  <a:pos x="80" y="152"/>
                </a:cxn>
                <a:cxn ang="0">
                  <a:pos x="77" y="150"/>
                </a:cxn>
              </a:cxnLst>
              <a:rect l="0" t="0" r="r" b="b"/>
              <a:pathLst>
                <a:path w="157" h="157">
                  <a:moveTo>
                    <a:pt x="77" y="150"/>
                  </a:moveTo>
                  <a:lnTo>
                    <a:pt x="73" y="146"/>
                  </a:lnTo>
                  <a:lnTo>
                    <a:pt x="56" y="138"/>
                  </a:lnTo>
                  <a:lnTo>
                    <a:pt x="49" y="119"/>
                  </a:lnTo>
                  <a:lnTo>
                    <a:pt x="43" y="111"/>
                  </a:lnTo>
                  <a:lnTo>
                    <a:pt x="39" y="107"/>
                  </a:lnTo>
                  <a:lnTo>
                    <a:pt x="25" y="96"/>
                  </a:lnTo>
                  <a:lnTo>
                    <a:pt x="13" y="73"/>
                  </a:lnTo>
                  <a:lnTo>
                    <a:pt x="0" y="50"/>
                  </a:lnTo>
                  <a:lnTo>
                    <a:pt x="29" y="56"/>
                  </a:lnTo>
                  <a:lnTo>
                    <a:pt x="49" y="39"/>
                  </a:lnTo>
                  <a:lnTo>
                    <a:pt x="70" y="21"/>
                  </a:lnTo>
                  <a:lnTo>
                    <a:pt x="77" y="7"/>
                  </a:lnTo>
                  <a:lnTo>
                    <a:pt x="92" y="3"/>
                  </a:lnTo>
                  <a:lnTo>
                    <a:pt x="107" y="0"/>
                  </a:lnTo>
                  <a:lnTo>
                    <a:pt x="107" y="8"/>
                  </a:lnTo>
                  <a:lnTo>
                    <a:pt x="117" y="8"/>
                  </a:lnTo>
                  <a:lnTo>
                    <a:pt x="137" y="17"/>
                  </a:lnTo>
                  <a:lnTo>
                    <a:pt x="157" y="25"/>
                  </a:lnTo>
                  <a:lnTo>
                    <a:pt x="157" y="53"/>
                  </a:lnTo>
                  <a:lnTo>
                    <a:pt x="153" y="73"/>
                  </a:lnTo>
                  <a:lnTo>
                    <a:pt x="155" y="93"/>
                  </a:lnTo>
                  <a:lnTo>
                    <a:pt x="148" y="114"/>
                  </a:lnTo>
                  <a:lnTo>
                    <a:pt x="143" y="133"/>
                  </a:lnTo>
                  <a:lnTo>
                    <a:pt x="131" y="145"/>
                  </a:lnTo>
                  <a:lnTo>
                    <a:pt x="118" y="157"/>
                  </a:lnTo>
                  <a:lnTo>
                    <a:pt x="99" y="155"/>
                  </a:lnTo>
                  <a:lnTo>
                    <a:pt x="80" y="152"/>
                  </a:lnTo>
                  <a:lnTo>
                    <a:pt x="77" y="150"/>
                  </a:lnTo>
                  <a:close/>
                </a:path>
              </a:pathLst>
            </a:custGeom>
            <a:solidFill>
              <a:srgbClr val="DDCC8D"/>
            </a:solidFill>
            <a:ln w="1588">
              <a:solidFill>
                <a:srgbClr val="000000"/>
              </a:solidFill>
              <a:prstDash val="solid"/>
              <a:round/>
              <a:headEnd/>
              <a:tailEnd/>
            </a:ln>
          </p:spPr>
          <p:txBody>
            <a:bodyPr/>
            <a:lstStyle/>
            <a:p>
              <a:endParaRPr lang="en-US"/>
            </a:p>
          </p:txBody>
        </p:sp>
        <p:sp>
          <p:nvSpPr>
            <p:cNvPr id="327886" name="Freeform 206"/>
            <p:cNvSpPr>
              <a:spLocks/>
            </p:cNvSpPr>
            <p:nvPr/>
          </p:nvSpPr>
          <p:spPr bwMode="auto">
            <a:xfrm>
              <a:off x="1832" y="2795"/>
              <a:ext cx="75" cy="82"/>
            </a:xfrm>
            <a:custGeom>
              <a:avLst/>
              <a:gdLst/>
              <a:ahLst/>
              <a:cxnLst>
                <a:cxn ang="0">
                  <a:pos x="97" y="58"/>
                </a:cxn>
                <a:cxn ang="0">
                  <a:pos x="77" y="42"/>
                </a:cxn>
                <a:cxn ang="0">
                  <a:pos x="55" y="26"/>
                </a:cxn>
                <a:cxn ang="0">
                  <a:pos x="43" y="19"/>
                </a:cxn>
                <a:cxn ang="0">
                  <a:pos x="37" y="19"/>
                </a:cxn>
                <a:cxn ang="0">
                  <a:pos x="12" y="0"/>
                </a:cxn>
                <a:cxn ang="0">
                  <a:pos x="2" y="2"/>
                </a:cxn>
                <a:cxn ang="0">
                  <a:pos x="2" y="4"/>
                </a:cxn>
                <a:cxn ang="0">
                  <a:pos x="1" y="29"/>
                </a:cxn>
                <a:cxn ang="0">
                  <a:pos x="0" y="54"/>
                </a:cxn>
                <a:cxn ang="0">
                  <a:pos x="1" y="58"/>
                </a:cxn>
                <a:cxn ang="0">
                  <a:pos x="0" y="77"/>
                </a:cxn>
                <a:cxn ang="0">
                  <a:pos x="9" y="96"/>
                </a:cxn>
                <a:cxn ang="0">
                  <a:pos x="35" y="106"/>
                </a:cxn>
                <a:cxn ang="0">
                  <a:pos x="67" y="112"/>
                </a:cxn>
                <a:cxn ang="0">
                  <a:pos x="85" y="104"/>
                </a:cxn>
                <a:cxn ang="0">
                  <a:pos x="99" y="84"/>
                </a:cxn>
                <a:cxn ang="0">
                  <a:pos x="95" y="68"/>
                </a:cxn>
                <a:cxn ang="0">
                  <a:pos x="97" y="58"/>
                </a:cxn>
              </a:cxnLst>
              <a:rect l="0" t="0" r="r" b="b"/>
              <a:pathLst>
                <a:path w="99" h="112">
                  <a:moveTo>
                    <a:pt x="97" y="58"/>
                  </a:moveTo>
                  <a:lnTo>
                    <a:pt x="77" y="42"/>
                  </a:lnTo>
                  <a:lnTo>
                    <a:pt x="55" y="26"/>
                  </a:lnTo>
                  <a:lnTo>
                    <a:pt x="43" y="19"/>
                  </a:lnTo>
                  <a:lnTo>
                    <a:pt x="37" y="19"/>
                  </a:lnTo>
                  <a:lnTo>
                    <a:pt x="12" y="0"/>
                  </a:lnTo>
                  <a:lnTo>
                    <a:pt x="2" y="2"/>
                  </a:lnTo>
                  <a:lnTo>
                    <a:pt x="2" y="4"/>
                  </a:lnTo>
                  <a:lnTo>
                    <a:pt x="1" y="29"/>
                  </a:lnTo>
                  <a:lnTo>
                    <a:pt x="0" y="54"/>
                  </a:lnTo>
                  <a:lnTo>
                    <a:pt x="1" y="58"/>
                  </a:lnTo>
                  <a:lnTo>
                    <a:pt x="0" y="77"/>
                  </a:lnTo>
                  <a:lnTo>
                    <a:pt x="9" y="96"/>
                  </a:lnTo>
                  <a:lnTo>
                    <a:pt x="35" y="106"/>
                  </a:lnTo>
                  <a:lnTo>
                    <a:pt x="67" y="112"/>
                  </a:lnTo>
                  <a:lnTo>
                    <a:pt x="85" y="104"/>
                  </a:lnTo>
                  <a:lnTo>
                    <a:pt x="99" y="84"/>
                  </a:lnTo>
                  <a:lnTo>
                    <a:pt x="95" y="68"/>
                  </a:lnTo>
                  <a:lnTo>
                    <a:pt x="97" y="58"/>
                  </a:lnTo>
                  <a:close/>
                </a:path>
              </a:pathLst>
            </a:custGeom>
            <a:solidFill>
              <a:srgbClr val="DDCC8D"/>
            </a:solidFill>
            <a:ln w="1588">
              <a:solidFill>
                <a:srgbClr val="000000"/>
              </a:solidFill>
              <a:prstDash val="solid"/>
              <a:round/>
              <a:headEnd/>
              <a:tailEnd/>
            </a:ln>
          </p:spPr>
          <p:txBody>
            <a:bodyPr/>
            <a:lstStyle/>
            <a:p>
              <a:endParaRPr lang="en-US"/>
            </a:p>
          </p:txBody>
        </p:sp>
        <p:sp>
          <p:nvSpPr>
            <p:cNvPr id="327887" name="Freeform 207"/>
            <p:cNvSpPr>
              <a:spLocks/>
            </p:cNvSpPr>
            <p:nvPr/>
          </p:nvSpPr>
          <p:spPr bwMode="auto">
            <a:xfrm>
              <a:off x="1648" y="2653"/>
              <a:ext cx="236" cy="517"/>
            </a:xfrm>
            <a:custGeom>
              <a:avLst/>
              <a:gdLst/>
              <a:ahLst/>
              <a:cxnLst>
                <a:cxn ang="0">
                  <a:pos x="175" y="447"/>
                </a:cxn>
                <a:cxn ang="0">
                  <a:pos x="170" y="475"/>
                </a:cxn>
                <a:cxn ang="0">
                  <a:pos x="184" y="476"/>
                </a:cxn>
                <a:cxn ang="0">
                  <a:pos x="196" y="489"/>
                </a:cxn>
                <a:cxn ang="0">
                  <a:pos x="170" y="486"/>
                </a:cxn>
                <a:cxn ang="0">
                  <a:pos x="172" y="511"/>
                </a:cxn>
                <a:cxn ang="0">
                  <a:pos x="170" y="540"/>
                </a:cxn>
                <a:cxn ang="0">
                  <a:pos x="150" y="572"/>
                </a:cxn>
                <a:cxn ang="0">
                  <a:pos x="191" y="594"/>
                </a:cxn>
                <a:cxn ang="0">
                  <a:pos x="191" y="607"/>
                </a:cxn>
                <a:cxn ang="0">
                  <a:pos x="170" y="636"/>
                </a:cxn>
                <a:cxn ang="0">
                  <a:pos x="158" y="650"/>
                </a:cxn>
                <a:cxn ang="0">
                  <a:pos x="164" y="657"/>
                </a:cxn>
                <a:cxn ang="0">
                  <a:pos x="156" y="675"/>
                </a:cxn>
                <a:cxn ang="0">
                  <a:pos x="161" y="688"/>
                </a:cxn>
                <a:cxn ang="0">
                  <a:pos x="185" y="705"/>
                </a:cxn>
                <a:cxn ang="0">
                  <a:pos x="118" y="694"/>
                </a:cxn>
                <a:cxn ang="0">
                  <a:pos x="95" y="667"/>
                </a:cxn>
                <a:cxn ang="0">
                  <a:pos x="66" y="637"/>
                </a:cxn>
                <a:cxn ang="0">
                  <a:pos x="74" y="592"/>
                </a:cxn>
                <a:cxn ang="0">
                  <a:pos x="70" y="548"/>
                </a:cxn>
                <a:cxn ang="0">
                  <a:pos x="56" y="534"/>
                </a:cxn>
                <a:cxn ang="0">
                  <a:pos x="54" y="520"/>
                </a:cxn>
                <a:cxn ang="0">
                  <a:pos x="36" y="483"/>
                </a:cxn>
                <a:cxn ang="0">
                  <a:pos x="28" y="434"/>
                </a:cxn>
                <a:cxn ang="0">
                  <a:pos x="29" y="394"/>
                </a:cxn>
                <a:cxn ang="0">
                  <a:pos x="22" y="362"/>
                </a:cxn>
                <a:cxn ang="0">
                  <a:pos x="25" y="326"/>
                </a:cxn>
                <a:cxn ang="0">
                  <a:pos x="23" y="282"/>
                </a:cxn>
                <a:cxn ang="0">
                  <a:pos x="8" y="249"/>
                </a:cxn>
                <a:cxn ang="0">
                  <a:pos x="0" y="216"/>
                </a:cxn>
                <a:cxn ang="0">
                  <a:pos x="2" y="183"/>
                </a:cxn>
                <a:cxn ang="0">
                  <a:pos x="10" y="146"/>
                </a:cxn>
                <a:cxn ang="0">
                  <a:pos x="24" y="118"/>
                </a:cxn>
                <a:cxn ang="0">
                  <a:pos x="13" y="73"/>
                </a:cxn>
                <a:cxn ang="0">
                  <a:pos x="34" y="51"/>
                </a:cxn>
                <a:cxn ang="0">
                  <a:pos x="34" y="24"/>
                </a:cxn>
                <a:cxn ang="0">
                  <a:pos x="55" y="3"/>
                </a:cxn>
                <a:cxn ang="0">
                  <a:pos x="90" y="21"/>
                </a:cxn>
                <a:cxn ang="0">
                  <a:pos x="120" y="4"/>
                </a:cxn>
                <a:cxn ang="0">
                  <a:pos x="144" y="30"/>
                </a:cxn>
                <a:cxn ang="0">
                  <a:pos x="180" y="56"/>
                </a:cxn>
                <a:cxn ang="0">
                  <a:pos x="215" y="74"/>
                </a:cxn>
                <a:cxn ang="0">
                  <a:pos x="226" y="106"/>
                </a:cxn>
                <a:cxn ang="0">
                  <a:pos x="242" y="130"/>
                </a:cxn>
                <a:cxn ang="0">
                  <a:pos x="278" y="127"/>
                </a:cxn>
                <a:cxn ang="0">
                  <a:pos x="293" y="87"/>
                </a:cxn>
                <a:cxn ang="0">
                  <a:pos x="314" y="118"/>
                </a:cxn>
                <a:cxn ang="0">
                  <a:pos x="289" y="141"/>
                </a:cxn>
                <a:cxn ang="0">
                  <a:pos x="268" y="168"/>
                </a:cxn>
                <a:cxn ang="0">
                  <a:pos x="247" y="195"/>
                </a:cxn>
                <a:cxn ang="0">
                  <a:pos x="246" y="223"/>
                </a:cxn>
                <a:cxn ang="0">
                  <a:pos x="247" y="264"/>
                </a:cxn>
                <a:cxn ang="0">
                  <a:pos x="252" y="300"/>
                </a:cxn>
                <a:cxn ang="0">
                  <a:pos x="280" y="336"/>
                </a:cxn>
                <a:cxn ang="0">
                  <a:pos x="286" y="364"/>
                </a:cxn>
                <a:cxn ang="0">
                  <a:pos x="262" y="388"/>
                </a:cxn>
                <a:cxn ang="0">
                  <a:pos x="228" y="397"/>
                </a:cxn>
                <a:cxn ang="0">
                  <a:pos x="197" y="399"/>
                </a:cxn>
                <a:cxn ang="0">
                  <a:pos x="206" y="436"/>
                </a:cxn>
              </a:cxnLst>
              <a:rect l="0" t="0" r="r" b="b"/>
              <a:pathLst>
                <a:path w="314" h="705">
                  <a:moveTo>
                    <a:pt x="202" y="448"/>
                  </a:moveTo>
                  <a:lnTo>
                    <a:pt x="175" y="447"/>
                  </a:lnTo>
                  <a:lnTo>
                    <a:pt x="155" y="444"/>
                  </a:lnTo>
                  <a:lnTo>
                    <a:pt x="170" y="475"/>
                  </a:lnTo>
                  <a:lnTo>
                    <a:pt x="176" y="477"/>
                  </a:lnTo>
                  <a:lnTo>
                    <a:pt x="184" y="476"/>
                  </a:lnTo>
                  <a:lnTo>
                    <a:pt x="190" y="471"/>
                  </a:lnTo>
                  <a:lnTo>
                    <a:pt x="196" y="489"/>
                  </a:lnTo>
                  <a:lnTo>
                    <a:pt x="185" y="486"/>
                  </a:lnTo>
                  <a:lnTo>
                    <a:pt x="170" y="486"/>
                  </a:lnTo>
                  <a:lnTo>
                    <a:pt x="185" y="493"/>
                  </a:lnTo>
                  <a:lnTo>
                    <a:pt x="172" y="511"/>
                  </a:lnTo>
                  <a:lnTo>
                    <a:pt x="174" y="529"/>
                  </a:lnTo>
                  <a:lnTo>
                    <a:pt x="170" y="540"/>
                  </a:lnTo>
                  <a:lnTo>
                    <a:pt x="150" y="550"/>
                  </a:lnTo>
                  <a:lnTo>
                    <a:pt x="150" y="572"/>
                  </a:lnTo>
                  <a:lnTo>
                    <a:pt x="180" y="586"/>
                  </a:lnTo>
                  <a:lnTo>
                    <a:pt x="191" y="594"/>
                  </a:lnTo>
                  <a:lnTo>
                    <a:pt x="185" y="604"/>
                  </a:lnTo>
                  <a:lnTo>
                    <a:pt x="191" y="607"/>
                  </a:lnTo>
                  <a:lnTo>
                    <a:pt x="180" y="621"/>
                  </a:lnTo>
                  <a:lnTo>
                    <a:pt x="170" y="636"/>
                  </a:lnTo>
                  <a:lnTo>
                    <a:pt x="169" y="654"/>
                  </a:lnTo>
                  <a:lnTo>
                    <a:pt x="158" y="650"/>
                  </a:lnTo>
                  <a:lnTo>
                    <a:pt x="155" y="652"/>
                  </a:lnTo>
                  <a:lnTo>
                    <a:pt x="164" y="657"/>
                  </a:lnTo>
                  <a:lnTo>
                    <a:pt x="156" y="669"/>
                  </a:lnTo>
                  <a:lnTo>
                    <a:pt x="156" y="675"/>
                  </a:lnTo>
                  <a:lnTo>
                    <a:pt x="164" y="688"/>
                  </a:lnTo>
                  <a:lnTo>
                    <a:pt x="161" y="688"/>
                  </a:lnTo>
                  <a:lnTo>
                    <a:pt x="173" y="694"/>
                  </a:lnTo>
                  <a:lnTo>
                    <a:pt x="185" y="705"/>
                  </a:lnTo>
                  <a:lnTo>
                    <a:pt x="154" y="697"/>
                  </a:lnTo>
                  <a:lnTo>
                    <a:pt x="118" y="694"/>
                  </a:lnTo>
                  <a:lnTo>
                    <a:pt x="107" y="684"/>
                  </a:lnTo>
                  <a:lnTo>
                    <a:pt x="95" y="667"/>
                  </a:lnTo>
                  <a:lnTo>
                    <a:pt x="84" y="667"/>
                  </a:lnTo>
                  <a:lnTo>
                    <a:pt x="66" y="637"/>
                  </a:lnTo>
                  <a:lnTo>
                    <a:pt x="78" y="624"/>
                  </a:lnTo>
                  <a:lnTo>
                    <a:pt x="74" y="592"/>
                  </a:lnTo>
                  <a:lnTo>
                    <a:pt x="71" y="566"/>
                  </a:lnTo>
                  <a:lnTo>
                    <a:pt x="70" y="548"/>
                  </a:lnTo>
                  <a:lnTo>
                    <a:pt x="65" y="538"/>
                  </a:lnTo>
                  <a:lnTo>
                    <a:pt x="56" y="534"/>
                  </a:lnTo>
                  <a:lnTo>
                    <a:pt x="70" y="529"/>
                  </a:lnTo>
                  <a:lnTo>
                    <a:pt x="54" y="520"/>
                  </a:lnTo>
                  <a:lnTo>
                    <a:pt x="46" y="496"/>
                  </a:lnTo>
                  <a:lnTo>
                    <a:pt x="36" y="483"/>
                  </a:lnTo>
                  <a:lnTo>
                    <a:pt x="35" y="465"/>
                  </a:lnTo>
                  <a:lnTo>
                    <a:pt x="28" y="434"/>
                  </a:lnTo>
                  <a:lnTo>
                    <a:pt x="25" y="409"/>
                  </a:lnTo>
                  <a:lnTo>
                    <a:pt x="29" y="394"/>
                  </a:lnTo>
                  <a:lnTo>
                    <a:pt x="26" y="381"/>
                  </a:lnTo>
                  <a:lnTo>
                    <a:pt x="22" y="362"/>
                  </a:lnTo>
                  <a:lnTo>
                    <a:pt x="16" y="342"/>
                  </a:lnTo>
                  <a:lnTo>
                    <a:pt x="25" y="326"/>
                  </a:lnTo>
                  <a:lnTo>
                    <a:pt x="20" y="312"/>
                  </a:lnTo>
                  <a:lnTo>
                    <a:pt x="23" y="282"/>
                  </a:lnTo>
                  <a:lnTo>
                    <a:pt x="18" y="268"/>
                  </a:lnTo>
                  <a:lnTo>
                    <a:pt x="8" y="249"/>
                  </a:lnTo>
                  <a:lnTo>
                    <a:pt x="0" y="230"/>
                  </a:lnTo>
                  <a:lnTo>
                    <a:pt x="0" y="216"/>
                  </a:lnTo>
                  <a:lnTo>
                    <a:pt x="4" y="200"/>
                  </a:lnTo>
                  <a:lnTo>
                    <a:pt x="2" y="183"/>
                  </a:lnTo>
                  <a:lnTo>
                    <a:pt x="1" y="166"/>
                  </a:lnTo>
                  <a:lnTo>
                    <a:pt x="10" y="146"/>
                  </a:lnTo>
                  <a:lnTo>
                    <a:pt x="18" y="124"/>
                  </a:lnTo>
                  <a:lnTo>
                    <a:pt x="24" y="118"/>
                  </a:lnTo>
                  <a:lnTo>
                    <a:pt x="17" y="105"/>
                  </a:lnTo>
                  <a:lnTo>
                    <a:pt x="13" y="73"/>
                  </a:lnTo>
                  <a:lnTo>
                    <a:pt x="17" y="61"/>
                  </a:lnTo>
                  <a:lnTo>
                    <a:pt x="34" y="51"/>
                  </a:lnTo>
                  <a:lnTo>
                    <a:pt x="38" y="28"/>
                  </a:lnTo>
                  <a:lnTo>
                    <a:pt x="34" y="24"/>
                  </a:lnTo>
                  <a:lnTo>
                    <a:pt x="50" y="0"/>
                  </a:lnTo>
                  <a:lnTo>
                    <a:pt x="55" y="3"/>
                  </a:lnTo>
                  <a:lnTo>
                    <a:pt x="79" y="8"/>
                  </a:lnTo>
                  <a:lnTo>
                    <a:pt x="90" y="21"/>
                  </a:lnTo>
                  <a:lnTo>
                    <a:pt x="96" y="8"/>
                  </a:lnTo>
                  <a:lnTo>
                    <a:pt x="120" y="4"/>
                  </a:lnTo>
                  <a:lnTo>
                    <a:pt x="124" y="10"/>
                  </a:lnTo>
                  <a:lnTo>
                    <a:pt x="144" y="30"/>
                  </a:lnTo>
                  <a:lnTo>
                    <a:pt x="163" y="48"/>
                  </a:lnTo>
                  <a:lnTo>
                    <a:pt x="180" y="56"/>
                  </a:lnTo>
                  <a:lnTo>
                    <a:pt x="197" y="63"/>
                  </a:lnTo>
                  <a:lnTo>
                    <a:pt x="215" y="74"/>
                  </a:lnTo>
                  <a:lnTo>
                    <a:pt x="234" y="85"/>
                  </a:lnTo>
                  <a:lnTo>
                    <a:pt x="226" y="106"/>
                  </a:lnTo>
                  <a:lnTo>
                    <a:pt x="218" y="128"/>
                  </a:lnTo>
                  <a:lnTo>
                    <a:pt x="242" y="130"/>
                  </a:lnTo>
                  <a:lnTo>
                    <a:pt x="265" y="132"/>
                  </a:lnTo>
                  <a:lnTo>
                    <a:pt x="278" y="127"/>
                  </a:lnTo>
                  <a:lnTo>
                    <a:pt x="294" y="103"/>
                  </a:lnTo>
                  <a:lnTo>
                    <a:pt x="293" y="87"/>
                  </a:lnTo>
                  <a:lnTo>
                    <a:pt x="306" y="88"/>
                  </a:lnTo>
                  <a:lnTo>
                    <a:pt x="314" y="118"/>
                  </a:lnTo>
                  <a:lnTo>
                    <a:pt x="302" y="129"/>
                  </a:lnTo>
                  <a:lnTo>
                    <a:pt x="289" y="141"/>
                  </a:lnTo>
                  <a:lnTo>
                    <a:pt x="278" y="154"/>
                  </a:lnTo>
                  <a:lnTo>
                    <a:pt x="268" y="168"/>
                  </a:lnTo>
                  <a:lnTo>
                    <a:pt x="257" y="182"/>
                  </a:lnTo>
                  <a:lnTo>
                    <a:pt x="247" y="195"/>
                  </a:lnTo>
                  <a:lnTo>
                    <a:pt x="247" y="198"/>
                  </a:lnTo>
                  <a:lnTo>
                    <a:pt x="246" y="223"/>
                  </a:lnTo>
                  <a:lnTo>
                    <a:pt x="245" y="248"/>
                  </a:lnTo>
                  <a:lnTo>
                    <a:pt x="247" y="264"/>
                  </a:lnTo>
                  <a:lnTo>
                    <a:pt x="242" y="273"/>
                  </a:lnTo>
                  <a:lnTo>
                    <a:pt x="252" y="300"/>
                  </a:lnTo>
                  <a:lnTo>
                    <a:pt x="278" y="319"/>
                  </a:lnTo>
                  <a:lnTo>
                    <a:pt x="280" y="336"/>
                  </a:lnTo>
                  <a:lnTo>
                    <a:pt x="293" y="344"/>
                  </a:lnTo>
                  <a:lnTo>
                    <a:pt x="286" y="364"/>
                  </a:lnTo>
                  <a:lnTo>
                    <a:pt x="277" y="385"/>
                  </a:lnTo>
                  <a:lnTo>
                    <a:pt x="262" y="388"/>
                  </a:lnTo>
                  <a:lnTo>
                    <a:pt x="245" y="393"/>
                  </a:lnTo>
                  <a:lnTo>
                    <a:pt x="228" y="397"/>
                  </a:lnTo>
                  <a:lnTo>
                    <a:pt x="212" y="400"/>
                  </a:lnTo>
                  <a:lnTo>
                    <a:pt x="197" y="399"/>
                  </a:lnTo>
                  <a:lnTo>
                    <a:pt x="202" y="408"/>
                  </a:lnTo>
                  <a:lnTo>
                    <a:pt x="206" y="436"/>
                  </a:lnTo>
                  <a:lnTo>
                    <a:pt x="202" y="448"/>
                  </a:lnTo>
                  <a:close/>
                </a:path>
              </a:pathLst>
            </a:custGeom>
            <a:solidFill>
              <a:srgbClr val="DDCC8D"/>
            </a:solidFill>
            <a:ln w="1588">
              <a:solidFill>
                <a:srgbClr val="000000"/>
              </a:solidFill>
              <a:prstDash val="solid"/>
              <a:round/>
              <a:headEnd/>
              <a:tailEnd/>
            </a:ln>
          </p:spPr>
          <p:txBody>
            <a:bodyPr/>
            <a:lstStyle/>
            <a:p>
              <a:endParaRPr lang="en-US"/>
            </a:p>
          </p:txBody>
        </p:sp>
        <p:sp>
          <p:nvSpPr>
            <p:cNvPr id="327888" name="Freeform 208"/>
            <p:cNvSpPr>
              <a:spLocks/>
            </p:cNvSpPr>
            <p:nvPr/>
          </p:nvSpPr>
          <p:spPr bwMode="auto">
            <a:xfrm>
              <a:off x="1786" y="3174"/>
              <a:ext cx="58" cy="37"/>
            </a:xfrm>
            <a:custGeom>
              <a:avLst/>
              <a:gdLst/>
              <a:ahLst/>
              <a:cxnLst>
                <a:cxn ang="0">
                  <a:pos x="7" y="10"/>
                </a:cxn>
                <a:cxn ang="0">
                  <a:pos x="0" y="0"/>
                </a:cxn>
                <a:cxn ang="0">
                  <a:pos x="10" y="25"/>
                </a:cxn>
                <a:cxn ang="0">
                  <a:pos x="20" y="51"/>
                </a:cxn>
                <a:cxn ang="0">
                  <a:pos x="49" y="51"/>
                </a:cxn>
                <a:cxn ang="0">
                  <a:pos x="78" y="51"/>
                </a:cxn>
                <a:cxn ang="0">
                  <a:pos x="75" y="45"/>
                </a:cxn>
                <a:cxn ang="0">
                  <a:pos x="34" y="31"/>
                </a:cxn>
                <a:cxn ang="0">
                  <a:pos x="7" y="10"/>
                </a:cxn>
              </a:cxnLst>
              <a:rect l="0" t="0" r="r" b="b"/>
              <a:pathLst>
                <a:path w="78" h="51">
                  <a:moveTo>
                    <a:pt x="7" y="10"/>
                  </a:moveTo>
                  <a:lnTo>
                    <a:pt x="0" y="0"/>
                  </a:lnTo>
                  <a:lnTo>
                    <a:pt x="10" y="25"/>
                  </a:lnTo>
                  <a:lnTo>
                    <a:pt x="20" y="51"/>
                  </a:lnTo>
                  <a:lnTo>
                    <a:pt x="49" y="51"/>
                  </a:lnTo>
                  <a:lnTo>
                    <a:pt x="78" y="51"/>
                  </a:lnTo>
                  <a:lnTo>
                    <a:pt x="75" y="45"/>
                  </a:lnTo>
                  <a:lnTo>
                    <a:pt x="34" y="31"/>
                  </a:lnTo>
                  <a:lnTo>
                    <a:pt x="7" y="10"/>
                  </a:lnTo>
                  <a:close/>
                </a:path>
              </a:pathLst>
            </a:custGeom>
            <a:solidFill>
              <a:srgbClr val="DDCC8D"/>
            </a:solidFill>
            <a:ln w="1588">
              <a:solidFill>
                <a:srgbClr val="000000"/>
              </a:solidFill>
              <a:prstDash val="solid"/>
              <a:round/>
              <a:headEnd/>
              <a:tailEnd/>
            </a:ln>
          </p:spPr>
          <p:txBody>
            <a:bodyPr/>
            <a:lstStyle/>
            <a:p>
              <a:endParaRPr lang="en-US"/>
            </a:p>
          </p:txBody>
        </p:sp>
        <p:sp>
          <p:nvSpPr>
            <p:cNvPr id="327889" name="Freeform 209"/>
            <p:cNvSpPr>
              <a:spLocks/>
            </p:cNvSpPr>
            <p:nvPr/>
          </p:nvSpPr>
          <p:spPr bwMode="auto">
            <a:xfrm>
              <a:off x="1616" y="2579"/>
              <a:ext cx="170" cy="614"/>
            </a:xfrm>
            <a:custGeom>
              <a:avLst/>
              <a:gdLst/>
              <a:ahLst/>
              <a:cxnLst>
                <a:cxn ang="0">
                  <a:pos x="23" y="332"/>
                </a:cxn>
                <a:cxn ang="0">
                  <a:pos x="25" y="389"/>
                </a:cxn>
                <a:cxn ang="0">
                  <a:pos x="19" y="451"/>
                </a:cxn>
                <a:cxn ang="0">
                  <a:pos x="28" y="498"/>
                </a:cxn>
                <a:cxn ang="0">
                  <a:pos x="43" y="560"/>
                </a:cxn>
                <a:cxn ang="0">
                  <a:pos x="60" y="560"/>
                </a:cxn>
                <a:cxn ang="0">
                  <a:pos x="70" y="577"/>
                </a:cxn>
                <a:cxn ang="0">
                  <a:pos x="70" y="594"/>
                </a:cxn>
                <a:cxn ang="0">
                  <a:pos x="82" y="628"/>
                </a:cxn>
                <a:cxn ang="0">
                  <a:pos x="78" y="648"/>
                </a:cxn>
                <a:cxn ang="0">
                  <a:pos x="79" y="666"/>
                </a:cxn>
                <a:cxn ang="0">
                  <a:pos x="73" y="667"/>
                </a:cxn>
                <a:cxn ang="0">
                  <a:pos x="62" y="660"/>
                </a:cxn>
                <a:cxn ang="0">
                  <a:pos x="50" y="679"/>
                </a:cxn>
                <a:cxn ang="0">
                  <a:pos x="82" y="690"/>
                </a:cxn>
                <a:cxn ang="0">
                  <a:pos x="72" y="702"/>
                </a:cxn>
                <a:cxn ang="0">
                  <a:pos x="98" y="707"/>
                </a:cxn>
                <a:cxn ang="0">
                  <a:pos x="79" y="709"/>
                </a:cxn>
                <a:cxn ang="0">
                  <a:pos x="97" y="746"/>
                </a:cxn>
                <a:cxn ang="0">
                  <a:pos x="107" y="763"/>
                </a:cxn>
                <a:cxn ang="0">
                  <a:pos x="122" y="782"/>
                </a:cxn>
                <a:cxn ang="0">
                  <a:pos x="132" y="794"/>
                </a:cxn>
                <a:cxn ang="0">
                  <a:pos x="144" y="815"/>
                </a:cxn>
                <a:cxn ang="0">
                  <a:pos x="152" y="826"/>
                </a:cxn>
                <a:cxn ang="0">
                  <a:pos x="192" y="811"/>
                </a:cxn>
                <a:cxn ang="0">
                  <a:pos x="196" y="797"/>
                </a:cxn>
                <a:cxn ang="0">
                  <a:pos x="137" y="767"/>
                </a:cxn>
                <a:cxn ang="0">
                  <a:pos x="120" y="724"/>
                </a:cxn>
                <a:cxn ang="0">
                  <a:pos x="112" y="648"/>
                </a:cxn>
                <a:cxn ang="0">
                  <a:pos x="112" y="629"/>
                </a:cxn>
                <a:cxn ang="0">
                  <a:pos x="78" y="583"/>
                </a:cxn>
                <a:cxn ang="0">
                  <a:pos x="67" y="509"/>
                </a:cxn>
                <a:cxn ang="0">
                  <a:pos x="64" y="462"/>
                </a:cxn>
                <a:cxn ang="0">
                  <a:pos x="62" y="412"/>
                </a:cxn>
                <a:cxn ang="0">
                  <a:pos x="50" y="349"/>
                </a:cxn>
                <a:cxn ang="0">
                  <a:pos x="46" y="300"/>
                </a:cxn>
                <a:cxn ang="0">
                  <a:pos x="52" y="246"/>
                </a:cxn>
                <a:cxn ang="0">
                  <a:pos x="59" y="205"/>
                </a:cxn>
                <a:cxn ang="0">
                  <a:pos x="76" y="151"/>
                </a:cxn>
                <a:cxn ang="0">
                  <a:pos x="61" y="121"/>
                </a:cxn>
                <a:cxn ang="0">
                  <a:pos x="38" y="60"/>
                </a:cxn>
                <a:cxn ang="0">
                  <a:pos x="22" y="11"/>
                </a:cxn>
                <a:cxn ang="0">
                  <a:pos x="4" y="19"/>
                </a:cxn>
                <a:cxn ang="0">
                  <a:pos x="11" y="79"/>
                </a:cxn>
                <a:cxn ang="0">
                  <a:pos x="10" y="140"/>
                </a:cxn>
                <a:cxn ang="0">
                  <a:pos x="13" y="227"/>
                </a:cxn>
                <a:cxn ang="0">
                  <a:pos x="14" y="298"/>
                </a:cxn>
              </a:cxnLst>
              <a:rect l="0" t="0" r="r" b="b"/>
              <a:pathLst>
                <a:path w="227" h="839">
                  <a:moveTo>
                    <a:pt x="14" y="298"/>
                  </a:moveTo>
                  <a:lnTo>
                    <a:pt x="19" y="316"/>
                  </a:lnTo>
                  <a:lnTo>
                    <a:pt x="23" y="332"/>
                  </a:lnTo>
                  <a:lnTo>
                    <a:pt x="25" y="350"/>
                  </a:lnTo>
                  <a:lnTo>
                    <a:pt x="28" y="368"/>
                  </a:lnTo>
                  <a:lnTo>
                    <a:pt x="25" y="389"/>
                  </a:lnTo>
                  <a:lnTo>
                    <a:pt x="23" y="409"/>
                  </a:lnTo>
                  <a:lnTo>
                    <a:pt x="20" y="431"/>
                  </a:lnTo>
                  <a:lnTo>
                    <a:pt x="19" y="451"/>
                  </a:lnTo>
                  <a:lnTo>
                    <a:pt x="14" y="458"/>
                  </a:lnTo>
                  <a:lnTo>
                    <a:pt x="22" y="479"/>
                  </a:lnTo>
                  <a:lnTo>
                    <a:pt x="28" y="498"/>
                  </a:lnTo>
                  <a:lnTo>
                    <a:pt x="34" y="520"/>
                  </a:lnTo>
                  <a:lnTo>
                    <a:pt x="31" y="541"/>
                  </a:lnTo>
                  <a:lnTo>
                    <a:pt x="43" y="560"/>
                  </a:lnTo>
                  <a:lnTo>
                    <a:pt x="44" y="564"/>
                  </a:lnTo>
                  <a:lnTo>
                    <a:pt x="53" y="560"/>
                  </a:lnTo>
                  <a:lnTo>
                    <a:pt x="60" y="560"/>
                  </a:lnTo>
                  <a:lnTo>
                    <a:pt x="65" y="557"/>
                  </a:lnTo>
                  <a:lnTo>
                    <a:pt x="64" y="570"/>
                  </a:lnTo>
                  <a:lnTo>
                    <a:pt x="70" y="577"/>
                  </a:lnTo>
                  <a:lnTo>
                    <a:pt x="66" y="574"/>
                  </a:lnTo>
                  <a:lnTo>
                    <a:pt x="67" y="581"/>
                  </a:lnTo>
                  <a:lnTo>
                    <a:pt x="70" y="594"/>
                  </a:lnTo>
                  <a:lnTo>
                    <a:pt x="71" y="610"/>
                  </a:lnTo>
                  <a:lnTo>
                    <a:pt x="71" y="618"/>
                  </a:lnTo>
                  <a:lnTo>
                    <a:pt x="82" y="628"/>
                  </a:lnTo>
                  <a:lnTo>
                    <a:pt x="76" y="642"/>
                  </a:lnTo>
                  <a:lnTo>
                    <a:pt x="83" y="648"/>
                  </a:lnTo>
                  <a:lnTo>
                    <a:pt x="78" y="648"/>
                  </a:lnTo>
                  <a:lnTo>
                    <a:pt x="78" y="654"/>
                  </a:lnTo>
                  <a:lnTo>
                    <a:pt x="78" y="655"/>
                  </a:lnTo>
                  <a:lnTo>
                    <a:pt x="79" y="666"/>
                  </a:lnTo>
                  <a:lnTo>
                    <a:pt x="82" y="665"/>
                  </a:lnTo>
                  <a:lnTo>
                    <a:pt x="76" y="674"/>
                  </a:lnTo>
                  <a:lnTo>
                    <a:pt x="73" y="667"/>
                  </a:lnTo>
                  <a:lnTo>
                    <a:pt x="66" y="667"/>
                  </a:lnTo>
                  <a:lnTo>
                    <a:pt x="67" y="659"/>
                  </a:lnTo>
                  <a:lnTo>
                    <a:pt x="62" y="660"/>
                  </a:lnTo>
                  <a:lnTo>
                    <a:pt x="58" y="661"/>
                  </a:lnTo>
                  <a:lnTo>
                    <a:pt x="47" y="680"/>
                  </a:lnTo>
                  <a:lnTo>
                    <a:pt x="50" y="679"/>
                  </a:lnTo>
                  <a:lnTo>
                    <a:pt x="56" y="674"/>
                  </a:lnTo>
                  <a:lnTo>
                    <a:pt x="68" y="679"/>
                  </a:lnTo>
                  <a:lnTo>
                    <a:pt x="82" y="690"/>
                  </a:lnTo>
                  <a:lnTo>
                    <a:pt x="76" y="695"/>
                  </a:lnTo>
                  <a:lnTo>
                    <a:pt x="82" y="698"/>
                  </a:lnTo>
                  <a:lnTo>
                    <a:pt x="72" y="702"/>
                  </a:lnTo>
                  <a:lnTo>
                    <a:pt x="89" y="701"/>
                  </a:lnTo>
                  <a:lnTo>
                    <a:pt x="91" y="698"/>
                  </a:lnTo>
                  <a:lnTo>
                    <a:pt x="98" y="707"/>
                  </a:lnTo>
                  <a:lnTo>
                    <a:pt x="98" y="713"/>
                  </a:lnTo>
                  <a:lnTo>
                    <a:pt x="84" y="709"/>
                  </a:lnTo>
                  <a:lnTo>
                    <a:pt x="79" y="709"/>
                  </a:lnTo>
                  <a:lnTo>
                    <a:pt x="88" y="724"/>
                  </a:lnTo>
                  <a:lnTo>
                    <a:pt x="96" y="738"/>
                  </a:lnTo>
                  <a:lnTo>
                    <a:pt x="97" y="746"/>
                  </a:lnTo>
                  <a:lnTo>
                    <a:pt x="101" y="755"/>
                  </a:lnTo>
                  <a:lnTo>
                    <a:pt x="98" y="757"/>
                  </a:lnTo>
                  <a:lnTo>
                    <a:pt x="107" y="763"/>
                  </a:lnTo>
                  <a:lnTo>
                    <a:pt x="115" y="773"/>
                  </a:lnTo>
                  <a:lnTo>
                    <a:pt x="114" y="778"/>
                  </a:lnTo>
                  <a:lnTo>
                    <a:pt x="122" y="782"/>
                  </a:lnTo>
                  <a:lnTo>
                    <a:pt x="127" y="788"/>
                  </a:lnTo>
                  <a:lnTo>
                    <a:pt x="122" y="787"/>
                  </a:lnTo>
                  <a:lnTo>
                    <a:pt x="132" y="794"/>
                  </a:lnTo>
                  <a:lnTo>
                    <a:pt x="133" y="800"/>
                  </a:lnTo>
                  <a:lnTo>
                    <a:pt x="140" y="811"/>
                  </a:lnTo>
                  <a:lnTo>
                    <a:pt x="144" y="815"/>
                  </a:lnTo>
                  <a:lnTo>
                    <a:pt x="154" y="821"/>
                  </a:lnTo>
                  <a:lnTo>
                    <a:pt x="156" y="824"/>
                  </a:lnTo>
                  <a:lnTo>
                    <a:pt x="152" y="826"/>
                  </a:lnTo>
                  <a:lnTo>
                    <a:pt x="164" y="829"/>
                  </a:lnTo>
                  <a:lnTo>
                    <a:pt x="191" y="839"/>
                  </a:lnTo>
                  <a:lnTo>
                    <a:pt x="192" y="811"/>
                  </a:lnTo>
                  <a:lnTo>
                    <a:pt x="208" y="804"/>
                  </a:lnTo>
                  <a:lnTo>
                    <a:pt x="227" y="805"/>
                  </a:lnTo>
                  <a:lnTo>
                    <a:pt x="196" y="797"/>
                  </a:lnTo>
                  <a:lnTo>
                    <a:pt x="160" y="794"/>
                  </a:lnTo>
                  <a:lnTo>
                    <a:pt x="149" y="784"/>
                  </a:lnTo>
                  <a:lnTo>
                    <a:pt x="137" y="767"/>
                  </a:lnTo>
                  <a:lnTo>
                    <a:pt x="126" y="767"/>
                  </a:lnTo>
                  <a:lnTo>
                    <a:pt x="108" y="737"/>
                  </a:lnTo>
                  <a:lnTo>
                    <a:pt x="120" y="724"/>
                  </a:lnTo>
                  <a:lnTo>
                    <a:pt x="116" y="692"/>
                  </a:lnTo>
                  <a:lnTo>
                    <a:pt x="113" y="666"/>
                  </a:lnTo>
                  <a:lnTo>
                    <a:pt x="112" y="648"/>
                  </a:lnTo>
                  <a:lnTo>
                    <a:pt x="107" y="638"/>
                  </a:lnTo>
                  <a:lnTo>
                    <a:pt x="98" y="634"/>
                  </a:lnTo>
                  <a:lnTo>
                    <a:pt x="112" y="629"/>
                  </a:lnTo>
                  <a:lnTo>
                    <a:pt x="96" y="620"/>
                  </a:lnTo>
                  <a:lnTo>
                    <a:pt x="88" y="596"/>
                  </a:lnTo>
                  <a:lnTo>
                    <a:pt x="78" y="583"/>
                  </a:lnTo>
                  <a:lnTo>
                    <a:pt x="77" y="565"/>
                  </a:lnTo>
                  <a:lnTo>
                    <a:pt x="70" y="534"/>
                  </a:lnTo>
                  <a:lnTo>
                    <a:pt x="67" y="509"/>
                  </a:lnTo>
                  <a:lnTo>
                    <a:pt x="71" y="494"/>
                  </a:lnTo>
                  <a:lnTo>
                    <a:pt x="68" y="481"/>
                  </a:lnTo>
                  <a:lnTo>
                    <a:pt x="64" y="462"/>
                  </a:lnTo>
                  <a:lnTo>
                    <a:pt x="58" y="442"/>
                  </a:lnTo>
                  <a:lnTo>
                    <a:pt x="67" y="426"/>
                  </a:lnTo>
                  <a:lnTo>
                    <a:pt x="62" y="412"/>
                  </a:lnTo>
                  <a:lnTo>
                    <a:pt x="65" y="382"/>
                  </a:lnTo>
                  <a:lnTo>
                    <a:pt x="60" y="368"/>
                  </a:lnTo>
                  <a:lnTo>
                    <a:pt x="50" y="349"/>
                  </a:lnTo>
                  <a:lnTo>
                    <a:pt x="42" y="330"/>
                  </a:lnTo>
                  <a:lnTo>
                    <a:pt x="42" y="316"/>
                  </a:lnTo>
                  <a:lnTo>
                    <a:pt x="46" y="300"/>
                  </a:lnTo>
                  <a:lnTo>
                    <a:pt x="44" y="283"/>
                  </a:lnTo>
                  <a:lnTo>
                    <a:pt x="43" y="266"/>
                  </a:lnTo>
                  <a:lnTo>
                    <a:pt x="52" y="246"/>
                  </a:lnTo>
                  <a:lnTo>
                    <a:pt x="60" y="224"/>
                  </a:lnTo>
                  <a:lnTo>
                    <a:pt x="66" y="218"/>
                  </a:lnTo>
                  <a:lnTo>
                    <a:pt x="59" y="205"/>
                  </a:lnTo>
                  <a:lnTo>
                    <a:pt x="55" y="173"/>
                  </a:lnTo>
                  <a:lnTo>
                    <a:pt x="59" y="161"/>
                  </a:lnTo>
                  <a:lnTo>
                    <a:pt x="76" y="151"/>
                  </a:lnTo>
                  <a:lnTo>
                    <a:pt x="80" y="128"/>
                  </a:lnTo>
                  <a:lnTo>
                    <a:pt x="76" y="124"/>
                  </a:lnTo>
                  <a:lnTo>
                    <a:pt x="61" y="121"/>
                  </a:lnTo>
                  <a:lnTo>
                    <a:pt x="53" y="101"/>
                  </a:lnTo>
                  <a:lnTo>
                    <a:pt x="44" y="79"/>
                  </a:lnTo>
                  <a:lnTo>
                    <a:pt x="38" y="60"/>
                  </a:lnTo>
                  <a:lnTo>
                    <a:pt x="40" y="42"/>
                  </a:lnTo>
                  <a:lnTo>
                    <a:pt x="29" y="26"/>
                  </a:lnTo>
                  <a:lnTo>
                    <a:pt x="22" y="11"/>
                  </a:lnTo>
                  <a:lnTo>
                    <a:pt x="16" y="0"/>
                  </a:lnTo>
                  <a:lnTo>
                    <a:pt x="11" y="10"/>
                  </a:lnTo>
                  <a:lnTo>
                    <a:pt x="4" y="19"/>
                  </a:lnTo>
                  <a:lnTo>
                    <a:pt x="0" y="19"/>
                  </a:lnTo>
                  <a:lnTo>
                    <a:pt x="5" y="49"/>
                  </a:lnTo>
                  <a:lnTo>
                    <a:pt x="11" y="79"/>
                  </a:lnTo>
                  <a:lnTo>
                    <a:pt x="11" y="104"/>
                  </a:lnTo>
                  <a:lnTo>
                    <a:pt x="11" y="130"/>
                  </a:lnTo>
                  <a:lnTo>
                    <a:pt x="10" y="140"/>
                  </a:lnTo>
                  <a:lnTo>
                    <a:pt x="13" y="169"/>
                  </a:lnTo>
                  <a:lnTo>
                    <a:pt x="14" y="194"/>
                  </a:lnTo>
                  <a:lnTo>
                    <a:pt x="13" y="227"/>
                  </a:lnTo>
                  <a:lnTo>
                    <a:pt x="13" y="260"/>
                  </a:lnTo>
                  <a:lnTo>
                    <a:pt x="14" y="275"/>
                  </a:lnTo>
                  <a:lnTo>
                    <a:pt x="14" y="298"/>
                  </a:lnTo>
                  <a:close/>
                </a:path>
              </a:pathLst>
            </a:custGeom>
            <a:solidFill>
              <a:srgbClr val="DDCC8D"/>
            </a:solidFill>
            <a:ln w="1588">
              <a:solidFill>
                <a:srgbClr val="000000"/>
              </a:solidFill>
              <a:prstDash val="solid"/>
              <a:round/>
              <a:headEnd/>
              <a:tailEnd/>
            </a:ln>
          </p:spPr>
          <p:txBody>
            <a:bodyPr/>
            <a:lstStyle/>
            <a:p>
              <a:endParaRPr lang="en-US"/>
            </a:p>
          </p:txBody>
        </p:sp>
        <p:sp>
          <p:nvSpPr>
            <p:cNvPr id="327890" name="Freeform 210"/>
            <p:cNvSpPr>
              <a:spLocks/>
            </p:cNvSpPr>
            <p:nvPr/>
          </p:nvSpPr>
          <p:spPr bwMode="auto">
            <a:xfrm>
              <a:off x="1757" y="3172"/>
              <a:ext cx="44" cy="39"/>
            </a:xfrm>
            <a:custGeom>
              <a:avLst/>
              <a:gdLst/>
              <a:ahLst/>
              <a:cxnLst>
                <a:cxn ang="0">
                  <a:pos x="40" y="2"/>
                </a:cxn>
                <a:cxn ang="0">
                  <a:pos x="50" y="27"/>
                </a:cxn>
                <a:cxn ang="0">
                  <a:pos x="60" y="53"/>
                </a:cxn>
                <a:cxn ang="0">
                  <a:pos x="54" y="50"/>
                </a:cxn>
                <a:cxn ang="0">
                  <a:pos x="46" y="53"/>
                </a:cxn>
                <a:cxn ang="0">
                  <a:pos x="24" y="49"/>
                </a:cxn>
                <a:cxn ang="0">
                  <a:pos x="18" y="48"/>
                </a:cxn>
                <a:cxn ang="0">
                  <a:pos x="0" y="47"/>
                </a:cxn>
                <a:cxn ang="0">
                  <a:pos x="5" y="44"/>
                </a:cxn>
                <a:cxn ang="0">
                  <a:pos x="16" y="41"/>
                </a:cxn>
                <a:cxn ang="0">
                  <a:pos x="22" y="44"/>
                </a:cxn>
                <a:cxn ang="0">
                  <a:pos x="28" y="44"/>
                </a:cxn>
                <a:cxn ang="0">
                  <a:pos x="17" y="38"/>
                </a:cxn>
                <a:cxn ang="0">
                  <a:pos x="29" y="42"/>
                </a:cxn>
                <a:cxn ang="0">
                  <a:pos x="35" y="42"/>
                </a:cxn>
                <a:cxn ang="0">
                  <a:pos x="46" y="44"/>
                </a:cxn>
                <a:cxn ang="0">
                  <a:pos x="48" y="45"/>
                </a:cxn>
                <a:cxn ang="0">
                  <a:pos x="25" y="31"/>
                </a:cxn>
                <a:cxn ang="0">
                  <a:pos x="35" y="21"/>
                </a:cxn>
                <a:cxn ang="0">
                  <a:pos x="19" y="21"/>
                </a:cxn>
                <a:cxn ang="0">
                  <a:pos x="13" y="5"/>
                </a:cxn>
                <a:cxn ang="0">
                  <a:pos x="22" y="0"/>
                </a:cxn>
                <a:cxn ang="0">
                  <a:pos x="40" y="2"/>
                </a:cxn>
              </a:cxnLst>
              <a:rect l="0" t="0" r="r" b="b"/>
              <a:pathLst>
                <a:path w="60" h="53">
                  <a:moveTo>
                    <a:pt x="40" y="2"/>
                  </a:moveTo>
                  <a:lnTo>
                    <a:pt x="50" y="27"/>
                  </a:lnTo>
                  <a:lnTo>
                    <a:pt x="60" y="53"/>
                  </a:lnTo>
                  <a:lnTo>
                    <a:pt x="54" y="50"/>
                  </a:lnTo>
                  <a:lnTo>
                    <a:pt x="46" y="53"/>
                  </a:lnTo>
                  <a:lnTo>
                    <a:pt x="24" y="49"/>
                  </a:lnTo>
                  <a:lnTo>
                    <a:pt x="18" y="48"/>
                  </a:lnTo>
                  <a:lnTo>
                    <a:pt x="0" y="47"/>
                  </a:lnTo>
                  <a:lnTo>
                    <a:pt x="5" y="44"/>
                  </a:lnTo>
                  <a:lnTo>
                    <a:pt x="16" y="41"/>
                  </a:lnTo>
                  <a:lnTo>
                    <a:pt x="22" y="44"/>
                  </a:lnTo>
                  <a:lnTo>
                    <a:pt x="28" y="44"/>
                  </a:lnTo>
                  <a:lnTo>
                    <a:pt x="17" y="38"/>
                  </a:lnTo>
                  <a:lnTo>
                    <a:pt x="29" y="42"/>
                  </a:lnTo>
                  <a:lnTo>
                    <a:pt x="35" y="42"/>
                  </a:lnTo>
                  <a:lnTo>
                    <a:pt x="46" y="44"/>
                  </a:lnTo>
                  <a:lnTo>
                    <a:pt x="48" y="45"/>
                  </a:lnTo>
                  <a:lnTo>
                    <a:pt x="25" y="31"/>
                  </a:lnTo>
                  <a:lnTo>
                    <a:pt x="35" y="21"/>
                  </a:lnTo>
                  <a:lnTo>
                    <a:pt x="19" y="21"/>
                  </a:lnTo>
                  <a:lnTo>
                    <a:pt x="13" y="5"/>
                  </a:lnTo>
                  <a:lnTo>
                    <a:pt x="22" y="0"/>
                  </a:lnTo>
                  <a:lnTo>
                    <a:pt x="40" y="2"/>
                  </a:lnTo>
                  <a:close/>
                </a:path>
              </a:pathLst>
            </a:custGeom>
            <a:solidFill>
              <a:srgbClr val="DDCC8D"/>
            </a:solidFill>
            <a:ln w="1588">
              <a:solidFill>
                <a:srgbClr val="000000"/>
              </a:solidFill>
              <a:prstDash val="solid"/>
              <a:round/>
              <a:headEnd/>
              <a:tailEnd/>
            </a:ln>
          </p:spPr>
          <p:txBody>
            <a:bodyPr/>
            <a:lstStyle/>
            <a:p>
              <a:endParaRPr lang="en-US"/>
            </a:p>
          </p:txBody>
        </p:sp>
        <p:sp>
          <p:nvSpPr>
            <p:cNvPr id="327891" name="Freeform 211"/>
            <p:cNvSpPr>
              <a:spLocks/>
            </p:cNvSpPr>
            <p:nvPr/>
          </p:nvSpPr>
          <p:spPr bwMode="auto">
            <a:xfrm>
              <a:off x="1644" y="2994"/>
              <a:ext cx="12" cy="25"/>
            </a:xfrm>
            <a:custGeom>
              <a:avLst/>
              <a:gdLst/>
              <a:ahLst/>
              <a:cxnLst>
                <a:cxn ang="0">
                  <a:pos x="6" y="0"/>
                </a:cxn>
                <a:cxn ang="0">
                  <a:pos x="0" y="4"/>
                </a:cxn>
                <a:cxn ang="0">
                  <a:pos x="7" y="35"/>
                </a:cxn>
                <a:cxn ang="0">
                  <a:pos x="15" y="33"/>
                </a:cxn>
                <a:cxn ang="0">
                  <a:pos x="16" y="27"/>
                </a:cxn>
                <a:cxn ang="0">
                  <a:pos x="12" y="12"/>
                </a:cxn>
                <a:cxn ang="0">
                  <a:pos x="16" y="11"/>
                </a:cxn>
                <a:cxn ang="0">
                  <a:pos x="6" y="0"/>
                </a:cxn>
              </a:cxnLst>
              <a:rect l="0" t="0" r="r" b="b"/>
              <a:pathLst>
                <a:path w="16" h="35">
                  <a:moveTo>
                    <a:pt x="6" y="0"/>
                  </a:moveTo>
                  <a:lnTo>
                    <a:pt x="0" y="4"/>
                  </a:lnTo>
                  <a:lnTo>
                    <a:pt x="7" y="35"/>
                  </a:lnTo>
                  <a:lnTo>
                    <a:pt x="15" y="33"/>
                  </a:lnTo>
                  <a:lnTo>
                    <a:pt x="16" y="27"/>
                  </a:lnTo>
                  <a:lnTo>
                    <a:pt x="12" y="12"/>
                  </a:lnTo>
                  <a:lnTo>
                    <a:pt x="16" y="11"/>
                  </a:lnTo>
                  <a:lnTo>
                    <a:pt x="6" y="0"/>
                  </a:lnTo>
                  <a:close/>
                </a:path>
              </a:pathLst>
            </a:custGeom>
            <a:solidFill>
              <a:srgbClr val="DDCC8D"/>
            </a:solidFill>
            <a:ln w="1588">
              <a:solidFill>
                <a:srgbClr val="000000"/>
              </a:solidFill>
              <a:prstDash val="solid"/>
              <a:round/>
              <a:headEnd/>
              <a:tailEnd/>
            </a:ln>
          </p:spPr>
          <p:txBody>
            <a:bodyPr/>
            <a:lstStyle/>
            <a:p>
              <a:endParaRPr lang="en-US"/>
            </a:p>
          </p:txBody>
        </p:sp>
        <p:sp>
          <p:nvSpPr>
            <p:cNvPr id="327892" name="Freeform 212"/>
            <p:cNvSpPr>
              <a:spLocks/>
            </p:cNvSpPr>
            <p:nvPr/>
          </p:nvSpPr>
          <p:spPr bwMode="auto">
            <a:xfrm>
              <a:off x="1671" y="3110"/>
              <a:ext cx="15" cy="21"/>
            </a:xfrm>
            <a:custGeom>
              <a:avLst/>
              <a:gdLst/>
              <a:ahLst/>
              <a:cxnLst>
                <a:cxn ang="0">
                  <a:pos x="10" y="0"/>
                </a:cxn>
                <a:cxn ang="0">
                  <a:pos x="0" y="11"/>
                </a:cxn>
                <a:cxn ang="0">
                  <a:pos x="11" y="25"/>
                </a:cxn>
                <a:cxn ang="0">
                  <a:pos x="18" y="29"/>
                </a:cxn>
                <a:cxn ang="0">
                  <a:pos x="19" y="20"/>
                </a:cxn>
                <a:cxn ang="0">
                  <a:pos x="10" y="0"/>
                </a:cxn>
              </a:cxnLst>
              <a:rect l="0" t="0" r="r" b="b"/>
              <a:pathLst>
                <a:path w="19" h="29">
                  <a:moveTo>
                    <a:pt x="10" y="0"/>
                  </a:moveTo>
                  <a:lnTo>
                    <a:pt x="0" y="11"/>
                  </a:lnTo>
                  <a:lnTo>
                    <a:pt x="11" y="25"/>
                  </a:lnTo>
                  <a:lnTo>
                    <a:pt x="18" y="29"/>
                  </a:lnTo>
                  <a:lnTo>
                    <a:pt x="19" y="20"/>
                  </a:lnTo>
                  <a:lnTo>
                    <a:pt x="10" y="0"/>
                  </a:lnTo>
                  <a:close/>
                </a:path>
              </a:pathLst>
            </a:custGeom>
            <a:solidFill>
              <a:srgbClr val="DDCC8D"/>
            </a:solidFill>
            <a:ln w="1588">
              <a:solidFill>
                <a:srgbClr val="000000"/>
              </a:solidFill>
              <a:prstDash val="solid"/>
              <a:round/>
              <a:headEnd/>
              <a:tailEnd/>
            </a:ln>
          </p:spPr>
          <p:txBody>
            <a:bodyPr/>
            <a:lstStyle/>
            <a:p>
              <a:endParaRPr lang="en-US"/>
            </a:p>
          </p:txBody>
        </p:sp>
        <p:sp>
          <p:nvSpPr>
            <p:cNvPr id="327893" name="Freeform 213"/>
            <p:cNvSpPr>
              <a:spLocks/>
            </p:cNvSpPr>
            <p:nvPr/>
          </p:nvSpPr>
          <p:spPr bwMode="auto">
            <a:xfrm>
              <a:off x="1437" y="2255"/>
              <a:ext cx="88" cy="110"/>
            </a:xfrm>
            <a:custGeom>
              <a:avLst/>
              <a:gdLst/>
              <a:ahLst/>
              <a:cxnLst>
                <a:cxn ang="0">
                  <a:pos x="0" y="60"/>
                </a:cxn>
                <a:cxn ang="0">
                  <a:pos x="3" y="83"/>
                </a:cxn>
                <a:cxn ang="0">
                  <a:pos x="0" y="88"/>
                </a:cxn>
                <a:cxn ang="0">
                  <a:pos x="15" y="94"/>
                </a:cxn>
                <a:cxn ang="0">
                  <a:pos x="18" y="89"/>
                </a:cxn>
                <a:cxn ang="0">
                  <a:pos x="21" y="94"/>
                </a:cxn>
                <a:cxn ang="0">
                  <a:pos x="21" y="108"/>
                </a:cxn>
                <a:cxn ang="0">
                  <a:pos x="12" y="112"/>
                </a:cxn>
                <a:cxn ang="0">
                  <a:pos x="15" y="126"/>
                </a:cxn>
                <a:cxn ang="0">
                  <a:pos x="10" y="136"/>
                </a:cxn>
                <a:cxn ang="0">
                  <a:pos x="17" y="134"/>
                </a:cxn>
                <a:cxn ang="0">
                  <a:pos x="40" y="150"/>
                </a:cxn>
                <a:cxn ang="0">
                  <a:pos x="46" y="142"/>
                </a:cxn>
                <a:cxn ang="0">
                  <a:pos x="48" y="131"/>
                </a:cxn>
                <a:cxn ang="0">
                  <a:pos x="53" y="124"/>
                </a:cxn>
                <a:cxn ang="0">
                  <a:pos x="55" y="110"/>
                </a:cxn>
                <a:cxn ang="0">
                  <a:pos x="59" y="110"/>
                </a:cxn>
                <a:cxn ang="0">
                  <a:pos x="59" y="114"/>
                </a:cxn>
                <a:cxn ang="0">
                  <a:pos x="63" y="113"/>
                </a:cxn>
                <a:cxn ang="0">
                  <a:pos x="60" y="108"/>
                </a:cxn>
                <a:cxn ang="0">
                  <a:pos x="65" y="104"/>
                </a:cxn>
                <a:cxn ang="0">
                  <a:pos x="78" y="99"/>
                </a:cxn>
                <a:cxn ang="0">
                  <a:pos x="100" y="83"/>
                </a:cxn>
                <a:cxn ang="0">
                  <a:pos x="113" y="57"/>
                </a:cxn>
                <a:cxn ang="0">
                  <a:pos x="117" y="57"/>
                </a:cxn>
                <a:cxn ang="0">
                  <a:pos x="109" y="39"/>
                </a:cxn>
                <a:cxn ang="0">
                  <a:pos x="115" y="36"/>
                </a:cxn>
                <a:cxn ang="0">
                  <a:pos x="93" y="24"/>
                </a:cxn>
                <a:cxn ang="0">
                  <a:pos x="72" y="26"/>
                </a:cxn>
                <a:cxn ang="0">
                  <a:pos x="59" y="14"/>
                </a:cxn>
                <a:cxn ang="0">
                  <a:pos x="43" y="0"/>
                </a:cxn>
                <a:cxn ang="0">
                  <a:pos x="35" y="9"/>
                </a:cxn>
                <a:cxn ang="0">
                  <a:pos x="17" y="18"/>
                </a:cxn>
                <a:cxn ang="0">
                  <a:pos x="12" y="38"/>
                </a:cxn>
                <a:cxn ang="0">
                  <a:pos x="10" y="48"/>
                </a:cxn>
                <a:cxn ang="0">
                  <a:pos x="0" y="60"/>
                </a:cxn>
              </a:cxnLst>
              <a:rect l="0" t="0" r="r" b="b"/>
              <a:pathLst>
                <a:path w="117" h="150">
                  <a:moveTo>
                    <a:pt x="0" y="60"/>
                  </a:moveTo>
                  <a:lnTo>
                    <a:pt x="3" y="83"/>
                  </a:lnTo>
                  <a:lnTo>
                    <a:pt x="0" y="88"/>
                  </a:lnTo>
                  <a:lnTo>
                    <a:pt x="15" y="94"/>
                  </a:lnTo>
                  <a:lnTo>
                    <a:pt x="18" y="89"/>
                  </a:lnTo>
                  <a:lnTo>
                    <a:pt x="21" y="94"/>
                  </a:lnTo>
                  <a:lnTo>
                    <a:pt x="21" y="108"/>
                  </a:lnTo>
                  <a:lnTo>
                    <a:pt x="12" y="112"/>
                  </a:lnTo>
                  <a:lnTo>
                    <a:pt x="15" y="126"/>
                  </a:lnTo>
                  <a:lnTo>
                    <a:pt x="10" y="136"/>
                  </a:lnTo>
                  <a:lnTo>
                    <a:pt x="17" y="134"/>
                  </a:lnTo>
                  <a:lnTo>
                    <a:pt x="40" y="150"/>
                  </a:lnTo>
                  <a:lnTo>
                    <a:pt x="46" y="142"/>
                  </a:lnTo>
                  <a:lnTo>
                    <a:pt x="48" y="131"/>
                  </a:lnTo>
                  <a:lnTo>
                    <a:pt x="53" y="124"/>
                  </a:lnTo>
                  <a:lnTo>
                    <a:pt x="55" y="110"/>
                  </a:lnTo>
                  <a:lnTo>
                    <a:pt x="59" y="110"/>
                  </a:lnTo>
                  <a:lnTo>
                    <a:pt x="59" y="114"/>
                  </a:lnTo>
                  <a:lnTo>
                    <a:pt x="63" y="113"/>
                  </a:lnTo>
                  <a:lnTo>
                    <a:pt x="60" y="108"/>
                  </a:lnTo>
                  <a:lnTo>
                    <a:pt x="65" y="104"/>
                  </a:lnTo>
                  <a:lnTo>
                    <a:pt x="78" y="99"/>
                  </a:lnTo>
                  <a:lnTo>
                    <a:pt x="100" y="83"/>
                  </a:lnTo>
                  <a:lnTo>
                    <a:pt x="113" y="57"/>
                  </a:lnTo>
                  <a:lnTo>
                    <a:pt x="117" y="57"/>
                  </a:lnTo>
                  <a:lnTo>
                    <a:pt x="109" y="39"/>
                  </a:lnTo>
                  <a:lnTo>
                    <a:pt x="115" y="36"/>
                  </a:lnTo>
                  <a:lnTo>
                    <a:pt x="93" y="24"/>
                  </a:lnTo>
                  <a:lnTo>
                    <a:pt x="72" y="26"/>
                  </a:lnTo>
                  <a:lnTo>
                    <a:pt x="59" y="14"/>
                  </a:lnTo>
                  <a:lnTo>
                    <a:pt x="43" y="0"/>
                  </a:lnTo>
                  <a:lnTo>
                    <a:pt x="35" y="9"/>
                  </a:lnTo>
                  <a:lnTo>
                    <a:pt x="17" y="18"/>
                  </a:lnTo>
                  <a:lnTo>
                    <a:pt x="12" y="38"/>
                  </a:lnTo>
                  <a:lnTo>
                    <a:pt x="10" y="48"/>
                  </a:lnTo>
                  <a:lnTo>
                    <a:pt x="0" y="60"/>
                  </a:lnTo>
                  <a:close/>
                </a:path>
              </a:pathLst>
            </a:custGeom>
            <a:solidFill>
              <a:srgbClr val="DDCC8D"/>
            </a:solidFill>
            <a:ln w="1588">
              <a:solidFill>
                <a:srgbClr val="000000"/>
              </a:solidFill>
              <a:prstDash val="solid"/>
              <a:round/>
              <a:headEnd/>
              <a:tailEnd/>
            </a:ln>
          </p:spPr>
          <p:txBody>
            <a:bodyPr/>
            <a:lstStyle/>
            <a:p>
              <a:endParaRPr lang="en-US"/>
            </a:p>
          </p:txBody>
        </p:sp>
        <p:sp>
          <p:nvSpPr>
            <p:cNvPr id="327894" name="Freeform 214"/>
            <p:cNvSpPr>
              <a:spLocks/>
            </p:cNvSpPr>
            <p:nvPr/>
          </p:nvSpPr>
          <p:spPr bwMode="auto">
            <a:xfrm>
              <a:off x="1273" y="2280"/>
              <a:ext cx="11" cy="16"/>
            </a:xfrm>
            <a:custGeom>
              <a:avLst/>
              <a:gdLst/>
              <a:ahLst/>
              <a:cxnLst>
                <a:cxn ang="0">
                  <a:pos x="0" y="0"/>
                </a:cxn>
                <a:cxn ang="0">
                  <a:pos x="7" y="13"/>
                </a:cxn>
                <a:cxn ang="0">
                  <a:pos x="0" y="20"/>
                </a:cxn>
                <a:cxn ang="0">
                  <a:pos x="13" y="22"/>
                </a:cxn>
                <a:cxn ang="0">
                  <a:pos x="6" y="0"/>
                </a:cxn>
                <a:cxn ang="0">
                  <a:pos x="0" y="0"/>
                </a:cxn>
              </a:cxnLst>
              <a:rect l="0" t="0" r="r" b="b"/>
              <a:pathLst>
                <a:path w="13" h="22">
                  <a:moveTo>
                    <a:pt x="0" y="0"/>
                  </a:moveTo>
                  <a:lnTo>
                    <a:pt x="7" y="13"/>
                  </a:lnTo>
                  <a:lnTo>
                    <a:pt x="0" y="20"/>
                  </a:lnTo>
                  <a:lnTo>
                    <a:pt x="13" y="22"/>
                  </a:lnTo>
                  <a:lnTo>
                    <a:pt x="6" y="0"/>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895" name="Freeform 215"/>
            <p:cNvSpPr>
              <a:spLocks/>
            </p:cNvSpPr>
            <p:nvPr/>
          </p:nvSpPr>
          <p:spPr bwMode="auto">
            <a:xfrm>
              <a:off x="1450" y="2327"/>
              <a:ext cx="3" cy="3"/>
            </a:xfrm>
            <a:custGeom>
              <a:avLst/>
              <a:gdLst/>
              <a:ahLst/>
              <a:cxnLst>
                <a:cxn ang="0">
                  <a:pos x="5" y="0"/>
                </a:cxn>
                <a:cxn ang="0">
                  <a:pos x="1" y="3"/>
                </a:cxn>
                <a:cxn ang="0">
                  <a:pos x="0" y="0"/>
                </a:cxn>
                <a:cxn ang="0">
                  <a:pos x="5" y="0"/>
                </a:cxn>
              </a:cxnLst>
              <a:rect l="0" t="0" r="r" b="b"/>
              <a:pathLst>
                <a:path w="5" h="3">
                  <a:moveTo>
                    <a:pt x="5" y="0"/>
                  </a:moveTo>
                  <a:lnTo>
                    <a:pt x="1" y="3"/>
                  </a:lnTo>
                  <a:lnTo>
                    <a:pt x="0" y="0"/>
                  </a:lnTo>
                  <a:lnTo>
                    <a:pt x="5" y="0"/>
                  </a:lnTo>
                  <a:close/>
                </a:path>
              </a:pathLst>
            </a:custGeom>
            <a:solidFill>
              <a:srgbClr val="DDCC8D"/>
            </a:solidFill>
            <a:ln w="1588">
              <a:solidFill>
                <a:srgbClr val="000000"/>
              </a:solidFill>
              <a:prstDash val="solid"/>
              <a:round/>
              <a:headEnd/>
              <a:tailEnd/>
            </a:ln>
          </p:spPr>
          <p:txBody>
            <a:bodyPr/>
            <a:lstStyle/>
            <a:p>
              <a:endParaRPr lang="en-US"/>
            </a:p>
          </p:txBody>
        </p:sp>
        <p:sp>
          <p:nvSpPr>
            <p:cNvPr id="327896" name="Freeform 216"/>
            <p:cNvSpPr>
              <a:spLocks/>
            </p:cNvSpPr>
            <p:nvPr/>
          </p:nvSpPr>
          <p:spPr bwMode="auto">
            <a:xfrm>
              <a:off x="1289" y="2290"/>
              <a:ext cx="4" cy="2"/>
            </a:xfrm>
            <a:custGeom>
              <a:avLst/>
              <a:gdLst/>
              <a:ahLst/>
              <a:cxnLst>
                <a:cxn ang="0">
                  <a:pos x="7" y="2"/>
                </a:cxn>
                <a:cxn ang="0">
                  <a:pos x="7" y="3"/>
                </a:cxn>
                <a:cxn ang="0">
                  <a:pos x="0" y="0"/>
                </a:cxn>
                <a:cxn ang="0">
                  <a:pos x="7" y="2"/>
                </a:cxn>
              </a:cxnLst>
              <a:rect l="0" t="0" r="r" b="b"/>
              <a:pathLst>
                <a:path w="7" h="3">
                  <a:moveTo>
                    <a:pt x="7" y="2"/>
                  </a:moveTo>
                  <a:lnTo>
                    <a:pt x="7" y="3"/>
                  </a:lnTo>
                  <a:lnTo>
                    <a:pt x="0" y="0"/>
                  </a:lnTo>
                  <a:lnTo>
                    <a:pt x="7" y="2"/>
                  </a:lnTo>
                  <a:close/>
                </a:path>
              </a:pathLst>
            </a:custGeom>
            <a:solidFill>
              <a:srgbClr val="DDCC8D"/>
            </a:solidFill>
            <a:ln w="1588">
              <a:solidFill>
                <a:srgbClr val="000000"/>
              </a:solidFill>
              <a:prstDash val="solid"/>
              <a:round/>
              <a:headEnd/>
              <a:tailEnd/>
            </a:ln>
          </p:spPr>
          <p:txBody>
            <a:bodyPr/>
            <a:lstStyle/>
            <a:p>
              <a:endParaRPr lang="en-US"/>
            </a:p>
          </p:txBody>
        </p:sp>
        <p:sp>
          <p:nvSpPr>
            <p:cNvPr id="327897" name="Freeform 217"/>
            <p:cNvSpPr>
              <a:spLocks/>
            </p:cNvSpPr>
            <p:nvPr/>
          </p:nvSpPr>
          <p:spPr bwMode="auto">
            <a:xfrm>
              <a:off x="1433" y="2282"/>
              <a:ext cx="203" cy="312"/>
            </a:xfrm>
            <a:custGeom>
              <a:avLst/>
              <a:gdLst/>
              <a:ahLst/>
              <a:cxnLst>
                <a:cxn ang="0">
                  <a:pos x="262" y="337"/>
                </a:cxn>
                <a:cxn ang="0">
                  <a:pos x="264" y="376"/>
                </a:cxn>
                <a:cxn ang="0">
                  <a:pos x="262" y="397"/>
                </a:cxn>
                <a:cxn ang="0">
                  <a:pos x="256" y="417"/>
                </a:cxn>
                <a:cxn ang="0">
                  <a:pos x="245" y="426"/>
                </a:cxn>
                <a:cxn ang="0">
                  <a:pos x="222" y="405"/>
                </a:cxn>
                <a:cxn ang="0">
                  <a:pos x="187" y="384"/>
                </a:cxn>
                <a:cxn ang="0">
                  <a:pos x="151" y="364"/>
                </a:cxn>
                <a:cxn ang="0">
                  <a:pos x="116" y="329"/>
                </a:cxn>
                <a:cxn ang="0">
                  <a:pos x="103" y="292"/>
                </a:cxn>
                <a:cxn ang="0">
                  <a:pos x="79" y="250"/>
                </a:cxn>
                <a:cxn ang="0">
                  <a:pos x="61" y="216"/>
                </a:cxn>
                <a:cxn ang="0">
                  <a:pos x="44" y="183"/>
                </a:cxn>
                <a:cxn ang="0">
                  <a:pos x="20" y="153"/>
                </a:cxn>
                <a:cxn ang="0">
                  <a:pos x="8" y="136"/>
                </a:cxn>
                <a:cxn ang="0">
                  <a:pos x="10" y="91"/>
                </a:cxn>
                <a:cxn ang="0">
                  <a:pos x="22" y="91"/>
                </a:cxn>
                <a:cxn ang="0">
                  <a:pos x="24" y="99"/>
                </a:cxn>
                <a:cxn ang="0">
                  <a:pos x="53" y="107"/>
                </a:cxn>
                <a:cxn ang="0">
                  <a:pos x="60" y="89"/>
                </a:cxn>
                <a:cxn ang="0">
                  <a:pos x="66" y="75"/>
                </a:cxn>
                <a:cxn ang="0">
                  <a:pos x="70" y="78"/>
                </a:cxn>
                <a:cxn ang="0">
                  <a:pos x="72" y="69"/>
                </a:cxn>
                <a:cxn ang="0">
                  <a:pos x="107" y="48"/>
                </a:cxn>
                <a:cxn ang="0">
                  <a:pos x="124" y="22"/>
                </a:cxn>
                <a:cxn ang="0">
                  <a:pos x="122" y="1"/>
                </a:cxn>
                <a:cxn ang="0">
                  <a:pos x="136" y="11"/>
                </a:cxn>
                <a:cxn ang="0">
                  <a:pos x="163" y="41"/>
                </a:cxn>
                <a:cxn ang="0">
                  <a:pos x="192" y="52"/>
                </a:cxn>
                <a:cxn ang="0">
                  <a:pos x="228" y="60"/>
                </a:cxn>
                <a:cxn ang="0">
                  <a:pos x="234" y="97"/>
                </a:cxn>
                <a:cxn ang="0">
                  <a:pos x="209" y="101"/>
                </a:cxn>
                <a:cxn ang="0">
                  <a:pos x="177" y="117"/>
                </a:cxn>
                <a:cxn ang="0">
                  <a:pos x="166" y="153"/>
                </a:cxn>
                <a:cxn ang="0">
                  <a:pos x="165" y="189"/>
                </a:cxn>
                <a:cxn ang="0">
                  <a:pos x="173" y="216"/>
                </a:cxn>
                <a:cxn ang="0">
                  <a:pos x="193" y="228"/>
                </a:cxn>
                <a:cxn ang="0">
                  <a:pos x="223" y="221"/>
                </a:cxn>
                <a:cxn ang="0">
                  <a:pos x="226" y="256"/>
                </a:cxn>
                <a:cxn ang="0">
                  <a:pos x="258" y="273"/>
                </a:cxn>
                <a:cxn ang="0">
                  <a:pos x="265" y="295"/>
                </a:cxn>
              </a:cxnLst>
              <a:rect l="0" t="0" r="r" b="b"/>
              <a:pathLst>
                <a:path w="270" h="426">
                  <a:moveTo>
                    <a:pt x="265" y="325"/>
                  </a:moveTo>
                  <a:lnTo>
                    <a:pt x="262" y="337"/>
                  </a:lnTo>
                  <a:lnTo>
                    <a:pt x="261" y="357"/>
                  </a:lnTo>
                  <a:lnTo>
                    <a:pt x="264" y="376"/>
                  </a:lnTo>
                  <a:lnTo>
                    <a:pt x="270" y="378"/>
                  </a:lnTo>
                  <a:lnTo>
                    <a:pt x="262" y="397"/>
                  </a:lnTo>
                  <a:lnTo>
                    <a:pt x="261" y="407"/>
                  </a:lnTo>
                  <a:lnTo>
                    <a:pt x="256" y="417"/>
                  </a:lnTo>
                  <a:lnTo>
                    <a:pt x="249" y="426"/>
                  </a:lnTo>
                  <a:lnTo>
                    <a:pt x="245" y="426"/>
                  </a:lnTo>
                  <a:lnTo>
                    <a:pt x="232" y="415"/>
                  </a:lnTo>
                  <a:lnTo>
                    <a:pt x="222" y="405"/>
                  </a:lnTo>
                  <a:lnTo>
                    <a:pt x="204" y="394"/>
                  </a:lnTo>
                  <a:lnTo>
                    <a:pt x="187" y="384"/>
                  </a:lnTo>
                  <a:lnTo>
                    <a:pt x="169" y="373"/>
                  </a:lnTo>
                  <a:lnTo>
                    <a:pt x="151" y="364"/>
                  </a:lnTo>
                  <a:lnTo>
                    <a:pt x="133" y="346"/>
                  </a:lnTo>
                  <a:lnTo>
                    <a:pt x="116" y="329"/>
                  </a:lnTo>
                  <a:lnTo>
                    <a:pt x="116" y="317"/>
                  </a:lnTo>
                  <a:lnTo>
                    <a:pt x="103" y="292"/>
                  </a:lnTo>
                  <a:lnTo>
                    <a:pt x="89" y="265"/>
                  </a:lnTo>
                  <a:lnTo>
                    <a:pt x="79" y="250"/>
                  </a:lnTo>
                  <a:lnTo>
                    <a:pt x="70" y="233"/>
                  </a:lnTo>
                  <a:lnTo>
                    <a:pt x="61" y="216"/>
                  </a:lnTo>
                  <a:lnTo>
                    <a:pt x="53" y="199"/>
                  </a:lnTo>
                  <a:lnTo>
                    <a:pt x="44" y="183"/>
                  </a:lnTo>
                  <a:lnTo>
                    <a:pt x="35" y="165"/>
                  </a:lnTo>
                  <a:lnTo>
                    <a:pt x="20" y="153"/>
                  </a:lnTo>
                  <a:lnTo>
                    <a:pt x="6" y="142"/>
                  </a:lnTo>
                  <a:lnTo>
                    <a:pt x="8" y="136"/>
                  </a:lnTo>
                  <a:lnTo>
                    <a:pt x="0" y="105"/>
                  </a:lnTo>
                  <a:lnTo>
                    <a:pt x="10" y="91"/>
                  </a:lnTo>
                  <a:lnTo>
                    <a:pt x="19" y="77"/>
                  </a:lnTo>
                  <a:lnTo>
                    <a:pt x="22" y="91"/>
                  </a:lnTo>
                  <a:lnTo>
                    <a:pt x="17" y="101"/>
                  </a:lnTo>
                  <a:lnTo>
                    <a:pt x="24" y="99"/>
                  </a:lnTo>
                  <a:lnTo>
                    <a:pt x="47" y="115"/>
                  </a:lnTo>
                  <a:lnTo>
                    <a:pt x="53" y="107"/>
                  </a:lnTo>
                  <a:lnTo>
                    <a:pt x="55" y="96"/>
                  </a:lnTo>
                  <a:lnTo>
                    <a:pt x="60" y="89"/>
                  </a:lnTo>
                  <a:lnTo>
                    <a:pt x="62" y="75"/>
                  </a:lnTo>
                  <a:lnTo>
                    <a:pt x="66" y="75"/>
                  </a:lnTo>
                  <a:lnTo>
                    <a:pt x="66" y="78"/>
                  </a:lnTo>
                  <a:lnTo>
                    <a:pt x="70" y="78"/>
                  </a:lnTo>
                  <a:lnTo>
                    <a:pt x="67" y="75"/>
                  </a:lnTo>
                  <a:lnTo>
                    <a:pt x="72" y="69"/>
                  </a:lnTo>
                  <a:lnTo>
                    <a:pt x="85" y="64"/>
                  </a:lnTo>
                  <a:lnTo>
                    <a:pt x="107" y="48"/>
                  </a:lnTo>
                  <a:lnTo>
                    <a:pt x="120" y="22"/>
                  </a:lnTo>
                  <a:lnTo>
                    <a:pt x="124" y="22"/>
                  </a:lnTo>
                  <a:lnTo>
                    <a:pt x="116" y="4"/>
                  </a:lnTo>
                  <a:lnTo>
                    <a:pt x="122" y="1"/>
                  </a:lnTo>
                  <a:lnTo>
                    <a:pt x="124" y="0"/>
                  </a:lnTo>
                  <a:lnTo>
                    <a:pt x="136" y="11"/>
                  </a:lnTo>
                  <a:lnTo>
                    <a:pt x="147" y="23"/>
                  </a:lnTo>
                  <a:lnTo>
                    <a:pt x="163" y="41"/>
                  </a:lnTo>
                  <a:lnTo>
                    <a:pt x="167" y="52"/>
                  </a:lnTo>
                  <a:lnTo>
                    <a:pt x="192" y="52"/>
                  </a:lnTo>
                  <a:lnTo>
                    <a:pt x="208" y="53"/>
                  </a:lnTo>
                  <a:lnTo>
                    <a:pt x="228" y="60"/>
                  </a:lnTo>
                  <a:lnTo>
                    <a:pt x="221" y="88"/>
                  </a:lnTo>
                  <a:lnTo>
                    <a:pt x="234" y="97"/>
                  </a:lnTo>
                  <a:lnTo>
                    <a:pt x="227" y="96"/>
                  </a:lnTo>
                  <a:lnTo>
                    <a:pt x="209" y="101"/>
                  </a:lnTo>
                  <a:lnTo>
                    <a:pt x="193" y="109"/>
                  </a:lnTo>
                  <a:lnTo>
                    <a:pt x="177" y="117"/>
                  </a:lnTo>
                  <a:lnTo>
                    <a:pt x="171" y="135"/>
                  </a:lnTo>
                  <a:lnTo>
                    <a:pt x="166" y="153"/>
                  </a:lnTo>
                  <a:lnTo>
                    <a:pt x="155" y="171"/>
                  </a:lnTo>
                  <a:lnTo>
                    <a:pt x="165" y="189"/>
                  </a:lnTo>
                  <a:lnTo>
                    <a:pt x="174" y="207"/>
                  </a:lnTo>
                  <a:lnTo>
                    <a:pt x="173" y="216"/>
                  </a:lnTo>
                  <a:lnTo>
                    <a:pt x="181" y="219"/>
                  </a:lnTo>
                  <a:lnTo>
                    <a:pt x="193" y="228"/>
                  </a:lnTo>
                  <a:lnTo>
                    <a:pt x="210" y="232"/>
                  </a:lnTo>
                  <a:lnTo>
                    <a:pt x="223" y="221"/>
                  </a:lnTo>
                  <a:lnTo>
                    <a:pt x="225" y="238"/>
                  </a:lnTo>
                  <a:lnTo>
                    <a:pt x="226" y="256"/>
                  </a:lnTo>
                  <a:lnTo>
                    <a:pt x="247" y="255"/>
                  </a:lnTo>
                  <a:lnTo>
                    <a:pt x="258" y="273"/>
                  </a:lnTo>
                  <a:lnTo>
                    <a:pt x="269" y="291"/>
                  </a:lnTo>
                  <a:lnTo>
                    <a:pt x="265" y="295"/>
                  </a:lnTo>
                  <a:lnTo>
                    <a:pt x="265" y="325"/>
                  </a:lnTo>
                  <a:close/>
                </a:path>
              </a:pathLst>
            </a:custGeom>
            <a:solidFill>
              <a:srgbClr val="DDCC8D"/>
            </a:solidFill>
            <a:ln w="1588">
              <a:solidFill>
                <a:srgbClr val="000000"/>
              </a:solidFill>
              <a:prstDash val="solid"/>
              <a:round/>
              <a:headEnd/>
              <a:tailEnd/>
            </a:ln>
          </p:spPr>
          <p:txBody>
            <a:bodyPr/>
            <a:lstStyle/>
            <a:p>
              <a:endParaRPr lang="en-US"/>
            </a:p>
          </p:txBody>
        </p:sp>
        <p:sp>
          <p:nvSpPr>
            <p:cNvPr id="327898" name="Freeform 218"/>
            <p:cNvSpPr>
              <a:spLocks/>
            </p:cNvSpPr>
            <p:nvPr/>
          </p:nvSpPr>
          <p:spPr bwMode="auto">
            <a:xfrm>
              <a:off x="3742" y="1374"/>
              <a:ext cx="787" cy="560"/>
            </a:xfrm>
            <a:custGeom>
              <a:avLst/>
              <a:gdLst/>
              <a:ahLst/>
              <a:cxnLst>
                <a:cxn ang="0">
                  <a:pos x="420" y="589"/>
                </a:cxn>
                <a:cxn ang="0">
                  <a:pos x="350" y="587"/>
                </a:cxn>
                <a:cxn ang="0">
                  <a:pos x="265" y="560"/>
                </a:cxn>
                <a:cxn ang="0">
                  <a:pos x="200" y="534"/>
                </a:cxn>
                <a:cxn ang="0">
                  <a:pos x="137" y="478"/>
                </a:cxn>
                <a:cxn ang="0">
                  <a:pos x="137" y="438"/>
                </a:cxn>
                <a:cxn ang="0">
                  <a:pos x="120" y="415"/>
                </a:cxn>
                <a:cxn ang="0">
                  <a:pos x="55" y="379"/>
                </a:cxn>
                <a:cxn ang="0">
                  <a:pos x="41" y="367"/>
                </a:cxn>
                <a:cxn ang="0">
                  <a:pos x="20" y="294"/>
                </a:cxn>
                <a:cxn ang="0">
                  <a:pos x="87" y="264"/>
                </a:cxn>
                <a:cxn ang="0">
                  <a:pos x="93" y="215"/>
                </a:cxn>
                <a:cxn ang="0">
                  <a:pos x="113" y="178"/>
                </a:cxn>
                <a:cxn ang="0">
                  <a:pos x="146" y="118"/>
                </a:cxn>
                <a:cxn ang="0">
                  <a:pos x="186" y="106"/>
                </a:cxn>
                <a:cxn ang="0">
                  <a:pos x="268" y="182"/>
                </a:cxn>
                <a:cxn ang="0">
                  <a:pos x="383" y="223"/>
                </a:cxn>
                <a:cxn ang="0">
                  <a:pos x="504" y="247"/>
                </a:cxn>
                <a:cxn ang="0">
                  <a:pos x="586" y="260"/>
                </a:cxn>
                <a:cxn ang="0">
                  <a:pos x="678" y="220"/>
                </a:cxn>
                <a:cxn ang="0">
                  <a:pos x="726" y="179"/>
                </a:cxn>
                <a:cxn ang="0">
                  <a:pos x="737" y="120"/>
                </a:cxn>
                <a:cxn ang="0">
                  <a:pos x="691" y="115"/>
                </a:cxn>
                <a:cxn ang="0">
                  <a:pos x="720" y="53"/>
                </a:cxn>
                <a:cxn ang="0">
                  <a:pos x="734" y="0"/>
                </a:cxn>
                <a:cxn ang="0">
                  <a:pos x="859" y="61"/>
                </a:cxn>
                <a:cxn ang="0">
                  <a:pos x="973" y="127"/>
                </a:cxn>
                <a:cxn ang="0">
                  <a:pos x="1048" y="188"/>
                </a:cxn>
                <a:cxn ang="0">
                  <a:pos x="1038" y="242"/>
                </a:cxn>
                <a:cxn ang="0">
                  <a:pos x="1002" y="260"/>
                </a:cxn>
                <a:cxn ang="0">
                  <a:pos x="956" y="302"/>
                </a:cxn>
                <a:cxn ang="0">
                  <a:pos x="917" y="319"/>
                </a:cxn>
                <a:cxn ang="0">
                  <a:pos x="876" y="302"/>
                </a:cxn>
                <a:cxn ang="0">
                  <a:pos x="875" y="350"/>
                </a:cxn>
                <a:cxn ang="0">
                  <a:pos x="952" y="367"/>
                </a:cxn>
                <a:cxn ang="0">
                  <a:pos x="918" y="403"/>
                </a:cxn>
                <a:cxn ang="0">
                  <a:pos x="991" y="498"/>
                </a:cxn>
                <a:cxn ang="0">
                  <a:pos x="979" y="528"/>
                </a:cxn>
                <a:cxn ang="0">
                  <a:pos x="1004" y="548"/>
                </a:cxn>
                <a:cxn ang="0">
                  <a:pos x="1008" y="568"/>
                </a:cxn>
                <a:cxn ang="0">
                  <a:pos x="998" y="589"/>
                </a:cxn>
                <a:cxn ang="0">
                  <a:pos x="980" y="629"/>
                </a:cxn>
                <a:cxn ang="0">
                  <a:pos x="983" y="648"/>
                </a:cxn>
                <a:cxn ang="0">
                  <a:pos x="962" y="668"/>
                </a:cxn>
                <a:cxn ang="0">
                  <a:pos x="936" y="701"/>
                </a:cxn>
                <a:cxn ang="0">
                  <a:pos x="906" y="706"/>
                </a:cxn>
                <a:cxn ang="0">
                  <a:pos x="878" y="703"/>
                </a:cxn>
                <a:cxn ang="0">
                  <a:pos x="866" y="728"/>
                </a:cxn>
                <a:cxn ang="0">
                  <a:pos x="829" y="738"/>
                </a:cxn>
                <a:cxn ang="0">
                  <a:pos x="814" y="738"/>
                </a:cxn>
                <a:cxn ang="0">
                  <a:pos x="782" y="731"/>
                </a:cxn>
                <a:cxn ang="0">
                  <a:pos x="719" y="695"/>
                </a:cxn>
                <a:cxn ang="0">
                  <a:pos x="682" y="708"/>
                </a:cxn>
                <a:cxn ang="0">
                  <a:pos x="644" y="715"/>
                </a:cxn>
                <a:cxn ang="0">
                  <a:pos x="617" y="736"/>
                </a:cxn>
                <a:cxn ang="0">
                  <a:pos x="580" y="677"/>
                </a:cxn>
                <a:cxn ang="0">
                  <a:pos x="565" y="641"/>
                </a:cxn>
                <a:cxn ang="0">
                  <a:pos x="534" y="571"/>
                </a:cxn>
                <a:cxn ang="0">
                  <a:pos x="504" y="554"/>
                </a:cxn>
              </a:cxnLst>
              <a:rect l="0" t="0" r="r" b="b"/>
              <a:pathLst>
                <a:path w="1048" h="763">
                  <a:moveTo>
                    <a:pt x="468" y="556"/>
                  </a:moveTo>
                  <a:lnTo>
                    <a:pt x="454" y="569"/>
                  </a:lnTo>
                  <a:lnTo>
                    <a:pt x="439" y="582"/>
                  </a:lnTo>
                  <a:lnTo>
                    <a:pt x="421" y="589"/>
                  </a:lnTo>
                  <a:lnTo>
                    <a:pt x="420" y="589"/>
                  </a:lnTo>
                  <a:lnTo>
                    <a:pt x="410" y="582"/>
                  </a:lnTo>
                  <a:lnTo>
                    <a:pt x="382" y="578"/>
                  </a:lnTo>
                  <a:lnTo>
                    <a:pt x="368" y="600"/>
                  </a:lnTo>
                  <a:lnTo>
                    <a:pt x="359" y="581"/>
                  </a:lnTo>
                  <a:lnTo>
                    <a:pt x="350" y="587"/>
                  </a:lnTo>
                  <a:lnTo>
                    <a:pt x="325" y="584"/>
                  </a:lnTo>
                  <a:lnTo>
                    <a:pt x="308" y="582"/>
                  </a:lnTo>
                  <a:lnTo>
                    <a:pt x="287" y="574"/>
                  </a:lnTo>
                  <a:lnTo>
                    <a:pt x="284" y="569"/>
                  </a:lnTo>
                  <a:lnTo>
                    <a:pt x="265" y="560"/>
                  </a:lnTo>
                  <a:lnTo>
                    <a:pt x="259" y="553"/>
                  </a:lnTo>
                  <a:lnTo>
                    <a:pt x="251" y="557"/>
                  </a:lnTo>
                  <a:lnTo>
                    <a:pt x="226" y="536"/>
                  </a:lnTo>
                  <a:lnTo>
                    <a:pt x="209" y="527"/>
                  </a:lnTo>
                  <a:lnTo>
                    <a:pt x="200" y="534"/>
                  </a:lnTo>
                  <a:lnTo>
                    <a:pt x="198" y="533"/>
                  </a:lnTo>
                  <a:lnTo>
                    <a:pt x="179" y="520"/>
                  </a:lnTo>
                  <a:lnTo>
                    <a:pt x="155" y="505"/>
                  </a:lnTo>
                  <a:lnTo>
                    <a:pt x="145" y="503"/>
                  </a:lnTo>
                  <a:lnTo>
                    <a:pt x="137" y="478"/>
                  </a:lnTo>
                  <a:lnTo>
                    <a:pt x="149" y="479"/>
                  </a:lnTo>
                  <a:lnTo>
                    <a:pt x="152" y="469"/>
                  </a:lnTo>
                  <a:lnTo>
                    <a:pt x="139" y="452"/>
                  </a:lnTo>
                  <a:lnTo>
                    <a:pt x="139" y="444"/>
                  </a:lnTo>
                  <a:lnTo>
                    <a:pt x="137" y="438"/>
                  </a:lnTo>
                  <a:lnTo>
                    <a:pt x="133" y="434"/>
                  </a:lnTo>
                  <a:lnTo>
                    <a:pt x="129" y="428"/>
                  </a:lnTo>
                  <a:lnTo>
                    <a:pt x="129" y="424"/>
                  </a:lnTo>
                  <a:lnTo>
                    <a:pt x="127" y="418"/>
                  </a:lnTo>
                  <a:lnTo>
                    <a:pt x="120" y="415"/>
                  </a:lnTo>
                  <a:lnTo>
                    <a:pt x="110" y="412"/>
                  </a:lnTo>
                  <a:lnTo>
                    <a:pt x="104" y="409"/>
                  </a:lnTo>
                  <a:lnTo>
                    <a:pt x="79" y="402"/>
                  </a:lnTo>
                  <a:lnTo>
                    <a:pt x="63" y="395"/>
                  </a:lnTo>
                  <a:lnTo>
                    <a:pt x="55" y="379"/>
                  </a:lnTo>
                  <a:lnTo>
                    <a:pt x="32" y="373"/>
                  </a:lnTo>
                  <a:lnTo>
                    <a:pt x="31" y="368"/>
                  </a:lnTo>
                  <a:lnTo>
                    <a:pt x="37" y="368"/>
                  </a:lnTo>
                  <a:lnTo>
                    <a:pt x="38" y="368"/>
                  </a:lnTo>
                  <a:lnTo>
                    <a:pt x="41" y="367"/>
                  </a:lnTo>
                  <a:lnTo>
                    <a:pt x="27" y="340"/>
                  </a:lnTo>
                  <a:lnTo>
                    <a:pt x="11" y="338"/>
                  </a:lnTo>
                  <a:lnTo>
                    <a:pt x="0" y="319"/>
                  </a:lnTo>
                  <a:lnTo>
                    <a:pt x="7" y="302"/>
                  </a:lnTo>
                  <a:lnTo>
                    <a:pt x="20" y="294"/>
                  </a:lnTo>
                  <a:lnTo>
                    <a:pt x="30" y="293"/>
                  </a:lnTo>
                  <a:lnTo>
                    <a:pt x="41" y="295"/>
                  </a:lnTo>
                  <a:lnTo>
                    <a:pt x="53" y="281"/>
                  </a:lnTo>
                  <a:lnTo>
                    <a:pt x="73" y="276"/>
                  </a:lnTo>
                  <a:lnTo>
                    <a:pt x="87" y="264"/>
                  </a:lnTo>
                  <a:lnTo>
                    <a:pt x="103" y="252"/>
                  </a:lnTo>
                  <a:lnTo>
                    <a:pt x="97" y="241"/>
                  </a:lnTo>
                  <a:lnTo>
                    <a:pt x="102" y="236"/>
                  </a:lnTo>
                  <a:lnTo>
                    <a:pt x="102" y="232"/>
                  </a:lnTo>
                  <a:lnTo>
                    <a:pt x="93" y="215"/>
                  </a:lnTo>
                  <a:lnTo>
                    <a:pt x="85" y="198"/>
                  </a:lnTo>
                  <a:lnTo>
                    <a:pt x="73" y="192"/>
                  </a:lnTo>
                  <a:lnTo>
                    <a:pt x="95" y="184"/>
                  </a:lnTo>
                  <a:lnTo>
                    <a:pt x="120" y="186"/>
                  </a:lnTo>
                  <a:lnTo>
                    <a:pt x="113" y="178"/>
                  </a:lnTo>
                  <a:lnTo>
                    <a:pt x="110" y="158"/>
                  </a:lnTo>
                  <a:lnTo>
                    <a:pt x="109" y="139"/>
                  </a:lnTo>
                  <a:lnTo>
                    <a:pt x="138" y="144"/>
                  </a:lnTo>
                  <a:lnTo>
                    <a:pt x="155" y="142"/>
                  </a:lnTo>
                  <a:lnTo>
                    <a:pt x="146" y="118"/>
                  </a:lnTo>
                  <a:lnTo>
                    <a:pt x="155" y="112"/>
                  </a:lnTo>
                  <a:lnTo>
                    <a:pt x="162" y="96"/>
                  </a:lnTo>
                  <a:lnTo>
                    <a:pt x="176" y="95"/>
                  </a:lnTo>
                  <a:lnTo>
                    <a:pt x="178" y="97"/>
                  </a:lnTo>
                  <a:lnTo>
                    <a:pt x="186" y="106"/>
                  </a:lnTo>
                  <a:lnTo>
                    <a:pt x="212" y="122"/>
                  </a:lnTo>
                  <a:lnTo>
                    <a:pt x="227" y="126"/>
                  </a:lnTo>
                  <a:lnTo>
                    <a:pt x="254" y="145"/>
                  </a:lnTo>
                  <a:lnTo>
                    <a:pt x="262" y="163"/>
                  </a:lnTo>
                  <a:lnTo>
                    <a:pt x="268" y="182"/>
                  </a:lnTo>
                  <a:lnTo>
                    <a:pt x="290" y="186"/>
                  </a:lnTo>
                  <a:lnTo>
                    <a:pt x="312" y="190"/>
                  </a:lnTo>
                  <a:lnTo>
                    <a:pt x="338" y="198"/>
                  </a:lnTo>
                  <a:lnTo>
                    <a:pt x="366" y="206"/>
                  </a:lnTo>
                  <a:lnTo>
                    <a:pt x="383" y="223"/>
                  </a:lnTo>
                  <a:lnTo>
                    <a:pt x="400" y="241"/>
                  </a:lnTo>
                  <a:lnTo>
                    <a:pt x="425" y="242"/>
                  </a:lnTo>
                  <a:lnTo>
                    <a:pt x="451" y="245"/>
                  </a:lnTo>
                  <a:lnTo>
                    <a:pt x="478" y="246"/>
                  </a:lnTo>
                  <a:lnTo>
                    <a:pt x="504" y="247"/>
                  </a:lnTo>
                  <a:lnTo>
                    <a:pt x="511" y="253"/>
                  </a:lnTo>
                  <a:lnTo>
                    <a:pt x="534" y="258"/>
                  </a:lnTo>
                  <a:lnTo>
                    <a:pt x="557" y="263"/>
                  </a:lnTo>
                  <a:lnTo>
                    <a:pt x="572" y="269"/>
                  </a:lnTo>
                  <a:lnTo>
                    <a:pt x="586" y="260"/>
                  </a:lnTo>
                  <a:lnTo>
                    <a:pt x="600" y="252"/>
                  </a:lnTo>
                  <a:lnTo>
                    <a:pt x="622" y="250"/>
                  </a:lnTo>
                  <a:lnTo>
                    <a:pt x="644" y="248"/>
                  </a:lnTo>
                  <a:lnTo>
                    <a:pt x="661" y="234"/>
                  </a:lnTo>
                  <a:lnTo>
                    <a:pt x="678" y="220"/>
                  </a:lnTo>
                  <a:lnTo>
                    <a:pt x="666" y="208"/>
                  </a:lnTo>
                  <a:lnTo>
                    <a:pt x="664" y="187"/>
                  </a:lnTo>
                  <a:lnTo>
                    <a:pt x="690" y="194"/>
                  </a:lnTo>
                  <a:lnTo>
                    <a:pt x="707" y="184"/>
                  </a:lnTo>
                  <a:lnTo>
                    <a:pt x="726" y="179"/>
                  </a:lnTo>
                  <a:lnTo>
                    <a:pt x="730" y="163"/>
                  </a:lnTo>
                  <a:lnTo>
                    <a:pt x="751" y="152"/>
                  </a:lnTo>
                  <a:lnTo>
                    <a:pt x="784" y="154"/>
                  </a:lnTo>
                  <a:lnTo>
                    <a:pt x="778" y="140"/>
                  </a:lnTo>
                  <a:lnTo>
                    <a:pt x="737" y="120"/>
                  </a:lnTo>
                  <a:lnTo>
                    <a:pt x="727" y="130"/>
                  </a:lnTo>
                  <a:lnTo>
                    <a:pt x="721" y="126"/>
                  </a:lnTo>
                  <a:lnTo>
                    <a:pt x="702" y="126"/>
                  </a:lnTo>
                  <a:lnTo>
                    <a:pt x="686" y="116"/>
                  </a:lnTo>
                  <a:lnTo>
                    <a:pt x="691" y="115"/>
                  </a:lnTo>
                  <a:lnTo>
                    <a:pt x="689" y="97"/>
                  </a:lnTo>
                  <a:lnTo>
                    <a:pt x="685" y="79"/>
                  </a:lnTo>
                  <a:lnTo>
                    <a:pt x="713" y="84"/>
                  </a:lnTo>
                  <a:lnTo>
                    <a:pt x="726" y="70"/>
                  </a:lnTo>
                  <a:lnTo>
                    <a:pt x="720" y="53"/>
                  </a:lnTo>
                  <a:lnTo>
                    <a:pt x="719" y="25"/>
                  </a:lnTo>
                  <a:lnTo>
                    <a:pt x="707" y="17"/>
                  </a:lnTo>
                  <a:lnTo>
                    <a:pt x="697" y="13"/>
                  </a:lnTo>
                  <a:lnTo>
                    <a:pt x="712" y="1"/>
                  </a:lnTo>
                  <a:lnTo>
                    <a:pt x="734" y="0"/>
                  </a:lnTo>
                  <a:lnTo>
                    <a:pt x="757" y="0"/>
                  </a:lnTo>
                  <a:lnTo>
                    <a:pt x="803" y="14"/>
                  </a:lnTo>
                  <a:lnTo>
                    <a:pt x="822" y="30"/>
                  </a:lnTo>
                  <a:lnTo>
                    <a:pt x="840" y="46"/>
                  </a:lnTo>
                  <a:lnTo>
                    <a:pt x="859" y="61"/>
                  </a:lnTo>
                  <a:lnTo>
                    <a:pt x="878" y="77"/>
                  </a:lnTo>
                  <a:lnTo>
                    <a:pt x="898" y="86"/>
                  </a:lnTo>
                  <a:lnTo>
                    <a:pt x="931" y="95"/>
                  </a:lnTo>
                  <a:lnTo>
                    <a:pt x="950" y="103"/>
                  </a:lnTo>
                  <a:lnTo>
                    <a:pt x="973" y="127"/>
                  </a:lnTo>
                  <a:lnTo>
                    <a:pt x="1001" y="124"/>
                  </a:lnTo>
                  <a:lnTo>
                    <a:pt x="1030" y="114"/>
                  </a:lnTo>
                  <a:lnTo>
                    <a:pt x="1040" y="133"/>
                  </a:lnTo>
                  <a:lnTo>
                    <a:pt x="1044" y="161"/>
                  </a:lnTo>
                  <a:lnTo>
                    <a:pt x="1048" y="188"/>
                  </a:lnTo>
                  <a:lnTo>
                    <a:pt x="1024" y="184"/>
                  </a:lnTo>
                  <a:lnTo>
                    <a:pt x="1020" y="196"/>
                  </a:lnTo>
                  <a:lnTo>
                    <a:pt x="1033" y="216"/>
                  </a:lnTo>
                  <a:lnTo>
                    <a:pt x="1045" y="238"/>
                  </a:lnTo>
                  <a:lnTo>
                    <a:pt x="1038" y="242"/>
                  </a:lnTo>
                  <a:lnTo>
                    <a:pt x="1043" y="248"/>
                  </a:lnTo>
                  <a:lnTo>
                    <a:pt x="1021" y="236"/>
                  </a:lnTo>
                  <a:lnTo>
                    <a:pt x="1021" y="248"/>
                  </a:lnTo>
                  <a:lnTo>
                    <a:pt x="1008" y="258"/>
                  </a:lnTo>
                  <a:lnTo>
                    <a:pt x="1002" y="260"/>
                  </a:lnTo>
                  <a:lnTo>
                    <a:pt x="1009" y="272"/>
                  </a:lnTo>
                  <a:lnTo>
                    <a:pt x="986" y="265"/>
                  </a:lnTo>
                  <a:lnTo>
                    <a:pt x="979" y="270"/>
                  </a:lnTo>
                  <a:lnTo>
                    <a:pt x="967" y="289"/>
                  </a:lnTo>
                  <a:lnTo>
                    <a:pt x="956" y="302"/>
                  </a:lnTo>
                  <a:lnTo>
                    <a:pt x="947" y="308"/>
                  </a:lnTo>
                  <a:lnTo>
                    <a:pt x="935" y="317"/>
                  </a:lnTo>
                  <a:lnTo>
                    <a:pt x="923" y="325"/>
                  </a:lnTo>
                  <a:lnTo>
                    <a:pt x="908" y="331"/>
                  </a:lnTo>
                  <a:lnTo>
                    <a:pt x="917" y="319"/>
                  </a:lnTo>
                  <a:lnTo>
                    <a:pt x="904" y="313"/>
                  </a:lnTo>
                  <a:lnTo>
                    <a:pt x="908" y="290"/>
                  </a:lnTo>
                  <a:lnTo>
                    <a:pt x="898" y="284"/>
                  </a:lnTo>
                  <a:lnTo>
                    <a:pt x="884" y="287"/>
                  </a:lnTo>
                  <a:lnTo>
                    <a:pt x="876" y="302"/>
                  </a:lnTo>
                  <a:lnTo>
                    <a:pt x="866" y="317"/>
                  </a:lnTo>
                  <a:lnTo>
                    <a:pt x="852" y="326"/>
                  </a:lnTo>
                  <a:lnTo>
                    <a:pt x="841" y="328"/>
                  </a:lnTo>
                  <a:lnTo>
                    <a:pt x="848" y="343"/>
                  </a:lnTo>
                  <a:lnTo>
                    <a:pt x="875" y="350"/>
                  </a:lnTo>
                  <a:lnTo>
                    <a:pt x="886" y="368"/>
                  </a:lnTo>
                  <a:lnTo>
                    <a:pt x="900" y="366"/>
                  </a:lnTo>
                  <a:lnTo>
                    <a:pt x="916" y="355"/>
                  </a:lnTo>
                  <a:lnTo>
                    <a:pt x="940" y="365"/>
                  </a:lnTo>
                  <a:lnTo>
                    <a:pt x="952" y="367"/>
                  </a:lnTo>
                  <a:lnTo>
                    <a:pt x="953" y="378"/>
                  </a:lnTo>
                  <a:lnTo>
                    <a:pt x="942" y="377"/>
                  </a:lnTo>
                  <a:lnTo>
                    <a:pt x="929" y="385"/>
                  </a:lnTo>
                  <a:lnTo>
                    <a:pt x="922" y="395"/>
                  </a:lnTo>
                  <a:lnTo>
                    <a:pt x="918" y="403"/>
                  </a:lnTo>
                  <a:lnTo>
                    <a:pt x="914" y="426"/>
                  </a:lnTo>
                  <a:lnTo>
                    <a:pt x="942" y="443"/>
                  </a:lnTo>
                  <a:lnTo>
                    <a:pt x="956" y="461"/>
                  </a:lnTo>
                  <a:lnTo>
                    <a:pt x="970" y="479"/>
                  </a:lnTo>
                  <a:lnTo>
                    <a:pt x="991" y="498"/>
                  </a:lnTo>
                  <a:lnTo>
                    <a:pt x="960" y="488"/>
                  </a:lnTo>
                  <a:lnTo>
                    <a:pt x="961" y="491"/>
                  </a:lnTo>
                  <a:lnTo>
                    <a:pt x="980" y="503"/>
                  </a:lnTo>
                  <a:lnTo>
                    <a:pt x="998" y="515"/>
                  </a:lnTo>
                  <a:lnTo>
                    <a:pt x="979" y="528"/>
                  </a:lnTo>
                  <a:lnTo>
                    <a:pt x="973" y="532"/>
                  </a:lnTo>
                  <a:lnTo>
                    <a:pt x="985" y="534"/>
                  </a:lnTo>
                  <a:lnTo>
                    <a:pt x="997" y="533"/>
                  </a:lnTo>
                  <a:lnTo>
                    <a:pt x="1012" y="540"/>
                  </a:lnTo>
                  <a:lnTo>
                    <a:pt x="1004" y="548"/>
                  </a:lnTo>
                  <a:lnTo>
                    <a:pt x="1012" y="548"/>
                  </a:lnTo>
                  <a:lnTo>
                    <a:pt x="1010" y="553"/>
                  </a:lnTo>
                  <a:lnTo>
                    <a:pt x="1004" y="558"/>
                  </a:lnTo>
                  <a:lnTo>
                    <a:pt x="1007" y="562"/>
                  </a:lnTo>
                  <a:lnTo>
                    <a:pt x="1008" y="568"/>
                  </a:lnTo>
                  <a:lnTo>
                    <a:pt x="1004" y="568"/>
                  </a:lnTo>
                  <a:lnTo>
                    <a:pt x="1010" y="576"/>
                  </a:lnTo>
                  <a:lnTo>
                    <a:pt x="1006" y="577"/>
                  </a:lnTo>
                  <a:lnTo>
                    <a:pt x="994" y="583"/>
                  </a:lnTo>
                  <a:lnTo>
                    <a:pt x="998" y="589"/>
                  </a:lnTo>
                  <a:lnTo>
                    <a:pt x="995" y="601"/>
                  </a:lnTo>
                  <a:lnTo>
                    <a:pt x="989" y="618"/>
                  </a:lnTo>
                  <a:lnTo>
                    <a:pt x="985" y="619"/>
                  </a:lnTo>
                  <a:lnTo>
                    <a:pt x="989" y="624"/>
                  </a:lnTo>
                  <a:lnTo>
                    <a:pt x="980" y="629"/>
                  </a:lnTo>
                  <a:lnTo>
                    <a:pt x="979" y="629"/>
                  </a:lnTo>
                  <a:lnTo>
                    <a:pt x="988" y="632"/>
                  </a:lnTo>
                  <a:lnTo>
                    <a:pt x="989" y="643"/>
                  </a:lnTo>
                  <a:lnTo>
                    <a:pt x="983" y="642"/>
                  </a:lnTo>
                  <a:lnTo>
                    <a:pt x="983" y="648"/>
                  </a:lnTo>
                  <a:lnTo>
                    <a:pt x="979" y="653"/>
                  </a:lnTo>
                  <a:lnTo>
                    <a:pt x="977" y="655"/>
                  </a:lnTo>
                  <a:lnTo>
                    <a:pt x="976" y="664"/>
                  </a:lnTo>
                  <a:lnTo>
                    <a:pt x="965" y="665"/>
                  </a:lnTo>
                  <a:lnTo>
                    <a:pt x="962" y="668"/>
                  </a:lnTo>
                  <a:lnTo>
                    <a:pt x="964" y="672"/>
                  </a:lnTo>
                  <a:lnTo>
                    <a:pt x="958" y="679"/>
                  </a:lnTo>
                  <a:lnTo>
                    <a:pt x="942" y="692"/>
                  </a:lnTo>
                  <a:lnTo>
                    <a:pt x="943" y="695"/>
                  </a:lnTo>
                  <a:lnTo>
                    <a:pt x="936" y="701"/>
                  </a:lnTo>
                  <a:lnTo>
                    <a:pt x="924" y="703"/>
                  </a:lnTo>
                  <a:lnTo>
                    <a:pt x="923" y="704"/>
                  </a:lnTo>
                  <a:lnTo>
                    <a:pt x="919" y="706"/>
                  </a:lnTo>
                  <a:lnTo>
                    <a:pt x="911" y="708"/>
                  </a:lnTo>
                  <a:lnTo>
                    <a:pt x="906" y="706"/>
                  </a:lnTo>
                  <a:lnTo>
                    <a:pt x="901" y="710"/>
                  </a:lnTo>
                  <a:lnTo>
                    <a:pt x="899" y="713"/>
                  </a:lnTo>
                  <a:lnTo>
                    <a:pt x="893" y="713"/>
                  </a:lnTo>
                  <a:lnTo>
                    <a:pt x="882" y="697"/>
                  </a:lnTo>
                  <a:lnTo>
                    <a:pt x="878" y="703"/>
                  </a:lnTo>
                  <a:lnTo>
                    <a:pt x="882" y="719"/>
                  </a:lnTo>
                  <a:lnTo>
                    <a:pt x="877" y="714"/>
                  </a:lnTo>
                  <a:lnTo>
                    <a:pt x="877" y="722"/>
                  </a:lnTo>
                  <a:lnTo>
                    <a:pt x="874" y="721"/>
                  </a:lnTo>
                  <a:lnTo>
                    <a:pt x="866" y="728"/>
                  </a:lnTo>
                  <a:lnTo>
                    <a:pt x="862" y="724"/>
                  </a:lnTo>
                  <a:lnTo>
                    <a:pt x="859" y="728"/>
                  </a:lnTo>
                  <a:lnTo>
                    <a:pt x="853" y="727"/>
                  </a:lnTo>
                  <a:lnTo>
                    <a:pt x="840" y="734"/>
                  </a:lnTo>
                  <a:lnTo>
                    <a:pt x="829" y="738"/>
                  </a:lnTo>
                  <a:lnTo>
                    <a:pt x="826" y="739"/>
                  </a:lnTo>
                  <a:lnTo>
                    <a:pt x="823" y="750"/>
                  </a:lnTo>
                  <a:lnTo>
                    <a:pt x="829" y="763"/>
                  </a:lnTo>
                  <a:lnTo>
                    <a:pt x="818" y="761"/>
                  </a:lnTo>
                  <a:lnTo>
                    <a:pt x="814" y="738"/>
                  </a:lnTo>
                  <a:lnTo>
                    <a:pt x="808" y="733"/>
                  </a:lnTo>
                  <a:lnTo>
                    <a:pt x="799" y="734"/>
                  </a:lnTo>
                  <a:lnTo>
                    <a:pt x="792" y="731"/>
                  </a:lnTo>
                  <a:lnTo>
                    <a:pt x="784" y="727"/>
                  </a:lnTo>
                  <a:lnTo>
                    <a:pt x="782" y="731"/>
                  </a:lnTo>
                  <a:lnTo>
                    <a:pt x="775" y="734"/>
                  </a:lnTo>
                  <a:lnTo>
                    <a:pt x="755" y="726"/>
                  </a:lnTo>
                  <a:lnTo>
                    <a:pt x="746" y="719"/>
                  </a:lnTo>
                  <a:lnTo>
                    <a:pt x="743" y="703"/>
                  </a:lnTo>
                  <a:lnTo>
                    <a:pt x="719" y="695"/>
                  </a:lnTo>
                  <a:lnTo>
                    <a:pt x="710" y="695"/>
                  </a:lnTo>
                  <a:lnTo>
                    <a:pt x="697" y="708"/>
                  </a:lnTo>
                  <a:lnTo>
                    <a:pt x="691" y="708"/>
                  </a:lnTo>
                  <a:lnTo>
                    <a:pt x="688" y="709"/>
                  </a:lnTo>
                  <a:lnTo>
                    <a:pt x="682" y="708"/>
                  </a:lnTo>
                  <a:lnTo>
                    <a:pt x="674" y="708"/>
                  </a:lnTo>
                  <a:lnTo>
                    <a:pt x="670" y="712"/>
                  </a:lnTo>
                  <a:lnTo>
                    <a:pt x="659" y="708"/>
                  </a:lnTo>
                  <a:lnTo>
                    <a:pt x="654" y="714"/>
                  </a:lnTo>
                  <a:lnTo>
                    <a:pt x="644" y="715"/>
                  </a:lnTo>
                  <a:lnTo>
                    <a:pt x="649" y="742"/>
                  </a:lnTo>
                  <a:lnTo>
                    <a:pt x="641" y="738"/>
                  </a:lnTo>
                  <a:lnTo>
                    <a:pt x="637" y="733"/>
                  </a:lnTo>
                  <a:lnTo>
                    <a:pt x="631" y="731"/>
                  </a:lnTo>
                  <a:lnTo>
                    <a:pt x="617" y="736"/>
                  </a:lnTo>
                  <a:lnTo>
                    <a:pt x="607" y="721"/>
                  </a:lnTo>
                  <a:lnTo>
                    <a:pt x="596" y="718"/>
                  </a:lnTo>
                  <a:lnTo>
                    <a:pt x="599" y="698"/>
                  </a:lnTo>
                  <a:lnTo>
                    <a:pt x="584" y="692"/>
                  </a:lnTo>
                  <a:lnTo>
                    <a:pt x="580" y="677"/>
                  </a:lnTo>
                  <a:lnTo>
                    <a:pt x="578" y="674"/>
                  </a:lnTo>
                  <a:lnTo>
                    <a:pt x="557" y="677"/>
                  </a:lnTo>
                  <a:lnTo>
                    <a:pt x="557" y="667"/>
                  </a:lnTo>
                  <a:lnTo>
                    <a:pt x="556" y="658"/>
                  </a:lnTo>
                  <a:lnTo>
                    <a:pt x="565" y="641"/>
                  </a:lnTo>
                  <a:lnTo>
                    <a:pt x="568" y="630"/>
                  </a:lnTo>
                  <a:lnTo>
                    <a:pt x="564" y="612"/>
                  </a:lnTo>
                  <a:lnTo>
                    <a:pt x="559" y="593"/>
                  </a:lnTo>
                  <a:lnTo>
                    <a:pt x="551" y="588"/>
                  </a:lnTo>
                  <a:lnTo>
                    <a:pt x="534" y="571"/>
                  </a:lnTo>
                  <a:lnTo>
                    <a:pt x="532" y="578"/>
                  </a:lnTo>
                  <a:lnTo>
                    <a:pt x="509" y="571"/>
                  </a:lnTo>
                  <a:lnTo>
                    <a:pt x="510" y="562"/>
                  </a:lnTo>
                  <a:lnTo>
                    <a:pt x="503" y="558"/>
                  </a:lnTo>
                  <a:lnTo>
                    <a:pt x="504" y="554"/>
                  </a:lnTo>
                  <a:lnTo>
                    <a:pt x="496" y="552"/>
                  </a:lnTo>
                  <a:lnTo>
                    <a:pt x="485" y="558"/>
                  </a:lnTo>
                  <a:lnTo>
                    <a:pt x="468" y="556"/>
                  </a:lnTo>
                  <a:close/>
                </a:path>
              </a:pathLst>
            </a:custGeom>
            <a:solidFill>
              <a:srgbClr val="DDCC8D"/>
            </a:solidFill>
            <a:ln w="1588">
              <a:solidFill>
                <a:srgbClr val="000000"/>
              </a:solidFill>
              <a:prstDash val="solid"/>
              <a:round/>
              <a:headEnd/>
              <a:tailEnd/>
            </a:ln>
          </p:spPr>
          <p:txBody>
            <a:bodyPr/>
            <a:lstStyle/>
            <a:p>
              <a:endParaRPr lang="en-US"/>
            </a:p>
          </p:txBody>
        </p:sp>
        <p:sp>
          <p:nvSpPr>
            <p:cNvPr id="327899" name="Freeform 219"/>
            <p:cNvSpPr>
              <a:spLocks/>
            </p:cNvSpPr>
            <p:nvPr/>
          </p:nvSpPr>
          <p:spPr bwMode="auto">
            <a:xfrm>
              <a:off x="4343" y="1939"/>
              <a:ext cx="35" cy="29"/>
            </a:xfrm>
            <a:custGeom>
              <a:avLst/>
              <a:gdLst/>
              <a:ahLst/>
              <a:cxnLst>
                <a:cxn ang="0">
                  <a:pos x="35" y="0"/>
                </a:cxn>
                <a:cxn ang="0">
                  <a:pos x="13" y="3"/>
                </a:cxn>
                <a:cxn ang="0">
                  <a:pos x="0" y="14"/>
                </a:cxn>
                <a:cxn ang="0">
                  <a:pos x="1" y="32"/>
                </a:cxn>
                <a:cxn ang="0">
                  <a:pos x="18" y="40"/>
                </a:cxn>
                <a:cxn ang="0">
                  <a:pos x="25" y="38"/>
                </a:cxn>
                <a:cxn ang="0">
                  <a:pos x="37" y="23"/>
                </a:cxn>
                <a:cxn ang="0">
                  <a:pos x="46" y="9"/>
                </a:cxn>
                <a:cxn ang="0">
                  <a:pos x="42" y="0"/>
                </a:cxn>
                <a:cxn ang="0">
                  <a:pos x="35" y="0"/>
                </a:cxn>
              </a:cxnLst>
              <a:rect l="0" t="0" r="r" b="b"/>
              <a:pathLst>
                <a:path w="46" h="40">
                  <a:moveTo>
                    <a:pt x="35" y="0"/>
                  </a:moveTo>
                  <a:lnTo>
                    <a:pt x="13" y="3"/>
                  </a:lnTo>
                  <a:lnTo>
                    <a:pt x="0" y="14"/>
                  </a:lnTo>
                  <a:lnTo>
                    <a:pt x="1" y="32"/>
                  </a:lnTo>
                  <a:lnTo>
                    <a:pt x="18" y="40"/>
                  </a:lnTo>
                  <a:lnTo>
                    <a:pt x="25" y="38"/>
                  </a:lnTo>
                  <a:lnTo>
                    <a:pt x="37" y="23"/>
                  </a:lnTo>
                  <a:lnTo>
                    <a:pt x="46" y="9"/>
                  </a:lnTo>
                  <a:lnTo>
                    <a:pt x="42" y="0"/>
                  </a:lnTo>
                  <a:lnTo>
                    <a:pt x="35" y="0"/>
                  </a:lnTo>
                  <a:close/>
                </a:path>
              </a:pathLst>
            </a:custGeom>
            <a:solidFill>
              <a:srgbClr val="DDCC8D"/>
            </a:solidFill>
            <a:ln w="1588">
              <a:solidFill>
                <a:srgbClr val="000000"/>
              </a:solidFill>
              <a:prstDash val="solid"/>
              <a:round/>
              <a:headEnd/>
              <a:tailEnd/>
            </a:ln>
          </p:spPr>
          <p:txBody>
            <a:bodyPr/>
            <a:lstStyle/>
            <a:p>
              <a:endParaRPr lang="en-US"/>
            </a:p>
          </p:txBody>
        </p:sp>
        <p:sp>
          <p:nvSpPr>
            <p:cNvPr id="327900" name="Freeform 220"/>
            <p:cNvSpPr>
              <a:spLocks/>
            </p:cNvSpPr>
            <p:nvPr/>
          </p:nvSpPr>
          <p:spPr bwMode="auto">
            <a:xfrm>
              <a:off x="4604" y="1572"/>
              <a:ext cx="131" cy="136"/>
            </a:xfrm>
            <a:custGeom>
              <a:avLst/>
              <a:gdLst/>
              <a:ahLst/>
              <a:cxnLst>
                <a:cxn ang="0">
                  <a:pos x="163" y="140"/>
                </a:cxn>
                <a:cxn ang="0">
                  <a:pos x="159" y="136"/>
                </a:cxn>
                <a:cxn ang="0">
                  <a:pos x="159" y="145"/>
                </a:cxn>
                <a:cxn ang="0">
                  <a:pos x="150" y="149"/>
                </a:cxn>
                <a:cxn ang="0">
                  <a:pos x="149" y="158"/>
                </a:cxn>
                <a:cxn ang="0">
                  <a:pos x="143" y="148"/>
                </a:cxn>
                <a:cxn ang="0">
                  <a:pos x="139" y="160"/>
                </a:cxn>
                <a:cxn ang="0">
                  <a:pos x="118" y="158"/>
                </a:cxn>
                <a:cxn ang="0">
                  <a:pos x="112" y="156"/>
                </a:cxn>
                <a:cxn ang="0">
                  <a:pos x="105" y="150"/>
                </a:cxn>
                <a:cxn ang="0">
                  <a:pos x="108" y="161"/>
                </a:cxn>
                <a:cxn ang="0">
                  <a:pos x="113" y="167"/>
                </a:cxn>
                <a:cxn ang="0">
                  <a:pos x="105" y="176"/>
                </a:cxn>
                <a:cxn ang="0">
                  <a:pos x="102" y="186"/>
                </a:cxn>
                <a:cxn ang="0">
                  <a:pos x="83" y="172"/>
                </a:cxn>
                <a:cxn ang="0">
                  <a:pos x="82" y="157"/>
                </a:cxn>
                <a:cxn ang="0">
                  <a:pos x="58" y="160"/>
                </a:cxn>
                <a:cxn ang="0">
                  <a:pos x="30" y="166"/>
                </a:cxn>
                <a:cxn ang="0">
                  <a:pos x="23" y="175"/>
                </a:cxn>
                <a:cxn ang="0">
                  <a:pos x="0" y="172"/>
                </a:cxn>
                <a:cxn ang="0">
                  <a:pos x="4" y="163"/>
                </a:cxn>
                <a:cxn ang="0">
                  <a:pos x="18" y="151"/>
                </a:cxn>
                <a:cxn ang="0">
                  <a:pos x="30" y="138"/>
                </a:cxn>
                <a:cxn ang="0">
                  <a:pos x="49" y="137"/>
                </a:cxn>
                <a:cxn ang="0">
                  <a:pos x="70" y="136"/>
                </a:cxn>
                <a:cxn ang="0">
                  <a:pos x="73" y="138"/>
                </a:cxn>
                <a:cxn ang="0">
                  <a:pos x="84" y="132"/>
                </a:cxn>
                <a:cxn ang="0">
                  <a:pos x="82" y="120"/>
                </a:cxn>
                <a:cxn ang="0">
                  <a:pos x="79" y="101"/>
                </a:cxn>
                <a:cxn ang="0">
                  <a:pos x="88" y="96"/>
                </a:cxn>
                <a:cxn ang="0">
                  <a:pos x="87" y="102"/>
                </a:cxn>
                <a:cxn ang="0">
                  <a:pos x="94" y="109"/>
                </a:cxn>
                <a:cxn ang="0">
                  <a:pos x="103" y="100"/>
                </a:cxn>
                <a:cxn ang="0">
                  <a:pos x="113" y="90"/>
                </a:cxn>
                <a:cxn ang="0">
                  <a:pos x="115" y="73"/>
                </a:cxn>
                <a:cxn ang="0">
                  <a:pos x="118" y="56"/>
                </a:cxn>
                <a:cxn ang="0">
                  <a:pos x="107" y="37"/>
                </a:cxn>
                <a:cxn ang="0">
                  <a:pos x="100" y="17"/>
                </a:cxn>
                <a:cxn ang="0">
                  <a:pos x="101" y="6"/>
                </a:cxn>
                <a:cxn ang="0">
                  <a:pos x="111" y="13"/>
                </a:cxn>
                <a:cxn ang="0">
                  <a:pos x="115" y="10"/>
                </a:cxn>
                <a:cxn ang="0">
                  <a:pos x="113" y="6"/>
                </a:cxn>
                <a:cxn ang="0">
                  <a:pos x="105" y="6"/>
                </a:cxn>
                <a:cxn ang="0">
                  <a:pos x="107" y="0"/>
                </a:cxn>
                <a:cxn ang="0">
                  <a:pos x="117" y="4"/>
                </a:cxn>
                <a:cxn ang="0">
                  <a:pos x="133" y="24"/>
                </a:cxn>
                <a:cxn ang="0">
                  <a:pos x="153" y="44"/>
                </a:cxn>
                <a:cxn ang="0">
                  <a:pos x="155" y="72"/>
                </a:cxn>
                <a:cxn ang="0">
                  <a:pos x="150" y="80"/>
                </a:cxn>
                <a:cxn ang="0">
                  <a:pos x="162" y="109"/>
                </a:cxn>
                <a:cxn ang="0">
                  <a:pos x="174" y="132"/>
                </a:cxn>
                <a:cxn ang="0">
                  <a:pos x="167" y="152"/>
                </a:cxn>
                <a:cxn ang="0">
                  <a:pos x="163" y="140"/>
                </a:cxn>
              </a:cxnLst>
              <a:rect l="0" t="0" r="r" b="b"/>
              <a:pathLst>
                <a:path w="174" h="186">
                  <a:moveTo>
                    <a:pt x="163" y="140"/>
                  </a:moveTo>
                  <a:lnTo>
                    <a:pt x="159" y="136"/>
                  </a:lnTo>
                  <a:lnTo>
                    <a:pt x="159" y="145"/>
                  </a:lnTo>
                  <a:lnTo>
                    <a:pt x="150" y="149"/>
                  </a:lnTo>
                  <a:lnTo>
                    <a:pt x="149" y="158"/>
                  </a:lnTo>
                  <a:lnTo>
                    <a:pt x="143" y="148"/>
                  </a:lnTo>
                  <a:lnTo>
                    <a:pt x="139" y="160"/>
                  </a:lnTo>
                  <a:lnTo>
                    <a:pt x="118" y="158"/>
                  </a:lnTo>
                  <a:lnTo>
                    <a:pt x="112" y="156"/>
                  </a:lnTo>
                  <a:lnTo>
                    <a:pt x="105" y="150"/>
                  </a:lnTo>
                  <a:lnTo>
                    <a:pt x="108" y="161"/>
                  </a:lnTo>
                  <a:lnTo>
                    <a:pt x="113" y="167"/>
                  </a:lnTo>
                  <a:lnTo>
                    <a:pt x="105" y="176"/>
                  </a:lnTo>
                  <a:lnTo>
                    <a:pt x="102" y="186"/>
                  </a:lnTo>
                  <a:lnTo>
                    <a:pt x="83" y="172"/>
                  </a:lnTo>
                  <a:lnTo>
                    <a:pt x="82" y="157"/>
                  </a:lnTo>
                  <a:lnTo>
                    <a:pt x="58" y="160"/>
                  </a:lnTo>
                  <a:lnTo>
                    <a:pt x="30" y="166"/>
                  </a:lnTo>
                  <a:lnTo>
                    <a:pt x="23" y="175"/>
                  </a:lnTo>
                  <a:lnTo>
                    <a:pt x="0" y="172"/>
                  </a:lnTo>
                  <a:lnTo>
                    <a:pt x="4" y="163"/>
                  </a:lnTo>
                  <a:lnTo>
                    <a:pt x="18" y="151"/>
                  </a:lnTo>
                  <a:lnTo>
                    <a:pt x="30" y="138"/>
                  </a:lnTo>
                  <a:lnTo>
                    <a:pt x="49" y="137"/>
                  </a:lnTo>
                  <a:lnTo>
                    <a:pt x="70" y="136"/>
                  </a:lnTo>
                  <a:lnTo>
                    <a:pt x="73" y="138"/>
                  </a:lnTo>
                  <a:lnTo>
                    <a:pt x="84" y="132"/>
                  </a:lnTo>
                  <a:lnTo>
                    <a:pt x="82" y="120"/>
                  </a:lnTo>
                  <a:lnTo>
                    <a:pt x="79" y="101"/>
                  </a:lnTo>
                  <a:lnTo>
                    <a:pt x="88" y="96"/>
                  </a:lnTo>
                  <a:lnTo>
                    <a:pt x="87" y="102"/>
                  </a:lnTo>
                  <a:lnTo>
                    <a:pt x="94" y="109"/>
                  </a:lnTo>
                  <a:lnTo>
                    <a:pt x="103" y="100"/>
                  </a:lnTo>
                  <a:lnTo>
                    <a:pt x="113" y="90"/>
                  </a:lnTo>
                  <a:lnTo>
                    <a:pt x="115" y="73"/>
                  </a:lnTo>
                  <a:lnTo>
                    <a:pt x="118" y="56"/>
                  </a:lnTo>
                  <a:lnTo>
                    <a:pt x="107" y="37"/>
                  </a:lnTo>
                  <a:lnTo>
                    <a:pt x="100" y="17"/>
                  </a:lnTo>
                  <a:lnTo>
                    <a:pt x="101" y="6"/>
                  </a:lnTo>
                  <a:lnTo>
                    <a:pt x="111" y="13"/>
                  </a:lnTo>
                  <a:lnTo>
                    <a:pt x="115" y="10"/>
                  </a:lnTo>
                  <a:lnTo>
                    <a:pt x="113" y="6"/>
                  </a:lnTo>
                  <a:lnTo>
                    <a:pt x="105" y="6"/>
                  </a:lnTo>
                  <a:lnTo>
                    <a:pt x="107" y="0"/>
                  </a:lnTo>
                  <a:lnTo>
                    <a:pt x="117" y="4"/>
                  </a:lnTo>
                  <a:lnTo>
                    <a:pt x="133" y="24"/>
                  </a:lnTo>
                  <a:lnTo>
                    <a:pt x="153" y="44"/>
                  </a:lnTo>
                  <a:lnTo>
                    <a:pt x="155" y="72"/>
                  </a:lnTo>
                  <a:lnTo>
                    <a:pt x="150" y="80"/>
                  </a:lnTo>
                  <a:lnTo>
                    <a:pt x="162" y="109"/>
                  </a:lnTo>
                  <a:lnTo>
                    <a:pt x="174" y="132"/>
                  </a:lnTo>
                  <a:lnTo>
                    <a:pt x="167" y="152"/>
                  </a:lnTo>
                  <a:lnTo>
                    <a:pt x="163" y="140"/>
                  </a:lnTo>
                  <a:close/>
                </a:path>
              </a:pathLst>
            </a:custGeom>
            <a:solidFill>
              <a:srgbClr val="DDCC8D"/>
            </a:solidFill>
            <a:ln w="1588">
              <a:solidFill>
                <a:srgbClr val="000000"/>
              </a:solidFill>
              <a:prstDash val="solid"/>
              <a:round/>
              <a:headEnd/>
              <a:tailEnd/>
            </a:ln>
          </p:spPr>
          <p:txBody>
            <a:bodyPr/>
            <a:lstStyle/>
            <a:p>
              <a:endParaRPr lang="en-US"/>
            </a:p>
          </p:txBody>
        </p:sp>
        <p:sp>
          <p:nvSpPr>
            <p:cNvPr id="327901" name="Freeform 221"/>
            <p:cNvSpPr>
              <a:spLocks/>
            </p:cNvSpPr>
            <p:nvPr/>
          </p:nvSpPr>
          <p:spPr bwMode="auto">
            <a:xfrm>
              <a:off x="4650" y="1504"/>
              <a:ext cx="76" cy="70"/>
            </a:xfrm>
            <a:custGeom>
              <a:avLst/>
              <a:gdLst/>
              <a:ahLst/>
              <a:cxnLst>
                <a:cxn ang="0">
                  <a:pos x="80" y="36"/>
                </a:cxn>
                <a:cxn ang="0">
                  <a:pos x="62" y="31"/>
                </a:cxn>
                <a:cxn ang="0">
                  <a:pos x="32" y="15"/>
                </a:cxn>
                <a:cxn ang="0">
                  <a:pos x="0" y="0"/>
                </a:cxn>
                <a:cxn ang="0">
                  <a:pos x="6" y="12"/>
                </a:cxn>
                <a:cxn ang="0">
                  <a:pos x="16" y="31"/>
                </a:cxn>
                <a:cxn ang="0">
                  <a:pos x="26" y="51"/>
                </a:cxn>
                <a:cxn ang="0">
                  <a:pos x="12" y="51"/>
                </a:cxn>
                <a:cxn ang="0">
                  <a:pos x="9" y="54"/>
                </a:cxn>
                <a:cxn ang="0">
                  <a:pos x="10" y="63"/>
                </a:cxn>
                <a:cxn ang="0">
                  <a:pos x="14" y="76"/>
                </a:cxn>
                <a:cxn ang="0">
                  <a:pos x="27" y="93"/>
                </a:cxn>
                <a:cxn ang="0">
                  <a:pos x="32" y="88"/>
                </a:cxn>
                <a:cxn ang="0">
                  <a:pos x="41" y="87"/>
                </a:cxn>
                <a:cxn ang="0">
                  <a:pos x="18" y="72"/>
                </a:cxn>
                <a:cxn ang="0">
                  <a:pos x="28" y="70"/>
                </a:cxn>
                <a:cxn ang="0">
                  <a:pos x="36" y="67"/>
                </a:cxn>
                <a:cxn ang="0">
                  <a:pos x="76" y="80"/>
                </a:cxn>
                <a:cxn ang="0">
                  <a:pos x="76" y="74"/>
                </a:cxn>
                <a:cxn ang="0">
                  <a:pos x="86" y="58"/>
                </a:cxn>
                <a:cxn ang="0">
                  <a:pos x="102" y="51"/>
                </a:cxn>
                <a:cxn ang="0">
                  <a:pos x="92" y="44"/>
                </a:cxn>
                <a:cxn ang="0">
                  <a:pos x="84" y="28"/>
                </a:cxn>
                <a:cxn ang="0">
                  <a:pos x="80" y="36"/>
                </a:cxn>
              </a:cxnLst>
              <a:rect l="0" t="0" r="r" b="b"/>
              <a:pathLst>
                <a:path w="102" h="93">
                  <a:moveTo>
                    <a:pt x="80" y="36"/>
                  </a:moveTo>
                  <a:lnTo>
                    <a:pt x="62" y="31"/>
                  </a:lnTo>
                  <a:lnTo>
                    <a:pt x="32" y="15"/>
                  </a:lnTo>
                  <a:lnTo>
                    <a:pt x="0" y="0"/>
                  </a:lnTo>
                  <a:lnTo>
                    <a:pt x="6" y="12"/>
                  </a:lnTo>
                  <a:lnTo>
                    <a:pt x="16" y="31"/>
                  </a:lnTo>
                  <a:lnTo>
                    <a:pt x="26" y="51"/>
                  </a:lnTo>
                  <a:lnTo>
                    <a:pt x="12" y="51"/>
                  </a:lnTo>
                  <a:lnTo>
                    <a:pt x="9" y="54"/>
                  </a:lnTo>
                  <a:lnTo>
                    <a:pt x="10" y="63"/>
                  </a:lnTo>
                  <a:lnTo>
                    <a:pt x="14" y="76"/>
                  </a:lnTo>
                  <a:lnTo>
                    <a:pt x="27" y="93"/>
                  </a:lnTo>
                  <a:lnTo>
                    <a:pt x="32" y="88"/>
                  </a:lnTo>
                  <a:lnTo>
                    <a:pt x="41" y="87"/>
                  </a:lnTo>
                  <a:lnTo>
                    <a:pt x="18" y="72"/>
                  </a:lnTo>
                  <a:lnTo>
                    <a:pt x="28" y="70"/>
                  </a:lnTo>
                  <a:lnTo>
                    <a:pt x="36" y="67"/>
                  </a:lnTo>
                  <a:lnTo>
                    <a:pt x="76" y="80"/>
                  </a:lnTo>
                  <a:lnTo>
                    <a:pt x="76" y="74"/>
                  </a:lnTo>
                  <a:lnTo>
                    <a:pt x="86" y="58"/>
                  </a:lnTo>
                  <a:lnTo>
                    <a:pt x="102" y="51"/>
                  </a:lnTo>
                  <a:lnTo>
                    <a:pt x="92" y="44"/>
                  </a:lnTo>
                  <a:lnTo>
                    <a:pt x="84" y="28"/>
                  </a:lnTo>
                  <a:lnTo>
                    <a:pt x="80" y="36"/>
                  </a:lnTo>
                  <a:close/>
                </a:path>
              </a:pathLst>
            </a:custGeom>
            <a:solidFill>
              <a:srgbClr val="DDCC8D"/>
            </a:solidFill>
            <a:ln w="1588">
              <a:solidFill>
                <a:srgbClr val="000000"/>
              </a:solidFill>
              <a:prstDash val="solid"/>
              <a:round/>
              <a:headEnd/>
              <a:tailEnd/>
            </a:ln>
          </p:spPr>
          <p:txBody>
            <a:bodyPr/>
            <a:lstStyle/>
            <a:p>
              <a:endParaRPr lang="en-US"/>
            </a:p>
          </p:txBody>
        </p:sp>
        <p:sp>
          <p:nvSpPr>
            <p:cNvPr id="327902" name="Freeform 222"/>
            <p:cNvSpPr>
              <a:spLocks/>
            </p:cNvSpPr>
            <p:nvPr/>
          </p:nvSpPr>
          <p:spPr bwMode="auto">
            <a:xfrm>
              <a:off x="4592" y="1701"/>
              <a:ext cx="38" cy="48"/>
            </a:xfrm>
            <a:custGeom>
              <a:avLst/>
              <a:gdLst/>
              <a:ahLst/>
              <a:cxnLst>
                <a:cxn ang="0">
                  <a:pos x="52" y="22"/>
                </a:cxn>
                <a:cxn ang="0">
                  <a:pos x="50" y="40"/>
                </a:cxn>
                <a:cxn ang="0">
                  <a:pos x="48" y="57"/>
                </a:cxn>
                <a:cxn ang="0">
                  <a:pos x="42" y="65"/>
                </a:cxn>
                <a:cxn ang="0">
                  <a:pos x="35" y="51"/>
                </a:cxn>
                <a:cxn ang="0">
                  <a:pos x="36" y="63"/>
                </a:cxn>
                <a:cxn ang="0">
                  <a:pos x="30" y="57"/>
                </a:cxn>
                <a:cxn ang="0">
                  <a:pos x="25" y="40"/>
                </a:cxn>
                <a:cxn ang="0">
                  <a:pos x="25" y="29"/>
                </a:cxn>
                <a:cxn ang="0">
                  <a:pos x="12" y="18"/>
                </a:cxn>
                <a:cxn ang="0">
                  <a:pos x="18" y="30"/>
                </a:cxn>
                <a:cxn ang="0">
                  <a:pos x="11" y="30"/>
                </a:cxn>
                <a:cxn ang="0">
                  <a:pos x="7" y="22"/>
                </a:cxn>
                <a:cxn ang="0">
                  <a:pos x="10" y="22"/>
                </a:cxn>
                <a:cxn ang="0">
                  <a:pos x="0" y="12"/>
                </a:cxn>
                <a:cxn ang="0">
                  <a:pos x="22" y="0"/>
                </a:cxn>
                <a:cxn ang="0">
                  <a:pos x="33" y="8"/>
                </a:cxn>
                <a:cxn ang="0">
                  <a:pos x="40" y="11"/>
                </a:cxn>
                <a:cxn ang="0">
                  <a:pos x="41" y="15"/>
                </a:cxn>
                <a:cxn ang="0">
                  <a:pos x="52" y="22"/>
                </a:cxn>
              </a:cxnLst>
              <a:rect l="0" t="0" r="r" b="b"/>
              <a:pathLst>
                <a:path w="52" h="65">
                  <a:moveTo>
                    <a:pt x="52" y="22"/>
                  </a:moveTo>
                  <a:lnTo>
                    <a:pt x="50" y="40"/>
                  </a:lnTo>
                  <a:lnTo>
                    <a:pt x="48" y="57"/>
                  </a:lnTo>
                  <a:lnTo>
                    <a:pt x="42" y="65"/>
                  </a:lnTo>
                  <a:lnTo>
                    <a:pt x="35" y="51"/>
                  </a:lnTo>
                  <a:lnTo>
                    <a:pt x="36" y="63"/>
                  </a:lnTo>
                  <a:lnTo>
                    <a:pt x="30" y="57"/>
                  </a:lnTo>
                  <a:lnTo>
                    <a:pt x="25" y="40"/>
                  </a:lnTo>
                  <a:lnTo>
                    <a:pt x="25" y="29"/>
                  </a:lnTo>
                  <a:lnTo>
                    <a:pt x="12" y="18"/>
                  </a:lnTo>
                  <a:lnTo>
                    <a:pt x="18" y="30"/>
                  </a:lnTo>
                  <a:lnTo>
                    <a:pt x="11" y="30"/>
                  </a:lnTo>
                  <a:lnTo>
                    <a:pt x="7" y="22"/>
                  </a:lnTo>
                  <a:lnTo>
                    <a:pt x="10" y="22"/>
                  </a:lnTo>
                  <a:lnTo>
                    <a:pt x="0" y="12"/>
                  </a:lnTo>
                  <a:lnTo>
                    <a:pt x="22" y="0"/>
                  </a:lnTo>
                  <a:lnTo>
                    <a:pt x="33" y="8"/>
                  </a:lnTo>
                  <a:lnTo>
                    <a:pt x="40" y="11"/>
                  </a:lnTo>
                  <a:lnTo>
                    <a:pt x="41" y="15"/>
                  </a:lnTo>
                  <a:lnTo>
                    <a:pt x="52" y="22"/>
                  </a:lnTo>
                  <a:close/>
                </a:path>
              </a:pathLst>
            </a:custGeom>
            <a:solidFill>
              <a:srgbClr val="DDCC8D"/>
            </a:solidFill>
            <a:ln w="1588">
              <a:solidFill>
                <a:srgbClr val="000000"/>
              </a:solidFill>
              <a:prstDash val="solid"/>
              <a:round/>
              <a:headEnd/>
              <a:tailEnd/>
            </a:ln>
          </p:spPr>
          <p:txBody>
            <a:bodyPr/>
            <a:lstStyle/>
            <a:p>
              <a:endParaRPr lang="en-US"/>
            </a:p>
          </p:txBody>
        </p:sp>
        <p:sp>
          <p:nvSpPr>
            <p:cNvPr id="327903" name="Freeform 223"/>
            <p:cNvSpPr>
              <a:spLocks/>
            </p:cNvSpPr>
            <p:nvPr/>
          </p:nvSpPr>
          <p:spPr bwMode="auto">
            <a:xfrm>
              <a:off x="4627" y="1693"/>
              <a:ext cx="36" cy="27"/>
            </a:xfrm>
            <a:custGeom>
              <a:avLst/>
              <a:gdLst/>
              <a:ahLst/>
              <a:cxnLst>
                <a:cxn ang="0">
                  <a:pos x="39" y="21"/>
                </a:cxn>
                <a:cxn ang="0">
                  <a:pos x="23" y="21"/>
                </a:cxn>
                <a:cxn ang="0">
                  <a:pos x="21" y="36"/>
                </a:cxn>
                <a:cxn ang="0">
                  <a:pos x="9" y="26"/>
                </a:cxn>
                <a:cxn ang="0">
                  <a:pos x="3" y="19"/>
                </a:cxn>
                <a:cxn ang="0">
                  <a:pos x="0" y="20"/>
                </a:cxn>
                <a:cxn ang="0">
                  <a:pos x="12" y="6"/>
                </a:cxn>
                <a:cxn ang="0">
                  <a:pos x="23" y="5"/>
                </a:cxn>
                <a:cxn ang="0">
                  <a:pos x="33" y="0"/>
                </a:cxn>
                <a:cxn ang="0">
                  <a:pos x="42" y="5"/>
                </a:cxn>
                <a:cxn ang="0">
                  <a:pos x="47" y="11"/>
                </a:cxn>
                <a:cxn ang="0">
                  <a:pos x="39" y="21"/>
                </a:cxn>
              </a:cxnLst>
              <a:rect l="0" t="0" r="r" b="b"/>
              <a:pathLst>
                <a:path w="47" h="36">
                  <a:moveTo>
                    <a:pt x="39" y="21"/>
                  </a:moveTo>
                  <a:lnTo>
                    <a:pt x="23" y="21"/>
                  </a:lnTo>
                  <a:lnTo>
                    <a:pt x="21" y="36"/>
                  </a:lnTo>
                  <a:lnTo>
                    <a:pt x="9" y="26"/>
                  </a:lnTo>
                  <a:lnTo>
                    <a:pt x="3" y="19"/>
                  </a:lnTo>
                  <a:lnTo>
                    <a:pt x="0" y="20"/>
                  </a:lnTo>
                  <a:lnTo>
                    <a:pt x="12" y="6"/>
                  </a:lnTo>
                  <a:lnTo>
                    <a:pt x="23" y="5"/>
                  </a:lnTo>
                  <a:lnTo>
                    <a:pt x="33" y="0"/>
                  </a:lnTo>
                  <a:lnTo>
                    <a:pt x="42" y="5"/>
                  </a:lnTo>
                  <a:lnTo>
                    <a:pt x="47" y="11"/>
                  </a:lnTo>
                  <a:lnTo>
                    <a:pt x="39" y="21"/>
                  </a:lnTo>
                  <a:close/>
                </a:path>
              </a:pathLst>
            </a:custGeom>
            <a:solidFill>
              <a:srgbClr val="DDCC8D"/>
            </a:solidFill>
            <a:ln w="1588">
              <a:solidFill>
                <a:srgbClr val="000000"/>
              </a:solidFill>
              <a:prstDash val="solid"/>
              <a:round/>
              <a:headEnd/>
              <a:tailEnd/>
            </a:ln>
          </p:spPr>
          <p:txBody>
            <a:bodyPr/>
            <a:lstStyle/>
            <a:p>
              <a:endParaRPr lang="en-US"/>
            </a:p>
          </p:txBody>
        </p:sp>
        <p:sp>
          <p:nvSpPr>
            <p:cNvPr id="327904" name="Freeform 224"/>
            <p:cNvSpPr>
              <a:spLocks/>
            </p:cNvSpPr>
            <p:nvPr/>
          </p:nvSpPr>
          <p:spPr bwMode="auto">
            <a:xfrm>
              <a:off x="4604" y="1822"/>
              <a:ext cx="7" cy="11"/>
            </a:xfrm>
            <a:custGeom>
              <a:avLst/>
              <a:gdLst/>
              <a:ahLst/>
              <a:cxnLst>
                <a:cxn ang="0">
                  <a:pos x="0" y="15"/>
                </a:cxn>
                <a:cxn ang="0">
                  <a:pos x="10" y="2"/>
                </a:cxn>
                <a:cxn ang="0">
                  <a:pos x="7" y="0"/>
                </a:cxn>
                <a:cxn ang="0">
                  <a:pos x="0" y="15"/>
                </a:cxn>
              </a:cxnLst>
              <a:rect l="0" t="0" r="r" b="b"/>
              <a:pathLst>
                <a:path w="10" h="15">
                  <a:moveTo>
                    <a:pt x="0" y="15"/>
                  </a:moveTo>
                  <a:lnTo>
                    <a:pt x="10" y="2"/>
                  </a:lnTo>
                  <a:lnTo>
                    <a:pt x="7" y="0"/>
                  </a:lnTo>
                  <a:lnTo>
                    <a:pt x="0" y="15"/>
                  </a:lnTo>
                  <a:close/>
                </a:path>
              </a:pathLst>
            </a:custGeom>
            <a:solidFill>
              <a:srgbClr val="DDCC8D"/>
            </a:solidFill>
            <a:ln w="1588">
              <a:solidFill>
                <a:srgbClr val="000000"/>
              </a:solidFill>
              <a:prstDash val="solid"/>
              <a:round/>
              <a:headEnd/>
              <a:tailEnd/>
            </a:ln>
          </p:spPr>
          <p:txBody>
            <a:bodyPr/>
            <a:lstStyle/>
            <a:p>
              <a:endParaRPr lang="en-US"/>
            </a:p>
          </p:txBody>
        </p:sp>
        <p:sp>
          <p:nvSpPr>
            <p:cNvPr id="327905" name="Freeform 225"/>
            <p:cNvSpPr>
              <a:spLocks/>
            </p:cNvSpPr>
            <p:nvPr/>
          </p:nvSpPr>
          <p:spPr bwMode="auto">
            <a:xfrm>
              <a:off x="4678" y="1626"/>
              <a:ext cx="5" cy="6"/>
            </a:xfrm>
            <a:custGeom>
              <a:avLst/>
              <a:gdLst/>
              <a:ahLst/>
              <a:cxnLst>
                <a:cxn ang="0">
                  <a:pos x="5" y="6"/>
                </a:cxn>
                <a:cxn ang="0">
                  <a:pos x="1" y="0"/>
                </a:cxn>
                <a:cxn ang="0">
                  <a:pos x="0" y="8"/>
                </a:cxn>
                <a:cxn ang="0">
                  <a:pos x="5" y="6"/>
                </a:cxn>
              </a:cxnLst>
              <a:rect l="0" t="0" r="r" b="b"/>
              <a:pathLst>
                <a:path w="5" h="8">
                  <a:moveTo>
                    <a:pt x="5" y="6"/>
                  </a:moveTo>
                  <a:lnTo>
                    <a:pt x="1" y="0"/>
                  </a:lnTo>
                  <a:lnTo>
                    <a:pt x="0" y="8"/>
                  </a:lnTo>
                  <a:lnTo>
                    <a:pt x="5" y="6"/>
                  </a:lnTo>
                  <a:close/>
                </a:path>
              </a:pathLst>
            </a:custGeom>
            <a:solidFill>
              <a:srgbClr val="DDCC8D"/>
            </a:solidFill>
            <a:ln w="1588">
              <a:solidFill>
                <a:srgbClr val="000000"/>
              </a:solidFill>
              <a:prstDash val="solid"/>
              <a:round/>
              <a:headEnd/>
              <a:tailEnd/>
            </a:ln>
          </p:spPr>
          <p:txBody>
            <a:bodyPr/>
            <a:lstStyle/>
            <a:p>
              <a:endParaRPr lang="en-US"/>
            </a:p>
          </p:txBody>
        </p:sp>
        <p:sp>
          <p:nvSpPr>
            <p:cNvPr id="327906" name="Freeform 226"/>
            <p:cNvSpPr>
              <a:spLocks/>
            </p:cNvSpPr>
            <p:nvPr/>
          </p:nvSpPr>
          <p:spPr bwMode="auto">
            <a:xfrm>
              <a:off x="4603" y="1724"/>
              <a:ext cx="3" cy="4"/>
            </a:xfrm>
            <a:custGeom>
              <a:avLst/>
              <a:gdLst/>
              <a:ahLst/>
              <a:cxnLst>
                <a:cxn ang="0">
                  <a:pos x="3" y="0"/>
                </a:cxn>
                <a:cxn ang="0">
                  <a:pos x="5" y="3"/>
                </a:cxn>
                <a:cxn ang="0">
                  <a:pos x="0" y="3"/>
                </a:cxn>
                <a:cxn ang="0">
                  <a:pos x="3" y="0"/>
                </a:cxn>
              </a:cxnLst>
              <a:rect l="0" t="0" r="r" b="b"/>
              <a:pathLst>
                <a:path w="5" h="3">
                  <a:moveTo>
                    <a:pt x="3" y="0"/>
                  </a:moveTo>
                  <a:lnTo>
                    <a:pt x="5" y="3"/>
                  </a:lnTo>
                  <a:lnTo>
                    <a:pt x="0" y="3"/>
                  </a:lnTo>
                  <a:lnTo>
                    <a:pt x="3" y="0"/>
                  </a:lnTo>
                  <a:close/>
                </a:path>
              </a:pathLst>
            </a:custGeom>
            <a:solidFill>
              <a:srgbClr val="DDCC8D"/>
            </a:solidFill>
            <a:ln w="1588">
              <a:solidFill>
                <a:srgbClr val="000000"/>
              </a:solidFill>
              <a:prstDash val="solid"/>
              <a:round/>
              <a:headEnd/>
              <a:tailEnd/>
            </a:ln>
          </p:spPr>
          <p:txBody>
            <a:bodyPr/>
            <a:lstStyle/>
            <a:p>
              <a:endParaRPr lang="en-US"/>
            </a:p>
          </p:txBody>
        </p:sp>
        <p:sp>
          <p:nvSpPr>
            <p:cNvPr id="327907" name="Freeform 227"/>
            <p:cNvSpPr>
              <a:spLocks/>
            </p:cNvSpPr>
            <p:nvPr/>
          </p:nvSpPr>
          <p:spPr bwMode="auto">
            <a:xfrm>
              <a:off x="4461" y="1547"/>
              <a:ext cx="70" cy="88"/>
            </a:xfrm>
            <a:custGeom>
              <a:avLst/>
              <a:gdLst/>
              <a:ahLst/>
              <a:cxnLst>
                <a:cxn ang="0">
                  <a:pos x="24" y="80"/>
                </a:cxn>
                <a:cxn ang="0">
                  <a:pos x="11" y="77"/>
                </a:cxn>
                <a:cxn ang="0">
                  <a:pos x="0" y="66"/>
                </a:cxn>
                <a:cxn ang="0">
                  <a:pos x="11" y="53"/>
                </a:cxn>
                <a:cxn ang="0">
                  <a:pos x="23" y="34"/>
                </a:cxn>
                <a:cxn ang="0">
                  <a:pos x="30" y="29"/>
                </a:cxn>
                <a:cxn ang="0">
                  <a:pos x="53" y="36"/>
                </a:cxn>
                <a:cxn ang="0">
                  <a:pos x="46" y="24"/>
                </a:cxn>
                <a:cxn ang="0">
                  <a:pos x="52" y="22"/>
                </a:cxn>
                <a:cxn ang="0">
                  <a:pos x="65" y="12"/>
                </a:cxn>
                <a:cxn ang="0">
                  <a:pos x="65" y="0"/>
                </a:cxn>
                <a:cxn ang="0">
                  <a:pos x="87" y="12"/>
                </a:cxn>
                <a:cxn ang="0">
                  <a:pos x="90" y="16"/>
                </a:cxn>
                <a:cxn ang="0">
                  <a:pos x="81" y="28"/>
                </a:cxn>
                <a:cxn ang="0">
                  <a:pos x="88" y="51"/>
                </a:cxn>
                <a:cxn ang="0">
                  <a:pos x="78" y="64"/>
                </a:cxn>
                <a:cxn ang="0">
                  <a:pos x="66" y="77"/>
                </a:cxn>
                <a:cxn ang="0">
                  <a:pos x="71" y="88"/>
                </a:cxn>
                <a:cxn ang="0">
                  <a:pos x="93" y="100"/>
                </a:cxn>
                <a:cxn ang="0">
                  <a:pos x="84" y="107"/>
                </a:cxn>
                <a:cxn ang="0">
                  <a:pos x="70" y="114"/>
                </a:cxn>
                <a:cxn ang="0">
                  <a:pos x="70" y="119"/>
                </a:cxn>
                <a:cxn ang="0">
                  <a:pos x="51" y="116"/>
                </a:cxn>
                <a:cxn ang="0">
                  <a:pos x="46" y="119"/>
                </a:cxn>
                <a:cxn ang="0">
                  <a:pos x="36" y="114"/>
                </a:cxn>
                <a:cxn ang="0">
                  <a:pos x="29" y="111"/>
                </a:cxn>
                <a:cxn ang="0">
                  <a:pos x="34" y="99"/>
                </a:cxn>
                <a:cxn ang="0">
                  <a:pos x="36" y="98"/>
                </a:cxn>
                <a:cxn ang="0">
                  <a:pos x="28" y="93"/>
                </a:cxn>
                <a:cxn ang="0">
                  <a:pos x="24" y="80"/>
                </a:cxn>
              </a:cxnLst>
              <a:rect l="0" t="0" r="r" b="b"/>
              <a:pathLst>
                <a:path w="93" h="119">
                  <a:moveTo>
                    <a:pt x="24" y="80"/>
                  </a:moveTo>
                  <a:lnTo>
                    <a:pt x="11" y="77"/>
                  </a:lnTo>
                  <a:lnTo>
                    <a:pt x="0" y="66"/>
                  </a:lnTo>
                  <a:lnTo>
                    <a:pt x="11" y="53"/>
                  </a:lnTo>
                  <a:lnTo>
                    <a:pt x="23" y="34"/>
                  </a:lnTo>
                  <a:lnTo>
                    <a:pt x="30" y="29"/>
                  </a:lnTo>
                  <a:lnTo>
                    <a:pt x="53" y="36"/>
                  </a:lnTo>
                  <a:lnTo>
                    <a:pt x="46" y="24"/>
                  </a:lnTo>
                  <a:lnTo>
                    <a:pt x="52" y="22"/>
                  </a:lnTo>
                  <a:lnTo>
                    <a:pt x="65" y="12"/>
                  </a:lnTo>
                  <a:lnTo>
                    <a:pt x="65" y="0"/>
                  </a:lnTo>
                  <a:lnTo>
                    <a:pt x="87" y="12"/>
                  </a:lnTo>
                  <a:lnTo>
                    <a:pt x="90" y="16"/>
                  </a:lnTo>
                  <a:lnTo>
                    <a:pt x="81" y="28"/>
                  </a:lnTo>
                  <a:lnTo>
                    <a:pt x="88" y="51"/>
                  </a:lnTo>
                  <a:lnTo>
                    <a:pt x="78" y="64"/>
                  </a:lnTo>
                  <a:lnTo>
                    <a:pt x="66" y="77"/>
                  </a:lnTo>
                  <a:lnTo>
                    <a:pt x="71" y="88"/>
                  </a:lnTo>
                  <a:lnTo>
                    <a:pt x="93" y="100"/>
                  </a:lnTo>
                  <a:lnTo>
                    <a:pt x="84" y="107"/>
                  </a:lnTo>
                  <a:lnTo>
                    <a:pt x="70" y="114"/>
                  </a:lnTo>
                  <a:lnTo>
                    <a:pt x="70" y="119"/>
                  </a:lnTo>
                  <a:lnTo>
                    <a:pt x="51" y="116"/>
                  </a:lnTo>
                  <a:lnTo>
                    <a:pt x="46" y="119"/>
                  </a:lnTo>
                  <a:lnTo>
                    <a:pt x="36" y="114"/>
                  </a:lnTo>
                  <a:lnTo>
                    <a:pt x="29" y="111"/>
                  </a:lnTo>
                  <a:lnTo>
                    <a:pt x="34" y="99"/>
                  </a:lnTo>
                  <a:lnTo>
                    <a:pt x="36" y="98"/>
                  </a:lnTo>
                  <a:lnTo>
                    <a:pt x="28" y="93"/>
                  </a:lnTo>
                  <a:lnTo>
                    <a:pt x="24" y="80"/>
                  </a:lnTo>
                  <a:close/>
                </a:path>
              </a:pathLst>
            </a:custGeom>
            <a:solidFill>
              <a:srgbClr val="DDCC8D"/>
            </a:solidFill>
            <a:ln w="1588">
              <a:solidFill>
                <a:srgbClr val="000000"/>
              </a:solidFill>
              <a:prstDash val="solid"/>
              <a:round/>
              <a:headEnd/>
              <a:tailEnd/>
            </a:ln>
          </p:spPr>
          <p:txBody>
            <a:bodyPr/>
            <a:lstStyle/>
            <a:p>
              <a:endParaRPr lang="en-US"/>
            </a:p>
          </p:txBody>
        </p:sp>
        <p:sp>
          <p:nvSpPr>
            <p:cNvPr id="327908" name="Freeform 228"/>
            <p:cNvSpPr>
              <a:spLocks/>
            </p:cNvSpPr>
            <p:nvPr/>
          </p:nvSpPr>
          <p:spPr bwMode="auto">
            <a:xfrm>
              <a:off x="4514" y="1621"/>
              <a:ext cx="60" cy="72"/>
            </a:xfrm>
            <a:custGeom>
              <a:avLst/>
              <a:gdLst/>
              <a:ahLst/>
              <a:cxnLst>
                <a:cxn ang="0">
                  <a:pos x="44" y="96"/>
                </a:cxn>
                <a:cxn ang="0">
                  <a:pos x="43" y="92"/>
                </a:cxn>
                <a:cxn ang="0">
                  <a:pos x="37" y="95"/>
                </a:cxn>
                <a:cxn ang="0">
                  <a:pos x="31" y="97"/>
                </a:cxn>
                <a:cxn ang="0">
                  <a:pos x="29" y="94"/>
                </a:cxn>
                <a:cxn ang="0">
                  <a:pos x="30" y="91"/>
                </a:cxn>
                <a:cxn ang="0">
                  <a:pos x="29" y="89"/>
                </a:cxn>
                <a:cxn ang="0">
                  <a:pos x="25" y="84"/>
                </a:cxn>
                <a:cxn ang="0">
                  <a:pos x="20" y="71"/>
                </a:cxn>
                <a:cxn ang="0">
                  <a:pos x="20" y="64"/>
                </a:cxn>
                <a:cxn ang="0">
                  <a:pos x="19" y="61"/>
                </a:cxn>
                <a:cxn ang="0">
                  <a:pos x="6" y="47"/>
                </a:cxn>
                <a:cxn ang="0">
                  <a:pos x="2" y="43"/>
                </a:cxn>
                <a:cxn ang="0">
                  <a:pos x="5" y="41"/>
                </a:cxn>
                <a:cxn ang="0">
                  <a:pos x="14" y="43"/>
                </a:cxn>
                <a:cxn ang="0">
                  <a:pos x="13" y="40"/>
                </a:cxn>
                <a:cxn ang="0">
                  <a:pos x="1" y="23"/>
                </a:cxn>
                <a:cxn ang="0">
                  <a:pos x="0" y="19"/>
                </a:cxn>
                <a:cxn ang="0">
                  <a:pos x="0" y="14"/>
                </a:cxn>
                <a:cxn ang="0">
                  <a:pos x="14" y="7"/>
                </a:cxn>
                <a:cxn ang="0">
                  <a:pos x="23" y="0"/>
                </a:cxn>
                <a:cxn ang="0">
                  <a:pos x="44" y="23"/>
                </a:cxn>
                <a:cxn ang="0">
                  <a:pos x="66" y="46"/>
                </a:cxn>
                <a:cxn ang="0">
                  <a:pos x="78" y="78"/>
                </a:cxn>
                <a:cxn ang="0">
                  <a:pos x="68" y="82"/>
                </a:cxn>
                <a:cxn ang="0">
                  <a:pos x="60" y="88"/>
                </a:cxn>
                <a:cxn ang="0">
                  <a:pos x="55" y="85"/>
                </a:cxn>
                <a:cxn ang="0">
                  <a:pos x="53" y="89"/>
                </a:cxn>
                <a:cxn ang="0">
                  <a:pos x="50" y="90"/>
                </a:cxn>
                <a:cxn ang="0">
                  <a:pos x="47" y="91"/>
                </a:cxn>
                <a:cxn ang="0">
                  <a:pos x="44" y="96"/>
                </a:cxn>
              </a:cxnLst>
              <a:rect l="0" t="0" r="r" b="b"/>
              <a:pathLst>
                <a:path w="78" h="97">
                  <a:moveTo>
                    <a:pt x="44" y="96"/>
                  </a:moveTo>
                  <a:lnTo>
                    <a:pt x="43" y="92"/>
                  </a:lnTo>
                  <a:lnTo>
                    <a:pt x="37" y="95"/>
                  </a:lnTo>
                  <a:lnTo>
                    <a:pt x="31" y="97"/>
                  </a:lnTo>
                  <a:lnTo>
                    <a:pt x="29" y="94"/>
                  </a:lnTo>
                  <a:lnTo>
                    <a:pt x="30" y="91"/>
                  </a:lnTo>
                  <a:lnTo>
                    <a:pt x="29" y="89"/>
                  </a:lnTo>
                  <a:lnTo>
                    <a:pt x="25" y="84"/>
                  </a:lnTo>
                  <a:lnTo>
                    <a:pt x="20" y="71"/>
                  </a:lnTo>
                  <a:lnTo>
                    <a:pt x="20" y="64"/>
                  </a:lnTo>
                  <a:lnTo>
                    <a:pt x="19" y="61"/>
                  </a:lnTo>
                  <a:lnTo>
                    <a:pt x="6" y="47"/>
                  </a:lnTo>
                  <a:lnTo>
                    <a:pt x="2" y="43"/>
                  </a:lnTo>
                  <a:lnTo>
                    <a:pt x="5" y="41"/>
                  </a:lnTo>
                  <a:lnTo>
                    <a:pt x="14" y="43"/>
                  </a:lnTo>
                  <a:lnTo>
                    <a:pt x="13" y="40"/>
                  </a:lnTo>
                  <a:lnTo>
                    <a:pt x="1" y="23"/>
                  </a:lnTo>
                  <a:lnTo>
                    <a:pt x="0" y="19"/>
                  </a:lnTo>
                  <a:lnTo>
                    <a:pt x="0" y="14"/>
                  </a:lnTo>
                  <a:lnTo>
                    <a:pt x="14" y="7"/>
                  </a:lnTo>
                  <a:lnTo>
                    <a:pt x="23" y="0"/>
                  </a:lnTo>
                  <a:lnTo>
                    <a:pt x="44" y="23"/>
                  </a:lnTo>
                  <a:lnTo>
                    <a:pt x="66" y="46"/>
                  </a:lnTo>
                  <a:lnTo>
                    <a:pt x="78" y="78"/>
                  </a:lnTo>
                  <a:lnTo>
                    <a:pt x="68" y="82"/>
                  </a:lnTo>
                  <a:lnTo>
                    <a:pt x="60" y="88"/>
                  </a:lnTo>
                  <a:lnTo>
                    <a:pt x="55" y="85"/>
                  </a:lnTo>
                  <a:lnTo>
                    <a:pt x="53" y="89"/>
                  </a:lnTo>
                  <a:lnTo>
                    <a:pt x="50" y="90"/>
                  </a:lnTo>
                  <a:lnTo>
                    <a:pt x="47" y="91"/>
                  </a:lnTo>
                  <a:lnTo>
                    <a:pt x="44" y="96"/>
                  </a:lnTo>
                  <a:close/>
                </a:path>
              </a:pathLst>
            </a:custGeom>
            <a:solidFill>
              <a:srgbClr val="DDCC8D"/>
            </a:solidFill>
            <a:ln w="1588">
              <a:solidFill>
                <a:srgbClr val="000000"/>
              </a:solidFill>
              <a:prstDash val="solid"/>
              <a:round/>
              <a:headEnd/>
              <a:tailEnd/>
            </a:ln>
          </p:spPr>
          <p:txBody>
            <a:bodyPr/>
            <a:lstStyle/>
            <a:p>
              <a:endParaRPr lang="en-US"/>
            </a:p>
          </p:txBody>
        </p:sp>
        <p:sp>
          <p:nvSpPr>
            <p:cNvPr id="327909" name="Freeform 229"/>
            <p:cNvSpPr>
              <a:spLocks/>
            </p:cNvSpPr>
            <p:nvPr/>
          </p:nvSpPr>
          <p:spPr bwMode="auto">
            <a:xfrm>
              <a:off x="4503" y="1851"/>
              <a:ext cx="22" cy="54"/>
            </a:xfrm>
            <a:custGeom>
              <a:avLst/>
              <a:gdLst/>
              <a:ahLst/>
              <a:cxnLst>
                <a:cxn ang="0">
                  <a:pos x="19" y="75"/>
                </a:cxn>
                <a:cxn ang="0">
                  <a:pos x="2" y="57"/>
                </a:cxn>
                <a:cxn ang="0">
                  <a:pos x="0" y="30"/>
                </a:cxn>
                <a:cxn ang="0">
                  <a:pos x="7" y="15"/>
                </a:cxn>
                <a:cxn ang="0">
                  <a:pos x="15" y="0"/>
                </a:cxn>
                <a:cxn ang="0">
                  <a:pos x="29" y="5"/>
                </a:cxn>
                <a:cxn ang="0">
                  <a:pos x="26" y="22"/>
                </a:cxn>
                <a:cxn ang="0">
                  <a:pos x="24" y="40"/>
                </a:cxn>
                <a:cxn ang="0">
                  <a:pos x="21" y="57"/>
                </a:cxn>
                <a:cxn ang="0">
                  <a:pos x="19" y="75"/>
                </a:cxn>
              </a:cxnLst>
              <a:rect l="0" t="0" r="r" b="b"/>
              <a:pathLst>
                <a:path w="29" h="75">
                  <a:moveTo>
                    <a:pt x="19" y="75"/>
                  </a:moveTo>
                  <a:lnTo>
                    <a:pt x="2" y="57"/>
                  </a:lnTo>
                  <a:lnTo>
                    <a:pt x="0" y="30"/>
                  </a:lnTo>
                  <a:lnTo>
                    <a:pt x="7" y="15"/>
                  </a:lnTo>
                  <a:lnTo>
                    <a:pt x="15" y="0"/>
                  </a:lnTo>
                  <a:lnTo>
                    <a:pt x="29" y="5"/>
                  </a:lnTo>
                  <a:lnTo>
                    <a:pt x="26" y="22"/>
                  </a:lnTo>
                  <a:lnTo>
                    <a:pt x="24" y="40"/>
                  </a:lnTo>
                  <a:lnTo>
                    <a:pt x="21" y="57"/>
                  </a:lnTo>
                  <a:lnTo>
                    <a:pt x="19" y="75"/>
                  </a:lnTo>
                  <a:close/>
                </a:path>
              </a:pathLst>
            </a:custGeom>
            <a:solidFill>
              <a:srgbClr val="DDCC8D"/>
            </a:solidFill>
            <a:ln w="1588">
              <a:solidFill>
                <a:srgbClr val="000000"/>
              </a:solidFill>
              <a:prstDash val="solid"/>
              <a:round/>
              <a:headEnd/>
              <a:tailEnd/>
            </a:ln>
          </p:spPr>
          <p:txBody>
            <a:bodyPr/>
            <a:lstStyle/>
            <a:p>
              <a:endParaRPr lang="en-US"/>
            </a:p>
          </p:txBody>
        </p:sp>
        <p:sp>
          <p:nvSpPr>
            <p:cNvPr id="327910" name="Freeform 230"/>
            <p:cNvSpPr>
              <a:spLocks/>
            </p:cNvSpPr>
            <p:nvPr/>
          </p:nvSpPr>
          <p:spPr bwMode="auto">
            <a:xfrm>
              <a:off x="3875" y="1396"/>
              <a:ext cx="457" cy="174"/>
            </a:xfrm>
            <a:custGeom>
              <a:avLst/>
              <a:gdLst/>
              <a:ahLst/>
              <a:cxnLst>
                <a:cxn ang="0">
                  <a:pos x="358" y="228"/>
                </a:cxn>
                <a:cxn ang="0">
                  <a:pos x="328" y="217"/>
                </a:cxn>
                <a:cxn ang="0">
                  <a:pos x="275" y="215"/>
                </a:cxn>
                <a:cxn ang="0">
                  <a:pos x="224" y="211"/>
                </a:cxn>
                <a:cxn ang="0">
                  <a:pos x="190" y="176"/>
                </a:cxn>
                <a:cxn ang="0">
                  <a:pos x="136" y="160"/>
                </a:cxn>
                <a:cxn ang="0">
                  <a:pos x="92" y="152"/>
                </a:cxn>
                <a:cxn ang="0">
                  <a:pos x="78" y="115"/>
                </a:cxn>
                <a:cxn ang="0">
                  <a:pos x="36" y="92"/>
                </a:cxn>
                <a:cxn ang="0">
                  <a:pos x="2" y="67"/>
                </a:cxn>
                <a:cxn ang="0">
                  <a:pos x="10" y="58"/>
                </a:cxn>
                <a:cxn ang="0">
                  <a:pos x="44" y="40"/>
                </a:cxn>
                <a:cxn ang="0">
                  <a:pos x="100" y="32"/>
                </a:cxn>
                <a:cxn ang="0">
                  <a:pos x="134" y="46"/>
                </a:cxn>
                <a:cxn ang="0">
                  <a:pos x="174" y="38"/>
                </a:cxn>
                <a:cxn ang="0">
                  <a:pos x="161" y="0"/>
                </a:cxn>
                <a:cxn ang="0">
                  <a:pos x="224" y="14"/>
                </a:cxn>
                <a:cxn ang="0">
                  <a:pos x="266" y="41"/>
                </a:cxn>
                <a:cxn ang="0">
                  <a:pos x="322" y="41"/>
                </a:cxn>
                <a:cxn ang="0">
                  <a:pos x="357" y="54"/>
                </a:cxn>
                <a:cxn ang="0">
                  <a:pos x="417" y="60"/>
                </a:cxn>
                <a:cxn ang="0">
                  <a:pos x="459" y="40"/>
                </a:cxn>
                <a:cxn ang="0">
                  <a:pos x="509" y="49"/>
                </a:cxn>
                <a:cxn ang="0">
                  <a:pos x="515" y="85"/>
                </a:cxn>
                <a:cxn ang="0">
                  <a:pos x="526" y="96"/>
                </a:cxn>
                <a:cxn ang="0">
                  <a:pos x="551" y="100"/>
                </a:cxn>
                <a:cxn ang="0">
                  <a:pos x="602" y="110"/>
                </a:cxn>
                <a:cxn ang="0">
                  <a:pos x="575" y="122"/>
                </a:cxn>
                <a:cxn ang="0">
                  <a:pos x="550" y="149"/>
                </a:cxn>
                <a:cxn ang="0">
                  <a:pos x="514" y="164"/>
                </a:cxn>
                <a:cxn ang="0">
                  <a:pos x="490" y="178"/>
                </a:cxn>
                <a:cxn ang="0">
                  <a:pos x="485" y="204"/>
                </a:cxn>
                <a:cxn ang="0">
                  <a:pos x="446" y="220"/>
                </a:cxn>
                <a:cxn ang="0">
                  <a:pos x="410" y="230"/>
                </a:cxn>
                <a:cxn ang="0">
                  <a:pos x="381" y="233"/>
                </a:cxn>
              </a:cxnLst>
              <a:rect l="0" t="0" r="r" b="b"/>
              <a:pathLst>
                <a:path w="608" h="239">
                  <a:moveTo>
                    <a:pt x="381" y="233"/>
                  </a:moveTo>
                  <a:lnTo>
                    <a:pt x="358" y="228"/>
                  </a:lnTo>
                  <a:lnTo>
                    <a:pt x="335" y="223"/>
                  </a:lnTo>
                  <a:lnTo>
                    <a:pt x="328" y="217"/>
                  </a:lnTo>
                  <a:lnTo>
                    <a:pt x="302" y="216"/>
                  </a:lnTo>
                  <a:lnTo>
                    <a:pt x="275" y="215"/>
                  </a:lnTo>
                  <a:lnTo>
                    <a:pt x="249" y="212"/>
                  </a:lnTo>
                  <a:lnTo>
                    <a:pt x="224" y="211"/>
                  </a:lnTo>
                  <a:lnTo>
                    <a:pt x="207" y="193"/>
                  </a:lnTo>
                  <a:lnTo>
                    <a:pt x="190" y="176"/>
                  </a:lnTo>
                  <a:lnTo>
                    <a:pt x="162" y="168"/>
                  </a:lnTo>
                  <a:lnTo>
                    <a:pt x="136" y="160"/>
                  </a:lnTo>
                  <a:lnTo>
                    <a:pt x="114" y="156"/>
                  </a:lnTo>
                  <a:lnTo>
                    <a:pt x="92" y="152"/>
                  </a:lnTo>
                  <a:lnTo>
                    <a:pt x="86" y="133"/>
                  </a:lnTo>
                  <a:lnTo>
                    <a:pt x="78" y="115"/>
                  </a:lnTo>
                  <a:lnTo>
                    <a:pt x="51" y="96"/>
                  </a:lnTo>
                  <a:lnTo>
                    <a:pt x="36" y="92"/>
                  </a:lnTo>
                  <a:lnTo>
                    <a:pt x="10" y="76"/>
                  </a:lnTo>
                  <a:lnTo>
                    <a:pt x="2" y="67"/>
                  </a:lnTo>
                  <a:lnTo>
                    <a:pt x="0" y="65"/>
                  </a:lnTo>
                  <a:lnTo>
                    <a:pt x="10" y="58"/>
                  </a:lnTo>
                  <a:lnTo>
                    <a:pt x="26" y="50"/>
                  </a:lnTo>
                  <a:lnTo>
                    <a:pt x="44" y="40"/>
                  </a:lnTo>
                  <a:lnTo>
                    <a:pt x="62" y="29"/>
                  </a:lnTo>
                  <a:lnTo>
                    <a:pt x="100" y="32"/>
                  </a:lnTo>
                  <a:lnTo>
                    <a:pt x="106" y="41"/>
                  </a:lnTo>
                  <a:lnTo>
                    <a:pt x="134" y="46"/>
                  </a:lnTo>
                  <a:lnTo>
                    <a:pt x="160" y="50"/>
                  </a:lnTo>
                  <a:lnTo>
                    <a:pt x="174" y="38"/>
                  </a:lnTo>
                  <a:lnTo>
                    <a:pt x="156" y="23"/>
                  </a:lnTo>
                  <a:lnTo>
                    <a:pt x="161" y="0"/>
                  </a:lnTo>
                  <a:lnTo>
                    <a:pt x="192" y="7"/>
                  </a:lnTo>
                  <a:lnTo>
                    <a:pt x="224" y="14"/>
                  </a:lnTo>
                  <a:lnTo>
                    <a:pt x="237" y="26"/>
                  </a:lnTo>
                  <a:lnTo>
                    <a:pt x="266" y="41"/>
                  </a:lnTo>
                  <a:lnTo>
                    <a:pt x="297" y="35"/>
                  </a:lnTo>
                  <a:lnTo>
                    <a:pt x="322" y="41"/>
                  </a:lnTo>
                  <a:lnTo>
                    <a:pt x="347" y="46"/>
                  </a:lnTo>
                  <a:lnTo>
                    <a:pt x="357" y="54"/>
                  </a:lnTo>
                  <a:lnTo>
                    <a:pt x="395" y="64"/>
                  </a:lnTo>
                  <a:lnTo>
                    <a:pt x="417" y="60"/>
                  </a:lnTo>
                  <a:lnTo>
                    <a:pt x="438" y="56"/>
                  </a:lnTo>
                  <a:lnTo>
                    <a:pt x="459" y="40"/>
                  </a:lnTo>
                  <a:lnTo>
                    <a:pt x="492" y="48"/>
                  </a:lnTo>
                  <a:lnTo>
                    <a:pt x="509" y="49"/>
                  </a:lnTo>
                  <a:lnTo>
                    <a:pt x="513" y="67"/>
                  </a:lnTo>
                  <a:lnTo>
                    <a:pt x="515" y="85"/>
                  </a:lnTo>
                  <a:lnTo>
                    <a:pt x="510" y="86"/>
                  </a:lnTo>
                  <a:lnTo>
                    <a:pt x="526" y="96"/>
                  </a:lnTo>
                  <a:lnTo>
                    <a:pt x="545" y="96"/>
                  </a:lnTo>
                  <a:lnTo>
                    <a:pt x="551" y="100"/>
                  </a:lnTo>
                  <a:lnTo>
                    <a:pt x="561" y="90"/>
                  </a:lnTo>
                  <a:lnTo>
                    <a:pt x="602" y="110"/>
                  </a:lnTo>
                  <a:lnTo>
                    <a:pt x="608" y="124"/>
                  </a:lnTo>
                  <a:lnTo>
                    <a:pt x="575" y="122"/>
                  </a:lnTo>
                  <a:lnTo>
                    <a:pt x="554" y="133"/>
                  </a:lnTo>
                  <a:lnTo>
                    <a:pt x="550" y="149"/>
                  </a:lnTo>
                  <a:lnTo>
                    <a:pt x="531" y="154"/>
                  </a:lnTo>
                  <a:lnTo>
                    <a:pt x="514" y="164"/>
                  </a:lnTo>
                  <a:lnTo>
                    <a:pt x="488" y="157"/>
                  </a:lnTo>
                  <a:lnTo>
                    <a:pt x="490" y="178"/>
                  </a:lnTo>
                  <a:lnTo>
                    <a:pt x="502" y="190"/>
                  </a:lnTo>
                  <a:lnTo>
                    <a:pt x="485" y="204"/>
                  </a:lnTo>
                  <a:lnTo>
                    <a:pt x="468" y="218"/>
                  </a:lnTo>
                  <a:lnTo>
                    <a:pt x="446" y="220"/>
                  </a:lnTo>
                  <a:lnTo>
                    <a:pt x="424" y="222"/>
                  </a:lnTo>
                  <a:lnTo>
                    <a:pt x="410" y="230"/>
                  </a:lnTo>
                  <a:lnTo>
                    <a:pt x="396" y="239"/>
                  </a:lnTo>
                  <a:lnTo>
                    <a:pt x="381" y="233"/>
                  </a:lnTo>
                  <a:close/>
                </a:path>
              </a:pathLst>
            </a:custGeom>
            <a:solidFill>
              <a:srgbClr val="DDCC8D"/>
            </a:solidFill>
            <a:ln w="1588">
              <a:solidFill>
                <a:srgbClr val="000000"/>
              </a:solidFill>
              <a:prstDash val="solid"/>
              <a:round/>
              <a:headEnd/>
              <a:tailEnd/>
            </a:ln>
          </p:spPr>
          <p:txBody>
            <a:bodyPr/>
            <a:lstStyle/>
            <a:p>
              <a:endParaRPr lang="en-US"/>
            </a:p>
          </p:txBody>
        </p:sp>
        <p:sp>
          <p:nvSpPr>
            <p:cNvPr id="327911" name="Freeform 231"/>
            <p:cNvSpPr>
              <a:spLocks/>
            </p:cNvSpPr>
            <p:nvPr/>
          </p:nvSpPr>
          <p:spPr bwMode="auto">
            <a:xfrm>
              <a:off x="3322" y="1340"/>
              <a:ext cx="542" cy="235"/>
            </a:xfrm>
            <a:custGeom>
              <a:avLst/>
              <a:gdLst/>
              <a:ahLst/>
              <a:cxnLst>
                <a:cxn ang="0">
                  <a:pos x="84" y="190"/>
                </a:cxn>
                <a:cxn ang="0">
                  <a:pos x="57" y="202"/>
                </a:cxn>
                <a:cxn ang="0">
                  <a:pos x="21" y="162"/>
                </a:cxn>
                <a:cxn ang="0">
                  <a:pos x="3" y="120"/>
                </a:cxn>
                <a:cxn ang="0">
                  <a:pos x="27" y="105"/>
                </a:cxn>
                <a:cxn ang="0">
                  <a:pos x="44" y="84"/>
                </a:cxn>
                <a:cxn ang="0">
                  <a:pos x="84" y="74"/>
                </a:cxn>
                <a:cxn ang="0">
                  <a:pos x="133" y="96"/>
                </a:cxn>
                <a:cxn ang="0">
                  <a:pos x="195" y="94"/>
                </a:cxn>
                <a:cxn ang="0">
                  <a:pos x="234" y="93"/>
                </a:cxn>
                <a:cxn ang="0">
                  <a:pos x="223" y="45"/>
                </a:cxn>
                <a:cxn ang="0">
                  <a:pos x="217" y="35"/>
                </a:cxn>
                <a:cxn ang="0">
                  <a:pos x="264" y="27"/>
                </a:cxn>
                <a:cxn ang="0">
                  <a:pos x="307" y="15"/>
                </a:cxn>
                <a:cxn ang="0">
                  <a:pos x="350" y="3"/>
                </a:cxn>
                <a:cxn ang="0">
                  <a:pos x="379" y="15"/>
                </a:cxn>
                <a:cxn ang="0">
                  <a:pos x="427" y="34"/>
                </a:cxn>
                <a:cxn ang="0">
                  <a:pos x="464" y="28"/>
                </a:cxn>
                <a:cxn ang="0">
                  <a:pos x="492" y="23"/>
                </a:cxn>
                <a:cxn ang="0">
                  <a:pos x="512" y="50"/>
                </a:cxn>
                <a:cxn ang="0">
                  <a:pos x="561" y="83"/>
                </a:cxn>
                <a:cxn ang="0">
                  <a:pos x="590" y="94"/>
                </a:cxn>
                <a:cxn ang="0">
                  <a:pos x="627" y="95"/>
                </a:cxn>
                <a:cxn ang="0">
                  <a:pos x="676" y="125"/>
                </a:cxn>
                <a:cxn ang="0">
                  <a:pos x="721" y="142"/>
                </a:cxn>
                <a:cxn ang="0">
                  <a:pos x="705" y="164"/>
                </a:cxn>
                <a:cxn ang="0">
                  <a:pos x="697" y="190"/>
                </a:cxn>
                <a:cxn ang="0">
                  <a:pos x="669" y="204"/>
                </a:cxn>
                <a:cxn ang="0">
                  <a:pos x="679" y="232"/>
                </a:cxn>
                <a:cxn ang="0">
                  <a:pos x="632" y="238"/>
                </a:cxn>
                <a:cxn ang="0">
                  <a:pos x="652" y="261"/>
                </a:cxn>
                <a:cxn ang="0">
                  <a:pos x="661" y="282"/>
                </a:cxn>
                <a:cxn ang="0">
                  <a:pos x="632" y="273"/>
                </a:cxn>
                <a:cxn ang="0">
                  <a:pos x="583" y="278"/>
                </a:cxn>
                <a:cxn ang="0">
                  <a:pos x="538" y="276"/>
                </a:cxn>
                <a:cxn ang="0">
                  <a:pos x="510" y="286"/>
                </a:cxn>
                <a:cxn ang="0">
                  <a:pos x="477" y="294"/>
                </a:cxn>
                <a:cxn ang="0">
                  <a:pos x="441" y="320"/>
                </a:cxn>
                <a:cxn ang="0">
                  <a:pos x="405" y="302"/>
                </a:cxn>
                <a:cxn ang="0">
                  <a:pos x="384" y="268"/>
                </a:cxn>
                <a:cxn ang="0">
                  <a:pos x="344" y="266"/>
                </a:cxn>
                <a:cxn ang="0">
                  <a:pos x="304" y="263"/>
                </a:cxn>
                <a:cxn ang="0">
                  <a:pos x="261" y="227"/>
                </a:cxn>
                <a:cxn ang="0">
                  <a:pos x="213" y="224"/>
                </a:cxn>
                <a:cxn ang="0">
                  <a:pos x="195" y="252"/>
                </a:cxn>
                <a:cxn ang="0">
                  <a:pos x="206" y="293"/>
                </a:cxn>
                <a:cxn ang="0">
                  <a:pos x="189" y="308"/>
                </a:cxn>
                <a:cxn ang="0">
                  <a:pos x="170" y="285"/>
                </a:cxn>
                <a:cxn ang="0">
                  <a:pos x="121" y="279"/>
                </a:cxn>
                <a:cxn ang="0">
                  <a:pos x="96" y="252"/>
                </a:cxn>
                <a:cxn ang="0">
                  <a:pos x="108" y="244"/>
                </a:cxn>
                <a:cxn ang="0">
                  <a:pos x="110" y="226"/>
                </a:cxn>
                <a:cxn ang="0">
                  <a:pos x="128" y="218"/>
                </a:cxn>
                <a:cxn ang="0">
                  <a:pos x="99" y="191"/>
                </a:cxn>
              </a:cxnLst>
              <a:rect l="0" t="0" r="r" b="b"/>
              <a:pathLst>
                <a:path w="721" h="320">
                  <a:moveTo>
                    <a:pt x="99" y="191"/>
                  </a:moveTo>
                  <a:lnTo>
                    <a:pt x="84" y="190"/>
                  </a:lnTo>
                  <a:lnTo>
                    <a:pt x="60" y="201"/>
                  </a:lnTo>
                  <a:lnTo>
                    <a:pt x="57" y="202"/>
                  </a:lnTo>
                  <a:lnTo>
                    <a:pt x="43" y="179"/>
                  </a:lnTo>
                  <a:lnTo>
                    <a:pt x="21" y="162"/>
                  </a:lnTo>
                  <a:lnTo>
                    <a:pt x="0" y="146"/>
                  </a:lnTo>
                  <a:lnTo>
                    <a:pt x="3" y="120"/>
                  </a:lnTo>
                  <a:lnTo>
                    <a:pt x="6" y="95"/>
                  </a:lnTo>
                  <a:lnTo>
                    <a:pt x="27" y="105"/>
                  </a:lnTo>
                  <a:lnTo>
                    <a:pt x="31" y="95"/>
                  </a:lnTo>
                  <a:lnTo>
                    <a:pt x="44" y="84"/>
                  </a:lnTo>
                  <a:lnTo>
                    <a:pt x="57" y="75"/>
                  </a:lnTo>
                  <a:lnTo>
                    <a:pt x="84" y="74"/>
                  </a:lnTo>
                  <a:lnTo>
                    <a:pt x="108" y="86"/>
                  </a:lnTo>
                  <a:lnTo>
                    <a:pt x="133" y="96"/>
                  </a:lnTo>
                  <a:lnTo>
                    <a:pt x="159" y="94"/>
                  </a:lnTo>
                  <a:lnTo>
                    <a:pt x="195" y="94"/>
                  </a:lnTo>
                  <a:lnTo>
                    <a:pt x="230" y="100"/>
                  </a:lnTo>
                  <a:lnTo>
                    <a:pt x="234" y="93"/>
                  </a:lnTo>
                  <a:lnTo>
                    <a:pt x="213" y="70"/>
                  </a:lnTo>
                  <a:lnTo>
                    <a:pt x="223" y="45"/>
                  </a:lnTo>
                  <a:lnTo>
                    <a:pt x="238" y="45"/>
                  </a:lnTo>
                  <a:lnTo>
                    <a:pt x="217" y="35"/>
                  </a:lnTo>
                  <a:lnTo>
                    <a:pt x="240" y="30"/>
                  </a:lnTo>
                  <a:lnTo>
                    <a:pt x="264" y="27"/>
                  </a:lnTo>
                  <a:lnTo>
                    <a:pt x="285" y="21"/>
                  </a:lnTo>
                  <a:lnTo>
                    <a:pt x="307" y="15"/>
                  </a:lnTo>
                  <a:lnTo>
                    <a:pt x="328" y="9"/>
                  </a:lnTo>
                  <a:lnTo>
                    <a:pt x="350" y="3"/>
                  </a:lnTo>
                  <a:lnTo>
                    <a:pt x="366" y="0"/>
                  </a:lnTo>
                  <a:lnTo>
                    <a:pt x="379" y="15"/>
                  </a:lnTo>
                  <a:lnTo>
                    <a:pt x="414" y="27"/>
                  </a:lnTo>
                  <a:lnTo>
                    <a:pt x="427" y="34"/>
                  </a:lnTo>
                  <a:lnTo>
                    <a:pt x="441" y="36"/>
                  </a:lnTo>
                  <a:lnTo>
                    <a:pt x="464" y="28"/>
                  </a:lnTo>
                  <a:lnTo>
                    <a:pt x="487" y="20"/>
                  </a:lnTo>
                  <a:lnTo>
                    <a:pt x="492" y="23"/>
                  </a:lnTo>
                  <a:lnTo>
                    <a:pt x="488" y="33"/>
                  </a:lnTo>
                  <a:lnTo>
                    <a:pt x="512" y="50"/>
                  </a:lnTo>
                  <a:lnTo>
                    <a:pt x="537" y="66"/>
                  </a:lnTo>
                  <a:lnTo>
                    <a:pt x="561" y="83"/>
                  </a:lnTo>
                  <a:lnTo>
                    <a:pt x="586" y="100"/>
                  </a:lnTo>
                  <a:lnTo>
                    <a:pt x="590" y="94"/>
                  </a:lnTo>
                  <a:lnTo>
                    <a:pt x="604" y="99"/>
                  </a:lnTo>
                  <a:lnTo>
                    <a:pt x="627" y="95"/>
                  </a:lnTo>
                  <a:lnTo>
                    <a:pt x="651" y="111"/>
                  </a:lnTo>
                  <a:lnTo>
                    <a:pt x="676" y="125"/>
                  </a:lnTo>
                  <a:lnTo>
                    <a:pt x="701" y="120"/>
                  </a:lnTo>
                  <a:lnTo>
                    <a:pt x="721" y="142"/>
                  </a:lnTo>
                  <a:lnTo>
                    <a:pt x="714" y="158"/>
                  </a:lnTo>
                  <a:lnTo>
                    <a:pt x="705" y="164"/>
                  </a:lnTo>
                  <a:lnTo>
                    <a:pt x="714" y="188"/>
                  </a:lnTo>
                  <a:lnTo>
                    <a:pt x="697" y="190"/>
                  </a:lnTo>
                  <a:lnTo>
                    <a:pt x="668" y="185"/>
                  </a:lnTo>
                  <a:lnTo>
                    <a:pt x="669" y="204"/>
                  </a:lnTo>
                  <a:lnTo>
                    <a:pt x="672" y="224"/>
                  </a:lnTo>
                  <a:lnTo>
                    <a:pt x="679" y="232"/>
                  </a:lnTo>
                  <a:lnTo>
                    <a:pt x="654" y="230"/>
                  </a:lnTo>
                  <a:lnTo>
                    <a:pt x="632" y="238"/>
                  </a:lnTo>
                  <a:lnTo>
                    <a:pt x="644" y="244"/>
                  </a:lnTo>
                  <a:lnTo>
                    <a:pt x="652" y="261"/>
                  </a:lnTo>
                  <a:lnTo>
                    <a:pt x="661" y="278"/>
                  </a:lnTo>
                  <a:lnTo>
                    <a:pt x="661" y="282"/>
                  </a:lnTo>
                  <a:lnTo>
                    <a:pt x="656" y="287"/>
                  </a:lnTo>
                  <a:lnTo>
                    <a:pt x="632" y="273"/>
                  </a:lnTo>
                  <a:lnTo>
                    <a:pt x="608" y="275"/>
                  </a:lnTo>
                  <a:lnTo>
                    <a:pt x="583" y="278"/>
                  </a:lnTo>
                  <a:lnTo>
                    <a:pt x="556" y="278"/>
                  </a:lnTo>
                  <a:lnTo>
                    <a:pt x="538" y="276"/>
                  </a:lnTo>
                  <a:lnTo>
                    <a:pt x="529" y="290"/>
                  </a:lnTo>
                  <a:lnTo>
                    <a:pt x="510" y="286"/>
                  </a:lnTo>
                  <a:lnTo>
                    <a:pt x="489" y="284"/>
                  </a:lnTo>
                  <a:lnTo>
                    <a:pt x="477" y="294"/>
                  </a:lnTo>
                  <a:lnTo>
                    <a:pt x="459" y="306"/>
                  </a:lnTo>
                  <a:lnTo>
                    <a:pt x="441" y="320"/>
                  </a:lnTo>
                  <a:lnTo>
                    <a:pt x="423" y="311"/>
                  </a:lnTo>
                  <a:lnTo>
                    <a:pt x="405" y="302"/>
                  </a:lnTo>
                  <a:lnTo>
                    <a:pt x="404" y="282"/>
                  </a:lnTo>
                  <a:lnTo>
                    <a:pt x="384" y="268"/>
                  </a:lnTo>
                  <a:lnTo>
                    <a:pt x="363" y="267"/>
                  </a:lnTo>
                  <a:lnTo>
                    <a:pt x="344" y="266"/>
                  </a:lnTo>
                  <a:lnTo>
                    <a:pt x="324" y="264"/>
                  </a:lnTo>
                  <a:lnTo>
                    <a:pt x="304" y="263"/>
                  </a:lnTo>
                  <a:lnTo>
                    <a:pt x="285" y="240"/>
                  </a:lnTo>
                  <a:lnTo>
                    <a:pt x="261" y="227"/>
                  </a:lnTo>
                  <a:lnTo>
                    <a:pt x="236" y="215"/>
                  </a:lnTo>
                  <a:lnTo>
                    <a:pt x="213" y="224"/>
                  </a:lnTo>
                  <a:lnTo>
                    <a:pt x="190" y="232"/>
                  </a:lnTo>
                  <a:lnTo>
                    <a:pt x="195" y="252"/>
                  </a:lnTo>
                  <a:lnTo>
                    <a:pt x="201" y="273"/>
                  </a:lnTo>
                  <a:lnTo>
                    <a:pt x="206" y="293"/>
                  </a:lnTo>
                  <a:lnTo>
                    <a:pt x="211" y="315"/>
                  </a:lnTo>
                  <a:lnTo>
                    <a:pt x="189" y="308"/>
                  </a:lnTo>
                  <a:lnTo>
                    <a:pt x="166" y="300"/>
                  </a:lnTo>
                  <a:lnTo>
                    <a:pt x="170" y="285"/>
                  </a:lnTo>
                  <a:lnTo>
                    <a:pt x="136" y="285"/>
                  </a:lnTo>
                  <a:lnTo>
                    <a:pt x="121" y="279"/>
                  </a:lnTo>
                  <a:lnTo>
                    <a:pt x="112" y="274"/>
                  </a:lnTo>
                  <a:lnTo>
                    <a:pt x="96" y="252"/>
                  </a:lnTo>
                  <a:lnTo>
                    <a:pt x="87" y="245"/>
                  </a:lnTo>
                  <a:lnTo>
                    <a:pt x="108" y="244"/>
                  </a:lnTo>
                  <a:lnTo>
                    <a:pt x="99" y="236"/>
                  </a:lnTo>
                  <a:lnTo>
                    <a:pt x="110" y="226"/>
                  </a:lnTo>
                  <a:lnTo>
                    <a:pt x="134" y="226"/>
                  </a:lnTo>
                  <a:lnTo>
                    <a:pt x="128" y="218"/>
                  </a:lnTo>
                  <a:lnTo>
                    <a:pt x="123" y="192"/>
                  </a:lnTo>
                  <a:lnTo>
                    <a:pt x="99" y="191"/>
                  </a:lnTo>
                  <a:close/>
                </a:path>
              </a:pathLst>
            </a:custGeom>
            <a:solidFill>
              <a:srgbClr val="DDCC8D"/>
            </a:solidFill>
            <a:ln w="1588">
              <a:solidFill>
                <a:srgbClr val="000000"/>
              </a:solidFill>
              <a:prstDash val="solid"/>
              <a:round/>
              <a:headEnd/>
              <a:tailEnd/>
            </a:ln>
          </p:spPr>
          <p:txBody>
            <a:bodyPr/>
            <a:lstStyle/>
            <a:p>
              <a:endParaRPr lang="en-US"/>
            </a:p>
          </p:txBody>
        </p:sp>
        <p:sp>
          <p:nvSpPr>
            <p:cNvPr id="327912" name="Freeform 232"/>
            <p:cNvSpPr>
              <a:spLocks/>
            </p:cNvSpPr>
            <p:nvPr/>
          </p:nvSpPr>
          <p:spPr bwMode="auto">
            <a:xfrm>
              <a:off x="3237" y="1529"/>
              <a:ext cx="117" cy="45"/>
            </a:xfrm>
            <a:custGeom>
              <a:avLst/>
              <a:gdLst/>
              <a:ahLst/>
              <a:cxnLst>
                <a:cxn ang="0">
                  <a:pos x="31" y="21"/>
                </a:cxn>
                <a:cxn ang="0">
                  <a:pos x="0" y="2"/>
                </a:cxn>
                <a:cxn ang="0">
                  <a:pos x="1" y="0"/>
                </a:cxn>
                <a:cxn ang="0">
                  <a:pos x="23" y="2"/>
                </a:cxn>
                <a:cxn ang="0">
                  <a:pos x="43" y="3"/>
                </a:cxn>
                <a:cxn ang="0">
                  <a:pos x="72" y="15"/>
                </a:cxn>
                <a:cxn ang="0">
                  <a:pos x="99" y="26"/>
                </a:cxn>
                <a:cxn ang="0">
                  <a:pos x="128" y="36"/>
                </a:cxn>
                <a:cxn ang="0">
                  <a:pos x="156" y="48"/>
                </a:cxn>
                <a:cxn ang="0">
                  <a:pos x="149" y="59"/>
                </a:cxn>
                <a:cxn ang="0">
                  <a:pos x="132" y="57"/>
                </a:cxn>
                <a:cxn ang="0">
                  <a:pos x="103" y="56"/>
                </a:cxn>
                <a:cxn ang="0">
                  <a:pos x="75" y="56"/>
                </a:cxn>
                <a:cxn ang="0">
                  <a:pos x="51" y="58"/>
                </a:cxn>
                <a:cxn ang="0">
                  <a:pos x="50" y="40"/>
                </a:cxn>
                <a:cxn ang="0">
                  <a:pos x="31" y="21"/>
                </a:cxn>
              </a:cxnLst>
              <a:rect l="0" t="0" r="r" b="b"/>
              <a:pathLst>
                <a:path w="156" h="59">
                  <a:moveTo>
                    <a:pt x="31" y="21"/>
                  </a:moveTo>
                  <a:lnTo>
                    <a:pt x="0" y="2"/>
                  </a:lnTo>
                  <a:lnTo>
                    <a:pt x="1" y="0"/>
                  </a:lnTo>
                  <a:lnTo>
                    <a:pt x="23" y="2"/>
                  </a:lnTo>
                  <a:lnTo>
                    <a:pt x="43" y="3"/>
                  </a:lnTo>
                  <a:lnTo>
                    <a:pt x="72" y="15"/>
                  </a:lnTo>
                  <a:lnTo>
                    <a:pt x="99" y="26"/>
                  </a:lnTo>
                  <a:lnTo>
                    <a:pt x="128" y="36"/>
                  </a:lnTo>
                  <a:lnTo>
                    <a:pt x="156" y="48"/>
                  </a:lnTo>
                  <a:lnTo>
                    <a:pt x="149" y="59"/>
                  </a:lnTo>
                  <a:lnTo>
                    <a:pt x="132" y="57"/>
                  </a:lnTo>
                  <a:lnTo>
                    <a:pt x="103" y="56"/>
                  </a:lnTo>
                  <a:lnTo>
                    <a:pt x="75" y="56"/>
                  </a:lnTo>
                  <a:lnTo>
                    <a:pt x="51" y="58"/>
                  </a:lnTo>
                  <a:lnTo>
                    <a:pt x="50" y="40"/>
                  </a:lnTo>
                  <a:lnTo>
                    <a:pt x="31" y="21"/>
                  </a:lnTo>
                  <a:close/>
                </a:path>
              </a:pathLst>
            </a:custGeom>
            <a:solidFill>
              <a:srgbClr val="DDCC8D"/>
            </a:solidFill>
            <a:ln w="1588">
              <a:solidFill>
                <a:srgbClr val="000000"/>
              </a:solidFill>
              <a:prstDash val="solid"/>
              <a:round/>
              <a:headEnd/>
              <a:tailEnd/>
            </a:ln>
          </p:spPr>
          <p:txBody>
            <a:bodyPr/>
            <a:lstStyle/>
            <a:p>
              <a:endParaRPr lang="en-US"/>
            </a:p>
          </p:txBody>
        </p:sp>
        <p:sp>
          <p:nvSpPr>
            <p:cNvPr id="327913" name="Freeform 233"/>
            <p:cNvSpPr>
              <a:spLocks/>
            </p:cNvSpPr>
            <p:nvPr/>
          </p:nvSpPr>
          <p:spPr bwMode="auto">
            <a:xfrm>
              <a:off x="3682" y="1539"/>
              <a:ext cx="138" cy="70"/>
            </a:xfrm>
            <a:custGeom>
              <a:avLst/>
              <a:gdLst/>
              <a:ahLst/>
              <a:cxnLst>
                <a:cxn ang="0">
                  <a:pos x="61" y="54"/>
                </a:cxn>
                <a:cxn ang="0">
                  <a:pos x="40" y="39"/>
                </a:cxn>
                <a:cxn ang="0">
                  <a:pos x="15" y="38"/>
                </a:cxn>
                <a:cxn ang="0">
                  <a:pos x="0" y="21"/>
                </a:cxn>
                <a:cxn ang="0">
                  <a:pos x="12" y="11"/>
                </a:cxn>
                <a:cxn ang="0">
                  <a:pos x="33" y="13"/>
                </a:cxn>
                <a:cxn ang="0">
                  <a:pos x="52" y="17"/>
                </a:cxn>
                <a:cxn ang="0">
                  <a:pos x="61" y="3"/>
                </a:cxn>
                <a:cxn ang="0">
                  <a:pos x="79" y="5"/>
                </a:cxn>
                <a:cxn ang="0">
                  <a:pos x="106" y="5"/>
                </a:cxn>
                <a:cxn ang="0">
                  <a:pos x="131" y="2"/>
                </a:cxn>
                <a:cxn ang="0">
                  <a:pos x="155" y="0"/>
                </a:cxn>
                <a:cxn ang="0">
                  <a:pos x="179" y="14"/>
                </a:cxn>
                <a:cxn ang="0">
                  <a:pos x="185" y="25"/>
                </a:cxn>
                <a:cxn ang="0">
                  <a:pos x="169" y="37"/>
                </a:cxn>
                <a:cxn ang="0">
                  <a:pos x="155" y="49"/>
                </a:cxn>
                <a:cxn ang="0">
                  <a:pos x="135" y="54"/>
                </a:cxn>
                <a:cxn ang="0">
                  <a:pos x="123" y="68"/>
                </a:cxn>
                <a:cxn ang="0">
                  <a:pos x="112" y="66"/>
                </a:cxn>
                <a:cxn ang="0">
                  <a:pos x="102" y="67"/>
                </a:cxn>
                <a:cxn ang="0">
                  <a:pos x="89" y="75"/>
                </a:cxn>
                <a:cxn ang="0">
                  <a:pos x="82" y="92"/>
                </a:cxn>
                <a:cxn ang="0">
                  <a:pos x="48" y="89"/>
                </a:cxn>
                <a:cxn ang="0">
                  <a:pos x="16" y="84"/>
                </a:cxn>
                <a:cxn ang="0">
                  <a:pos x="13" y="69"/>
                </a:cxn>
                <a:cxn ang="0">
                  <a:pos x="37" y="61"/>
                </a:cxn>
                <a:cxn ang="0">
                  <a:pos x="61" y="54"/>
                </a:cxn>
              </a:cxnLst>
              <a:rect l="0" t="0" r="r" b="b"/>
              <a:pathLst>
                <a:path w="185" h="92">
                  <a:moveTo>
                    <a:pt x="61" y="54"/>
                  </a:moveTo>
                  <a:lnTo>
                    <a:pt x="40" y="39"/>
                  </a:lnTo>
                  <a:lnTo>
                    <a:pt x="15" y="38"/>
                  </a:lnTo>
                  <a:lnTo>
                    <a:pt x="0" y="21"/>
                  </a:lnTo>
                  <a:lnTo>
                    <a:pt x="12" y="11"/>
                  </a:lnTo>
                  <a:lnTo>
                    <a:pt x="33" y="13"/>
                  </a:lnTo>
                  <a:lnTo>
                    <a:pt x="52" y="17"/>
                  </a:lnTo>
                  <a:lnTo>
                    <a:pt x="61" y="3"/>
                  </a:lnTo>
                  <a:lnTo>
                    <a:pt x="79" y="5"/>
                  </a:lnTo>
                  <a:lnTo>
                    <a:pt x="106" y="5"/>
                  </a:lnTo>
                  <a:lnTo>
                    <a:pt x="131" y="2"/>
                  </a:lnTo>
                  <a:lnTo>
                    <a:pt x="155" y="0"/>
                  </a:lnTo>
                  <a:lnTo>
                    <a:pt x="179" y="14"/>
                  </a:lnTo>
                  <a:lnTo>
                    <a:pt x="185" y="25"/>
                  </a:lnTo>
                  <a:lnTo>
                    <a:pt x="169" y="37"/>
                  </a:lnTo>
                  <a:lnTo>
                    <a:pt x="155" y="49"/>
                  </a:lnTo>
                  <a:lnTo>
                    <a:pt x="135" y="54"/>
                  </a:lnTo>
                  <a:lnTo>
                    <a:pt x="123" y="68"/>
                  </a:lnTo>
                  <a:lnTo>
                    <a:pt x="112" y="66"/>
                  </a:lnTo>
                  <a:lnTo>
                    <a:pt x="102" y="67"/>
                  </a:lnTo>
                  <a:lnTo>
                    <a:pt x="89" y="75"/>
                  </a:lnTo>
                  <a:lnTo>
                    <a:pt x="82" y="92"/>
                  </a:lnTo>
                  <a:lnTo>
                    <a:pt x="48" y="89"/>
                  </a:lnTo>
                  <a:lnTo>
                    <a:pt x="16" y="84"/>
                  </a:lnTo>
                  <a:lnTo>
                    <a:pt x="13" y="69"/>
                  </a:lnTo>
                  <a:lnTo>
                    <a:pt x="37" y="61"/>
                  </a:lnTo>
                  <a:lnTo>
                    <a:pt x="61" y="54"/>
                  </a:lnTo>
                  <a:close/>
                </a:path>
              </a:pathLst>
            </a:custGeom>
            <a:solidFill>
              <a:srgbClr val="DDCC8D"/>
            </a:solidFill>
            <a:ln w="1588">
              <a:solidFill>
                <a:srgbClr val="000000"/>
              </a:solidFill>
              <a:prstDash val="solid"/>
              <a:round/>
              <a:headEnd/>
              <a:tailEnd/>
            </a:ln>
          </p:spPr>
          <p:txBody>
            <a:bodyPr/>
            <a:lstStyle/>
            <a:p>
              <a:endParaRPr lang="en-US"/>
            </a:p>
          </p:txBody>
        </p:sp>
        <p:sp>
          <p:nvSpPr>
            <p:cNvPr id="327914" name="Freeform 234"/>
            <p:cNvSpPr>
              <a:spLocks/>
            </p:cNvSpPr>
            <p:nvPr/>
          </p:nvSpPr>
          <p:spPr bwMode="auto">
            <a:xfrm>
              <a:off x="3425" y="1549"/>
              <a:ext cx="211" cy="130"/>
            </a:xfrm>
            <a:custGeom>
              <a:avLst/>
              <a:gdLst/>
              <a:ahLst/>
              <a:cxnLst>
                <a:cxn ang="0">
                  <a:pos x="268" y="137"/>
                </a:cxn>
                <a:cxn ang="0">
                  <a:pos x="260" y="155"/>
                </a:cxn>
                <a:cxn ang="0">
                  <a:pos x="243" y="164"/>
                </a:cxn>
                <a:cxn ang="0">
                  <a:pos x="237" y="176"/>
                </a:cxn>
                <a:cxn ang="0">
                  <a:pos x="225" y="174"/>
                </a:cxn>
                <a:cxn ang="0">
                  <a:pos x="207" y="168"/>
                </a:cxn>
                <a:cxn ang="0">
                  <a:pos x="198" y="143"/>
                </a:cxn>
                <a:cxn ang="0">
                  <a:pos x="182" y="140"/>
                </a:cxn>
                <a:cxn ang="0">
                  <a:pos x="165" y="131"/>
                </a:cxn>
                <a:cxn ang="0">
                  <a:pos x="148" y="120"/>
                </a:cxn>
                <a:cxn ang="0">
                  <a:pos x="117" y="108"/>
                </a:cxn>
                <a:cxn ang="0">
                  <a:pos x="99" y="110"/>
                </a:cxn>
                <a:cxn ang="0">
                  <a:pos x="77" y="113"/>
                </a:cxn>
                <a:cxn ang="0">
                  <a:pos x="63" y="127"/>
                </a:cxn>
                <a:cxn ang="0">
                  <a:pos x="56" y="127"/>
                </a:cxn>
                <a:cxn ang="0">
                  <a:pos x="51" y="108"/>
                </a:cxn>
                <a:cxn ang="0">
                  <a:pos x="46" y="87"/>
                </a:cxn>
                <a:cxn ang="0">
                  <a:pos x="34" y="80"/>
                </a:cxn>
                <a:cxn ang="0">
                  <a:pos x="33" y="81"/>
                </a:cxn>
                <a:cxn ang="0">
                  <a:pos x="36" y="77"/>
                </a:cxn>
                <a:cxn ang="0">
                  <a:pos x="39" y="74"/>
                </a:cxn>
                <a:cxn ang="0">
                  <a:pos x="34" y="66"/>
                </a:cxn>
                <a:cxn ang="0">
                  <a:pos x="26" y="68"/>
                </a:cxn>
                <a:cxn ang="0">
                  <a:pos x="20" y="45"/>
                </a:cxn>
                <a:cxn ang="0">
                  <a:pos x="22" y="44"/>
                </a:cxn>
                <a:cxn ang="0">
                  <a:pos x="33" y="45"/>
                </a:cxn>
                <a:cxn ang="0">
                  <a:pos x="42" y="50"/>
                </a:cxn>
                <a:cxn ang="0">
                  <a:pos x="47" y="49"/>
                </a:cxn>
                <a:cxn ang="0">
                  <a:pos x="50" y="47"/>
                </a:cxn>
                <a:cxn ang="0">
                  <a:pos x="51" y="39"/>
                </a:cxn>
                <a:cxn ang="0">
                  <a:pos x="33" y="20"/>
                </a:cxn>
                <a:cxn ang="0">
                  <a:pos x="16" y="19"/>
                </a:cxn>
                <a:cxn ang="0">
                  <a:pos x="17" y="37"/>
                </a:cxn>
                <a:cxn ang="0">
                  <a:pos x="17" y="39"/>
                </a:cxn>
                <a:cxn ang="0">
                  <a:pos x="5" y="15"/>
                </a:cxn>
                <a:cxn ang="0">
                  <a:pos x="5" y="5"/>
                </a:cxn>
                <a:cxn ang="0">
                  <a:pos x="0" y="0"/>
                </a:cxn>
                <a:cxn ang="0">
                  <a:pos x="34" y="0"/>
                </a:cxn>
                <a:cxn ang="0">
                  <a:pos x="30" y="15"/>
                </a:cxn>
                <a:cxn ang="0">
                  <a:pos x="53" y="23"/>
                </a:cxn>
                <a:cxn ang="0">
                  <a:pos x="75" y="30"/>
                </a:cxn>
                <a:cxn ang="0">
                  <a:pos x="101" y="36"/>
                </a:cxn>
                <a:cxn ang="0">
                  <a:pos x="98" y="23"/>
                </a:cxn>
                <a:cxn ang="0">
                  <a:pos x="107" y="17"/>
                </a:cxn>
                <a:cxn ang="0">
                  <a:pos x="123" y="0"/>
                </a:cxn>
                <a:cxn ang="0">
                  <a:pos x="147" y="18"/>
                </a:cxn>
                <a:cxn ang="0">
                  <a:pos x="162" y="41"/>
                </a:cxn>
                <a:cxn ang="0">
                  <a:pos x="188" y="51"/>
                </a:cxn>
                <a:cxn ang="0">
                  <a:pos x="204" y="59"/>
                </a:cxn>
                <a:cxn ang="0">
                  <a:pos x="237" y="80"/>
                </a:cxn>
                <a:cxn ang="0">
                  <a:pos x="269" y="101"/>
                </a:cxn>
                <a:cxn ang="0">
                  <a:pos x="281" y="123"/>
                </a:cxn>
                <a:cxn ang="0">
                  <a:pos x="274" y="129"/>
                </a:cxn>
                <a:cxn ang="0">
                  <a:pos x="268" y="137"/>
                </a:cxn>
              </a:cxnLst>
              <a:rect l="0" t="0" r="r" b="b"/>
              <a:pathLst>
                <a:path w="281" h="176">
                  <a:moveTo>
                    <a:pt x="268" y="137"/>
                  </a:moveTo>
                  <a:lnTo>
                    <a:pt x="260" y="155"/>
                  </a:lnTo>
                  <a:lnTo>
                    <a:pt x="243" y="164"/>
                  </a:lnTo>
                  <a:lnTo>
                    <a:pt x="237" y="176"/>
                  </a:lnTo>
                  <a:lnTo>
                    <a:pt x="225" y="174"/>
                  </a:lnTo>
                  <a:lnTo>
                    <a:pt x="207" y="168"/>
                  </a:lnTo>
                  <a:lnTo>
                    <a:pt x="198" y="143"/>
                  </a:lnTo>
                  <a:lnTo>
                    <a:pt x="182" y="140"/>
                  </a:lnTo>
                  <a:lnTo>
                    <a:pt x="165" y="131"/>
                  </a:lnTo>
                  <a:lnTo>
                    <a:pt x="148" y="120"/>
                  </a:lnTo>
                  <a:lnTo>
                    <a:pt x="117" y="108"/>
                  </a:lnTo>
                  <a:lnTo>
                    <a:pt x="99" y="110"/>
                  </a:lnTo>
                  <a:lnTo>
                    <a:pt x="77" y="113"/>
                  </a:lnTo>
                  <a:lnTo>
                    <a:pt x="63" y="127"/>
                  </a:lnTo>
                  <a:lnTo>
                    <a:pt x="56" y="127"/>
                  </a:lnTo>
                  <a:lnTo>
                    <a:pt x="51" y="108"/>
                  </a:lnTo>
                  <a:lnTo>
                    <a:pt x="46" y="87"/>
                  </a:lnTo>
                  <a:lnTo>
                    <a:pt x="34" y="80"/>
                  </a:lnTo>
                  <a:lnTo>
                    <a:pt x="33" y="81"/>
                  </a:lnTo>
                  <a:lnTo>
                    <a:pt x="36" y="77"/>
                  </a:lnTo>
                  <a:lnTo>
                    <a:pt x="39" y="74"/>
                  </a:lnTo>
                  <a:lnTo>
                    <a:pt x="34" y="66"/>
                  </a:lnTo>
                  <a:lnTo>
                    <a:pt x="26" y="68"/>
                  </a:lnTo>
                  <a:lnTo>
                    <a:pt x="20" y="45"/>
                  </a:lnTo>
                  <a:lnTo>
                    <a:pt x="22" y="44"/>
                  </a:lnTo>
                  <a:lnTo>
                    <a:pt x="33" y="45"/>
                  </a:lnTo>
                  <a:lnTo>
                    <a:pt x="42" y="50"/>
                  </a:lnTo>
                  <a:lnTo>
                    <a:pt x="47" y="49"/>
                  </a:lnTo>
                  <a:lnTo>
                    <a:pt x="50" y="47"/>
                  </a:lnTo>
                  <a:lnTo>
                    <a:pt x="51" y="39"/>
                  </a:lnTo>
                  <a:lnTo>
                    <a:pt x="33" y="20"/>
                  </a:lnTo>
                  <a:lnTo>
                    <a:pt x="16" y="19"/>
                  </a:lnTo>
                  <a:lnTo>
                    <a:pt x="17" y="37"/>
                  </a:lnTo>
                  <a:lnTo>
                    <a:pt x="17" y="39"/>
                  </a:lnTo>
                  <a:lnTo>
                    <a:pt x="5" y="15"/>
                  </a:lnTo>
                  <a:lnTo>
                    <a:pt x="5" y="5"/>
                  </a:lnTo>
                  <a:lnTo>
                    <a:pt x="0" y="0"/>
                  </a:lnTo>
                  <a:lnTo>
                    <a:pt x="34" y="0"/>
                  </a:lnTo>
                  <a:lnTo>
                    <a:pt x="30" y="15"/>
                  </a:lnTo>
                  <a:lnTo>
                    <a:pt x="53" y="23"/>
                  </a:lnTo>
                  <a:lnTo>
                    <a:pt x="75" y="30"/>
                  </a:lnTo>
                  <a:lnTo>
                    <a:pt x="101" y="36"/>
                  </a:lnTo>
                  <a:lnTo>
                    <a:pt x="98" y="23"/>
                  </a:lnTo>
                  <a:lnTo>
                    <a:pt x="107" y="17"/>
                  </a:lnTo>
                  <a:lnTo>
                    <a:pt x="123" y="0"/>
                  </a:lnTo>
                  <a:lnTo>
                    <a:pt x="147" y="18"/>
                  </a:lnTo>
                  <a:lnTo>
                    <a:pt x="162" y="41"/>
                  </a:lnTo>
                  <a:lnTo>
                    <a:pt x="188" y="51"/>
                  </a:lnTo>
                  <a:lnTo>
                    <a:pt x="204" y="59"/>
                  </a:lnTo>
                  <a:lnTo>
                    <a:pt x="237" y="80"/>
                  </a:lnTo>
                  <a:lnTo>
                    <a:pt x="269" y="101"/>
                  </a:lnTo>
                  <a:lnTo>
                    <a:pt x="281" y="123"/>
                  </a:lnTo>
                  <a:lnTo>
                    <a:pt x="274" y="129"/>
                  </a:lnTo>
                  <a:lnTo>
                    <a:pt x="268" y="137"/>
                  </a:lnTo>
                  <a:close/>
                </a:path>
              </a:pathLst>
            </a:custGeom>
            <a:solidFill>
              <a:srgbClr val="DDCC8D"/>
            </a:solidFill>
            <a:ln w="1588">
              <a:solidFill>
                <a:srgbClr val="000000"/>
              </a:solidFill>
              <a:prstDash val="solid"/>
              <a:round/>
              <a:headEnd/>
              <a:tailEnd/>
            </a:ln>
          </p:spPr>
          <p:txBody>
            <a:bodyPr/>
            <a:lstStyle/>
            <a:p>
              <a:endParaRPr lang="en-US"/>
            </a:p>
          </p:txBody>
        </p:sp>
        <p:sp>
          <p:nvSpPr>
            <p:cNvPr id="327915" name="Freeform 235"/>
            <p:cNvSpPr>
              <a:spLocks/>
            </p:cNvSpPr>
            <p:nvPr/>
          </p:nvSpPr>
          <p:spPr bwMode="auto">
            <a:xfrm>
              <a:off x="3575" y="1625"/>
              <a:ext cx="195" cy="152"/>
            </a:xfrm>
            <a:custGeom>
              <a:avLst/>
              <a:gdLst/>
              <a:ahLst/>
              <a:cxnLst>
                <a:cxn ang="0">
                  <a:pos x="2" y="91"/>
                </a:cxn>
                <a:cxn ang="0">
                  <a:pos x="0" y="95"/>
                </a:cxn>
                <a:cxn ang="0">
                  <a:pos x="0" y="106"/>
                </a:cxn>
                <a:cxn ang="0">
                  <a:pos x="8" y="113"/>
                </a:cxn>
                <a:cxn ang="0">
                  <a:pos x="6" y="116"/>
                </a:cxn>
                <a:cxn ang="0">
                  <a:pos x="11" y="137"/>
                </a:cxn>
                <a:cxn ang="0">
                  <a:pos x="14" y="156"/>
                </a:cxn>
                <a:cxn ang="0">
                  <a:pos x="33" y="163"/>
                </a:cxn>
                <a:cxn ang="0">
                  <a:pos x="38" y="172"/>
                </a:cxn>
                <a:cxn ang="0">
                  <a:pos x="24" y="198"/>
                </a:cxn>
                <a:cxn ang="0">
                  <a:pos x="41" y="204"/>
                </a:cxn>
                <a:cxn ang="0">
                  <a:pos x="57" y="209"/>
                </a:cxn>
                <a:cxn ang="0">
                  <a:pos x="87" y="208"/>
                </a:cxn>
                <a:cxn ang="0">
                  <a:pos x="109" y="203"/>
                </a:cxn>
                <a:cxn ang="0">
                  <a:pos x="129" y="198"/>
                </a:cxn>
                <a:cxn ang="0">
                  <a:pos x="129" y="188"/>
                </a:cxn>
                <a:cxn ang="0">
                  <a:pos x="133" y="169"/>
                </a:cxn>
                <a:cxn ang="0">
                  <a:pos x="152" y="162"/>
                </a:cxn>
                <a:cxn ang="0">
                  <a:pos x="157" y="155"/>
                </a:cxn>
                <a:cxn ang="0">
                  <a:pos x="176" y="156"/>
                </a:cxn>
                <a:cxn ang="0">
                  <a:pos x="177" y="131"/>
                </a:cxn>
                <a:cxn ang="0">
                  <a:pos x="193" y="118"/>
                </a:cxn>
                <a:cxn ang="0">
                  <a:pos x="182" y="104"/>
                </a:cxn>
                <a:cxn ang="0">
                  <a:pos x="199" y="103"/>
                </a:cxn>
                <a:cxn ang="0">
                  <a:pos x="203" y="92"/>
                </a:cxn>
                <a:cxn ang="0">
                  <a:pos x="209" y="76"/>
                </a:cxn>
                <a:cxn ang="0">
                  <a:pos x="198" y="56"/>
                </a:cxn>
                <a:cxn ang="0">
                  <a:pos x="207" y="42"/>
                </a:cxn>
                <a:cxn ang="0">
                  <a:pos x="231" y="36"/>
                </a:cxn>
                <a:cxn ang="0">
                  <a:pos x="254" y="31"/>
                </a:cxn>
                <a:cxn ang="0">
                  <a:pos x="253" y="26"/>
                </a:cxn>
                <a:cxn ang="0">
                  <a:pos x="259" y="26"/>
                </a:cxn>
                <a:cxn ang="0">
                  <a:pos x="242" y="25"/>
                </a:cxn>
                <a:cxn ang="0">
                  <a:pos x="236" y="24"/>
                </a:cxn>
                <a:cxn ang="0">
                  <a:pos x="222" y="25"/>
                </a:cxn>
                <a:cxn ang="0">
                  <a:pos x="198" y="37"/>
                </a:cxn>
                <a:cxn ang="0">
                  <a:pos x="189" y="10"/>
                </a:cxn>
                <a:cxn ang="0">
                  <a:pos x="185" y="10"/>
                </a:cxn>
                <a:cxn ang="0">
                  <a:pos x="179" y="0"/>
                </a:cxn>
                <a:cxn ang="0">
                  <a:pos x="169" y="2"/>
                </a:cxn>
                <a:cxn ang="0">
                  <a:pos x="167" y="17"/>
                </a:cxn>
                <a:cxn ang="0">
                  <a:pos x="152" y="24"/>
                </a:cxn>
                <a:cxn ang="0">
                  <a:pos x="149" y="28"/>
                </a:cxn>
                <a:cxn ang="0">
                  <a:pos x="135" y="29"/>
                </a:cxn>
                <a:cxn ang="0">
                  <a:pos x="125" y="30"/>
                </a:cxn>
                <a:cxn ang="0">
                  <a:pos x="119" y="26"/>
                </a:cxn>
                <a:cxn ang="0">
                  <a:pos x="99" y="23"/>
                </a:cxn>
                <a:cxn ang="0">
                  <a:pos x="80" y="20"/>
                </a:cxn>
                <a:cxn ang="0">
                  <a:pos x="73" y="26"/>
                </a:cxn>
                <a:cxn ang="0">
                  <a:pos x="67" y="34"/>
                </a:cxn>
                <a:cxn ang="0">
                  <a:pos x="59" y="52"/>
                </a:cxn>
                <a:cxn ang="0">
                  <a:pos x="42" y="61"/>
                </a:cxn>
                <a:cxn ang="0">
                  <a:pos x="36" y="73"/>
                </a:cxn>
                <a:cxn ang="0">
                  <a:pos x="24" y="71"/>
                </a:cxn>
                <a:cxn ang="0">
                  <a:pos x="6" y="65"/>
                </a:cxn>
                <a:cxn ang="0">
                  <a:pos x="2" y="91"/>
                </a:cxn>
              </a:cxnLst>
              <a:rect l="0" t="0" r="r" b="b"/>
              <a:pathLst>
                <a:path w="259" h="209">
                  <a:moveTo>
                    <a:pt x="2" y="91"/>
                  </a:moveTo>
                  <a:lnTo>
                    <a:pt x="0" y="95"/>
                  </a:lnTo>
                  <a:lnTo>
                    <a:pt x="0" y="106"/>
                  </a:lnTo>
                  <a:lnTo>
                    <a:pt x="8" y="113"/>
                  </a:lnTo>
                  <a:lnTo>
                    <a:pt x="6" y="116"/>
                  </a:lnTo>
                  <a:lnTo>
                    <a:pt x="11" y="137"/>
                  </a:lnTo>
                  <a:lnTo>
                    <a:pt x="14" y="156"/>
                  </a:lnTo>
                  <a:lnTo>
                    <a:pt x="33" y="163"/>
                  </a:lnTo>
                  <a:lnTo>
                    <a:pt x="38" y="172"/>
                  </a:lnTo>
                  <a:lnTo>
                    <a:pt x="24" y="198"/>
                  </a:lnTo>
                  <a:lnTo>
                    <a:pt x="41" y="204"/>
                  </a:lnTo>
                  <a:lnTo>
                    <a:pt x="57" y="209"/>
                  </a:lnTo>
                  <a:lnTo>
                    <a:pt x="87" y="208"/>
                  </a:lnTo>
                  <a:lnTo>
                    <a:pt x="109" y="203"/>
                  </a:lnTo>
                  <a:lnTo>
                    <a:pt x="129" y="198"/>
                  </a:lnTo>
                  <a:lnTo>
                    <a:pt x="129" y="188"/>
                  </a:lnTo>
                  <a:lnTo>
                    <a:pt x="133" y="169"/>
                  </a:lnTo>
                  <a:lnTo>
                    <a:pt x="152" y="162"/>
                  </a:lnTo>
                  <a:lnTo>
                    <a:pt x="157" y="155"/>
                  </a:lnTo>
                  <a:lnTo>
                    <a:pt x="176" y="156"/>
                  </a:lnTo>
                  <a:lnTo>
                    <a:pt x="177" y="131"/>
                  </a:lnTo>
                  <a:lnTo>
                    <a:pt x="193" y="118"/>
                  </a:lnTo>
                  <a:lnTo>
                    <a:pt x="182" y="104"/>
                  </a:lnTo>
                  <a:lnTo>
                    <a:pt x="199" y="103"/>
                  </a:lnTo>
                  <a:lnTo>
                    <a:pt x="203" y="92"/>
                  </a:lnTo>
                  <a:lnTo>
                    <a:pt x="209" y="76"/>
                  </a:lnTo>
                  <a:lnTo>
                    <a:pt x="198" y="56"/>
                  </a:lnTo>
                  <a:lnTo>
                    <a:pt x="207" y="42"/>
                  </a:lnTo>
                  <a:lnTo>
                    <a:pt x="231" y="36"/>
                  </a:lnTo>
                  <a:lnTo>
                    <a:pt x="254" y="31"/>
                  </a:lnTo>
                  <a:lnTo>
                    <a:pt x="253" y="26"/>
                  </a:lnTo>
                  <a:lnTo>
                    <a:pt x="259" y="26"/>
                  </a:lnTo>
                  <a:lnTo>
                    <a:pt x="242" y="25"/>
                  </a:lnTo>
                  <a:lnTo>
                    <a:pt x="236" y="24"/>
                  </a:lnTo>
                  <a:lnTo>
                    <a:pt x="222" y="25"/>
                  </a:lnTo>
                  <a:lnTo>
                    <a:pt x="198" y="37"/>
                  </a:lnTo>
                  <a:lnTo>
                    <a:pt x="189" y="10"/>
                  </a:lnTo>
                  <a:lnTo>
                    <a:pt x="185" y="10"/>
                  </a:lnTo>
                  <a:lnTo>
                    <a:pt x="179" y="0"/>
                  </a:lnTo>
                  <a:lnTo>
                    <a:pt x="169" y="2"/>
                  </a:lnTo>
                  <a:lnTo>
                    <a:pt x="167" y="17"/>
                  </a:lnTo>
                  <a:lnTo>
                    <a:pt x="152" y="24"/>
                  </a:lnTo>
                  <a:lnTo>
                    <a:pt x="149" y="28"/>
                  </a:lnTo>
                  <a:lnTo>
                    <a:pt x="135" y="29"/>
                  </a:lnTo>
                  <a:lnTo>
                    <a:pt x="125" y="30"/>
                  </a:lnTo>
                  <a:lnTo>
                    <a:pt x="119" y="26"/>
                  </a:lnTo>
                  <a:lnTo>
                    <a:pt x="99" y="23"/>
                  </a:lnTo>
                  <a:lnTo>
                    <a:pt x="80" y="20"/>
                  </a:lnTo>
                  <a:lnTo>
                    <a:pt x="73" y="26"/>
                  </a:lnTo>
                  <a:lnTo>
                    <a:pt x="67" y="34"/>
                  </a:lnTo>
                  <a:lnTo>
                    <a:pt x="59" y="52"/>
                  </a:lnTo>
                  <a:lnTo>
                    <a:pt x="42" y="61"/>
                  </a:lnTo>
                  <a:lnTo>
                    <a:pt x="36" y="73"/>
                  </a:lnTo>
                  <a:lnTo>
                    <a:pt x="24" y="71"/>
                  </a:lnTo>
                  <a:lnTo>
                    <a:pt x="6" y="65"/>
                  </a:lnTo>
                  <a:lnTo>
                    <a:pt x="2" y="91"/>
                  </a:lnTo>
                  <a:close/>
                </a:path>
              </a:pathLst>
            </a:custGeom>
            <a:solidFill>
              <a:srgbClr val="DDCC8D"/>
            </a:solidFill>
            <a:ln w="1588">
              <a:solidFill>
                <a:srgbClr val="000000"/>
              </a:solidFill>
              <a:prstDash val="solid"/>
              <a:round/>
              <a:headEnd/>
              <a:tailEnd/>
            </a:ln>
          </p:spPr>
          <p:txBody>
            <a:bodyPr/>
            <a:lstStyle/>
            <a:p>
              <a:endParaRPr lang="en-US"/>
            </a:p>
          </p:txBody>
        </p:sp>
        <p:sp>
          <p:nvSpPr>
            <p:cNvPr id="327916" name="Freeform 236"/>
            <p:cNvSpPr>
              <a:spLocks/>
            </p:cNvSpPr>
            <p:nvPr/>
          </p:nvSpPr>
          <p:spPr bwMode="auto">
            <a:xfrm>
              <a:off x="3162" y="1670"/>
              <a:ext cx="30" cy="17"/>
            </a:xfrm>
            <a:custGeom>
              <a:avLst/>
              <a:gdLst/>
              <a:ahLst/>
              <a:cxnLst>
                <a:cxn ang="0">
                  <a:pos x="41" y="0"/>
                </a:cxn>
                <a:cxn ang="0">
                  <a:pos x="16" y="9"/>
                </a:cxn>
                <a:cxn ang="0">
                  <a:pos x="0" y="15"/>
                </a:cxn>
                <a:cxn ang="0">
                  <a:pos x="7" y="24"/>
                </a:cxn>
                <a:cxn ang="0">
                  <a:pos x="29" y="17"/>
                </a:cxn>
                <a:cxn ang="0">
                  <a:pos x="29" y="12"/>
                </a:cxn>
                <a:cxn ang="0">
                  <a:pos x="41" y="0"/>
                </a:cxn>
              </a:cxnLst>
              <a:rect l="0" t="0" r="r" b="b"/>
              <a:pathLst>
                <a:path w="41" h="24">
                  <a:moveTo>
                    <a:pt x="41" y="0"/>
                  </a:moveTo>
                  <a:lnTo>
                    <a:pt x="16" y="9"/>
                  </a:lnTo>
                  <a:lnTo>
                    <a:pt x="0" y="15"/>
                  </a:lnTo>
                  <a:lnTo>
                    <a:pt x="7" y="24"/>
                  </a:lnTo>
                  <a:lnTo>
                    <a:pt x="29" y="17"/>
                  </a:lnTo>
                  <a:lnTo>
                    <a:pt x="29" y="12"/>
                  </a:lnTo>
                  <a:lnTo>
                    <a:pt x="41" y="0"/>
                  </a:lnTo>
                  <a:close/>
                </a:path>
              </a:pathLst>
            </a:custGeom>
            <a:solidFill>
              <a:srgbClr val="DDCC8D"/>
            </a:solidFill>
            <a:ln w="1588">
              <a:solidFill>
                <a:srgbClr val="000000"/>
              </a:solidFill>
              <a:prstDash val="solid"/>
              <a:round/>
              <a:headEnd/>
              <a:tailEnd/>
            </a:ln>
          </p:spPr>
          <p:txBody>
            <a:bodyPr/>
            <a:lstStyle/>
            <a:p>
              <a:endParaRPr lang="en-US"/>
            </a:p>
          </p:txBody>
        </p:sp>
        <p:sp>
          <p:nvSpPr>
            <p:cNvPr id="327917" name="Line 237"/>
            <p:cNvSpPr>
              <a:spLocks noChangeShapeType="1"/>
            </p:cNvSpPr>
            <p:nvPr/>
          </p:nvSpPr>
          <p:spPr bwMode="auto">
            <a:xfrm>
              <a:off x="3760" y="1650"/>
              <a:ext cx="4" cy="1"/>
            </a:xfrm>
            <a:prstGeom prst="line">
              <a:avLst/>
            </a:prstGeom>
            <a:noFill/>
            <a:ln w="1588">
              <a:solidFill>
                <a:srgbClr val="000000"/>
              </a:solidFill>
              <a:round/>
              <a:headEnd/>
              <a:tailEnd/>
            </a:ln>
          </p:spPr>
          <p:txBody>
            <a:bodyPr/>
            <a:lstStyle/>
            <a:p>
              <a:endParaRPr lang="en-US"/>
            </a:p>
          </p:txBody>
        </p:sp>
        <p:sp>
          <p:nvSpPr>
            <p:cNvPr id="327918" name="Line 238"/>
            <p:cNvSpPr>
              <a:spLocks noChangeShapeType="1"/>
            </p:cNvSpPr>
            <p:nvPr/>
          </p:nvSpPr>
          <p:spPr bwMode="auto">
            <a:xfrm>
              <a:off x="3764" y="1650"/>
              <a:ext cx="0" cy="4"/>
            </a:xfrm>
            <a:prstGeom prst="line">
              <a:avLst/>
            </a:prstGeom>
            <a:noFill/>
            <a:ln w="1588">
              <a:solidFill>
                <a:srgbClr val="000000"/>
              </a:solidFill>
              <a:round/>
              <a:headEnd/>
              <a:tailEnd/>
            </a:ln>
          </p:spPr>
          <p:txBody>
            <a:bodyPr/>
            <a:lstStyle/>
            <a:p>
              <a:endParaRPr lang="en-US"/>
            </a:p>
          </p:txBody>
        </p:sp>
        <p:sp>
          <p:nvSpPr>
            <p:cNvPr id="327919" name="Line 239"/>
            <p:cNvSpPr>
              <a:spLocks noChangeShapeType="1"/>
            </p:cNvSpPr>
            <p:nvPr/>
          </p:nvSpPr>
          <p:spPr bwMode="auto">
            <a:xfrm flipH="1">
              <a:off x="3758" y="1654"/>
              <a:ext cx="6" cy="3"/>
            </a:xfrm>
            <a:prstGeom prst="line">
              <a:avLst/>
            </a:prstGeom>
            <a:noFill/>
            <a:ln w="1588">
              <a:solidFill>
                <a:srgbClr val="000000"/>
              </a:solidFill>
              <a:round/>
              <a:headEnd/>
              <a:tailEnd/>
            </a:ln>
          </p:spPr>
          <p:txBody>
            <a:bodyPr/>
            <a:lstStyle/>
            <a:p>
              <a:endParaRPr lang="en-US"/>
            </a:p>
          </p:txBody>
        </p:sp>
        <p:sp>
          <p:nvSpPr>
            <p:cNvPr id="327920" name="Line 240"/>
            <p:cNvSpPr>
              <a:spLocks noChangeShapeType="1"/>
            </p:cNvSpPr>
            <p:nvPr/>
          </p:nvSpPr>
          <p:spPr bwMode="auto">
            <a:xfrm flipH="1">
              <a:off x="3753" y="1656"/>
              <a:ext cx="7" cy="4"/>
            </a:xfrm>
            <a:prstGeom prst="line">
              <a:avLst/>
            </a:prstGeom>
            <a:noFill/>
            <a:ln w="1588">
              <a:solidFill>
                <a:srgbClr val="000000"/>
              </a:solidFill>
              <a:round/>
              <a:headEnd/>
              <a:tailEnd/>
            </a:ln>
          </p:spPr>
          <p:txBody>
            <a:bodyPr/>
            <a:lstStyle/>
            <a:p>
              <a:endParaRPr lang="en-US"/>
            </a:p>
          </p:txBody>
        </p:sp>
        <p:sp>
          <p:nvSpPr>
            <p:cNvPr id="327921" name="Line 241"/>
            <p:cNvSpPr>
              <a:spLocks noChangeShapeType="1"/>
            </p:cNvSpPr>
            <p:nvPr/>
          </p:nvSpPr>
          <p:spPr bwMode="auto">
            <a:xfrm flipH="1">
              <a:off x="3752" y="1658"/>
              <a:ext cx="4" cy="4"/>
            </a:xfrm>
            <a:prstGeom prst="line">
              <a:avLst/>
            </a:prstGeom>
            <a:noFill/>
            <a:ln w="1588">
              <a:solidFill>
                <a:srgbClr val="000000"/>
              </a:solidFill>
              <a:round/>
              <a:headEnd/>
              <a:tailEnd/>
            </a:ln>
          </p:spPr>
          <p:txBody>
            <a:bodyPr/>
            <a:lstStyle/>
            <a:p>
              <a:endParaRPr lang="en-US"/>
            </a:p>
          </p:txBody>
        </p:sp>
        <p:sp>
          <p:nvSpPr>
            <p:cNvPr id="327922" name="Line 242"/>
            <p:cNvSpPr>
              <a:spLocks noChangeShapeType="1"/>
            </p:cNvSpPr>
            <p:nvPr/>
          </p:nvSpPr>
          <p:spPr bwMode="auto">
            <a:xfrm flipH="1">
              <a:off x="3749" y="1662"/>
              <a:ext cx="4" cy="4"/>
            </a:xfrm>
            <a:prstGeom prst="line">
              <a:avLst/>
            </a:prstGeom>
            <a:noFill/>
            <a:ln w="1588">
              <a:solidFill>
                <a:srgbClr val="000000"/>
              </a:solidFill>
              <a:round/>
              <a:headEnd/>
              <a:tailEnd/>
            </a:ln>
          </p:spPr>
          <p:txBody>
            <a:bodyPr/>
            <a:lstStyle/>
            <a:p>
              <a:endParaRPr lang="en-US"/>
            </a:p>
          </p:txBody>
        </p:sp>
        <p:sp>
          <p:nvSpPr>
            <p:cNvPr id="327923" name="Line 243"/>
            <p:cNvSpPr>
              <a:spLocks noChangeShapeType="1"/>
            </p:cNvSpPr>
            <p:nvPr/>
          </p:nvSpPr>
          <p:spPr bwMode="auto">
            <a:xfrm flipH="1">
              <a:off x="3749" y="1664"/>
              <a:ext cx="1" cy="6"/>
            </a:xfrm>
            <a:prstGeom prst="line">
              <a:avLst/>
            </a:prstGeom>
            <a:noFill/>
            <a:ln w="1588">
              <a:solidFill>
                <a:srgbClr val="000000"/>
              </a:solidFill>
              <a:round/>
              <a:headEnd/>
              <a:tailEnd/>
            </a:ln>
          </p:spPr>
          <p:txBody>
            <a:bodyPr/>
            <a:lstStyle/>
            <a:p>
              <a:endParaRPr lang="en-US"/>
            </a:p>
          </p:txBody>
        </p:sp>
        <p:sp>
          <p:nvSpPr>
            <p:cNvPr id="327924" name="Line 244"/>
            <p:cNvSpPr>
              <a:spLocks noChangeShapeType="1"/>
            </p:cNvSpPr>
            <p:nvPr/>
          </p:nvSpPr>
          <p:spPr bwMode="auto">
            <a:xfrm>
              <a:off x="3749" y="1669"/>
              <a:ext cx="1" cy="6"/>
            </a:xfrm>
            <a:prstGeom prst="line">
              <a:avLst/>
            </a:prstGeom>
            <a:noFill/>
            <a:ln w="1588">
              <a:solidFill>
                <a:srgbClr val="000000"/>
              </a:solidFill>
              <a:round/>
              <a:headEnd/>
              <a:tailEnd/>
            </a:ln>
          </p:spPr>
          <p:txBody>
            <a:bodyPr/>
            <a:lstStyle/>
            <a:p>
              <a:endParaRPr lang="en-US"/>
            </a:p>
          </p:txBody>
        </p:sp>
        <p:sp>
          <p:nvSpPr>
            <p:cNvPr id="327925" name="Line 245"/>
            <p:cNvSpPr>
              <a:spLocks noChangeShapeType="1"/>
            </p:cNvSpPr>
            <p:nvPr/>
          </p:nvSpPr>
          <p:spPr bwMode="auto">
            <a:xfrm>
              <a:off x="3758" y="1689"/>
              <a:ext cx="2" cy="2"/>
            </a:xfrm>
            <a:prstGeom prst="line">
              <a:avLst/>
            </a:prstGeom>
            <a:noFill/>
            <a:ln w="1588">
              <a:solidFill>
                <a:srgbClr val="000000"/>
              </a:solidFill>
              <a:round/>
              <a:headEnd/>
              <a:tailEnd/>
            </a:ln>
          </p:spPr>
          <p:txBody>
            <a:bodyPr/>
            <a:lstStyle/>
            <a:p>
              <a:endParaRPr lang="en-US"/>
            </a:p>
          </p:txBody>
        </p:sp>
        <p:sp>
          <p:nvSpPr>
            <p:cNvPr id="327926" name="Line 246"/>
            <p:cNvSpPr>
              <a:spLocks noChangeShapeType="1"/>
            </p:cNvSpPr>
            <p:nvPr/>
          </p:nvSpPr>
          <p:spPr bwMode="auto">
            <a:xfrm>
              <a:off x="3758" y="1687"/>
              <a:ext cx="2" cy="10"/>
            </a:xfrm>
            <a:prstGeom prst="line">
              <a:avLst/>
            </a:prstGeom>
            <a:noFill/>
            <a:ln w="1588">
              <a:solidFill>
                <a:srgbClr val="000000"/>
              </a:solidFill>
              <a:round/>
              <a:headEnd/>
              <a:tailEnd/>
            </a:ln>
          </p:spPr>
          <p:txBody>
            <a:bodyPr/>
            <a:lstStyle/>
            <a:p>
              <a:endParaRPr lang="en-US"/>
            </a:p>
          </p:txBody>
        </p:sp>
        <p:sp>
          <p:nvSpPr>
            <p:cNvPr id="327927" name="Line 247"/>
            <p:cNvSpPr>
              <a:spLocks noChangeShapeType="1"/>
            </p:cNvSpPr>
            <p:nvPr/>
          </p:nvSpPr>
          <p:spPr bwMode="auto">
            <a:xfrm>
              <a:off x="3758" y="1695"/>
              <a:ext cx="6" cy="6"/>
            </a:xfrm>
            <a:prstGeom prst="line">
              <a:avLst/>
            </a:prstGeom>
            <a:noFill/>
            <a:ln w="1588">
              <a:solidFill>
                <a:srgbClr val="000000"/>
              </a:solidFill>
              <a:round/>
              <a:headEnd/>
              <a:tailEnd/>
            </a:ln>
          </p:spPr>
          <p:txBody>
            <a:bodyPr/>
            <a:lstStyle/>
            <a:p>
              <a:endParaRPr lang="en-US"/>
            </a:p>
          </p:txBody>
        </p:sp>
        <p:sp>
          <p:nvSpPr>
            <p:cNvPr id="327928" name="Line 248"/>
            <p:cNvSpPr>
              <a:spLocks noChangeShapeType="1"/>
            </p:cNvSpPr>
            <p:nvPr/>
          </p:nvSpPr>
          <p:spPr bwMode="auto">
            <a:xfrm>
              <a:off x="3764" y="1701"/>
              <a:ext cx="6" cy="3"/>
            </a:xfrm>
            <a:prstGeom prst="line">
              <a:avLst/>
            </a:prstGeom>
            <a:noFill/>
            <a:ln w="1588">
              <a:solidFill>
                <a:srgbClr val="000000"/>
              </a:solidFill>
              <a:round/>
              <a:headEnd/>
              <a:tailEnd/>
            </a:ln>
          </p:spPr>
          <p:txBody>
            <a:bodyPr/>
            <a:lstStyle/>
            <a:p>
              <a:endParaRPr lang="en-US"/>
            </a:p>
          </p:txBody>
        </p:sp>
        <p:sp>
          <p:nvSpPr>
            <p:cNvPr id="327929" name="Line 249"/>
            <p:cNvSpPr>
              <a:spLocks noChangeShapeType="1"/>
            </p:cNvSpPr>
            <p:nvPr/>
          </p:nvSpPr>
          <p:spPr bwMode="auto">
            <a:xfrm>
              <a:off x="3768" y="1703"/>
              <a:ext cx="2" cy="7"/>
            </a:xfrm>
            <a:prstGeom prst="line">
              <a:avLst/>
            </a:prstGeom>
            <a:noFill/>
            <a:ln w="1588">
              <a:solidFill>
                <a:srgbClr val="000000"/>
              </a:solidFill>
              <a:round/>
              <a:headEnd/>
              <a:tailEnd/>
            </a:ln>
          </p:spPr>
          <p:txBody>
            <a:bodyPr/>
            <a:lstStyle/>
            <a:p>
              <a:endParaRPr lang="en-US"/>
            </a:p>
          </p:txBody>
        </p:sp>
        <p:sp>
          <p:nvSpPr>
            <p:cNvPr id="327930" name="Line 250"/>
            <p:cNvSpPr>
              <a:spLocks noChangeShapeType="1"/>
            </p:cNvSpPr>
            <p:nvPr/>
          </p:nvSpPr>
          <p:spPr bwMode="auto">
            <a:xfrm>
              <a:off x="3770" y="1708"/>
              <a:ext cx="2" cy="6"/>
            </a:xfrm>
            <a:prstGeom prst="line">
              <a:avLst/>
            </a:prstGeom>
            <a:noFill/>
            <a:ln w="1588">
              <a:solidFill>
                <a:srgbClr val="000000"/>
              </a:solidFill>
              <a:round/>
              <a:headEnd/>
              <a:tailEnd/>
            </a:ln>
          </p:spPr>
          <p:txBody>
            <a:bodyPr/>
            <a:lstStyle/>
            <a:p>
              <a:endParaRPr lang="en-US"/>
            </a:p>
          </p:txBody>
        </p:sp>
        <p:sp>
          <p:nvSpPr>
            <p:cNvPr id="327931" name="Line 251"/>
            <p:cNvSpPr>
              <a:spLocks noChangeShapeType="1"/>
            </p:cNvSpPr>
            <p:nvPr/>
          </p:nvSpPr>
          <p:spPr bwMode="auto">
            <a:xfrm>
              <a:off x="3770" y="1713"/>
              <a:ext cx="4" cy="1"/>
            </a:xfrm>
            <a:prstGeom prst="line">
              <a:avLst/>
            </a:prstGeom>
            <a:noFill/>
            <a:ln w="1588">
              <a:solidFill>
                <a:srgbClr val="000000"/>
              </a:solidFill>
              <a:round/>
              <a:headEnd/>
              <a:tailEnd/>
            </a:ln>
          </p:spPr>
          <p:txBody>
            <a:bodyPr/>
            <a:lstStyle/>
            <a:p>
              <a:endParaRPr lang="en-US"/>
            </a:p>
          </p:txBody>
        </p:sp>
        <p:sp>
          <p:nvSpPr>
            <p:cNvPr id="327932" name="Line 252"/>
            <p:cNvSpPr>
              <a:spLocks noChangeShapeType="1"/>
            </p:cNvSpPr>
            <p:nvPr/>
          </p:nvSpPr>
          <p:spPr bwMode="auto">
            <a:xfrm flipV="1">
              <a:off x="3847" y="1695"/>
              <a:ext cx="8" cy="4"/>
            </a:xfrm>
            <a:prstGeom prst="line">
              <a:avLst/>
            </a:prstGeom>
            <a:noFill/>
            <a:ln w="1588">
              <a:solidFill>
                <a:srgbClr val="000000"/>
              </a:solidFill>
              <a:round/>
              <a:headEnd/>
              <a:tailEnd/>
            </a:ln>
          </p:spPr>
          <p:txBody>
            <a:bodyPr/>
            <a:lstStyle/>
            <a:p>
              <a:endParaRPr lang="en-US"/>
            </a:p>
          </p:txBody>
        </p:sp>
        <p:sp>
          <p:nvSpPr>
            <p:cNvPr id="327933" name="Line 253"/>
            <p:cNvSpPr>
              <a:spLocks noChangeShapeType="1"/>
            </p:cNvSpPr>
            <p:nvPr/>
          </p:nvSpPr>
          <p:spPr bwMode="auto">
            <a:xfrm flipV="1">
              <a:off x="3853" y="1687"/>
              <a:ext cx="2" cy="10"/>
            </a:xfrm>
            <a:prstGeom prst="line">
              <a:avLst/>
            </a:prstGeom>
            <a:noFill/>
            <a:ln w="1588">
              <a:solidFill>
                <a:srgbClr val="000000"/>
              </a:solidFill>
              <a:round/>
              <a:headEnd/>
              <a:tailEnd/>
            </a:ln>
          </p:spPr>
          <p:txBody>
            <a:bodyPr/>
            <a:lstStyle/>
            <a:p>
              <a:endParaRPr lang="en-US"/>
            </a:p>
          </p:txBody>
        </p:sp>
        <p:sp>
          <p:nvSpPr>
            <p:cNvPr id="327934" name="Line 254"/>
            <p:cNvSpPr>
              <a:spLocks noChangeShapeType="1"/>
            </p:cNvSpPr>
            <p:nvPr/>
          </p:nvSpPr>
          <p:spPr bwMode="auto">
            <a:xfrm flipV="1">
              <a:off x="3855" y="1673"/>
              <a:ext cx="2" cy="14"/>
            </a:xfrm>
            <a:prstGeom prst="line">
              <a:avLst/>
            </a:prstGeom>
            <a:noFill/>
            <a:ln w="1588">
              <a:solidFill>
                <a:srgbClr val="000000"/>
              </a:solidFill>
              <a:round/>
              <a:headEnd/>
              <a:tailEnd/>
            </a:ln>
          </p:spPr>
          <p:txBody>
            <a:bodyPr/>
            <a:lstStyle/>
            <a:p>
              <a:endParaRPr lang="en-US"/>
            </a:p>
          </p:txBody>
        </p:sp>
        <p:sp>
          <p:nvSpPr>
            <p:cNvPr id="327935" name="Line 255"/>
            <p:cNvSpPr>
              <a:spLocks noChangeShapeType="1"/>
            </p:cNvSpPr>
            <p:nvPr/>
          </p:nvSpPr>
          <p:spPr bwMode="auto">
            <a:xfrm flipH="1" flipV="1">
              <a:off x="3853" y="1672"/>
              <a:ext cx="4" cy="3"/>
            </a:xfrm>
            <a:prstGeom prst="line">
              <a:avLst/>
            </a:prstGeom>
            <a:noFill/>
            <a:ln w="1588">
              <a:solidFill>
                <a:srgbClr val="000000"/>
              </a:solidFill>
              <a:round/>
              <a:headEnd/>
              <a:tailEnd/>
            </a:ln>
          </p:spPr>
          <p:txBody>
            <a:bodyPr/>
            <a:lstStyle/>
            <a:p>
              <a:endParaRPr lang="en-US"/>
            </a:p>
          </p:txBody>
        </p:sp>
        <p:sp>
          <p:nvSpPr>
            <p:cNvPr id="327936" name="Line 256"/>
            <p:cNvSpPr>
              <a:spLocks noChangeShapeType="1"/>
            </p:cNvSpPr>
            <p:nvPr/>
          </p:nvSpPr>
          <p:spPr bwMode="auto">
            <a:xfrm flipH="1" flipV="1">
              <a:off x="3832" y="1667"/>
              <a:ext cx="3" cy="2"/>
            </a:xfrm>
            <a:prstGeom prst="line">
              <a:avLst/>
            </a:prstGeom>
            <a:noFill/>
            <a:ln w="1588">
              <a:solidFill>
                <a:srgbClr val="000000"/>
              </a:solidFill>
              <a:round/>
              <a:headEnd/>
              <a:tailEnd/>
            </a:ln>
          </p:spPr>
          <p:txBody>
            <a:bodyPr/>
            <a:lstStyle/>
            <a:p>
              <a:endParaRPr lang="en-US"/>
            </a:p>
          </p:txBody>
        </p:sp>
        <p:sp>
          <p:nvSpPr>
            <p:cNvPr id="327937" name="Line 257"/>
            <p:cNvSpPr>
              <a:spLocks noChangeShapeType="1"/>
            </p:cNvSpPr>
            <p:nvPr/>
          </p:nvSpPr>
          <p:spPr bwMode="auto">
            <a:xfrm flipH="1">
              <a:off x="3822" y="1667"/>
              <a:ext cx="10" cy="8"/>
            </a:xfrm>
            <a:prstGeom prst="line">
              <a:avLst/>
            </a:prstGeom>
            <a:noFill/>
            <a:ln w="1588">
              <a:solidFill>
                <a:srgbClr val="000000"/>
              </a:solidFill>
              <a:round/>
              <a:headEnd/>
              <a:tailEnd/>
            </a:ln>
          </p:spPr>
          <p:txBody>
            <a:bodyPr/>
            <a:lstStyle/>
            <a:p>
              <a:endParaRPr lang="en-US"/>
            </a:p>
          </p:txBody>
        </p:sp>
        <p:sp>
          <p:nvSpPr>
            <p:cNvPr id="327938" name="Freeform 258"/>
            <p:cNvSpPr>
              <a:spLocks/>
            </p:cNvSpPr>
            <p:nvPr/>
          </p:nvSpPr>
          <p:spPr bwMode="auto">
            <a:xfrm>
              <a:off x="3204" y="1687"/>
              <a:ext cx="19" cy="27"/>
            </a:xfrm>
            <a:custGeom>
              <a:avLst/>
              <a:gdLst/>
              <a:ahLst/>
              <a:cxnLst>
                <a:cxn ang="0">
                  <a:pos x="23" y="20"/>
                </a:cxn>
                <a:cxn ang="0">
                  <a:pos x="11" y="33"/>
                </a:cxn>
                <a:cxn ang="0">
                  <a:pos x="0" y="36"/>
                </a:cxn>
                <a:cxn ang="0">
                  <a:pos x="8" y="18"/>
                </a:cxn>
                <a:cxn ang="0">
                  <a:pos x="14" y="0"/>
                </a:cxn>
                <a:cxn ang="0">
                  <a:pos x="26" y="6"/>
                </a:cxn>
                <a:cxn ang="0">
                  <a:pos x="23" y="20"/>
                </a:cxn>
              </a:cxnLst>
              <a:rect l="0" t="0" r="r" b="b"/>
              <a:pathLst>
                <a:path w="26" h="36">
                  <a:moveTo>
                    <a:pt x="23" y="20"/>
                  </a:moveTo>
                  <a:lnTo>
                    <a:pt x="11" y="33"/>
                  </a:lnTo>
                  <a:lnTo>
                    <a:pt x="0" y="36"/>
                  </a:lnTo>
                  <a:lnTo>
                    <a:pt x="8" y="18"/>
                  </a:lnTo>
                  <a:lnTo>
                    <a:pt x="14" y="0"/>
                  </a:lnTo>
                  <a:lnTo>
                    <a:pt x="26" y="6"/>
                  </a:lnTo>
                  <a:lnTo>
                    <a:pt x="23" y="20"/>
                  </a:lnTo>
                  <a:close/>
                </a:path>
              </a:pathLst>
            </a:custGeom>
            <a:solidFill>
              <a:srgbClr val="DDCC8D"/>
            </a:solidFill>
            <a:ln w="1588">
              <a:solidFill>
                <a:srgbClr val="000000"/>
              </a:solidFill>
              <a:prstDash val="solid"/>
              <a:round/>
              <a:headEnd/>
              <a:tailEnd/>
            </a:ln>
          </p:spPr>
          <p:txBody>
            <a:bodyPr/>
            <a:lstStyle/>
            <a:p>
              <a:endParaRPr lang="en-US"/>
            </a:p>
          </p:txBody>
        </p:sp>
        <p:sp>
          <p:nvSpPr>
            <p:cNvPr id="327939" name="Freeform 259"/>
            <p:cNvSpPr>
              <a:spLocks/>
            </p:cNvSpPr>
            <p:nvPr/>
          </p:nvSpPr>
          <p:spPr bwMode="auto">
            <a:xfrm>
              <a:off x="3209" y="1645"/>
              <a:ext cx="91" cy="83"/>
            </a:xfrm>
            <a:custGeom>
              <a:avLst/>
              <a:gdLst/>
              <a:ahLst/>
              <a:cxnLst>
                <a:cxn ang="0">
                  <a:pos x="77" y="8"/>
                </a:cxn>
                <a:cxn ang="0">
                  <a:pos x="48" y="8"/>
                </a:cxn>
                <a:cxn ang="0">
                  <a:pos x="18" y="9"/>
                </a:cxn>
                <a:cxn ang="0">
                  <a:pos x="11" y="13"/>
                </a:cxn>
                <a:cxn ang="0">
                  <a:pos x="9" y="22"/>
                </a:cxn>
                <a:cxn ang="0">
                  <a:pos x="2" y="30"/>
                </a:cxn>
                <a:cxn ang="0">
                  <a:pos x="0" y="28"/>
                </a:cxn>
                <a:cxn ang="0">
                  <a:pos x="5" y="58"/>
                </a:cxn>
                <a:cxn ang="0">
                  <a:pos x="17" y="64"/>
                </a:cxn>
                <a:cxn ang="0">
                  <a:pos x="14" y="78"/>
                </a:cxn>
                <a:cxn ang="0">
                  <a:pos x="2" y="91"/>
                </a:cxn>
                <a:cxn ang="0">
                  <a:pos x="3" y="103"/>
                </a:cxn>
                <a:cxn ang="0">
                  <a:pos x="27" y="112"/>
                </a:cxn>
                <a:cxn ang="0">
                  <a:pos x="45" y="100"/>
                </a:cxn>
                <a:cxn ang="0">
                  <a:pos x="63" y="88"/>
                </a:cxn>
                <a:cxn ang="0">
                  <a:pos x="84" y="76"/>
                </a:cxn>
                <a:cxn ang="0">
                  <a:pos x="103" y="64"/>
                </a:cxn>
                <a:cxn ang="0">
                  <a:pos x="103" y="42"/>
                </a:cxn>
                <a:cxn ang="0">
                  <a:pos x="102" y="19"/>
                </a:cxn>
                <a:cxn ang="0">
                  <a:pos x="120" y="2"/>
                </a:cxn>
                <a:cxn ang="0">
                  <a:pos x="114" y="0"/>
                </a:cxn>
                <a:cxn ang="0">
                  <a:pos x="95" y="4"/>
                </a:cxn>
                <a:cxn ang="0">
                  <a:pos x="77" y="8"/>
                </a:cxn>
              </a:cxnLst>
              <a:rect l="0" t="0" r="r" b="b"/>
              <a:pathLst>
                <a:path w="120" h="112">
                  <a:moveTo>
                    <a:pt x="77" y="8"/>
                  </a:moveTo>
                  <a:lnTo>
                    <a:pt x="48" y="8"/>
                  </a:lnTo>
                  <a:lnTo>
                    <a:pt x="18" y="9"/>
                  </a:lnTo>
                  <a:lnTo>
                    <a:pt x="11" y="13"/>
                  </a:lnTo>
                  <a:lnTo>
                    <a:pt x="9" y="22"/>
                  </a:lnTo>
                  <a:lnTo>
                    <a:pt x="2" y="30"/>
                  </a:lnTo>
                  <a:lnTo>
                    <a:pt x="0" y="28"/>
                  </a:lnTo>
                  <a:lnTo>
                    <a:pt x="5" y="58"/>
                  </a:lnTo>
                  <a:lnTo>
                    <a:pt x="17" y="64"/>
                  </a:lnTo>
                  <a:lnTo>
                    <a:pt x="14" y="78"/>
                  </a:lnTo>
                  <a:lnTo>
                    <a:pt x="2" y="91"/>
                  </a:lnTo>
                  <a:lnTo>
                    <a:pt x="3" y="103"/>
                  </a:lnTo>
                  <a:lnTo>
                    <a:pt x="27" y="112"/>
                  </a:lnTo>
                  <a:lnTo>
                    <a:pt x="45" y="100"/>
                  </a:lnTo>
                  <a:lnTo>
                    <a:pt x="63" y="88"/>
                  </a:lnTo>
                  <a:lnTo>
                    <a:pt x="84" y="76"/>
                  </a:lnTo>
                  <a:lnTo>
                    <a:pt x="103" y="64"/>
                  </a:lnTo>
                  <a:lnTo>
                    <a:pt x="103" y="42"/>
                  </a:lnTo>
                  <a:lnTo>
                    <a:pt x="102" y="19"/>
                  </a:lnTo>
                  <a:lnTo>
                    <a:pt x="120" y="2"/>
                  </a:lnTo>
                  <a:lnTo>
                    <a:pt x="114" y="0"/>
                  </a:lnTo>
                  <a:lnTo>
                    <a:pt x="95" y="4"/>
                  </a:lnTo>
                  <a:lnTo>
                    <a:pt x="77" y="8"/>
                  </a:lnTo>
                  <a:close/>
                </a:path>
              </a:pathLst>
            </a:custGeom>
            <a:solidFill>
              <a:srgbClr val="DDCC8D"/>
            </a:solidFill>
            <a:ln w="1588">
              <a:solidFill>
                <a:srgbClr val="000000"/>
              </a:solidFill>
              <a:prstDash val="solid"/>
              <a:round/>
              <a:headEnd/>
              <a:tailEnd/>
            </a:ln>
          </p:spPr>
          <p:txBody>
            <a:bodyPr/>
            <a:lstStyle/>
            <a:p>
              <a:endParaRPr lang="en-US"/>
            </a:p>
          </p:txBody>
        </p:sp>
        <p:sp>
          <p:nvSpPr>
            <p:cNvPr id="327940" name="Freeform 260"/>
            <p:cNvSpPr>
              <a:spLocks/>
            </p:cNvSpPr>
            <p:nvPr/>
          </p:nvSpPr>
          <p:spPr bwMode="auto">
            <a:xfrm>
              <a:off x="3651" y="1569"/>
              <a:ext cx="123" cy="83"/>
            </a:xfrm>
            <a:custGeom>
              <a:avLst/>
              <a:gdLst/>
              <a:ahLst/>
              <a:cxnLst>
                <a:cxn ang="0">
                  <a:pos x="135" y="101"/>
                </a:cxn>
                <a:cxn ang="0">
                  <a:pos x="121" y="102"/>
                </a:cxn>
                <a:cxn ang="0">
                  <a:pos x="97" y="114"/>
                </a:cxn>
                <a:cxn ang="0">
                  <a:pos x="88" y="87"/>
                </a:cxn>
                <a:cxn ang="0">
                  <a:pos x="84" y="87"/>
                </a:cxn>
                <a:cxn ang="0">
                  <a:pos x="78" y="77"/>
                </a:cxn>
                <a:cxn ang="0">
                  <a:pos x="68" y="79"/>
                </a:cxn>
                <a:cxn ang="0">
                  <a:pos x="66" y="94"/>
                </a:cxn>
                <a:cxn ang="0">
                  <a:pos x="51" y="101"/>
                </a:cxn>
                <a:cxn ang="0">
                  <a:pos x="48" y="105"/>
                </a:cxn>
                <a:cxn ang="0">
                  <a:pos x="34" y="106"/>
                </a:cxn>
                <a:cxn ang="0">
                  <a:pos x="24" y="107"/>
                </a:cxn>
                <a:cxn ang="0">
                  <a:pos x="18" y="103"/>
                </a:cxn>
                <a:cxn ang="0">
                  <a:pos x="22" y="88"/>
                </a:cxn>
                <a:cxn ang="0">
                  <a:pos x="27" y="73"/>
                </a:cxn>
                <a:cxn ang="0">
                  <a:pos x="21" y="64"/>
                </a:cxn>
                <a:cxn ang="0">
                  <a:pos x="8" y="57"/>
                </a:cxn>
                <a:cxn ang="0">
                  <a:pos x="0" y="47"/>
                </a:cxn>
                <a:cxn ang="0">
                  <a:pos x="20" y="30"/>
                </a:cxn>
                <a:cxn ang="0">
                  <a:pos x="39" y="12"/>
                </a:cxn>
                <a:cxn ang="0">
                  <a:pos x="54" y="0"/>
                </a:cxn>
                <a:cxn ang="0">
                  <a:pos x="79" y="1"/>
                </a:cxn>
                <a:cxn ang="0">
                  <a:pos x="100" y="16"/>
                </a:cxn>
                <a:cxn ang="0">
                  <a:pos x="76" y="23"/>
                </a:cxn>
                <a:cxn ang="0">
                  <a:pos x="52" y="31"/>
                </a:cxn>
                <a:cxn ang="0">
                  <a:pos x="55" y="46"/>
                </a:cxn>
                <a:cxn ang="0">
                  <a:pos x="87" y="51"/>
                </a:cxn>
                <a:cxn ang="0">
                  <a:pos x="121" y="54"/>
                </a:cxn>
                <a:cxn ang="0">
                  <a:pos x="132" y="73"/>
                </a:cxn>
                <a:cxn ang="0">
                  <a:pos x="148" y="75"/>
                </a:cxn>
                <a:cxn ang="0">
                  <a:pos x="162" y="102"/>
                </a:cxn>
                <a:cxn ang="0">
                  <a:pos x="159" y="103"/>
                </a:cxn>
                <a:cxn ang="0">
                  <a:pos x="158" y="103"/>
                </a:cxn>
                <a:cxn ang="0">
                  <a:pos x="141" y="102"/>
                </a:cxn>
                <a:cxn ang="0">
                  <a:pos x="135" y="101"/>
                </a:cxn>
              </a:cxnLst>
              <a:rect l="0" t="0" r="r" b="b"/>
              <a:pathLst>
                <a:path w="162" h="114">
                  <a:moveTo>
                    <a:pt x="135" y="101"/>
                  </a:moveTo>
                  <a:lnTo>
                    <a:pt x="121" y="102"/>
                  </a:lnTo>
                  <a:lnTo>
                    <a:pt x="97" y="114"/>
                  </a:lnTo>
                  <a:lnTo>
                    <a:pt x="88" y="87"/>
                  </a:lnTo>
                  <a:lnTo>
                    <a:pt x="84" y="87"/>
                  </a:lnTo>
                  <a:lnTo>
                    <a:pt x="78" y="77"/>
                  </a:lnTo>
                  <a:lnTo>
                    <a:pt x="68" y="79"/>
                  </a:lnTo>
                  <a:lnTo>
                    <a:pt x="66" y="94"/>
                  </a:lnTo>
                  <a:lnTo>
                    <a:pt x="51" y="101"/>
                  </a:lnTo>
                  <a:lnTo>
                    <a:pt x="48" y="105"/>
                  </a:lnTo>
                  <a:lnTo>
                    <a:pt x="34" y="106"/>
                  </a:lnTo>
                  <a:lnTo>
                    <a:pt x="24" y="107"/>
                  </a:lnTo>
                  <a:lnTo>
                    <a:pt x="18" y="103"/>
                  </a:lnTo>
                  <a:lnTo>
                    <a:pt x="22" y="88"/>
                  </a:lnTo>
                  <a:lnTo>
                    <a:pt x="27" y="73"/>
                  </a:lnTo>
                  <a:lnTo>
                    <a:pt x="21" y="64"/>
                  </a:lnTo>
                  <a:lnTo>
                    <a:pt x="8" y="57"/>
                  </a:lnTo>
                  <a:lnTo>
                    <a:pt x="0" y="47"/>
                  </a:lnTo>
                  <a:lnTo>
                    <a:pt x="20" y="30"/>
                  </a:lnTo>
                  <a:lnTo>
                    <a:pt x="39" y="12"/>
                  </a:lnTo>
                  <a:lnTo>
                    <a:pt x="54" y="0"/>
                  </a:lnTo>
                  <a:lnTo>
                    <a:pt x="79" y="1"/>
                  </a:lnTo>
                  <a:lnTo>
                    <a:pt x="100" y="16"/>
                  </a:lnTo>
                  <a:lnTo>
                    <a:pt x="76" y="23"/>
                  </a:lnTo>
                  <a:lnTo>
                    <a:pt x="52" y="31"/>
                  </a:lnTo>
                  <a:lnTo>
                    <a:pt x="55" y="46"/>
                  </a:lnTo>
                  <a:lnTo>
                    <a:pt x="87" y="51"/>
                  </a:lnTo>
                  <a:lnTo>
                    <a:pt x="121" y="54"/>
                  </a:lnTo>
                  <a:lnTo>
                    <a:pt x="132" y="73"/>
                  </a:lnTo>
                  <a:lnTo>
                    <a:pt x="148" y="75"/>
                  </a:lnTo>
                  <a:lnTo>
                    <a:pt x="162" y="102"/>
                  </a:lnTo>
                  <a:lnTo>
                    <a:pt x="159" y="103"/>
                  </a:lnTo>
                  <a:lnTo>
                    <a:pt x="158" y="103"/>
                  </a:lnTo>
                  <a:lnTo>
                    <a:pt x="141" y="102"/>
                  </a:lnTo>
                  <a:lnTo>
                    <a:pt x="135" y="101"/>
                  </a:lnTo>
                  <a:close/>
                </a:path>
              </a:pathLst>
            </a:custGeom>
            <a:solidFill>
              <a:srgbClr val="DDCC8D"/>
            </a:solidFill>
            <a:ln w="1588">
              <a:solidFill>
                <a:srgbClr val="000000"/>
              </a:solidFill>
              <a:prstDash val="solid"/>
              <a:round/>
              <a:headEnd/>
              <a:tailEnd/>
            </a:ln>
          </p:spPr>
          <p:txBody>
            <a:bodyPr/>
            <a:lstStyle/>
            <a:p>
              <a:endParaRPr lang="en-US"/>
            </a:p>
          </p:txBody>
        </p:sp>
        <p:sp>
          <p:nvSpPr>
            <p:cNvPr id="327941" name="Freeform 261"/>
            <p:cNvSpPr>
              <a:spLocks/>
            </p:cNvSpPr>
            <p:nvPr/>
          </p:nvSpPr>
          <p:spPr bwMode="auto">
            <a:xfrm>
              <a:off x="3465" y="1498"/>
              <a:ext cx="227" cy="146"/>
            </a:xfrm>
            <a:custGeom>
              <a:avLst/>
              <a:gdLst/>
              <a:ahLst/>
              <a:cxnLst>
                <a:cxn ang="0">
                  <a:pos x="215" y="171"/>
                </a:cxn>
                <a:cxn ang="0">
                  <a:pos x="183" y="150"/>
                </a:cxn>
                <a:cxn ang="0">
                  <a:pos x="150" y="129"/>
                </a:cxn>
                <a:cxn ang="0">
                  <a:pos x="134" y="121"/>
                </a:cxn>
                <a:cxn ang="0">
                  <a:pos x="108" y="111"/>
                </a:cxn>
                <a:cxn ang="0">
                  <a:pos x="93" y="88"/>
                </a:cxn>
                <a:cxn ang="0">
                  <a:pos x="69" y="70"/>
                </a:cxn>
                <a:cxn ang="0">
                  <a:pos x="53" y="87"/>
                </a:cxn>
                <a:cxn ang="0">
                  <a:pos x="44" y="93"/>
                </a:cxn>
                <a:cxn ang="0">
                  <a:pos x="47" y="106"/>
                </a:cxn>
                <a:cxn ang="0">
                  <a:pos x="21" y="100"/>
                </a:cxn>
                <a:cxn ang="0">
                  <a:pos x="16" y="78"/>
                </a:cxn>
                <a:cxn ang="0">
                  <a:pos x="11" y="58"/>
                </a:cxn>
                <a:cxn ang="0">
                  <a:pos x="5" y="37"/>
                </a:cxn>
                <a:cxn ang="0">
                  <a:pos x="0" y="17"/>
                </a:cxn>
                <a:cxn ang="0">
                  <a:pos x="23" y="9"/>
                </a:cxn>
                <a:cxn ang="0">
                  <a:pos x="46" y="0"/>
                </a:cxn>
                <a:cxn ang="0">
                  <a:pos x="71" y="12"/>
                </a:cxn>
                <a:cxn ang="0">
                  <a:pos x="95" y="25"/>
                </a:cxn>
                <a:cxn ang="0">
                  <a:pos x="114" y="48"/>
                </a:cxn>
                <a:cxn ang="0">
                  <a:pos x="134" y="49"/>
                </a:cxn>
                <a:cxn ang="0">
                  <a:pos x="154" y="51"/>
                </a:cxn>
                <a:cxn ang="0">
                  <a:pos x="173" y="52"/>
                </a:cxn>
                <a:cxn ang="0">
                  <a:pos x="194" y="53"/>
                </a:cxn>
                <a:cxn ang="0">
                  <a:pos x="214" y="67"/>
                </a:cxn>
                <a:cxn ang="0">
                  <a:pos x="215" y="87"/>
                </a:cxn>
                <a:cxn ang="0">
                  <a:pos x="233" y="96"/>
                </a:cxn>
                <a:cxn ang="0">
                  <a:pos x="251" y="105"/>
                </a:cxn>
                <a:cxn ang="0">
                  <a:pos x="269" y="91"/>
                </a:cxn>
                <a:cxn ang="0">
                  <a:pos x="287" y="79"/>
                </a:cxn>
                <a:cxn ang="0">
                  <a:pos x="302" y="96"/>
                </a:cxn>
                <a:cxn ang="0">
                  <a:pos x="287" y="108"/>
                </a:cxn>
                <a:cxn ang="0">
                  <a:pos x="268" y="126"/>
                </a:cxn>
                <a:cxn ang="0">
                  <a:pos x="248" y="143"/>
                </a:cxn>
                <a:cxn ang="0">
                  <a:pos x="256" y="153"/>
                </a:cxn>
                <a:cxn ang="0">
                  <a:pos x="269" y="160"/>
                </a:cxn>
                <a:cxn ang="0">
                  <a:pos x="275" y="169"/>
                </a:cxn>
                <a:cxn ang="0">
                  <a:pos x="270" y="184"/>
                </a:cxn>
                <a:cxn ang="0">
                  <a:pos x="266" y="199"/>
                </a:cxn>
                <a:cxn ang="0">
                  <a:pos x="246" y="196"/>
                </a:cxn>
                <a:cxn ang="0">
                  <a:pos x="227" y="193"/>
                </a:cxn>
                <a:cxn ang="0">
                  <a:pos x="215" y="171"/>
                </a:cxn>
              </a:cxnLst>
              <a:rect l="0" t="0" r="r" b="b"/>
              <a:pathLst>
                <a:path w="302" h="199">
                  <a:moveTo>
                    <a:pt x="215" y="171"/>
                  </a:moveTo>
                  <a:lnTo>
                    <a:pt x="183" y="150"/>
                  </a:lnTo>
                  <a:lnTo>
                    <a:pt x="150" y="129"/>
                  </a:lnTo>
                  <a:lnTo>
                    <a:pt x="134" y="121"/>
                  </a:lnTo>
                  <a:lnTo>
                    <a:pt x="108" y="111"/>
                  </a:lnTo>
                  <a:lnTo>
                    <a:pt x="93" y="88"/>
                  </a:lnTo>
                  <a:lnTo>
                    <a:pt x="69" y="70"/>
                  </a:lnTo>
                  <a:lnTo>
                    <a:pt x="53" y="87"/>
                  </a:lnTo>
                  <a:lnTo>
                    <a:pt x="44" y="93"/>
                  </a:lnTo>
                  <a:lnTo>
                    <a:pt x="47" y="106"/>
                  </a:lnTo>
                  <a:lnTo>
                    <a:pt x="21" y="100"/>
                  </a:lnTo>
                  <a:lnTo>
                    <a:pt x="16" y="78"/>
                  </a:lnTo>
                  <a:lnTo>
                    <a:pt x="11" y="58"/>
                  </a:lnTo>
                  <a:lnTo>
                    <a:pt x="5" y="37"/>
                  </a:lnTo>
                  <a:lnTo>
                    <a:pt x="0" y="17"/>
                  </a:lnTo>
                  <a:lnTo>
                    <a:pt x="23" y="9"/>
                  </a:lnTo>
                  <a:lnTo>
                    <a:pt x="46" y="0"/>
                  </a:lnTo>
                  <a:lnTo>
                    <a:pt x="71" y="12"/>
                  </a:lnTo>
                  <a:lnTo>
                    <a:pt x="95" y="25"/>
                  </a:lnTo>
                  <a:lnTo>
                    <a:pt x="114" y="48"/>
                  </a:lnTo>
                  <a:lnTo>
                    <a:pt x="134" y="49"/>
                  </a:lnTo>
                  <a:lnTo>
                    <a:pt x="154" y="51"/>
                  </a:lnTo>
                  <a:lnTo>
                    <a:pt x="173" y="52"/>
                  </a:lnTo>
                  <a:lnTo>
                    <a:pt x="194" y="53"/>
                  </a:lnTo>
                  <a:lnTo>
                    <a:pt x="214" y="67"/>
                  </a:lnTo>
                  <a:lnTo>
                    <a:pt x="215" y="87"/>
                  </a:lnTo>
                  <a:lnTo>
                    <a:pt x="233" y="96"/>
                  </a:lnTo>
                  <a:lnTo>
                    <a:pt x="251" y="105"/>
                  </a:lnTo>
                  <a:lnTo>
                    <a:pt x="269" y="91"/>
                  </a:lnTo>
                  <a:lnTo>
                    <a:pt x="287" y="79"/>
                  </a:lnTo>
                  <a:lnTo>
                    <a:pt x="302" y="96"/>
                  </a:lnTo>
                  <a:lnTo>
                    <a:pt x="287" y="108"/>
                  </a:lnTo>
                  <a:lnTo>
                    <a:pt x="268" y="126"/>
                  </a:lnTo>
                  <a:lnTo>
                    <a:pt x="248" y="143"/>
                  </a:lnTo>
                  <a:lnTo>
                    <a:pt x="256" y="153"/>
                  </a:lnTo>
                  <a:lnTo>
                    <a:pt x="269" y="160"/>
                  </a:lnTo>
                  <a:lnTo>
                    <a:pt x="275" y="169"/>
                  </a:lnTo>
                  <a:lnTo>
                    <a:pt x="270" y="184"/>
                  </a:lnTo>
                  <a:lnTo>
                    <a:pt x="266" y="199"/>
                  </a:lnTo>
                  <a:lnTo>
                    <a:pt x="246" y="196"/>
                  </a:lnTo>
                  <a:lnTo>
                    <a:pt x="227" y="193"/>
                  </a:lnTo>
                  <a:lnTo>
                    <a:pt x="215" y="171"/>
                  </a:lnTo>
                  <a:close/>
                </a:path>
              </a:pathLst>
            </a:custGeom>
            <a:solidFill>
              <a:srgbClr val="DDCC8D"/>
            </a:solidFill>
            <a:ln w="1588">
              <a:solidFill>
                <a:srgbClr val="000000"/>
              </a:solidFill>
              <a:prstDash val="solid"/>
              <a:round/>
              <a:headEnd/>
              <a:tailEnd/>
            </a:ln>
          </p:spPr>
          <p:txBody>
            <a:bodyPr/>
            <a:lstStyle/>
            <a:p>
              <a:endParaRPr lang="en-US"/>
            </a:p>
          </p:txBody>
        </p:sp>
        <p:sp>
          <p:nvSpPr>
            <p:cNvPr id="327942" name="Freeform 262"/>
            <p:cNvSpPr>
              <a:spLocks/>
            </p:cNvSpPr>
            <p:nvPr/>
          </p:nvSpPr>
          <p:spPr bwMode="auto">
            <a:xfrm>
              <a:off x="2979" y="1557"/>
              <a:ext cx="34" cy="25"/>
            </a:xfrm>
            <a:custGeom>
              <a:avLst/>
              <a:gdLst/>
              <a:ahLst/>
              <a:cxnLst>
                <a:cxn ang="0">
                  <a:pos x="12" y="33"/>
                </a:cxn>
                <a:cxn ang="0">
                  <a:pos x="0" y="9"/>
                </a:cxn>
                <a:cxn ang="0">
                  <a:pos x="4" y="8"/>
                </a:cxn>
                <a:cxn ang="0">
                  <a:pos x="4" y="6"/>
                </a:cxn>
                <a:cxn ang="0">
                  <a:pos x="10" y="3"/>
                </a:cxn>
                <a:cxn ang="0">
                  <a:pos x="14" y="5"/>
                </a:cxn>
                <a:cxn ang="0">
                  <a:pos x="17" y="1"/>
                </a:cxn>
                <a:cxn ang="0">
                  <a:pos x="20" y="2"/>
                </a:cxn>
                <a:cxn ang="0">
                  <a:pos x="24" y="2"/>
                </a:cxn>
                <a:cxn ang="0">
                  <a:pos x="26" y="1"/>
                </a:cxn>
                <a:cxn ang="0">
                  <a:pos x="32" y="0"/>
                </a:cxn>
                <a:cxn ang="0">
                  <a:pos x="37" y="5"/>
                </a:cxn>
                <a:cxn ang="0">
                  <a:pos x="41" y="2"/>
                </a:cxn>
                <a:cxn ang="0">
                  <a:pos x="44" y="7"/>
                </a:cxn>
                <a:cxn ang="0">
                  <a:pos x="47" y="24"/>
                </a:cxn>
                <a:cxn ang="0">
                  <a:pos x="12" y="33"/>
                </a:cxn>
              </a:cxnLst>
              <a:rect l="0" t="0" r="r" b="b"/>
              <a:pathLst>
                <a:path w="47" h="33">
                  <a:moveTo>
                    <a:pt x="12" y="33"/>
                  </a:moveTo>
                  <a:lnTo>
                    <a:pt x="0" y="9"/>
                  </a:lnTo>
                  <a:lnTo>
                    <a:pt x="4" y="8"/>
                  </a:lnTo>
                  <a:lnTo>
                    <a:pt x="4" y="6"/>
                  </a:lnTo>
                  <a:lnTo>
                    <a:pt x="10" y="3"/>
                  </a:lnTo>
                  <a:lnTo>
                    <a:pt x="14" y="5"/>
                  </a:lnTo>
                  <a:lnTo>
                    <a:pt x="17" y="1"/>
                  </a:lnTo>
                  <a:lnTo>
                    <a:pt x="20" y="2"/>
                  </a:lnTo>
                  <a:lnTo>
                    <a:pt x="24" y="2"/>
                  </a:lnTo>
                  <a:lnTo>
                    <a:pt x="26" y="1"/>
                  </a:lnTo>
                  <a:lnTo>
                    <a:pt x="32" y="0"/>
                  </a:lnTo>
                  <a:lnTo>
                    <a:pt x="37" y="5"/>
                  </a:lnTo>
                  <a:lnTo>
                    <a:pt x="41" y="2"/>
                  </a:lnTo>
                  <a:lnTo>
                    <a:pt x="44" y="7"/>
                  </a:lnTo>
                  <a:lnTo>
                    <a:pt x="47" y="24"/>
                  </a:lnTo>
                  <a:lnTo>
                    <a:pt x="12" y="33"/>
                  </a:lnTo>
                  <a:close/>
                </a:path>
              </a:pathLst>
            </a:custGeom>
            <a:solidFill>
              <a:srgbClr val="DDCC8D"/>
            </a:solidFill>
            <a:ln w="1588">
              <a:solidFill>
                <a:srgbClr val="000000"/>
              </a:solidFill>
              <a:prstDash val="solid"/>
              <a:round/>
              <a:headEnd/>
              <a:tailEnd/>
            </a:ln>
          </p:spPr>
          <p:txBody>
            <a:bodyPr/>
            <a:lstStyle/>
            <a:p>
              <a:endParaRPr lang="en-US"/>
            </a:p>
          </p:txBody>
        </p:sp>
        <p:sp>
          <p:nvSpPr>
            <p:cNvPr id="327943" name="Freeform 263"/>
            <p:cNvSpPr>
              <a:spLocks/>
            </p:cNvSpPr>
            <p:nvPr/>
          </p:nvSpPr>
          <p:spPr bwMode="auto">
            <a:xfrm>
              <a:off x="3004" y="1525"/>
              <a:ext cx="84" cy="50"/>
            </a:xfrm>
            <a:custGeom>
              <a:avLst/>
              <a:gdLst/>
              <a:ahLst/>
              <a:cxnLst>
                <a:cxn ang="0">
                  <a:pos x="6" y="6"/>
                </a:cxn>
                <a:cxn ang="0">
                  <a:pos x="1" y="0"/>
                </a:cxn>
                <a:cxn ang="0">
                  <a:pos x="0" y="15"/>
                </a:cxn>
                <a:cxn ang="0">
                  <a:pos x="8" y="28"/>
                </a:cxn>
                <a:cxn ang="0">
                  <a:pos x="0" y="40"/>
                </a:cxn>
                <a:cxn ang="0">
                  <a:pos x="6" y="47"/>
                </a:cxn>
                <a:cxn ang="0">
                  <a:pos x="9" y="52"/>
                </a:cxn>
                <a:cxn ang="0">
                  <a:pos x="12" y="69"/>
                </a:cxn>
                <a:cxn ang="0">
                  <a:pos x="33" y="64"/>
                </a:cxn>
                <a:cxn ang="0">
                  <a:pos x="66" y="69"/>
                </a:cxn>
                <a:cxn ang="0">
                  <a:pos x="73" y="62"/>
                </a:cxn>
                <a:cxn ang="0">
                  <a:pos x="77" y="59"/>
                </a:cxn>
                <a:cxn ang="0">
                  <a:pos x="79" y="53"/>
                </a:cxn>
                <a:cxn ang="0">
                  <a:pos x="107" y="53"/>
                </a:cxn>
                <a:cxn ang="0">
                  <a:pos x="98" y="42"/>
                </a:cxn>
                <a:cxn ang="0">
                  <a:pos x="102" y="34"/>
                </a:cxn>
                <a:cxn ang="0">
                  <a:pos x="107" y="20"/>
                </a:cxn>
                <a:cxn ang="0">
                  <a:pos x="112" y="12"/>
                </a:cxn>
                <a:cxn ang="0">
                  <a:pos x="77" y="4"/>
                </a:cxn>
                <a:cxn ang="0">
                  <a:pos x="47" y="14"/>
                </a:cxn>
                <a:cxn ang="0">
                  <a:pos x="26" y="10"/>
                </a:cxn>
                <a:cxn ang="0">
                  <a:pos x="6" y="6"/>
                </a:cxn>
              </a:cxnLst>
              <a:rect l="0" t="0" r="r" b="b"/>
              <a:pathLst>
                <a:path w="112" h="69">
                  <a:moveTo>
                    <a:pt x="6" y="6"/>
                  </a:moveTo>
                  <a:lnTo>
                    <a:pt x="1" y="0"/>
                  </a:lnTo>
                  <a:lnTo>
                    <a:pt x="0" y="15"/>
                  </a:lnTo>
                  <a:lnTo>
                    <a:pt x="8" y="28"/>
                  </a:lnTo>
                  <a:lnTo>
                    <a:pt x="0" y="40"/>
                  </a:lnTo>
                  <a:lnTo>
                    <a:pt x="6" y="47"/>
                  </a:lnTo>
                  <a:lnTo>
                    <a:pt x="9" y="52"/>
                  </a:lnTo>
                  <a:lnTo>
                    <a:pt x="12" y="69"/>
                  </a:lnTo>
                  <a:lnTo>
                    <a:pt x="33" y="64"/>
                  </a:lnTo>
                  <a:lnTo>
                    <a:pt x="66" y="69"/>
                  </a:lnTo>
                  <a:lnTo>
                    <a:pt x="73" y="62"/>
                  </a:lnTo>
                  <a:lnTo>
                    <a:pt x="77" y="59"/>
                  </a:lnTo>
                  <a:lnTo>
                    <a:pt x="79" y="53"/>
                  </a:lnTo>
                  <a:lnTo>
                    <a:pt x="107" y="53"/>
                  </a:lnTo>
                  <a:lnTo>
                    <a:pt x="98" y="42"/>
                  </a:lnTo>
                  <a:lnTo>
                    <a:pt x="102" y="34"/>
                  </a:lnTo>
                  <a:lnTo>
                    <a:pt x="107" y="20"/>
                  </a:lnTo>
                  <a:lnTo>
                    <a:pt x="112" y="12"/>
                  </a:lnTo>
                  <a:lnTo>
                    <a:pt x="77" y="4"/>
                  </a:lnTo>
                  <a:lnTo>
                    <a:pt x="47" y="14"/>
                  </a:lnTo>
                  <a:lnTo>
                    <a:pt x="26" y="10"/>
                  </a:lnTo>
                  <a:lnTo>
                    <a:pt x="6" y="6"/>
                  </a:lnTo>
                  <a:close/>
                </a:path>
              </a:pathLst>
            </a:custGeom>
            <a:solidFill>
              <a:srgbClr val="DDCC8D"/>
            </a:solidFill>
            <a:ln w="1588">
              <a:solidFill>
                <a:srgbClr val="000000"/>
              </a:solidFill>
              <a:prstDash val="solid"/>
              <a:round/>
              <a:headEnd/>
              <a:tailEnd/>
            </a:ln>
          </p:spPr>
          <p:txBody>
            <a:bodyPr/>
            <a:lstStyle/>
            <a:p>
              <a:endParaRPr lang="en-US"/>
            </a:p>
          </p:txBody>
        </p:sp>
        <p:sp>
          <p:nvSpPr>
            <p:cNvPr id="327944" name="Freeform 264"/>
            <p:cNvSpPr>
              <a:spLocks/>
            </p:cNvSpPr>
            <p:nvPr/>
          </p:nvSpPr>
          <p:spPr bwMode="auto">
            <a:xfrm>
              <a:off x="2962" y="1554"/>
              <a:ext cx="25" cy="49"/>
            </a:xfrm>
            <a:custGeom>
              <a:avLst/>
              <a:gdLst/>
              <a:ahLst/>
              <a:cxnLst>
                <a:cxn ang="0">
                  <a:pos x="0" y="16"/>
                </a:cxn>
                <a:cxn ang="0">
                  <a:pos x="4" y="46"/>
                </a:cxn>
                <a:cxn ang="0">
                  <a:pos x="18" y="66"/>
                </a:cxn>
                <a:cxn ang="0">
                  <a:pos x="21" y="60"/>
                </a:cxn>
                <a:cxn ang="0">
                  <a:pos x="32" y="40"/>
                </a:cxn>
                <a:cxn ang="0">
                  <a:pos x="32" y="38"/>
                </a:cxn>
                <a:cxn ang="0">
                  <a:pos x="20" y="14"/>
                </a:cxn>
                <a:cxn ang="0">
                  <a:pos x="14" y="2"/>
                </a:cxn>
                <a:cxn ang="0">
                  <a:pos x="3" y="0"/>
                </a:cxn>
                <a:cxn ang="0">
                  <a:pos x="0" y="16"/>
                </a:cxn>
              </a:cxnLst>
              <a:rect l="0" t="0" r="r" b="b"/>
              <a:pathLst>
                <a:path w="32" h="66">
                  <a:moveTo>
                    <a:pt x="0" y="16"/>
                  </a:moveTo>
                  <a:lnTo>
                    <a:pt x="4" y="46"/>
                  </a:lnTo>
                  <a:lnTo>
                    <a:pt x="18" y="66"/>
                  </a:lnTo>
                  <a:lnTo>
                    <a:pt x="21" y="60"/>
                  </a:lnTo>
                  <a:lnTo>
                    <a:pt x="32" y="40"/>
                  </a:lnTo>
                  <a:lnTo>
                    <a:pt x="32" y="38"/>
                  </a:lnTo>
                  <a:lnTo>
                    <a:pt x="20" y="14"/>
                  </a:lnTo>
                  <a:lnTo>
                    <a:pt x="14" y="2"/>
                  </a:lnTo>
                  <a:lnTo>
                    <a:pt x="3" y="0"/>
                  </a:lnTo>
                  <a:lnTo>
                    <a:pt x="0" y="16"/>
                  </a:lnTo>
                  <a:close/>
                </a:path>
              </a:pathLst>
            </a:custGeom>
            <a:solidFill>
              <a:srgbClr val="DDCC8D"/>
            </a:solidFill>
            <a:ln w="1588">
              <a:solidFill>
                <a:srgbClr val="000000"/>
              </a:solidFill>
              <a:prstDash val="solid"/>
              <a:round/>
              <a:headEnd/>
              <a:tailEnd/>
            </a:ln>
          </p:spPr>
          <p:txBody>
            <a:bodyPr/>
            <a:lstStyle/>
            <a:p>
              <a:endParaRPr lang="en-US"/>
            </a:p>
          </p:txBody>
        </p:sp>
        <p:sp>
          <p:nvSpPr>
            <p:cNvPr id="327945" name="Freeform 265"/>
            <p:cNvSpPr>
              <a:spLocks/>
            </p:cNvSpPr>
            <p:nvPr/>
          </p:nvSpPr>
          <p:spPr bwMode="auto">
            <a:xfrm>
              <a:off x="3293" y="1570"/>
              <a:ext cx="67" cy="45"/>
            </a:xfrm>
            <a:custGeom>
              <a:avLst/>
              <a:gdLst/>
              <a:ahLst/>
              <a:cxnLst>
                <a:cxn ang="0">
                  <a:pos x="12" y="9"/>
                </a:cxn>
                <a:cxn ang="0">
                  <a:pos x="0" y="0"/>
                </a:cxn>
                <a:cxn ang="0">
                  <a:pos x="28" y="0"/>
                </a:cxn>
                <a:cxn ang="0">
                  <a:pos x="57" y="1"/>
                </a:cxn>
                <a:cxn ang="0">
                  <a:pos x="74" y="3"/>
                </a:cxn>
                <a:cxn ang="0">
                  <a:pos x="74" y="25"/>
                </a:cxn>
                <a:cxn ang="0">
                  <a:pos x="81" y="27"/>
                </a:cxn>
                <a:cxn ang="0">
                  <a:pos x="75" y="36"/>
                </a:cxn>
                <a:cxn ang="0">
                  <a:pos x="88" y="56"/>
                </a:cxn>
                <a:cxn ang="0">
                  <a:pos x="81" y="60"/>
                </a:cxn>
                <a:cxn ang="0">
                  <a:pos x="74" y="55"/>
                </a:cxn>
                <a:cxn ang="0">
                  <a:pos x="72" y="51"/>
                </a:cxn>
                <a:cxn ang="0">
                  <a:pos x="69" y="48"/>
                </a:cxn>
                <a:cxn ang="0">
                  <a:pos x="64" y="48"/>
                </a:cxn>
                <a:cxn ang="0">
                  <a:pos x="58" y="46"/>
                </a:cxn>
                <a:cxn ang="0">
                  <a:pos x="52" y="44"/>
                </a:cxn>
                <a:cxn ang="0">
                  <a:pos x="45" y="44"/>
                </a:cxn>
                <a:cxn ang="0">
                  <a:pos x="45" y="43"/>
                </a:cxn>
                <a:cxn ang="0">
                  <a:pos x="28" y="36"/>
                </a:cxn>
                <a:cxn ang="0">
                  <a:pos x="21" y="24"/>
                </a:cxn>
                <a:cxn ang="0">
                  <a:pos x="12" y="9"/>
                </a:cxn>
              </a:cxnLst>
              <a:rect l="0" t="0" r="r" b="b"/>
              <a:pathLst>
                <a:path w="88" h="60">
                  <a:moveTo>
                    <a:pt x="12" y="9"/>
                  </a:moveTo>
                  <a:lnTo>
                    <a:pt x="0" y="0"/>
                  </a:lnTo>
                  <a:lnTo>
                    <a:pt x="28" y="0"/>
                  </a:lnTo>
                  <a:lnTo>
                    <a:pt x="57" y="1"/>
                  </a:lnTo>
                  <a:lnTo>
                    <a:pt x="74" y="3"/>
                  </a:lnTo>
                  <a:lnTo>
                    <a:pt x="74" y="25"/>
                  </a:lnTo>
                  <a:lnTo>
                    <a:pt x="81" y="27"/>
                  </a:lnTo>
                  <a:lnTo>
                    <a:pt x="75" y="36"/>
                  </a:lnTo>
                  <a:lnTo>
                    <a:pt x="88" y="56"/>
                  </a:lnTo>
                  <a:lnTo>
                    <a:pt x="81" y="60"/>
                  </a:lnTo>
                  <a:lnTo>
                    <a:pt x="74" y="55"/>
                  </a:lnTo>
                  <a:lnTo>
                    <a:pt x="72" y="51"/>
                  </a:lnTo>
                  <a:lnTo>
                    <a:pt x="69" y="48"/>
                  </a:lnTo>
                  <a:lnTo>
                    <a:pt x="64" y="48"/>
                  </a:lnTo>
                  <a:lnTo>
                    <a:pt x="58" y="46"/>
                  </a:lnTo>
                  <a:lnTo>
                    <a:pt x="52" y="44"/>
                  </a:lnTo>
                  <a:lnTo>
                    <a:pt x="45" y="44"/>
                  </a:lnTo>
                  <a:lnTo>
                    <a:pt x="45" y="43"/>
                  </a:lnTo>
                  <a:lnTo>
                    <a:pt x="28" y="36"/>
                  </a:lnTo>
                  <a:lnTo>
                    <a:pt x="21" y="24"/>
                  </a:lnTo>
                  <a:lnTo>
                    <a:pt x="12" y="9"/>
                  </a:lnTo>
                  <a:close/>
                </a:path>
              </a:pathLst>
            </a:custGeom>
            <a:solidFill>
              <a:srgbClr val="DDCC8D"/>
            </a:solidFill>
            <a:ln w="1588">
              <a:solidFill>
                <a:srgbClr val="000000"/>
              </a:solidFill>
              <a:prstDash val="solid"/>
              <a:round/>
              <a:headEnd/>
              <a:tailEnd/>
            </a:ln>
          </p:spPr>
          <p:txBody>
            <a:bodyPr/>
            <a:lstStyle/>
            <a:p>
              <a:endParaRPr lang="en-US"/>
            </a:p>
          </p:txBody>
        </p:sp>
        <p:sp>
          <p:nvSpPr>
            <p:cNvPr id="327946" name="Freeform 266"/>
            <p:cNvSpPr>
              <a:spLocks/>
            </p:cNvSpPr>
            <p:nvPr/>
          </p:nvSpPr>
          <p:spPr bwMode="auto">
            <a:xfrm>
              <a:off x="3349" y="1564"/>
              <a:ext cx="58" cy="59"/>
            </a:xfrm>
            <a:custGeom>
              <a:avLst/>
              <a:gdLst/>
              <a:ahLst/>
              <a:cxnLst>
                <a:cxn ang="0">
                  <a:pos x="14" y="64"/>
                </a:cxn>
                <a:cxn ang="0">
                  <a:pos x="1" y="44"/>
                </a:cxn>
                <a:cxn ang="0">
                  <a:pos x="7" y="35"/>
                </a:cxn>
                <a:cxn ang="0">
                  <a:pos x="0" y="33"/>
                </a:cxn>
                <a:cxn ang="0">
                  <a:pos x="0" y="11"/>
                </a:cxn>
                <a:cxn ang="0">
                  <a:pos x="7" y="0"/>
                </a:cxn>
                <a:cxn ang="0">
                  <a:pos x="38" y="5"/>
                </a:cxn>
                <a:cxn ang="0">
                  <a:pos x="50" y="21"/>
                </a:cxn>
                <a:cxn ang="0">
                  <a:pos x="75" y="36"/>
                </a:cxn>
                <a:cxn ang="0">
                  <a:pos x="62" y="38"/>
                </a:cxn>
                <a:cxn ang="0">
                  <a:pos x="57" y="65"/>
                </a:cxn>
                <a:cxn ang="0">
                  <a:pos x="55" y="81"/>
                </a:cxn>
                <a:cxn ang="0">
                  <a:pos x="37" y="69"/>
                </a:cxn>
                <a:cxn ang="0">
                  <a:pos x="39" y="64"/>
                </a:cxn>
                <a:cxn ang="0">
                  <a:pos x="34" y="52"/>
                </a:cxn>
                <a:cxn ang="0">
                  <a:pos x="14" y="64"/>
                </a:cxn>
              </a:cxnLst>
              <a:rect l="0" t="0" r="r" b="b"/>
              <a:pathLst>
                <a:path w="75" h="81">
                  <a:moveTo>
                    <a:pt x="14" y="64"/>
                  </a:moveTo>
                  <a:lnTo>
                    <a:pt x="1" y="44"/>
                  </a:lnTo>
                  <a:lnTo>
                    <a:pt x="7" y="35"/>
                  </a:lnTo>
                  <a:lnTo>
                    <a:pt x="0" y="33"/>
                  </a:lnTo>
                  <a:lnTo>
                    <a:pt x="0" y="11"/>
                  </a:lnTo>
                  <a:lnTo>
                    <a:pt x="7" y="0"/>
                  </a:lnTo>
                  <a:lnTo>
                    <a:pt x="38" y="5"/>
                  </a:lnTo>
                  <a:lnTo>
                    <a:pt x="50" y="21"/>
                  </a:lnTo>
                  <a:lnTo>
                    <a:pt x="75" y="36"/>
                  </a:lnTo>
                  <a:lnTo>
                    <a:pt x="62" y="38"/>
                  </a:lnTo>
                  <a:lnTo>
                    <a:pt x="57" y="65"/>
                  </a:lnTo>
                  <a:lnTo>
                    <a:pt x="55" y="81"/>
                  </a:lnTo>
                  <a:lnTo>
                    <a:pt x="37" y="69"/>
                  </a:lnTo>
                  <a:lnTo>
                    <a:pt x="39" y="64"/>
                  </a:lnTo>
                  <a:lnTo>
                    <a:pt x="34" y="52"/>
                  </a:lnTo>
                  <a:lnTo>
                    <a:pt x="14" y="64"/>
                  </a:lnTo>
                  <a:close/>
                </a:path>
              </a:pathLst>
            </a:custGeom>
            <a:solidFill>
              <a:srgbClr val="DDCC8D"/>
            </a:solidFill>
            <a:ln w="1588">
              <a:solidFill>
                <a:srgbClr val="000000"/>
              </a:solidFill>
              <a:prstDash val="solid"/>
              <a:round/>
              <a:headEnd/>
              <a:tailEnd/>
            </a:ln>
          </p:spPr>
          <p:txBody>
            <a:bodyPr/>
            <a:lstStyle/>
            <a:p>
              <a:endParaRPr lang="en-US"/>
            </a:p>
          </p:txBody>
        </p:sp>
        <p:sp>
          <p:nvSpPr>
            <p:cNvPr id="327947" name="Freeform 267"/>
            <p:cNvSpPr>
              <a:spLocks/>
            </p:cNvSpPr>
            <p:nvPr/>
          </p:nvSpPr>
          <p:spPr bwMode="auto">
            <a:xfrm>
              <a:off x="3329" y="1603"/>
              <a:ext cx="25" cy="13"/>
            </a:xfrm>
            <a:custGeom>
              <a:avLst/>
              <a:gdLst/>
              <a:ahLst/>
              <a:cxnLst>
                <a:cxn ang="0">
                  <a:pos x="35" y="14"/>
                </a:cxn>
                <a:cxn ang="0">
                  <a:pos x="28" y="18"/>
                </a:cxn>
                <a:cxn ang="0">
                  <a:pos x="4" y="5"/>
                </a:cxn>
                <a:cxn ang="0">
                  <a:pos x="1" y="1"/>
                </a:cxn>
                <a:cxn ang="0">
                  <a:pos x="0" y="0"/>
                </a:cxn>
                <a:cxn ang="0">
                  <a:pos x="6" y="0"/>
                </a:cxn>
                <a:cxn ang="0">
                  <a:pos x="12" y="2"/>
                </a:cxn>
                <a:cxn ang="0">
                  <a:pos x="17" y="4"/>
                </a:cxn>
                <a:cxn ang="0">
                  <a:pos x="23" y="4"/>
                </a:cxn>
                <a:cxn ang="0">
                  <a:pos x="26" y="7"/>
                </a:cxn>
                <a:cxn ang="0">
                  <a:pos x="29" y="11"/>
                </a:cxn>
                <a:cxn ang="0">
                  <a:pos x="35" y="16"/>
                </a:cxn>
                <a:cxn ang="0">
                  <a:pos x="35" y="14"/>
                </a:cxn>
              </a:cxnLst>
              <a:rect l="0" t="0" r="r" b="b"/>
              <a:pathLst>
                <a:path w="35" h="18">
                  <a:moveTo>
                    <a:pt x="35" y="14"/>
                  </a:moveTo>
                  <a:lnTo>
                    <a:pt x="28" y="18"/>
                  </a:lnTo>
                  <a:lnTo>
                    <a:pt x="4" y="5"/>
                  </a:lnTo>
                  <a:lnTo>
                    <a:pt x="1" y="1"/>
                  </a:lnTo>
                  <a:lnTo>
                    <a:pt x="0" y="0"/>
                  </a:lnTo>
                  <a:lnTo>
                    <a:pt x="6" y="0"/>
                  </a:lnTo>
                  <a:lnTo>
                    <a:pt x="12" y="2"/>
                  </a:lnTo>
                  <a:lnTo>
                    <a:pt x="17" y="4"/>
                  </a:lnTo>
                  <a:lnTo>
                    <a:pt x="23" y="4"/>
                  </a:lnTo>
                  <a:lnTo>
                    <a:pt x="26" y="7"/>
                  </a:lnTo>
                  <a:lnTo>
                    <a:pt x="29" y="11"/>
                  </a:lnTo>
                  <a:lnTo>
                    <a:pt x="35" y="16"/>
                  </a:lnTo>
                  <a:lnTo>
                    <a:pt x="35" y="14"/>
                  </a:lnTo>
                  <a:close/>
                </a:path>
              </a:pathLst>
            </a:custGeom>
            <a:solidFill>
              <a:srgbClr val="DDCC8D"/>
            </a:solidFill>
            <a:ln w="1588">
              <a:solidFill>
                <a:srgbClr val="000000"/>
              </a:solidFill>
              <a:prstDash val="solid"/>
              <a:round/>
              <a:headEnd/>
              <a:tailEnd/>
            </a:ln>
          </p:spPr>
          <p:txBody>
            <a:bodyPr/>
            <a:lstStyle/>
            <a:p>
              <a:endParaRPr lang="en-US"/>
            </a:p>
          </p:txBody>
        </p:sp>
        <p:sp>
          <p:nvSpPr>
            <p:cNvPr id="327948" name="Freeform 268"/>
            <p:cNvSpPr>
              <a:spLocks/>
            </p:cNvSpPr>
            <p:nvPr/>
          </p:nvSpPr>
          <p:spPr bwMode="auto">
            <a:xfrm>
              <a:off x="2975" y="1569"/>
              <a:ext cx="89" cy="88"/>
            </a:xfrm>
            <a:custGeom>
              <a:avLst/>
              <a:gdLst/>
              <a:ahLst/>
              <a:cxnLst>
                <a:cxn ang="0">
                  <a:pos x="21" y="63"/>
                </a:cxn>
                <a:cxn ang="0">
                  <a:pos x="8" y="58"/>
                </a:cxn>
                <a:cxn ang="0">
                  <a:pos x="0" y="47"/>
                </a:cxn>
                <a:cxn ang="0">
                  <a:pos x="3" y="41"/>
                </a:cxn>
                <a:cxn ang="0">
                  <a:pos x="14" y="21"/>
                </a:cxn>
                <a:cxn ang="0">
                  <a:pos x="14" y="19"/>
                </a:cxn>
                <a:cxn ang="0">
                  <a:pos x="49" y="10"/>
                </a:cxn>
                <a:cxn ang="0">
                  <a:pos x="70" y="5"/>
                </a:cxn>
                <a:cxn ang="0">
                  <a:pos x="103" y="10"/>
                </a:cxn>
                <a:cxn ang="0">
                  <a:pos x="110" y="3"/>
                </a:cxn>
                <a:cxn ang="0">
                  <a:pos x="114" y="0"/>
                </a:cxn>
                <a:cxn ang="0">
                  <a:pos x="117" y="9"/>
                </a:cxn>
                <a:cxn ang="0">
                  <a:pos x="110" y="22"/>
                </a:cxn>
                <a:cxn ang="0">
                  <a:pos x="87" y="18"/>
                </a:cxn>
                <a:cxn ang="0">
                  <a:pos x="67" y="24"/>
                </a:cxn>
                <a:cxn ang="0">
                  <a:pos x="76" y="34"/>
                </a:cxn>
                <a:cxn ang="0">
                  <a:pos x="68" y="35"/>
                </a:cxn>
                <a:cxn ang="0">
                  <a:pos x="69" y="39"/>
                </a:cxn>
                <a:cxn ang="0">
                  <a:pos x="62" y="36"/>
                </a:cxn>
                <a:cxn ang="0">
                  <a:pos x="66" y="41"/>
                </a:cxn>
                <a:cxn ang="0">
                  <a:pos x="52" y="27"/>
                </a:cxn>
                <a:cxn ang="0">
                  <a:pos x="48" y="31"/>
                </a:cxn>
                <a:cxn ang="0">
                  <a:pos x="56" y="51"/>
                </a:cxn>
                <a:cxn ang="0">
                  <a:pos x="60" y="60"/>
                </a:cxn>
                <a:cxn ang="0">
                  <a:pos x="52" y="57"/>
                </a:cxn>
                <a:cxn ang="0">
                  <a:pos x="55" y="65"/>
                </a:cxn>
                <a:cxn ang="0">
                  <a:pos x="51" y="66"/>
                </a:cxn>
                <a:cxn ang="0">
                  <a:pos x="76" y="83"/>
                </a:cxn>
                <a:cxn ang="0">
                  <a:pos x="76" y="91"/>
                </a:cxn>
                <a:cxn ang="0">
                  <a:pos x="67" y="87"/>
                </a:cxn>
                <a:cxn ang="0">
                  <a:pos x="61" y="89"/>
                </a:cxn>
                <a:cxn ang="0">
                  <a:pos x="66" y="100"/>
                </a:cxn>
                <a:cxn ang="0">
                  <a:pos x="55" y="100"/>
                </a:cxn>
                <a:cxn ang="0">
                  <a:pos x="62" y="120"/>
                </a:cxn>
                <a:cxn ang="0">
                  <a:pos x="52" y="115"/>
                </a:cxn>
                <a:cxn ang="0">
                  <a:pos x="49" y="120"/>
                </a:cxn>
                <a:cxn ang="0">
                  <a:pos x="39" y="109"/>
                </a:cxn>
                <a:cxn ang="0">
                  <a:pos x="37" y="114"/>
                </a:cxn>
                <a:cxn ang="0">
                  <a:pos x="27" y="94"/>
                </a:cxn>
                <a:cxn ang="0">
                  <a:pos x="25" y="85"/>
                </a:cxn>
                <a:cxn ang="0">
                  <a:pos x="42" y="79"/>
                </a:cxn>
                <a:cxn ang="0">
                  <a:pos x="60" y="84"/>
                </a:cxn>
                <a:cxn ang="0">
                  <a:pos x="58" y="81"/>
                </a:cxn>
                <a:cxn ang="0">
                  <a:pos x="48" y="76"/>
                </a:cxn>
                <a:cxn ang="0">
                  <a:pos x="26" y="75"/>
                </a:cxn>
                <a:cxn ang="0">
                  <a:pos x="21" y="76"/>
                </a:cxn>
                <a:cxn ang="0">
                  <a:pos x="16" y="65"/>
                </a:cxn>
                <a:cxn ang="0">
                  <a:pos x="21" y="63"/>
                </a:cxn>
              </a:cxnLst>
              <a:rect l="0" t="0" r="r" b="b"/>
              <a:pathLst>
                <a:path w="117" h="120">
                  <a:moveTo>
                    <a:pt x="21" y="63"/>
                  </a:moveTo>
                  <a:lnTo>
                    <a:pt x="8" y="58"/>
                  </a:lnTo>
                  <a:lnTo>
                    <a:pt x="0" y="47"/>
                  </a:lnTo>
                  <a:lnTo>
                    <a:pt x="3" y="41"/>
                  </a:lnTo>
                  <a:lnTo>
                    <a:pt x="14" y="21"/>
                  </a:lnTo>
                  <a:lnTo>
                    <a:pt x="14" y="19"/>
                  </a:lnTo>
                  <a:lnTo>
                    <a:pt x="49" y="10"/>
                  </a:lnTo>
                  <a:lnTo>
                    <a:pt x="70" y="5"/>
                  </a:lnTo>
                  <a:lnTo>
                    <a:pt x="103" y="10"/>
                  </a:lnTo>
                  <a:lnTo>
                    <a:pt x="110" y="3"/>
                  </a:lnTo>
                  <a:lnTo>
                    <a:pt x="114" y="0"/>
                  </a:lnTo>
                  <a:lnTo>
                    <a:pt x="117" y="9"/>
                  </a:lnTo>
                  <a:lnTo>
                    <a:pt x="110" y="22"/>
                  </a:lnTo>
                  <a:lnTo>
                    <a:pt x="87" y="18"/>
                  </a:lnTo>
                  <a:lnTo>
                    <a:pt x="67" y="24"/>
                  </a:lnTo>
                  <a:lnTo>
                    <a:pt x="76" y="34"/>
                  </a:lnTo>
                  <a:lnTo>
                    <a:pt x="68" y="35"/>
                  </a:lnTo>
                  <a:lnTo>
                    <a:pt x="69" y="39"/>
                  </a:lnTo>
                  <a:lnTo>
                    <a:pt x="62" y="36"/>
                  </a:lnTo>
                  <a:lnTo>
                    <a:pt x="66" y="41"/>
                  </a:lnTo>
                  <a:lnTo>
                    <a:pt x="52" y="27"/>
                  </a:lnTo>
                  <a:lnTo>
                    <a:pt x="48" y="31"/>
                  </a:lnTo>
                  <a:lnTo>
                    <a:pt x="56" y="51"/>
                  </a:lnTo>
                  <a:lnTo>
                    <a:pt x="60" y="60"/>
                  </a:lnTo>
                  <a:lnTo>
                    <a:pt x="52" y="57"/>
                  </a:lnTo>
                  <a:lnTo>
                    <a:pt x="55" y="65"/>
                  </a:lnTo>
                  <a:lnTo>
                    <a:pt x="51" y="66"/>
                  </a:lnTo>
                  <a:lnTo>
                    <a:pt x="76" y="83"/>
                  </a:lnTo>
                  <a:lnTo>
                    <a:pt x="76" y="91"/>
                  </a:lnTo>
                  <a:lnTo>
                    <a:pt x="67" y="87"/>
                  </a:lnTo>
                  <a:lnTo>
                    <a:pt x="61" y="89"/>
                  </a:lnTo>
                  <a:lnTo>
                    <a:pt x="66" y="100"/>
                  </a:lnTo>
                  <a:lnTo>
                    <a:pt x="55" y="100"/>
                  </a:lnTo>
                  <a:lnTo>
                    <a:pt x="62" y="120"/>
                  </a:lnTo>
                  <a:lnTo>
                    <a:pt x="52" y="115"/>
                  </a:lnTo>
                  <a:lnTo>
                    <a:pt x="49" y="120"/>
                  </a:lnTo>
                  <a:lnTo>
                    <a:pt x="39" y="109"/>
                  </a:lnTo>
                  <a:lnTo>
                    <a:pt x="37" y="114"/>
                  </a:lnTo>
                  <a:lnTo>
                    <a:pt x="27" y="94"/>
                  </a:lnTo>
                  <a:lnTo>
                    <a:pt x="25" y="85"/>
                  </a:lnTo>
                  <a:lnTo>
                    <a:pt x="42" y="79"/>
                  </a:lnTo>
                  <a:lnTo>
                    <a:pt x="60" y="84"/>
                  </a:lnTo>
                  <a:lnTo>
                    <a:pt x="58" y="81"/>
                  </a:lnTo>
                  <a:lnTo>
                    <a:pt x="48" y="76"/>
                  </a:lnTo>
                  <a:lnTo>
                    <a:pt x="26" y="75"/>
                  </a:lnTo>
                  <a:lnTo>
                    <a:pt x="21" y="76"/>
                  </a:lnTo>
                  <a:lnTo>
                    <a:pt x="16" y="65"/>
                  </a:lnTo>
                  <a:lnTo>
                    <a:pt x="21" y="63"/>
                  </a:lnTo>
                  <a:close/>
                </a:path>
              </a:pathLst>
            </a:custGeom>
            <a:solidFill>
              <a:srgbClr val="DDCC8D"/>
            </a:solidFill>
            <a:ln w="1588">
              <a:solidFill>
                <a:srgbClr val="000000"/>
              </a:solidFill>
              <a:prstDash val="solid"/>
              <a:round/>
              <a:headEnd/>
              <a:tailEnd/>
            </a:ln>
          </p:spPr>
          <p:txBody>
            <a:bodyPr/>
            <a:lstStyle/>
            <a:p>
              <a:endParaRPr lang="en-US"/>
            </a:p>
          </p:txBody>
        </p:sp>
        <p:sp>
          <p:nvSpPr>
            <p:cNvPr id="327949" name="Freeform 269"/>
            <p:cNvSpPr>
              <a:spLocks/>
            </p:cNvSpPr>
            <p:nvPr/>
          </p:nvSpPr>
          <p:spPr bwMode="auto">
            <a:xfrm>
              <a:off x="3032" y="1673"/>
              <a:ext cx="40" cy="10"/>
            </a:xfrm>
            <a:custGeom>
              <a:avLst/>
              <a:gdLst/>
              <a:ahLst/>
              <a:cxnLst>
                <a:cxn ang="0">
                  <a:pos x="41" y="6"/>
                </a:cxn>
                <a:cxn ang="0">
                  <a:pos x="11" y="0"/>
                </a:cxn>
                <a:cxn ang="0">
                  <a:pos x="3" y="0"/>
                </a:cxn>
                <a:cxn ang="0">
                  <a:pos x="0" y="7"/>
                </a:cxn>
                <a:cxn ang="0">
                  <a:pos x="19" y="10"/>
                </a:cxn>
                <a:cxn ang="0">
                  <a:pos x="37" y="13"/>
                </a:cxn>
                <a:cxn ang="0">
                  <a:pos x="53" y="8"/>
                </a:cxn>
                <a:cxn ang="0">
                  <a:pos x="41" y="6"/>
                </a:cxn>
              </a:cxnLst>
              <a:rect l="0" t="0" r="r" b="b"/>
              <a:pathLst>
                <a:path w="53" h="13">
                  <a:moveTo>
                    <a:pt x="41" y="6"/>
                  </a:moveTo>
                  <a:lnTo>
                    <a:pt x="11" y="0"/>
                  </a:lnTo>
                  <a:lnTo>
                    <a:pt x="3" y="0"/>
                  </a:lnTo>
                  <a:lnTo>
                    <a:pt x="0" y="7"/>
                  </a:lnTo>
                  <a:lnTo>
                    <a:pt x="19" y="10"/>
                  </a:lnTo>
                  <a:lnTo>
                    <a:pt x="37" y="13"/>
                  </a:lnTo>
                  <a:lnTo>
                    <a:pt x="53" y="8"/>
                  </a:lnTo>
                  <a:lnTo>
                    <a:pt x="41" y="6"/>
                  </a:lnTo>
                  <a:close/>
                </a:path>
              </a:pathLst>
            </a:custGeom>
            <a:solidFill>
              <a:srgbClr val="DDCC8D"/>
            </a:solidFill>
            <a:ln w="1588">
              <a:solidFill>
                <a:srgbClr val="000000"/>
              </a:solidFill>
              <a:prstDash val="solid"/>
              <a:round/>
              <a:headEnd/>
              <a:tailEnd/>
            </a:ln>
          </p:spPr>
          <p:txBody>
            <a:bodyPr/>
            <a:lstStyle/>
            <a:p>
              <a:endParaRPr lang="en-US"/>
            </a:p>
          </p:txBody>
        </p:sp>
        <p:sp>
          <p:nvSpPr>
            <p:cNvPr id="327950" name="Freeform 270"/>
            <p:cNvSpPr>
              <a:spLocks/>
            </p:cNvSpPr>
            <p:nvPr/>
          </p:nvSpPr>
          <p:spPr bwMode="auto">
            <a:xfrm>
              <a:off x="3019" y="1615"/>
              <a:ext cx="22" cy="16"/>
            </a:xfrm>
            <a:custGeom>
              <a:avLst/>
              <a:gdLst/>
              <a:ahLst/>
              <a:cxnLst>
                <a:cxn ang="0">
                  <a:pos x="30" y="20"/>
                </a:cxn>
                <a:cxn ang="0">
                  <a:pos x="15" y="6"/>
                </a:cxn>
                <a:cxn ang="0">
                  <a:pos x="0" y="0"/>
                </a:cxn>
                <a:cxn ang="0">
                  <a:pos x="15" y="10"/>
                </a:cxn>
                <a:cxn ang="0">
                  <a:pos x="30" y="21"/>
                </a:cxn>
                <a:cxn ang="0">
                  <a:pos x="30" y="20"/>
                </a:cxn>
              </a:cxnLst>
              <a:rect l="0" t="0" r="r" b="b"/>
              <a:pathLst>
                <a:path w="30" h="21">
                  <a:moveTo>
                    <a:pt x="30" y="20"/>
                  </a:moveTo>
                  <a:lnTo>
                    <a:pt x="15" y="6"/>
                  </a:lnTo>
                  <a:lnTo>
                    <a:pt x="0" y="0"/>
                  </a:lnTo>
                  <a:lnTo>
                    <a:pt x="15" y="10"/>
                  </a:lnTo>
                  <a:lnTo>
                    <a:pt x="30" y="21"/>
                  </a:lnTo>
                  <a:lnTo>
                    <a:pt x="30" y="20"/>
                  </a:lnTo>
                  <a:close/>
                </a:path>
              </a:pathLst>
            </a:custGeom>
            <a:solidFill>
              <a:srgbClr val="DDCC8D"/>
            </a:solidFill>
            <a:ln w="1588">
              <a:solidFill>
                <a:srgbClr val="000000"/>
              </a:solidFill>
              <a:prstDash val="solid"/>
              <a:round/>
              <a:headEnd/>
              <a:tailEnd/>
            </a:ln>
          </p:spPr>
          <p:txBody>
            <a:bodyPr/>
            <a:lstStyle/>
            <a:p>
              <a:endParaRPr lang="en-US"/>
            </a:p>
          </p:txBody>
        </p:sp>
        <p:sp>
          <p:nvSpPr>
            <p:cNvPr id="327951" name="Freeform 271"/>
            <p:cNvSpPr>
              <a:spLocks/>
            </p:cNvSpPr>
            <p:nvPr/>
          </p:nvSpPr>
          <p:spPr bwMode="auto">
            <a:xfrm>
              <a:off x="3059" y="1609"/>
              <a:ext cx="12" cy="4"/>
            </a:xfrm>
            <a:custGeom>
              <a:avLst/>
              <a:gdLst/>
              <a:ahLst/>
              <a:cxnLst>
                <a:cxn ang="0">
                  <a:pos x="13" y="5"/>
                </a:cxn>
                <a:cxn ang="0">
                  <a:pos x="5" y="4"/>
                </a:cxn>
                <a:cxn ang="0">
                  <a:pos x="0" y="0"/>
                </a:cxn>
                <a:cxn ang="0">
                  <a:pos x="11" y="3"/>
                </a:cxn>
                <a:cxn ang="0">
                  <a:pos x="13" y="5"/>
                </a:cxn>
              </a:cxnLst>
              <a:rect l="0" t="0" r="r" b="b"/>
              <a:pathLst>
                <a:path w="13" h="5">
                  <a:moveTo>
                    <a:pt x="13" y="5"/>
                  </a:moveTo>
                  <a:lnTo>
                    <a:pt x="5" y="4"/>
                  </a:lnTo>
                  <a:lnTo>
                    <a:pt x="0" y="0"/>
                  </a:lnTo>
                  <a:lnTo>
                    <a:pt x="11" y="3"/>
                  </a:lnTo>
                  <a:lnTo>
                    <a:pt x="13" y="5"/>
                  </a:lnTo>
                  <a:close/>
                </a:path>
              </a:pathLst>
            </a:custGeom>
            <a:solidFill>
              <a:srgbClr val="DDCC8D"/>
            </a:solidFill>
            <a:ln w="1588">
              <a:solidFill>
                <a:srgbClr val="000000"/>
              </a:solidFill>
              <a:prstDash val="solid"/>
              <a:round/>
              <a:headEnd/>
              <a:tailEnd/>
            </a:ln>
          </p:spPr>
          <p:txBody>
            <a:bodyPr/>
            <a:lstStyle/>
            <a:p>
              <a:endParaRPr lang="en-US"/>
            </a:p>
          </p:txBody>
        </p:sp>
        <p:sp>
          <p:nvSpPr>
            <p:cNvPr id="327952" name="Freeform 272"/>
            <p:cNvSpPr>
              <a:spLocks/>
            </p:cNvSpPr>
            <p:nvPr/>
          </p:nvSpPr>
          <p:spPr bwMode="auto">
            <a:xfrm>
              <a:off x="2982" y="1625"/>
              <a:ext cx="5" cy="4"/>
            </a:xfrm>
            <a:custGeom>
              <a:avLst/>
              <a:gdLst/>
              <a:ahLst/>
              <a:cxnLst>
                <a:cxn ang="0">
                  <a:pos x="0" y="0"/>
                </a:cxn>
                <a:cxn ang="0">
                  <a:pos x="6" y="5"/>
                </a:cxn>
                <a:cxn ang="0">
                  <a:pos x="1" y="6"/>
                </a:cxn>
                <a:cxn ang="0">
                  <a:pos x="0" y="0"/>
                </a:cxn>
              </a:cxnLst>
              <a:rect l="0" t="0" r="r" b="b"/>
              <a:pathLst>
                <a:path w="6" h="6">
                  <a:moveTo>
                    <a:pt x="0" y="0"/>
                  </a:moveTo>
                  <a:lnTo>
                    <a:pt x="6" y="5"/>
                  </a:lnTo>
                  <a:lnTo>
                    <a:pt x="1" y="6"/>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953" name="Freeform 273"/>
            <p:cNvSpPr>
              <a:spLocks/>
            </p:cNvSpPr>
            <p:nvPr/>
          </p:nvSpPr>
          <p:spPr bwMode="auto">
            <a:xfrm>
              <a:off x="3061" y="1622"/>
              <a:ext cx="3" cy="4"/>
            </a:xfrm>
            <a:custGeom>
              <a:avLst/>
              <a:gdLst/>
              <a:ahLst/>
              <a:cxnLst>
                <a:cxn ang="0">
                  <a:pos x="3" y="0"/>
                </a:cxn>
                <a:cxn ang="0">
                  <a:pos x="2" y="6"/>
                </a:cxn>
                <a:cxn ang="0">
                  <a:pos x="0" y="3"/>
                </a:cxn>
                <a:cxn ang="0">
                  <a:pos x="3" y="0"/>
                </a:cxn>
              </a:cxnLst>
              <a:rect l="0" t="0" r="r" b="b"/>
              <a:pathLst>
                <a:path w="3" h="6">
                  <a:moveTo>
                    <a:pt x="3" y="0"/>
                  </a:moveTo>
                  <a:lnTo>
                    <a:pt x="2" y="6"/>
                  </a:lnTo>
                  <a:lnTo>
                    <a:pt x="0" y="3"/>
                  </a:lnTo>
                  <a:lnTo>
                    <a:pt x="3" y="0"/>
                  </a:lnTo>
                  <a:close/>
                </a:path>
              </a:pathLst>
            </a:custGeom>
            <a:solidFill>
              <a:srgbClr val="DDCC8D"/>
            </a:solidFill>
            <a:ln w="1588">
              <a:solidFill>
                <a:srgbClr val="000000"/>
              </a:solidFill>
              <a:prstDash val="solid"/>
              <a:round/>
              <a:headEnd/>
              <a:tailEnd/>
            </a:ln>
          </p:spPr>
          <p:txBody>
            <a:bodyPr/>
            <a:lstStyle/>
            <a:p>
              <a:endParaRPr lang="en-US"/>
            </a:p>
          </p:txBody>
        </p:sp>
        <p:sp>
          <p:nvSpPr>
            <p:cNvPr id="327954" name="Freeform 274"/>
            <p:cNvSpPr>
              <a:spLocks/>
            </p:cNvSpPr>
            <p:nvPr/>
          </p:nvSpPr>
          <p:spPr bwMode="auto">
            <a:xfrm>
              <a:off x="2785" y="1481"/>
              <a:ext cx="165" cy="151"/>
            </a:xfrm>
            <a:custGeom>
              <a:avLst/>
              <a:gdLst/>
              <a:ahLst/>
              <a:cxnLst>
                <a:cxn ang="0">
                  <a:pos x="125" y="10"/>
                </a:cxn>
                <a:cxn ang="0">
                  <a:pos x="96" y="0"/>
                </a:cxn>
                <a:cxn ang="0">
                  <a:pos x="76" y="3"/>
                </a:cxn>
                <a:cxn ang="0">
                  <a:pos x="65" y="1"/>
                </a:cxn>
                <a:cxn ang="0">
                  <a:pos x="65" y="3"/>
                </a:cxn>
                <a:cxn ang="0">
                  <a:pos x="61" y="7"/>
                </a:cxn>
                <a:cxn ang="0">
                  <a:pos x="56" y="13"/>
                </a:cxn>
                <a:cxn ang="0">
                  <a:pos x="44" y="13"/>
                </a:cxn>
                <a:cxn ang="0">
                  <a:pos x="37" y="23"/>
                </a:cxn>
                <a:cxn ang="0">
                  <a:pos x="25" y="13"/>
                </a:cxn>
                <a:cxn ang="0">
                  <a:pos x="14" y="22"/>
                </a:cxn>
                <a:cxn ang="0">
                  <a:pos x="2" y="23"/>
                </a:cxn>
                <a:cxn ang="0">
                  <a:pos x="2" y="33"/>
                </a:cxn>
                <a:cxn ang="0">
                  <a:pos x="0" y="41"/>
                </a:cxn>
                <a:cxn ang="0">
                  <a:pos x="0" y="47"/>
                </a:cxn>
                <a:cxn ang="0">
                  <a:pos x="1" y="57"/>
                </a:cxn>
                <a:cxn ang="0">
                  <a:pos x="14" y="64"/>
                </a:cxn>
                <a:cxn ang="0">
                  <a:pos x="14" y="72"/>
                </a:cxn>
                <a:cxn ang="0">
                  <a:pos x="31" y="60"/>
                </a:cxn>
                <a:cxn ang="0">
                  <a:pos x="56" y="65"/>
                </a:cxn>
                <a:cxn ang="0">
                  <a:pos x="71" y="89"/>
                </a:cxn>
                <a:cxn ang="0">
                  <a:pos x="88" y="105"/>
                </a:cxn>
                <a:cxn ang="0">
                  <a:pos x="104" y="119"/>
                </a:cxn>
                <a:cxn ang="0">
                  <a:pos x="109" y="123"/>
                </a:cxn>
                <a:cxn ang="0">
                  <a:pos x="110" y="123"/>
                </a:cxn>
                <a:cxn ang="0">
                  <a:pos x="125" y="130"/>
                </a:cxn>
                <a:cxn ang="0">
                  <a:pos x="148" y="145"/>
                </a:cxn>
                <a:cxn ang="0">
                  <a:pos x="158" y="150"/>
                </a:cxn>
                <a:cxn ang="0">
                  <a:pos x="168" y="157"/>
                </a:cxn>
                <a:cxn ang="0">
                  <a:pos x="181" y="183"/>
                </a:cxn>
                <a:cxn ang="0">
                  <a:pos x="173" y="202"/>
                </a:cxn>
                <a:cxn ang="0">
                  <a:pos x="181" y="208"/>
                </a:cxn>
                <a:cxn ang="0">
                  <a:pos x="191" y="192"/>
                </a:cxn>
                <a:cxn ang="0">
                  <a:pos x="197" y="184"/>
                </a:cxn>
                <a:cxn ang="0">
                  <a:pos x="200" y="178"/>
                </a:cxn>
                <a:cxn ang="0">
                  <a:pos x="190" y="168"/>
                </a:cxn>
                <a:cxn ang="0">
                  <a:pos x="194" y="149"/>
                </a:cxn>
                <a:cxn ang="0">
                  <a:pos x="205" y="153"/>
                </a:cxn>
                <a:cxn ang="0">
                  <a:pos x="220" y="163"/>
                </a:cxn>
                <a:cxn ang="0">
                  <a:pos x="223" y="153"/>
                </a:cxn>
                <a:cxn ang="0">
                  <a:pos x="199" y="139"/>
                </a:cxn>
                <a:cxn ang="0">
                  <a:pos x="175" y="126"/>
                </a:cxn>
                <a:cxn ang="0">
                  <a:pos x="178" y="118"/>
                </a:cxn>
                <a:cxn ang="0">
                  <a:pos x="172" y="115"/>
                </a:cxn>
                <a:cxn ang="0">
                  <a:pos x="146" y="108"/>
                </a:cxn>
                <a:cxn ang="0">
                  <a:pos x="137" y="94"/>
                </a:cxn>
                <a:cxn ang="0">
                  <a:pos x="127" y="78"/>
                </a:cxn>
                <a:cxn ang="0">
                  <a:pos x="109" y="67"/>
                </a:cxn>
                <a:cxn ang="0">
                  <a:pos x="102" y="48"/>
                </a:cxn>
                <a:cxn ang="0">
                  <a:pos x="98" y="39"/>
                </a:cxn>
                <a:cxn ang="0">
                  <a:pos x="115" y="28"/>
                </a:cxn>
                <a:cxn ang="0">
                  <a:pos x="126" y="31"/>
                </a:cxn>
                <a:cxn ang="0">
                  <a:pos x="121" y="16"/>
                </a:cxn>
                <a:cxn ang="0">
                  <a:pos x="125" y="10"/>
                </a:cxn>
                <a:cxn ang="0">
                  <a:pos x="107" y="69"/>
                </a:cxn>
                <a:cxn ang="0">
                  <a:pos x="107" y="67"/>
                </a:cxn>
                <a:cxn ang="0">
                  <a:pos x="104" y="67"/>
                </a:cxn>
                <a:cxn ang="0">
                  <a:pos x="104" y="69"/>
                </a:cxn>
                <a:cxn ang="0">
                  <a:pos x="106" y="70"/>
                </a:cxn>
                <a:cxn ang="0">
                  <a:pos x="107" y="69"/>
                </a:cxn>
                <a:cxn ang="0">
                  <a:pos x="125" y="10"/>
                </a:cxn>
                <a:cxn ang="0">
                  <a:pos x="110" y="120"/>
                </a:cxn>
                <a:cxn ang="0">
                  <a:pos x="125" y="10"/>
                </a:cxn>
              </a:cxnLst>
              <a:rect l="0" t="0" r="r" b="b"/>
              <a:pathLst>
                <a:path w="223" h="208">
                  <a:moveTo>
                    <a:pt x="125" y="10"/>
                  </a:moveTo>
                  <a:lnTo>
                    <a:pt x="96" y="0"/>
                  </a:lnTo>
                  <a:lnTo>
                    <a:pt x="76" y="3"/>
                  </a:lnTo>
                  <a:lnTo>
                    <a:pt x="65" y="1"/>
                  </a:lnTo>
                  <a:lnTo>
                    <a:pt x="65" y="3"/>
                  </a:lnTo>
                  <a:lnTo>
                    <a:pt x="61" y="7"/>
                  </a:lnTo>
                  <a:lnTo>
                    <a:pt x="56" y="13"/>
                  </a:lnTo>
                  <a:lnTo>
                    <a:pt x="44" y="13"/>
                  </a:lnTo>
                  <a:lnTo>
                    <a:pt x="37" y="23"/>
                  </a:lnTo>
                  <a:lnTo>
                    <a:pt x="25" y="13"/>
                  </a:lnTo>
                  <a:lnTo>
                    <a:pt x="14" y="22"/>
                  </a:lnTo>
                  <a:lnTo>
                    <a:pt x="2" y="23"/>
                  </a:lnTo>
                  <a:lnTo>
                    <a:pt x="2" y="33"/>
                  </a:lnTo>
                  <a:lnTo>
                    <a:pt x="0" y="41"/>
                  </a:lnTo>
                  <a:lnTo>
                    <a:pt x="0" y="47"/>
                  </a:lnTo>
                  <a:lnTo>
                    <a:pt x="1" y="57"/>
                  </a:lnTo>
                  <a:lnTo>
                    <a:pt x="14" y="64"/>
                  </a:lnTo>
                  <a:lnTo>
                    <a:pt x="14" y="72"/>
                  </a:lnTo>
                  <a:lnTo>
                    <a:pt x="31" y="60"/>
                  </a:lnTo>
                  <a:lnTo>
                    <a:pt x="56" y="65"/>
                  </a:lnTo>
                  <a:lnTo>
                    <a:pt x="71" y="89"/>
                  </a:lnTo>
                  <a:lnTo>
                    <a:pt x="88" y="105"/>
                  </a:lnTo>
                  <a:lnTo>
                    <a:pt x="104" y="119"/>
                  </a:lnTo>
                  <a:lnTo>
                    <a:pt x="109" y="123"/>
                  </a:lnTo>
                  <a:lnTo>
                    <a:pt x="110" y="123"/>
                  </a:lnTo>
                  <a:lnTo>
                    <a:pt x="125" y="130"/>
                  </a:lnTo>
                  <a:lnTo>
                    <a:pt x="148" y="145"/>
                  </a:lnTo>
                  <a:lnTo>
                    <a:pt x="158" y="150"/>
                  </a:lnTo>
                  <a:lnTo>
                    <a:pt x="168" y="157"/>
                  </a:lnTo>
                  <a:lnTo>
                    <a:pt x="181" y="183"/>
                  </a:lnTo>
                  <a:lnTo>
                    <a:pt x="173" y="202"/>
                  </a:lnTo>
                  <a:lnTo>
                    <a:pt x="181" y="208"/>
                  </a:lnTo>
                  <a:lnTo>
                    <a:pt x="191" y="192"/>
                  </a:lnTo>
                  <a:lnTo>
                    <a:pt x="197" y="184"/>
                  </a:lnTo>
                  <a:lnTo>
                    <a:pt x="200" y="178"/>
                  </a:lnTo>
                  <a:lnTo>
                    <a:pt x="190" y="168"/>
                  </a:lnTo>
                  <a:lnTo>
                    <a:pt x="194" y="149"/>
                  </a:lnTo>
                  <a:lnTo>
                    <a:pt x="205" y="153"/>
                  </a:lnTo>
                  <a:lnTo>
                    <a:pt x="220" y="163"/>
                  </a:lnTo>
                  <a:lnTo>
                    <a:pt x="223" y="153"/>
                  </a:lnTo>
                  <a:lnTo>
                    <a:pt x="199" y="139"/>
                  </a:lnTo>
                  <a:lnTo>
                    <a:pt x="175" y="126"/>
                  </a:lnTo>
                  <a:lnTo>
                    <a:pt x="178" y="118"/>
                  </a:lnTo>
                  <a:lnTo>
                    <a:pt x="172" y="115"/>
                  </a:lnTo>
                  <a:lnTo>
                    <a:pt x="146" y="108"/>
                  </a:lnTo>
                  <a:lnTo>
                    <a:pt x="137" y="94"/>
                  </a:lnTo>
                  <a:lnTo>
                    <a:pt x="127" y="78"/>
                  </a:lnTo>
                  <a:lnTo>
                    <a:pt x="109" y="67"/>
                  </a:lnTo>
                  <a:lnTo>
                    <a:pt x="102" y="48"/>
                  </a:lnTo>
                  <a:lnTo>
                    <a:pt x="98" y="39"/>
                  </a:lnTo>
                  <a:lnTo>
                    <a:pt x="115" y="28"/>
                  </a:lnTo>
                  <a:lnTo>
                    <a:pt x="126" y="31"/>
                  </a:lnTo>
                  <a:lnTo>
                    <a:pt x="121" y="16"/>
                  </a:lnTo>
                  <a:lnTo>
                    <a:pt x="125" y="10"/>
                  </a:lnTo>
                  <a:lnTo>
                    <a:pt x="107" y="69"/>
                  </a:lnTo>
                  <a:lnTo>
                    <a:pt x="107" y="67"/>
                  </a:lnTo>
                  <a:lnTo>
                    <a:pt x="104" y="67"/>
                  </a:lnTo>
                  <a:lnTo>
                    <a:pt x="104" y="69"/>
                  </a:lnTo>
                  <a:lnTo>
                    <a:pt x="106" y="70"/>
                  </a:lnTo>
                  <a:lnTo>
                    <a:pt x="107" y="69"/>
                  </a:lnTo>
                  <a:lnTo>
                    <a:pt x="125" y="10"/>
                  </a:lnTo>
                  <a:lnTo>
                    <a:pt x="110" y="120"/>
                  </a:lnTo>
                  <a:lnTo>
                    <a:pt x="125" y="10"/>
                  </a:lnTo>
                  <a:close/>
                </a:path>
              </a:pathLst>
            </a:custGeom>
            <a:solidFill>
              <a:srgbClr val="DDCC8D"/>
            </a:solidFill>
            <a:ln w="9525">
              <a:noFill/>
              <a:round/>
              <a:headEnd/>
              <a:tailEnd/>
            </a:ln>
          </p:spPr>
          <p:txBody>
            <a:bodyPr/>
            <a:lstStyle/>
            <a:p>
              <a:endParaRPr lang="en-US"/>
            </a:p>
          </p:txBody>
        </p:sp>
        <p:sp>
          <p:nvSpPr>
            <p:cNvPr id="327955" name="Freeform 275"/>
            <p:cNvSpPr>
              <a:spLocks/>
            </p:cNvSpPr>
            <p:nvPr/>
          </p:nvSpPr>
          <p:spPr bwMode="auto">
            <a:xfrm>
              <a:off x="2785" y="1481"/>
              <a:ext cx="165" cy="151"/>
            </a:xfrm>
            <a:custGeom>
              <a:avLst/>
              <a:gdLst/>
              <a:ahLst/>
              <a:cxnLst>
                <a:cxn ang="0">
                  <a:pos x="125" y="10"/>
                </a:cxn>
                <a:cxn ang="0">
                  <a:pos x="96" y="0"/>
                </a:cxn>
                <a:cxn ang="0">
                  <a:pos x="76" y="3"/>
                </a:cxn>
                <a:cxn ang="0">
                  <a:pos x="65" y="1"/>
                </a:cxn>
                <a:cxn ang="0">
                  <a:pos x="65" y="3"/>
                </a:cxn>
                <a:cxn ang="0">
                  <a:pos x="61" y="7"/>
                </a:cxn>
                <a:cxn ang="0">
                  <a:pos x="56" y="13"/>
                </a:cxn>
                <a:cxn ang="0">
                  <a:pos x="44" y="13"/>
                </a:cxn>
                <a:cxn ang="0">
                  <a:pos x="37" y="23"/>
                </a:cxn>
                <a:cxn ang="0">
                  <a:pos x="25" y="13"/>
                </a:cxn>
                <a:cxn ang="0">
                  <a:pos x="14" y="22"/>
                </a:cxn>
                <a:cxn ang="0">
                  <a:pos x="2" y="23"/>
                </a:cxn>
                <a:cxn ang="0">
                  <a:pos x="2" y="33"/>
                </a:cxn>
                <a:cxn ang="0">
                  <a:pos x="0" y="41"/>
                </a:cxn>
                <a:cxn ang="0">
                  <a:pos x="0" y="47"/>
                </a:cxn>
                <a:cxn ang="0">
                  <a:pos x="1" y="57"/>
                </a:cxn>
                <a:cxn ang="0">
                  <a:pos x="14" y="64"/>
                </a:cxn>
                <a:cxn ang="0">
                  <a:pos x="14" y="72"/>
                </a:cxn>
                <a:cxn ang="0">
                  <a:pos x="31" y="60"/>
                </a:cxn>
                <a:cxn ang="0">
                  <a:pos x="56" y="65"/>
                </a:cxn>
                <a:cxn ang="0">
                  <a:pos x="71" y="89"/>
                </a:cxn>
                <a:cxn ang="0">
                  <a:pos x="88" y="105"/>
                </a:cxn>
                <a:cxn ang="0">
                  <a:pos x="104" y="119"/>
                </a:cxn>
                <a:cxn ang="0">
                  <a:pos x="109" y="123"/>
                </a:cxn>
                <a:cxn ang="0">
                  <a:pos x="110" y="123"/>
                </a:cxn>
                <a:cxn ang="0">
                  <a:pos x="125" y="130"/>
                </a:cxn>
                <a:cxn ang="0">
                  <a:pos x="148" y="145"/>
                </a:cxn>
                <a:cxn ang="0">
                  <a:pos x="158" y="150"/>
                </a:cxn>
                <a:cxn ang="0">
                  <a:pos x="168" y="157"/>
                </a:cxn>
                <a:cxn ang="0">
                  <a:pos x="181" y="183"/>
                </a:cxn>
                <a:cxn ang="0">
                  <a:pos x="173" y="202"/>
                </a:cxn>
                <a:cxn ang="0">
                  <a:pos x="181" y="208"/>
                </a:cxn>
                <a:cxn ang="0">
                  <a:pos x="191" y="192"/>
                </a:cxn>
                <a:cxn ang="0">
                  <a:pos x="197" y="184"/>
                </a:cxn>
                <a:cxn ang="0">
                  <a:pos x="200" y="178"/>
                </a:cxn>
                <a:cxn ang="0">
                  <a:pos x="190" y="168"/>
                </a:cxn>
                <a:cxn ang="0">
                  <a:pos x="194" y="149"/>
                </a:cxn>
                <a:cxn ang="0">
                  <a:pos x="205" y="153"/>
                </a:cxn>
                <a:cxn ang="0">
                  <a:pos x="220" y="163"/>
                </a:cxn>
                <a:cxn ang="0">
                  <a:pos x="223" y="153"/>
                </a:cxn>
                <a:cxn ang="0">
                  <a:pos x="199" y="139"/>
                </a:cxn>
                <a:cxn ang="0">
                  <a:pos x="175" y="126"/>
                </a:cxn>
                <a:cxn ang="0">
                  <a:pos x="178" y="118"/>
                </a:cxn>
                <a:cxn ang="0">
                  <a:pos x="172" y="115"/>
                </a:cxn>
                <a:cxn ang="0">
                  <a:pos x="146" y="108"/>
                </a:cxn>
                <a:cxn ang="0">
                  <a:pos x="137" y="94"/>
                </a:cxn>
                <a:cxn ang="0">
                  <a:pos x="127" y="78"/>
                </a:cxn>
                <a:cxn ang="0">
                  <a:pos x="109" y="67"/>
                </a:cxn>
                <a:cxn ang="0">
                  <a:pos x="102" y="48"/>
                </a:cxn>
                <a:cxn ang="0">
                  <a:pos x="98" y="39"/>
                </a:cxn>
                <a:cxn ang="0">
                  <a:pos x="115" y="28"/>
                </a:cxn>
                <a:cxn ang="0">
                  <a:pos x="126" y="31"/>
                </a:cxn>
                <a:cxn ang="0">
                  <a:pos x="121" y="16"/>
                </a:cxn>
                <a:cxn ang="0">
                  <a:pos x="125" y="10"/>
                </a:cxn>
              </a:cxnLst>
              <a:rect l="0" t="0" r="r" b="b"/>
              <a:pathLst>
                <a:path w="223" h="208">
                  <a:moveTo>
                    <a:pt x="125" y="10"/>
                  </a:moveTo>
                  <a:lnTo>
                    <a:pt x="96" y="0"/>
                  </a:lnTo>
                  <a:lnTo>
                    <a:pt x="76" y="3"/>
                  </a:lnTo>
                  <a:lnTo>
                    <a:pt x="65" y="1"/>
                  </a:lnTo>
                  <a:lnTo>
                    <a:pt x="65" y="3"/>
                  </a:lnTo>
                  <a:lnTo>
                    <a:pt x="61" y="7"/>
                  </a:lnTo>
                  <a:lnTo>
                    <a:pt x="56" y="13"/>
                  </a:lnTo>
                  <a:lnTo>
                    <a:pt x="44" y="13"/>
                  </a:lnTo>
                  <a:lnTo>
                    <a:pt x="37" y="23"/>
                  </a:lnTo>
                  <a:lnTo>
                    <a:pt x="25" y="13"/>
                  </a:lnTo>
                  <a:lnTo>
                    <a:pt x="14" y="22"/>
                  </a:lnTo>
                  <a:lnTo>
                    <a:pt x="2" y="23"/>
                  </a:lnTo>
                  <a:lnTo>
                    <a:pt x="2" y="33"/>
                  </a:lnTo>
                  <a:lnTo>
                    <a:pt x="0" y="41"/>
                  </a:lnTo>
                  <a:lnTo>
                    <a:pt x="0" y="47"/>
                  </a:lnTo>
                  <a:lnTo>
                    <a:pt x="1" y="57"/>
                  </a:lnTo>
                  <a:lnTo>
                    <a:pt x="14" y="64"/>
                  </a:lnTo>
                  <a:lnTo>
                    <a:pt x="14" y="72"/>
                  </a:lnTo>
                  <a:lnTo>
                    <a:pt x="31" y="60"/>
                  </a:lnTo>
                  <a:lnTo>
                    <a:pt x="56" y="65"/>
                  </a:lnTo>
                  <a:lnTo>
                    <a:pt x="71" y="89"/>
                  </a:lnTo>
                  <a:lnTo>
                    <a:pt x="88" y="105"/>
                  </a:lnTo>
                  <a:lnTo>
                    <a:pt x="104" y="119"/>
                  </a:lnTo>
                  <a:lnTo>
                    <a:pt x="109" y="123"/>
                  </a:lnTo>
                  <a:lnTo>
                    <a:pt x="110" y="123"/>
                  </a:lnTo>
                  <a:lnTo>
                    <a:pt x="125" y="130"/>
                  </a:lnTo>
                  <a:lnTo>
                    <a:pt x="148" y="145"/>
                  </a:lnTo>
                  <a:lnTo>
                    <a:pt x="158" y="150"/>
                  </a:lnTo>
                  <a:lnTo>
                    <a:pt x="168" y="157"/>
                  </a:lnTo>
                  <a:lnTo>
                    <a:pt x="181" y="183"/>
                  </a:lnTo>
                  <a:lnTo>
                    <a:pt x="173" y="202"/>
                  </a:lnTo>
                  <a:lnTo>
                    <a:pt x="181" y="208"/>
                  </a:lnTo>
                  <a:lnTo>
                    <a:pt x="191" y="192"/>
                  </a:lnTo>
                  <a:lnTo>
                    <a:pt x="197" y="184"/>
                  </a:lnTo>
                  <a:lnTo>
                    <a:pt x="200" y="178"/>
                  </a:lnTo>
                  <a:lnTo>
                    <a:pt x="190" y="168"/>
                  </a:lnTo>
                  <a:lnTo>
                    <a:pt x="194" y="149"/>
                  </a:lnTo>
                  <a:lnTo>
                    <a:pt x="205" y="153"/>
                  </a:lnTo>
                  <a:lnTo>
                    <a:pt x="220" y="163"/>
                  </a:lnTo>
                  <a:lnTo>
                    <a:pt x="223" y="153"/>
                  </a:lnTo>
                  <a:lnTo>
                    <a:pt x="199" y="139"/>
                  </a:lnTo>
                  <a:lnTo>
                    <a:pt x="175" y="126"/>
                  </a:lnTo>
                  <a:lnTo>
                    <a:pt x="178" y="118"/>
                  </a:lnTo>
                  <a:lnTo>
                    <a:pt x="172" y="115"/>
                  </a:lnTo>
                  <a:lnTo>
                    <a:pt x="146" y="108"/>
                  </a:lnTo>
                  <a:lnTo>
                    <a:pt x="137" y="94"/>
                  </a:lnTo>
                  <a:lnTo>
                    <a:pt x="127" y="78"/>
                  </a:lnTo>
                  <a:lnTo>
                    <a:pt x="109" y="67"/>
                  </a:lnTo>
                  <a:lnTo>
                    <a:pt x="102" y="48"/>
                  </a:lnTo>
                  <a:lnTo>
                    <a:pt x="98" y="39"/>
                  </a:lnTo>
                  <a:lnTo>
                    <a:pt x="115" y="28"/>
                  </a:lnTo>
                  <a:lnTo>
                    <a:pt x="126" y="31"/>
                  </a:lnTo>
                  <a:lnTo>
                    <a:pt x="121" y="16"/>
                  </a:lnTo>
                  <a:lnTo>
                    <a:pt x="125" y="10"/>
                  </a:lnTo>
                  <a:close/>
                </a:path>
              </a:pathLst>
            </a:custGeom>
            <a:solidFill>
              <a:srgbClr val="DDCC8D"/>
            </a:solidFill>
            <a:ln w="1588">
              <a:solidFill>
                <a:srgbClr val="000000"/>
              </a:solidFill>
              <a:prstDash val="solid"/>
              <a:round/>
              <a:headEnd/>
              <a:tailEnd/>
            </a:ln>
          </p:spPr>
          <p:txBody>
            <a:bodyPr/>
            <a:lstStyle/>
            <a:p>
              <a:endParaRPr lang="en-US"/>
            </a:p>
          </p:txBody>
        </p:sp>
        <p:sp>
          <p:nvSpPr>
            <p:cNvPr id="327956" name="Freeform 276"/>
            <p:cNvSpPr>
              <a:spLocks/>
            </p:cNvSpPr>
            <p:nvPr/>
          </p:nvSpPr>
          <p:spPr bwMode="auto">
            <a:xfrm>
              <a:off x="2862" y="1529"/>
              <a:ext cx="2" cy="2"/>
            </a:xfrm>
            <a:custGeom>
              <a:avLst/>
              <a:gdLst/>
              <a:ahLst/>
              <a:cxnLst>
                <a:cxn ang="0">
                  <a:pos x="3" y="2"/>
                </a:cxn>
                <a:cxn ang="0">
                  <a:pos x="3" y="0"/>
                </a:cxn>
                <a:cxn ang="0">
                  <a:pos x="0" y="0"/>
                </a:cxn>
                <a:cxn ang="0">
                  <a:pos x="0" y="2"/>
                </a:cxn>
                <a:cxn ang="0">
                  <a:pos x="2" y="3"/>
                </a:cxn>
                <a:cxn ang="0">
                  <a:pos x="3" y="2"/>
                </a:cxn>
              </a:cxnLst>
              <a:rect l="0" t="0" r="r" b="b"/>
              <a:pathLst>
                <a:path w="3" h="3">
                  <a:moveTo>
                    <a:pt x="3" y="2"/>
                  </a:moveTo>
                  <a:lnTo>
                    <a:pt x="3" y="0"/>
                  </a:lnTo>
                  <a:lnTo>
                    <a:pt x="0" y="0"/>
                  </a:lnTo>
                  <a:lnTo>
                    <a:pt x="0" y="2"/>
                  </a:lnTo>
                  <a:lnTo>
                    <a:pt x="2" y="3"/>
                  </a:lnTo>
                  <a:lnTo>
                    <a:pt x="3" y="2"/>
                  </a:lnTo>
                  <a:close/>
                </a:path>
              </a:pathLst>
            </a:custGeom>
            <a:solidFill>
              <a:srgbClr val="DDCC8D"/>
            </a:solidFill>
            <a:ln w="1588">
              <a:solidFill>
                <a:srgbClr val="000000"/>
              </a:solidFill>
              <a:prstDash val="solid"/>
              <a:round/>
              <a:headEnd/>
              <a:tailEnd/>
            </a:ln>
          </p:spPr>
          <p:txBody>
            <a:bodyPr/>
            <a:lstStyle/>
            <a:p>
              <a:endParaRPr lang="en-US"/>
            </a:p>
          </p:txBody>
        </p:sp>
        <p:sp>
          <p:nvSpPr>
            <p:cNvPr id="327957" name="Freeform 277"/>
            <p:cNvSpPr>
              <a:spLocks/>
            </p:cNvSpPr>
            <p:nvPr/>
          </p:nvSpPr>
          <p:spPr bwMode="auto">
            <a:xfrm>
              <a:off x="2869" y="1626"/>
              <a:ext cx="45" cy="28"/>
            </a:xfrm>
            <a:custGeom>
              <a:avLst/>
              <a:gdLst/>
              <a:ahLst/>
              <a:cxnLst>
                <a:cxn ang="0">
                  <a:pos x="53" y="23"/>
                </a:cxn>
                <a:cxn ang="0">
                  <a:pos x="53" y="38"/>
                </a:cxn>
                <a:cxn ang="0">
                  <a:pos x="29" y="27"/>
                </a:cxn>
                <a:cxn ang="0">
                  <a:pos x="6" y="17"/>
                </a:cxn>
                <a:cxn ang="0">
                  <a:pos x="0" y="6"/>
                </a:cxn>
                <a:cxn ang="0">
                  <a:pos x="17" y="4"/>
                </a:cxn>
                <a:cxn ang="0">
                  <a:pos x="38" y="3"/>
                </a:cxn>
                <a:cxn ang="0">
                  <a:pos x="60" y="0"/>
                </a:cxn>
                <a:cxn ang="0">
                  <a:pos x="53" y="23"/>
                </a:cxn>
              </a:cxnLst>
              <a:rect l="0" t="0" r="r" b="b"/>
              <a:pathLst>
                <a:path w="60" h="38">
                  <a:moveTo>
                    <a:pt x="53" y="23"/>
                  </a:moveTo>
                  <a:lnTo>
                    <a:pt x="53" y="38"/>
                  </a:lnTo>
                  <a:lnTo>
                    <a:pt x="29" y="27"/>
                  </a:lnTo>
                  <a:lnTo>
                    <a:pt x="6" y="17"/>
                  </a:lnTo>
                  <a:lnTo>
                    <a:pt x="0" y="6"/>
                  </a:lnTo>
                  <a:lnTo>
                    <a:pt x="17" y="4"/>
                  </a:lnTo>
                  <a:lnTo>
                    <a:pt x="38" y="3"/>
                  </a:lnTo>
                  <a:lnTo>
                    <a:pt x="60" y="0"/>
                  </a:lnTo>
                  <a:lnTo>
                    <a:pt x="53" y="23"/>
                  </a:lnTo>
                  <a:close/>
                </a:path>
              </a:pathLst>
            </a:custGeom>
            <a:solidFill>
              <a:srgbClr val="DDCC8D"/>
            </a:solidFill>
            <a:ln w="1588">
              <a:solidFill>
                <a:srgbClr val="000000"/>
              </a:solidFill>
              <a:prstDash val="solid"/>
              <a:round/>
              <a:headEnd/>
              <a:tailEnd/>
            </a:ln>
          </p:spPr>
          <p:txBody>
            <a:bodyPr/>
            <a:lstStyle/>
            <a:p>
              <a:endParaRPr lang="en-US"/>
            </a:p>
          </p:txBody>
        </p:sp>
        <p:sp>
          <p:nvSpPr>
            <p:cNvPr id="327958" name="Freeform 278"/>
            <p:cNvSpPr>
              <a:spLocks/>
            </p:cNvSpPr>
            <p:nvPr/>
          </p:nvSpPr>
          <p:spPr bwMode="auto">
            <a:xfrm>
              <a:off x="2805" y="1575"/>
              <a:ext cx="24" cy="41"/>
            </a:xfrm>
            <a:custGeom>
              <a:avLst/>
              <a:gdLst/>
              <a:ahLst/>
              <a:cxnLst>
                <a:cxn ang="0">
                  <a:pos x="17" y="48"/>
                </a:cxn>
                <a:cxn ang="0">
                  <a:pos x="9" y="55"/>
                </a:cxn>
                <a:cxn ang="0">
                  <a:pos x="5" y="43"/>
                </a:cxn>
                <a:cxn ang="0">
                  <a:pos x="2" y="25"/>
                </a:cxn>
                <a:cxn ang="0">
                  <a:pos x="0" y="8"/>
                </a:cxn>
                <a:cxn ang="0">
                  <a:pos x="19" y="0"/>
                </a:cxn>
                <a:cxn ang="0">
                  <a:pos x="31" y="17"/>
                </a:cxn>
                <a:cxn ang="0">
                  <a:pos x="27" y="45"/>
                </a:cxn>
                <a:cxn ang="0">
                  <a:pos x="17" y="48"/>
                </a:cxn>
              </a:cxnLst>
              <a:rect l="0" t="0" r="r" b="b"/>
              <a:pathLst>
                <a:path w="31" h="55">
                  <a:moveTo>
                    <a:pt x="17" y="48"/>
                  </a:moveTo>
                  <a:lnTo>
                    <a:pt x="9" y="55"/>
                  </a:lnTo>
                  <a:lnTo>
                    <a:pt x="5" y="43"/>
                  </a:lnTo>
                  <a:lnTo>
                    <a:pt x="2" y="25"/>
                  </a:lnTo>
                  <a:lnTo>
                    <a:pt x="0" y="8"/>
                  </a:lnTo>
                  <a:lnTo>
                    <a:pt x="19" y="0"/>
                  </a:lnTo>
                  <a:lnTo>
                    <a:pt x="31" y="17"/>
                  </a:lnTo>
                  <a:lnTo>
                    <a:pt x="27" y="45"/>
                  </a:lnTo>
                  <a:lnTo>
                    <a:pt x="17" y="48"/>
                  </a:lnTo>
                  <a:close/>
                </a:path>
              </a:pathLst>
            </a:custGeom>
            <a:solidFill>
              <a:srgbClr val="DDCC8D"/>
            </a:solidFill>
            <a:ln w="1588">
              <a:solidFill>
                <a:srgbClr val="000000"/>
              </a:solidFill>
              <a:prstDash val="solid"/>
              <a:round/>
              <a:headEnd/>
              <a:tailEnd/>
            </a:ln>
          </p:spPr>
          <p:txBody>
            <a:bodyPr/>
            <a:lstStyle/>
            <a:p>
              <a:endParaRPr lang="en-US"/>
            </a:p>
          </p:txBody>
        </p:sp>
        <p:sp>
          <p:nvSpPr>
            <p:cNvPr id="327959" name="Freeform 279"/>
            <p:cNvSpPr>
              <a:spLocks/>
            </p:cNvSpPr>
            <p:nvPr/>
          </p:nvSpPr>
          <p:spPr bwMode="auto">
            <a:xfrm>
              <a:off x="2793" y="1533"/>
              <a:ext cx="1" cy="2"/>
            </a:xfrm>
            <a:custGeom>
              <a:avLst/>
              <a:gdLst/>
              <a:ahLst/>
              <a:cxnLst>
                <a:cxn ang="0">
                  <a:pos x="1" y="1"/>
                </a:cxn>
                <a:cxn ang="0">
                  <a:pos x="1" y="0"/>
                </a:cxn>
                <a:cxn ang="0">
                  <a:pos x="0" y="1"/>
                </a:cxn>
                <a:cxn ang="0">
                  <a:pos x="1" y="1"/>
                </a:cxn>
              </a:cxnLst>
              <a:rect l="0" t="0" r="r" b="b"/>
              <a:pathLst>
                <a:path w="1" h="1">
                  <a:moveTo>
                    <a:pt x="1" y="1"/>
                  </a:moveTo>
                  <a:lnTo>
                    <a:pt x="1" y="0"/>
                  </a:lnTo>
                  <a:lnTo>
                    <a:pt x="0" y="1"/>
                  </a:lnTo>
                  <a:lnTo>
                    <a:pt x="1" y="1"/>
                  </a:lnTo>
                  <a:close/>
                </a:path>
              </a:pathLst>
            </a:custGeom>
            <a:solidFill>
              <a:srgbClr val="DDCC8D"/>
            </a:solidFill>
            <a:ln w="1588">
              <a:solidFill>
                <a:srgbClr val="000000"/>
              </a:solidFill>
              <a:prstDash val="solid"/>
              <a:round/>
              <a:headEnd/>
              <a:tailEnd/>
            </a:ln>
          </p:spPr>
          <p:txBody>
            <a:bodyPr/>
            <a:lstStyle/>
            <a:p>
              <a:endParaRPr lang="en-US"/>
            </a:p>
          </p:txBody>
        </p:sp>
        <p:sp>
          <p:nvSpPr>
            <p:cNvPr id="327960" name="Freeform 280"/>
            <p:cNvSpPr>
              <a:spLocks/>
            </p:cNvSpPr>
            <p:nvPr/>
          </p:nvSpPr>
          <p:spPr bwMode="auto">
            <a:xfrm>
              <a:off x="3064" y="1564"/>
              <a:ext cx="271" cy="103"/>
            </a:xfrm>
            <a:custGeom>
              <a:avLst/>
              <a:gdLst/>
              <a:ahLst/>
              <a:cxnLst>
                <a:cxn ang="0">
                  <a:pos x="243" y="119"/>
                </a:cxn>
                <a:cxn ang="0">
                  <a:pos x="206" y="124"/>
                </a:cxn>
                <a:cxn ang="0">
                  <a:pos x="197" y="141"/>
                </a:cxn>
                <a:cxn ang="0">
                  <a:pos x="195" y="136"/>
                </a:cxn>
                <a:cxn ang="0">
                  <a:pos x="188" y="123"/>
                </a:cxn>
                <a:cxn ang="0">
                  <a:pos x="160" y="127"/>
                </a:cxn>
                <a:cxn ang="0">
                  <a:pos x="124" y="132"/>
                </a:cxn>
                <a:cxn ang="0">
                  <a:pos x="89" y="129"/>
                </a:cxn>
                <a:cxn ang="0">
                  <a:pos x="62" y="127"/>
                </a:cxn>
                <a:cxn ang="0">
                  <a:pos x="41" y="123"/>
                </a:cxn>
                <a:cxn ang="0">
                  <a:pos x="44" y="117"/>
                </a:cxn>
                <a:cxn ang="0">
                  <a:pos x="30" y="108"/>
                </a:cxn>
                <a:cxn ang="0">
                  <a:pos x="23" y="96"/>
                </a:cxn>
                <a:cxn ang="0">
                  <a:pos x="5" y="79"/>
                </a:cxn>
                <a:cxn ang="0">
                  <a:pos x="17" y="83"/>
                </a:cxn>
                <a:cxn ang="0">
                  <a:pos x="13" y="71"/>
                </a:cxn>
                <a:cxn ang="0">
                  <a:pos x="0" y="58"/>
                </a:cxn>
                <a:cxn ang="0">
                  <a:pos x="21" y="39"/>
                </a:cxn>
                <a:cxn ang="0">
                  <a:pos x="50" y="35"/>
                </a:cxn>
                <a:cxn ang="0">
                  <a:pos x="59" y="28"/>
                </a:cxn>
                <a:cxn ang="0">
                  <a:pos x="86" y="21"/>
                </a:cxn>
                <a:cxn ang="0">
                  <a:pos x="129" y="3"/>
                </a:cxn>
                <a:cxn ang="0">
                  <a:pos x="160" y="1"/>
                </a:cxn>
                <a:cxn ang="0">
                  <a:pos x="182" y="11"/>
                </a:cxn>
                <a:cxn ang="0">
                  <a:pos x="230" y="23"/>
                </a:cxn>
                <a:cxn ang="0">
                  <a:pos x="282" y="11"/>
                </a:cxn>
                <a:cxn ang="0">
                  <a:pos x="318" y="18"/>
                </a:cxn>
                <a:cxn ang="0">
                  <a:pos x="334" y="45"/>
                </a:cxn>
                <a:cxn ang="0">
                  <a:pos x="342" y="59"/>
                </a:cxn>
                <a:cxn ang="0">
                  <a:pos x="350" y="95"/>
                </a:cxn>
                <a:cxn ang="0">
                  <a:pos x="351" y="113"/>
                </a:cxn>
                <a:cxn ang="0">
                  <a:pos x="321" y="108"/>
                </a:cxn>
                <a:cxn ang="0">
                  <a:pos x="309" y="111"/>
                </a:cxn>
                <a:cxn ang="0">
                  <a:pos x="272" y="119"/>
                </a:cxn>
              </a:cxnLst>
              <a:rect l="0" t="0" r="r" b="b"/>
              <a:pathLst>
                <a:path w="362" h="141">
                  <a:moveTo>
                    <a:pt x="272" y="119"/>
                  </a:moveTo>
                  <a:lnTo>
                    <a:pt x="243" y="119"/>
                  </a:lnTo>
                  <a:lnTo>
                    <a:pt x="213" y="120"/>
                  </a:lnTo>
                  <a:lnTo>
                    <a:pt x="206" y="124"/>
                  </a:lnTo>
                  <a:lnTo>
                    <a:pt x="204" y="133"/>
                  </a:lnTo>
                  <a:lnTo>
                    <a:pt x="197" y="141"/>
                  </a:lnTo>
                  <a:lnTo>
                    <a:pt x="195" y="139"/>
                  </a:lnTo>
                  <a:lnTo>
                    <a:pt x="195" y="136"/>
                  </a:lnTo>
                  <a:lnTo>
                    <a:pt x="196" y="118"/>
                  </a:lnTo>
                  <a:lnTo>
                    <a:pt x="188" y="123"/>
                  </a:lnTo>
                  <a:lnTo>
                    <a:pt x="174" y="121"/>
                  </a:lnTo>
                  <a:lnTo>
                    <a:pt x="160" y="127"/>
                  </a:lnTo>
                  <a:lnTo>
                    <a:pt x="140" y="137"/>
                  </a:lnTo>
                  <a:lnTo>
                    <a:pt x="124" y="132"/>
                  </a:lnTo>
                  <a:lnTo>
                    <a:pt x="93" y="119"/>
                  </a:lnTo>
                  <a:lnTo>
                    <a:pt x="89" y="129"/>
                  </a:lnTo>
                  <a:lnTo>
                    <a:pt x="80" y="133"/>
                  </a:lnTo>
                  <a:lnTo>
                    <a:pt x="62" y="127"/>
                  </a:lnTo>
                  <a:lnTo>
                    <a:pt x="52" y="121"/>
                  </a:lnTo>
                  <a:lnTo>
                    <a:pt x="41" y="123"/>
                  </a:lnTo>
                  <a:lnTo>
                    <a:pt x="32" y="123"/>
                  </a:lnTo>
                  <a:lnTo>
                    <a:pt x="44" y="117"/>
                  </a:lnTo>
                  <a:lnTo>
                    <a:pt x="28" y="114"/>
                  </a:lnTo>
                  <a:lnTo>
                    <a:pt x="30" y="108"/>
                  </a:lnTo>
                  <a:lnTo>
                    <a:pt x="22" y="100"/>
                  </a:lnTo>
                  <a:lnTo>
                    <a:pt x="23" y="96"/>
                  </a:lnTo>
                  <a:lnTo>
                    <a:pt x="7" y="88"/>
                  </a:lnTo>
                  <a:lnTo>
                    <a:pt x="5" y="79"/>
                  </a:lnTo>
                  <a:lnTo>
                    <a:pt x="10" y="81"/>
                  </a:lnTo>
                  <a:lnTo>
                    <a:pt x="17" y="83"/>
                  </a:lnTo>
                  <a:lnTo>
                    <a:pt x="13" y="75"/>
                  </a:lnTo>
                  <a:lnTo>
                    <a:pt x="13" y="71"/>
                  </a:lnTo>
                  <a:lnTo>
                    <a:pt x="11" y="59"/>
                  </a:lnTo>
                  <a:lnTo>
                    <a:pt x="0" y="58"/>
                  </a:lnTo>
                  <a:lnTo>
                    <a:pt x="1" y="41"/>
                  </a:lnTo>
                  <a:lnTo>
                    <a:pt x="21" y="39"/>
                  </a:lnTo>
                  <a:lnTo>
                    <a:pt x="27" y="34"/>
                  </a:lnTo>
                  <a:lnTo>
                    <a:pt x="50" y="35"/>
                  </a:lnTo>
                  <a:lnTo>
                    <a:pt x="64" y="28"/>
                  </a:lnTo>
                  <a:lnTo>
                    <a:pt x="59" y="28"/>
                  </a:lnTo>
                  <a:lnTo>
                    <a:pt x="50" y="19"/>
                  </a:lnTo>
                  <a:lnTo>
                    <a:pt x="86" y="21"/>
                  </a:lnTo>
                  <a:lnTo>
                    <a:pt x="111" y="5"/>
                  </a:lnTo>
                  <a:lnTo>
                    <a:pt x="129" y="3"/>
                  </a:lnTo>
                  <a:lnTo>
                    <a:pt x="148" y="0"/>
                  </a:lnTo>
                  <a:lnTo>
                    <a:pt x="160" y="1"/>
                  </a:lnTo>
                  <a:lnTo>
                    <a:pt x="173" y="7"/>
                  </a:lnTo>
                  <a:lnTo>
                    <a:pt x="182" y="11"/>
                  </a:lnTo>
                  <a:lnTo>
                    <a:pt x="206" y="17"/>
                  </a:lnTo>
                  <a:lnTo>
                    <a:pt x="230" y="23"/>
                  </a:lnTo>
                  <a:lnTo>
                    <a:pt x="254" y="23"/>
                  </a:lnTo>
                  <a:lnTo>
                    <a:pt x="282" y="11"/>
                  </a:lnTo>
                  <a:lnTo>
                    <a:pt x="306" y="9"/>
                  </a:lnTo>
                  <a:lnTo>
                    <a:pt x="318" y="18"/>
                  </a:lnTo>
                  <a:lnTo>
                    <a:pt x="327" y="33"/>
                  </a:lnTo>
                  <a:lnTo>
                    <a:pt x="334" y="45"/>
                  </a:lnTo>
                  <a:lnTo>
                    <a:pt x="351" y="52"/>
                  </a:lnTo>
                  <a:lnTo>
                    <a:pt x="342" y="59"/>
                  </a:lnTo>
                  <a:lnTo>
                    <a:pt x="345" y="72"/>
                  </a:lnTo>
                  <a:lnTo>
                    <a:pt x="350" y="95"/>
                  </a:lnTo>
                  <a:lnTo>
                    <a:pt x="362" y="111"/>
                  </a:lnTo>
                  <a:lnTo>
                    <a:pt x="351" y="113"/>
                  </a:lnTo>
                  <a:lnTo>
                    <a:pt x="346" y="108"/>
                  </a:lnTo>
                  <a:lnTo>
                    <a:pt x="321" y="108"/>
                  </a:lnTo>
                  <a:lnTo>
                    <a:pt x="315" y="113"/>
                  </a:lnTo>
                  <a:lnTo>
                    <a:pt x="309" y="111"/>
                  </a:lnTo>
                  <a:lnTo>
                    <a:pt x="290" y="115"/>
                  </a:lnTo>
                  <a:lnTo>
                    <a:pt x="272" y="119"/>
                  </a:lnTo>
                  <a:close/>
                </a:path>
              </a:pathLst>
            </a:custGeom>
            <a:solidFill>
              <a:srgbClr val="DDCC8D"/>
            </a:solidFill>
            <a:ln w="1588">
              <a:solidFill>
                <a:srgbClr val="000000"/>
              </a:solidFill>
              <a:prstDash val="solid"/>
              <a:round/>
              <a:headEnd/>
              <a:tailEnd/>
            </a:ln>
          </p:spPr>
          <p:txBody>
            <a:bodyPr/>
            <a:lstStyle/>
            <a:p>
              <a:endParaRPr lang="en-US"/>
            </a:p>
          </p:txBody>
        </p:sp>
        <p:sp>
          <p:nvSpPr>
            <p:cNvPr id="327961" name="Freeform 281"/>
            <p:cNvSpPr>
              <a:spLocks/>
            </p:cNvSpPr>
            <p:nvPr/>
          </p:nvSpPr>
          <p:spPr bwMode="auto">
            <a:xfrm>
              <a:off x="3059" y="1564"/>
              <a:ext cx="41" cy="30"/>
            </a:xfrm>
            <a:custGeom>
              <a:avLst/>
              <a:gdLst/>
              <a:ahLst/>
              <a:cxnLst>
                <a:cxn ang="0">
                  <a:pos x="6" y="0"/>
                </a:cxn>
                <a:cxn ang="0">
                  <a:pos x="4" y="6"/>
                </a:cxn>
                <a:cxn ang="0">
                  <a:pos x="7" y="15"/>
                </a:cxn>
                <a:cxn ang="0">
                  <a:pos x="0" y="28"/>
                </a:cxn>
                <a:cxn ang="0">
                  <a:pos x="12" y="30"/>
                </a:cxn>
                <a:cxn ang="0">
                  <a:pos x="6" y="41"/>
                </a:cxn>
                <a:cxn ang="0">
                  <a:pos x="27" y="25"/>
                </a:cxn>
                <a:cxn ang="0">
                  <a:pos x="55" y="21"/>
                </a:cxn>
                <a:cxn ang="0">
                  <a:pos x="47" y="15"/>
                </a:cxn>
                <a:cxn ang="0">
                  <a:pos x="34" y="0"/>
                </a:cxn>
                <a:cxn ang="0">
                  <a:pos x="6" y="0"/>
                </a:cxn>
              </a:cxnLst>
              <a:rect l="0" t="0" r="r" b="b"/>
              <a:pathLst>
                <a:path w="55" h="41">
                  <a:moveTo>
                    <a:pt x="6" y="0"/>
                  </a:moveTo>
                  <a:lnTo>
                    <a:pt x="4" y="6"/>
                  </a:lnTo>
                  <a:lnTo>
                    <a:pt x="7" y="15"/>
                  </a:lnTo>
                  <a:lnTo>
                    <a:pt x="0" y="28"/>
                  </a:lnTo>
                  <a:lnTo>
                    <a:pt x="12" y="30"/>
                  </a:lnTo>
                  <a:lnTo>
                    <a:pt x="6" y="41"/>
                  </a:lnTo>
                  <a:lnTo>
                    <a:pt x="27" y="25"/>
                  </a:lnTo>
                  <a:lnTo>
                    <a:pt x="55" y="21"/>
                  </a:lnTo>
                  <a:lnTo>
                    <a:pt x="47" y="15"/>
                  </a:lnTo>
                  <a:lnTo>
                    <a:pt x="34" y="0"/>
                  </a:lnTo>
                  <a:lnTo>
                    <a:pt x="6" y="0"/>
                  </a:lnTo>
                  <a:close/>
                </a:path>
              </a:pathLst>
            </a:custGeom>
            <a:solidFill>
              <a:srgbClr val="DDCC8D"/>
            </a:solidFill>
            <a:ln w="1588">
              <a:solidFill>
                <a:srgbClr val="000000"/>
              </a:solidFill>
              <a:prstDash val="solid"/>
              <a:round/>
              <a:headEnd/>
              <a:tailEnd/>
            </a:ln>
          </p:spPr>
          <p:txBody>
            <a:bodyPr/>
            <a:lstStyle/>
            <a:p>
              <a:endParaRPr lang="en-US"/>
            </a:p>
          </p:txBody>
        </p:sp>
        <p:sp>
          <p:nvSpPr>
            <p:cNvPr id="327962" name="Freeform 282"/>
            <p:cNvSpPr>
              <a:spLocks/>
            </p:cNvSpPr>
            <p:nvPr/>
          </p:nvSpPr>
          <p:spPr bwMode="auto">
            <a:xfrm>
              <a:off x="2992" y="1332"/>
              <a:ext cx="119" cy="74"/>
            </a:xfrm>
            <a:custGeom>
              <a:avLst/>
              <a:gdLst/>
              <a:ahLst/>
              <a:cxnLst>
                <a:cxn ang="0">
                  <a:pos x="159" y="56"/>
                </a:cxn>
                <a:cxn ang="0">
                  <a:pos x="153" y="62"/>
                </a:cxn>
                <a:cxn ang="0">
                  <a:pos x="158" y="82"/>
                </a:cxn>
                <a:cxn ang="0">
                  <a:pos x="136" y="93"/>
                </a:cxn>
                <a:cxn ang="0">
                  <a:pos x="137" y="101"/>
                </a:cxn>
                <a:cxn ang="0">
                  <a:pos x="106" y="95"/>
                </a:cxn>
                <a:cxn ang="0">
                  <a:pos x="76" y="89"/>
                </a:cxn>
                <a:cxn ang="0">
                  <a:pos x="45" y="89"/>
                </a:cxn>
                <a:cxn ang="0">
                  <a:pos x="13" y="89"/>
                </a:cxn>
                <a:cxn ang="0">
                  <a:pos x="4" y="82"/>
                </a:cxn>
                <a:cxn ang="0">
                  <a:pos x="15" y="68"/>
                </a:cxn>
                <a:cxn ang="0">
                  <a:pos x="0" y="39"/>
                </a:cxn>
                <a:cxn ang="0">
                  <a:pos x="28" y="21"/>
                </a:cxn>
                <a:cxn ang="0">
                  <a:pos x="53" y="3"/>
                </a:cxn>
                <a:cxn ang="0">
                  <a:pos x="78" y="0"/>
                </a:cxn>
                <a:cxn ang="0">
                  <a:pos x="105" y="5"/>
                </a:cxn>
                <a:cxn ang="0">
                  <a:pos x="132" y="10"/>
                </a:cxn>
                <a:cxn ang="0">
                  <a:pos x="136" y="35"/>
                </a:cxn>
                <a:cxn ang="0">
                  <a:pos x="159" y="56"/>
                </a:cxn>
              </a:cxnLst>
              <a:rect l="0" t="0" r="r" b="b"/>
              <a:pathLst>
                <a:path w="159" h="101">
                  <a:moveTo>
                    <a:pt x="159" y="56"/>
                  </a:moveTo>
                  <a:lnTo>
                    <a:pt x="153" y="62"/>
                  </a:lnTo>
                  <a:lnTo>
                    <a:pt x="158" y="82"/>
                  </a:lnTo>
                  <a:lnTo>
                    <a:pt x="136" y="93"/>
                  </a:lnTo>
                  <a:lnTo>
                    <a:pt x="137" y="101"/>
                  </a:lnTo>
                  <a:lnTo>
                    <a:pt x="106" y="95"/>
                  </a:lnTo>
                  <a:lnTo>
                    <a:pt x="76" y="89"/>
                  </a:lnTo>
                  <a:lnTo>
                    <a:pt x="45" y="89"/>
                  </a:lnTo>
                  <a:lnTo>
                    <a:pt x="13" y="89"/>
                  </a:lnTo>
                  <a:lnTo>
                    <a:pt x="4" y="82"/>
                  </a:lnTo>
                  <a:lnTo>
                    <a:pt x="15" y="68"/>
                  </a:lnTo>
                  <a:lnTo>
                    <a:pt x="0" y="39"/>
                  </a:lnTo>
                  <a:lnTo>
                    <a:pt x="28" y="21"/>
                  </a:lnTo>
                  <a:lnTo>
                    <a:pt x="53" y="3"/>
                  </a:lnTo>
                  <a:lnTo>
                    <a:pt x="78" y="0"/>
                  </a:lnTo>
                  <a:lnTo>
                    <a:pt x="105" y="5"/>
                  </a:lnTo>
                  <a:lnTo>
                    <a:pt x="132" y="10"/>
                  </a:lnTo>
                  <a:lnTo>
                    <a:pt x="136" y="35"/>
                  </a:lnTo>
                  <a:lnTo>
                    <a:pt x="159" y="56"/>
                  </a:lnTo>
                  <a:close/>
                </a:path>
              </a:pathLst>
            </a:custGeom>
            <a:solidFill>
              <a:srgbClr val="DDCC8D"/>
            </a:solidFill>
            <a:ln w="1588">
              <a:solidFill>
                <a:srgbClr val="000000"/>
              </a:solidFill>
              <a:prstDash val="solid"/>
              <a:round/>
              <a:headEnd/>
              <a:tailEnd/>
            </a:ln>
          </p:spPr>
          <p:txBody>
            <a:bodyPr/>
            <a:lstStyle/>
            <a:p>
              <a:endParaRPr lang="en-US"/>
            </a:p>
          </p:txBody>
        </p:sp>
        <p:sp>
          <p:nvSpPr>
            <p:cNvPr id="327963" name="Freeform 283"/>
            <p:cNvSpPr>
              <a:spLocks/>
            </p:cNvSpPr>
            <p:nvPr/>
          </p:nvSpPr>
          <p:spPr bwMode="auto">
            <a:xfrm>
              <a:off x="2795" y="1317"/>
              <a:ext cx="30" cy="34"/>
            </a:xfrm>
            <a:custGeom>
              <a:avLst/>
              <a:gdLst/>
              <a:ahLst/>
              <a:cxnLst>
                <a:cxn ang="0">
                  <a:pos x="24" y="41"/>
                </a:cxn>
                <a:cxn ang="0">
                  <a:pos x="23" y="46"/>
                </a:cxn>
                <a:cxn ang="0">
                  <a:pos x="9" y="44"/>
                </a:cxn>
                <a:cxn ang="0">
                  <a:pos x="6" y="41"/>
                </a:cxn>
                <a:cxn ang="0">
                  <a:pos x="2" y="30"/>
                </a:cxn>
                <a:cxn ang="0">
                  <a:pos x="0" y="8"/>
                </a:cxn>
                <a:cxn ang="0">
                  <a:pos x="11" y="6"/>
                </a:cxn>
                <a:cxn ang="0">
                  <a:pos x="15" y="8"/>
                </a:cxn>
                <a:cxn ang="0">
                  <a:pos x="15" y="4"/>
                </a:cxn>
                <a:cxn ang="0">
                  <a:pos x="28" y="0"/>
                </a:cxn>
                <a:cxn ang="0">
                  <a:pos x="33" y="8"/>
                </a:cxn>
                <a:cxn ang="0">
                  <a:pos x="42" y="8"/>
                </a:cxn>
                <a:cxn ang="0">
                  <a:pos x="38" y="17"/>
                </a:cxn>
                <a:cxn ang="0">
                  <a:pos x="27" y="28"/>
                </a:cxn>
                <a:cxn ang="0">
                  <a:pos x="27" y="30"/>
                </a:cxn>
                <a:cxn ang="0">
                  <a:pos x="24" y="41"/>
                </a:cxn>
              </a:cxnLst>
              <a:rect l="0" t="0" r="r" b="b"/>
              <a:pathLst>
                <a:path w="42" h="46">
                  <a:moveTo>
                    <a:pt x="24" y="41"/>
                  </a:moveTo>
                  <a:lnTo>
                    <a:pt x="23" y="46"/>
                  </a:lnTo>
                  <a:lnTo>
                    <a:pt x="9" y="44"/>
                  </a:lnTo>
                  <a:lnTo>
                    <a:pt x="6" y="41"/>
                  </a:lnTo>
                  <a:lnTo>
                    <a:pt x="2" y="30"/>
                  </a:lnTo>
                  <a:lnTo>
                    <a:pt x="0" y="8"/>
                  </a:lnTo>
                  <a:lnTo>
                    <a:pt x="11" y="6"/>
                  </a:lnTo>
                  <a:lnTo>
                    <a:pt x="15" y="8"/>
                  </a:lnTo>
                  <a:lnTo>
                    <a:pt x="15" y="4"/>
                  </a:lnTo>
                  <a:lnTo>
                    <a:pt x="28" y="0"/>
                  </a:lnTo>
                  <a:lnTo>
                    <a:pt x="33" y="8"/>
                  </a:lnTo>
                  <a:lnTo>
                    <a:pt x="42" y="8"/>
                  </a:lnTo>
                  <a:lnTo>
                    <a:pt x="38" y="17"/>
                  </a:lnTo>
                  <a:lnTo>
                    <a:pt x="27" y="28"/>
                  </a:lnTo>
                  <a:lnTo>
                    <a:pt x="27" y="30"/>
                  </a:lnTo>
                  <a:lnTo>
                    <a:pt x="24" y="41"/>
                  </a:lnTo>
                  <a:close/>
                </a:path>
              </a:pathLst>
            </a:custGeom>
            <a:solidFill>
              <a:srgbClr val="DDCC8D"/>
            </a:solidFill>
            <a:ln w="1588">
              <a:solidFill>
                <a:srgbClr val="000000"/>
              </a:solidFill>
              <a:prstDash val="solid"/>
              <a:round/>
              <a:headEnd/>
              <a:tailEnd/>
            </a:ln>
          </p:spPr>
          <p:txBody>
            <a:bodyPr/>
            <a:lstStyle/>
            <a:p>
              <a:endParaRPr lang="en-US"/>
            </a:p>
          </p:txBody>
        </p:sp>
        <p:sp>
          <p:nvSpPr>
            <p:cNvPr id="327964" name="Freeform 284"/>
            <p:cNvSpPr>
              <a:spLocks/>
            </p:cNvSpPr>
            <p:nvPr/>
          </p:nvSpPr>
          <p:spPr bwMode="auto">
            <a:xfrm>
              <a:off x="2831" y="1330"/>
              <a:ext cx="19" cy="18"/>
            </a:xfrm>
            <a:custGeom>
              <a:avLst/>
              <a:gdLst/>
              <a:ahLst/>
              <a:cxnLst>
                <a:cxn ang="0">
                  <a:pos x="25" y="8"/>
                </a:cxn>
                <a:cxn ang="0">
                  <a:pos x="24" y="5"/>
                </a:cxn>
                <a:cxn ang="0">
                  <a:pos x="16" y="0"/>
                </a:cxn>
                <a:cxn ang="0">
                  <a:pos x="15" y="7"/>
                </a:cxn>
                <a:cxn ang="0">
                  <a:pos x="10" y="7"/>
                </a:cxn>
                <a:cxn ang="0">
                  <a:pos x="2" y="4"/>
                </a:cxn>
                <a:cxn ang="0">
                  <a:pos x="0" y="7"/>
                </a:cxn>
                <a:cxn ang="0">
                  <a:pos x="0" y="12"/>
                </a:cxn>
                <a:cxn ang="0">
                  <a:pos x="13" y="24"/>
                </a:cxn>
                <a:cxn ang="0">
                  <a:pos x="19" y="19"/>
                </a:cxn>
                <a:cxn ang="0">
                  <a:pos x="19" y="14"/>
                </a:cxn>
                <a:cxn ang="0">
                  <a:pos x="25" y="8"/>
                </a:cxn>
              </a:cxnLst>
              <a:rect l="0" t="0" r="r" b="b"/>
              <a:pathLst>
                <a:path w="25" h="24">
                  <a:moveTo>
                    <a:pt x="25" y="8"/>
                  </a:moveTo>
                  <a:lnTo>
                    <a:pt x="24" y="5"/>
                  </a:lnTo>
                  <a:lnTo>
                    <a:pt x="16" y="0"/>
                  </a:lnTo>
                  <a:lnTo>
                    <a:pt x="15" y="7"/>
                  </a:lnTo>
                  <a:lnTo>
                    <a:pt x="10" y="7"/>
                  </a:lnTo>
                  <a:lnTo>
                    <a:pt x="2" y="4"/>
                  </a:lnTo>
                  <a:lnTo>
                    <a:pt x="0" y="7"/>
                  </a:lnTo>
                  <a:lnTo>
                    <a:pt x="0" y="12"/>
                  </a:lnTo>
                  <a:lnTo>
                    <a:pt x="13" y="24"/>
                  </a:lnTo>
                  <a:lnTo>
                    <a:pt x="19" y="19"/>
                  </a:lnTo>
                  <a:lnTo>
                    <a:pt x="19" y="14"/>
                  </a:lnTo>
                  <a:lnTo>
                    <a:pt x="25" y="8"/>
                  </a:lnTo>
                  <a:close/>
                </a:path>
              </a:pathLst>
            </a:custGeom>
            <a:solidFill>
              <a:srgbClr val="DDCC8D"/>
            </a:solidFill>
            <a:ln w="1588">
              <a:solidFill>
                <a:srgbClr val="000000"/>
              </a:solidFill>
              <a:prstDash val="solid"/>
              <a:round/>
              <a:headEnd/>
              <a:tailEnd/>
            </a:ln>
          </p:spPr>
          <p:txBody>
            <a:bodyPr/>
            <a:lstStyle/>
            <a:p>
              <a:endParaRPr lang="en-US"/>
            </a:p>
          </p:txBody>
        </p:sp>
        <p:sp>
          <p:nvSpPr>
            <p:cNvPr id="327965" name="Freeform 285"/>
            <p:cNvSpPr>
              <a:spLocks/>
            </p:cNvSpPr>
            <p:nvPr/>
          </p:nvSpPr>
          <p:spPr bwMode="auto">
            <a:xfrm>
              <a:off x="2797" y="1305"/>
              <a:ext cx="26" cy="16"/>
            </a:xfrm>
            <a:custGeom>
              <a:avLst/>
              <a:gdLst/>
              <a:ahLst/>
              <a:cxnLst>
                <a:cxn ang="0">
                  <a:pos x="29" y="16"/>
                </a:cxn>
                <a:cxn ang="0">
                  <a:pos x="2" y="17"/>
                </a:cxn>
                <a:cxn ang="0">
                  <a:pos x="0" y="23"/>
                </a:cxn>
                <a:cxn ang="0">
                  <a:pos x="1" y="13"/>
                </a:cxn>
                <a:cxn ang="0">
                  <a:pos x="18" y="11"/>
                </a:cxn>
                <a:cxn ang="0">
                  <a:pos x="35" y="0"/>
                </a:cxn>
                <a:cxn ang="0">
                  <a:pos x="29" y="16"/>
                </a:cxn>
              </a:cxnLst>
              <a:rect l="0" t="0" r="r" b="b"/>
              <a:pathLst>
                <a:path w="35" h="23">
                  <a:moveTo>
                    <a:pt x="29" y="16"/>
                  </a:moveTo>
                  <a:lnTo>
                    <a:pt x="2" y="17"/>
                  </a:lnTo>
                  <a:lnTo>
                    <a:pt x="0" y="23"/>
                  </a:lnTo>
                  <a:lnTo>
                    <a:pt x="1" y="13"/>
                  </a:lnTo>
                  <a:lnTo>
                    <a:pt x="18" y="11"/>
                  </a:lnTo>
                  <a:lnTo>
                    <a:pt x="35" y="0"/>
                  </a:lnTo>
                  <a:lnTo>
                    <a:pt x="29" y="16"/>
                  </a:lnTo>
                  <a:close/>
                </a:path>
              </a:pathLst>
            </a:custGeom>
            <a:solidFill>
              <a:srgbClr val="DDCC8D"/>
            </a:solidFill>
            <a:ln w="1588">
              <a:solidFill>
                <a:srgbClr val="000000"/>
              </a:solidFill>
              <a:prstDash val="solid"/>
              <a:round/>
              <a:headEnd/>
              <a:tailEnd/>
            </a:ln>
          </p:spPr>
          <p:txBody>
            <a:bodyPr/>
            <a:lstStyle/>
            <a:p>
              <a:endParaRPr lang="en-US"/>
            </a:p>
          </p:txBody>
        </p:sp>
        <p:sp>
          <p:nvSpPr>
            <p:cNvPr id="327966" name="Freeform 286"/>
            <p:cNvSpPr>
              <a:spLocks/>
            </p:cNvSpPr>
            <p:nvPr/>
          </p:nvSpPr>
          <p:spPr bwMode="auto">
            <a:xfrm>
              <a:off x="2815" y="1340"/>
              <a:ext cx="14" cy="6"/>
            </a:xfrm>
            <a:custGeom>
              <a:avLst/>
              <a:gdLst/>
              <a:ahLst/>
              <a:cxnLst>
                <a:cxn ang="0">
                  <a:pos x="18" y="4"/>
                </a:cxn>
                <a:cxn ang="0">
                  <a:pos x="12" y="0"/>
                </a:cxn>
                <a:cxn ang="0">
                  <a:pos x="0" y="0"/>
                </a:cxn>
                <a:cxn ang="0">
                  <a:pos x="13" y="9"/>
                </a:cxn>
                <a:cxn ang="0">
                  <a:pos x="18" y="4"/>
                </a:cxn>
              </a:cxnLst>
              <a:rect l="0" t="0" r="r" b="b"/>
              <a:pathLst>
                <a:path w="18" h="9">
                  <a:moveTo>
                    <a:pt x="18" y="4"/>
                  </a:moveTo>
                  <a:lnTo>
                    <a:pt x="12" y="0"/>
                  </a:lnTo>
                  <a:lnTo>
                    <a:pt x="0" y="0"/>
                  </a:lnTo>
                  <a:lnTo>
                    <a:pt x="13" y="9"/>
                  </a:lnTo>
                  <a:lnTo>
                    <a:pt x="18" y="4"/>
                  </a:lnTo>
                  <a:close/>
                </a:path>
              </a:pathLst>
            </a:custGeom>
            <a:solidFill>
              <a:srgbClr val="DDCC8D"/>
            </a:solidFill>
            <a:ln w="1588">
              <a:solidFill>
                <a:srgbClr val="000000"/>
              </a:solidFill>
              <a:prstDash val="solid"/>
              <a:round/>
              <a:headEnd/>
              <a:tailEnd/>
            </a:ln>
          </p:spPr>
          <p:txBody>
            <a:bodyPr/>
            <a:lstStyle/>
            <a:p>
              <a:endParaRPr lang="en-US"/>
            </a:p>
          </p:txBody>
        </p:sp>
        <p:sp>
          <p:nvSpPr>
            <p:cNvPr id="327967" name="Freeform 287"/>
            <p:cNvSpPr>
              <a:spLocks/>
            </p:cNvSpPr>
            <p:nvPr/>
          </p:nvSpPr>
          <p:spPr bwMode="auto">
            <a:xfrm>
              <a:off x="2843" y="1349"/>
              <a:ext cx="3" cy="3"/>
            </a:xfrm>
            <a:custGeom>
              <a:avLst/>
              <a:gdLst/>
              <a:ahLst/>
              <a:cxnLst>
                <a:cxn ang="0">
                  <a:pos x="4" y="2"/>
                </a:cxn>
                <a:cxn ang="0">
                  <a:pos x="0" y="0"/>
                </a:cxn>
                <a:cxn ang="0">
                  <a:pos x="0" y="4"/>
                </a:cxn>
                <a:cxn ang="0">
                  <a:pos x="4" y="2"/>
                </a:cxn>
              </a:cxnLst>
              <a:rect l="0" t="0" r="r" b="b"/>
              <a:pathLst>
                <a:path w="4" h="4">
                  <a:moveTo>
                    <a:pt x="4" y="2"/>
                  </a:moveTo>
                  <a:lnTo>
                    <a:pt x="0" y="0"/>
                  </a:lnTo>
                  <a:lnTo>
                    <a:pt x="0" y="4"/>
                  </a:lnTo>
                  <a:lnTo>
                    <a:pt x="4" y="2"/>
                  </a:lnTo>
                  <a:close/>
                </a:path>
              </a:pathLst>
            </a:custGeom>
            <a:solidFill>
              <a:srgbClr val="DDCC8D"/>
            </a:solidFill>
            <a:ln w="1588">
              <a:solidFill>
                <a:srgbClr val="000000"/>
              </a:solidFill>
              <a:prstDash val="solid"/>
              <a:round/>
              <a:headEnd/>
              <a:tailEnd/>
            </a:ln>
          </p:spPr>
          <p:txBody>
            <a:bodyPr/>
            <a:lstStyle/>
            <a:p>
              <a:endParaRPr lang="en-US"/>
            </a:p>
          </p:txBody>
        </p:sp>
        <p:sp>
          <p:nvSpPr>
            <p:cNvPr id="327968" name="Freeform 288"/>
            <p:cNvSpPr>
              <a:spLocks/>
            </p:cNvSpPr>
            <p:nvPr/>
          </p:nvSpPr>
          <p:spPr bwMode="auto">
            <a:xfrm>
              <a:off x="2982" y="1276"/>
              <a:ext cx="57" cy="27"/>
            </a:xfrm>
            <a:custGeom>
              <a:avLst/>
              <a:gdLst/>
              <a:ahLst/>
              <a:cxnLst>
                <a:cxn ang="0">
                  <a:pos x="76" y="22"/>
                </a:cxn>
                <a:cxn ang="0">
                  <a:pos x="71" y="2"/>
                </a:cxn>
                <a:cxn ang="0">
                  <a:pos x="30" y="0"/>
                </a:cxn>
                <a:cxn ang="0">
                  <a:pos x="0" y="8"/>
                </a:cxn>
                <a:cxn ang="0">
                  <a:pos x="2" y="16"/>
                </a:cxn>
                <a:cxn ang="0">
                  <a:pos x="13" y="28"/>
                </a:cxn>
                <a:cxn ang="0">
                  <a:pos x="18" y="27"/>
                </a:cxn>
                <a:cxn ang="0">
                  <a:pos x="43" y="32"/>
                </a:cxn>
                <a:cxn ang="0">
                  <a:pos x="68" y="36"/>
                </a:cxn>
                <a:cxn ang="0">
                  <a:pos x="76" y="22"/>
                </a:cxn>
              </a:cxnLst>
              <a:rect l="0" t="0" r="r" b="b"/>
              <a:pathLst>
                <a:path w="76" h="36">
                  <a:moveTo>
                    <a:pt x="76" y="22"/>
                  </a:moveTo>
                  <a:lnTo>
                    <a:pt x="71" y="2"/>
                  </a:lnTo>
                  <a:lnTo>
                    <a:pt x="30" y="0"/>
                  </a:lnTo>
                  <a:lnTo>
                    <a:pt x="0" y="8"/>
                  </a:lnTo>
                  <a:lnTo>
                    <a:pt x="2" y="16"/>
                  </a:lnTo>
                  <a:lnTo>
                    <a:pt x="13" y="28"/>
                  </a:lnTo>
                  <a:lnTo>
                    <a:pt x="18" y="27"/>
                  </a:lnTo>
                  <a:lnTo>
                    <a:pt x="43" y="32"/>
                  </a:lnTo>
                  <a:lnTo>
                    <a:pt x="68" y="36"/>
                  </a:lnTo>
                  <a:lnTo>
                    <a:pt x="76" y="22"/>
                  </a:lnTo>
                  <a:close/>
                </a:path>
              </a:pathLst>
            </a:custGeom>
            <a:solidFill>
              <a:srgbClr val="DDCC8D"/>
            </a:solidFill>
            <a:ln w="1588">
              <a:solidFill>
                <a:srgbClr val="000000"/>
              </a:solidFill>
              <a:prstDash val="solid"/>
              <a:round/>
              <a:headEnd/>
              <a:tailEnd/>
            </a:ln>
          </p:spPr>
          <p:txBody>
            <a:bodyPr/>
            <a:lstStyle/>
            <a:p>
              <a:endParaRPr lang="en-US"/>
            </a:p>
          </p:txBody>
        </p:sp>
        <p:sp>
          <p:nvSpPr>
            <p:cNvPr id="327969" name="Freeform 289"/>
            <p:cNvSpPr>
              <a:spLocks/>
            </p:cNvSpPr>
            <p:nvPr/>
          </p:nvSpPr>
          <p:spPr bwMode="auto">
            <a:xfrm>
              <a:off x="2957" y="1297"/>
              <a:ext cx="93" cy="36"/>
            </a:xfrm>
            <a:custGeom>
              <a:avLst/>
              <a:gdLst/>
              <a:ahLst/>
              <a:cxnLst>
                <a:cxn ang="0">
                  <a:pos x="64" y="36"/>
                </a:cxn>
                <a:cxn ang="0">
                  <a:pos x="35" y="40"/>
                </a:cxn>
                <a:cxn ang="0">
                  <a:pos x="6" y="43"/>
                </a:cxn>
                <a:cxn ang="0">
                  <a:pos x="0" y="45"/>
                </a:cxn>
                <a:cxn ang="0">
                  <a:pos x="9" y="16"/>
                </a:cxn>
                <a:cxn ang="0">
                  <a:pos x="24" y="15"/>
                </a:cxn>
                <a:cxn ang="0">
                  <a:pos x="46" y="28"/>
                </a:cxn>
                <a:cxn ang="0">
                  <a:pos x="56" y="21"/>
                </a:cxn>
                <a:cxn ang="0">
                  <a:pos x="52" y="0"/>
                </a:cxn>
                <a:cxn ang="0">
                  <a:pos x="77" y="5"/>
                </a:cxn>
                <a:cxn ang="0">
                  <a:pos x="102" y="9"/>
                </a:cxn>
                <a:cxn ang="0">
                  <a:pos x="112" y="24"/>
                </a:cxn>
                <a:cxn ang="0">
                  <a:pos x="125" y="49"/>
                </a:cxn>
                <a:cxn ang="0">
                  <a:pos x="100" y="52"/>
                </a:cxn>
                <a:cxn ang="0">
                  <a:pos x="64" y="36"/>
                </a:cxn>
              </a:cxnLst>
              <a:rect l="0" t="0" r="r" b="b"/>
              <a:pathLst>
                <a:path w="125" h="52">
                  <a:moveTo>
                    <a:pt x="64" y="36"/>
                  </a:moveTo>
                  <a:lnTo>
                    <a:pt x="35" y="40"/>
                  </a:lnTo>
                  <a:lnTo>
                    <a:pt x="6" y="43"/>
                  </a:lnTo>
                  <a:lnTo>
                    <a:pt x="0" y="45"/>
                  </a:lnTo>
                  <a:lnTo>
                    <a:pt x="9" y="16"/>
                  </a:lnTo>
                  <a:lnTo>
                    <a:pt x="24" y="15"/>
                  </a:lnTo>
                  <a:lnTo>
                    <a:pt x="46" y="28"/>
                  </a:lnTo>
                  <a:lnTo>
                    <a:pt x="56" y="21"/>
                  </a:lnTo>
                  <a:lnTo>
                    <a:pt x="52" y="0"/>
                  </a:lnTo>
                  <a:lnTo>
                    <a:pt x="77" y="5"/>
                  </a:lnTo>
                  <a:lnTo>
                    <a:pt x="102" y="9"/>
                  </a:lnTo>
                  <a:lnTo>
                    <a:pt x="112" y="24"/>
                  </a:lnTo>
                  <a:lnTo>
                    <a:pt x="125" y="49"/>
                  </a:lnTo>
                  <a:lnTo>
                    <a:pt x="100" y="52"/>
                  </a:lnTo>
                  <a:lnTo>
                    <a:pt x="64" y="36"/>
                  </a:lnTo>
                  <a:close/>
                </a:path>
              </a:pathLst>
            </a:custGeom>
            <a:solidFill>
              <a:srgbClr val="DDCC8D"/>
            </a:solidFill>
            <a:ln w="1588">
              <a:solidFill>
                <a:srgbClr val="000000"/>
              </a:solidFill>
              <a:prstDash val="solid"/>
              <a:round/>
              <a:headEnd/>
              <a:tailEnd/>
            </a:ln>
          </p:spPr>
          <p:txBody>
            <a:bodyPr/>
            <a:lstStyle/>
            <a:p>
              <a:endParaRPr lang="en-US"/>
            </a:p>
          </p:txBody>
        </p:sp>
        <p:sp>
          <p:nvSpPr>
            <p:cNvPr id="327970" name="Freeform 290"/>
            <p:cNvSpPr>
              <a:spLocks/>
            </p:cNvSpPr>
            <p:nvPr/>
          </p:nvSpPr>
          <p:spPr bwMode="auto">
            <a:xfrm>
              <a:off x="2957" y="1323"/>
              <a:ext cx="75" cy="36"/>
            </a:xfrm>
            <a:custGeom>
              <a:avLst/>
              <a:gdLst/>
              <a:ahLst/>
              <a:cxnLst>
                <a:cxn ang="0">
                  <a:pos x="5" y="37"/>
                </a:cxn>
                <a:cxn ang="0">
                  <a:pos x="0" y="9"/>
                </a:cxn>
                <a:cxn ang="0">
                  <a:pos x="6" y="7"/>
                </a:cxn>
                <a:cxn ang="0">
                  <a:pos x="35" y="4"/>
                </a:cxn>
                <a:cxn ang="0">
                  <a:pos x="64" y="0"/>
                </a:cxn>
                <a:cxn ang="0">
                  <a:pos x="100" y="16"/>
                </a:cxn>
                <a:cxn ang="0">
                  <a:pos x="75" y="34"/>
                </a:cxn>
                <a:cxn ang="0">
                  <a:pos x="47" y="52"/>
                </a:cxn>
                <a:cxn ang="0">
                  <a:pos x="32" y="51"/>
                </a:cxn>
                <a:cxn ang="0">
                  <a:pos x="32" y="42"/>
                </a:cxn>
                <a:cxn ang="0">
                  <a:pos x="16" y="40"/>
                </a:cxn>
                <a:cxn ang="0">
                  <a:pos x="5" y="37"/>
                </a:cxn>
              </a:cxnLst>
              <a:rect l="0" t="0" r="r" b="b"/>
              <a:pathLst>
                <a:path w="100" h="52">
                  <a:moveTo>
                    <a:pt x="5" y="37"/>
                  </a:moveTo>
                  <a:lnTo>
                    <a:pt x="0" y="9"/>
                  </a:lnTo>
                  <a:lnTo>
                    <a:pt x="6" y="7"/>
                  </a:lnTo>
                  <a:lnTo>
                    <a:pt x="35" y="4"/>
                  </a:lnTo>
                  <a:lnTo>
                    <a:pt x="64" y="0"/>
                  </a:lnTo>
                  <a:lnTo>
                    <a:pt x="100" y="16"/>
                  </a:lnTo>
                  <a:lnTo>
                    <a:pt x="75" y="34"/>
                  </a:lnTo>
                  <a:lnTo>
                    <a:pt x="47" y="52"/>
                  </a:lnTo>
                  <a:lnTo>
                    <a:pt x="32" y="51"/>
                  </a:lnTo>
                  <a:lnTo>
                    <a:pt x="32" y="42"/>
                  </a:lnTo>
                  <a:lnTo>
                    <a:pt x="16" y="40"/>
                  </a:lnTo>
                  <a:lnTo>
                    <a:pt x="5" y="37"/>
                  </a:lnTo>
                  <a:close/>
                </a:path>
              </a:pathLst>
            </a:custGeom>
            <a:solidFill>
              <a:srgbClr val="DDCC8D"/>
            </a:solidFill>
            <a:ln w="1588">
              <a:solidFill>
                <a:srgbClr val="000000"/>
              </a:solidFill>
              <a:prstDash val="solid"/>
              <a:round/>
              <a:headEnd/>
              <a:tailEnd/>
            </a:ln>
          </p:spPr>
          <p:txBody>
            <a:bodyPr/>
            <a:lstStyle/>
            <a:p>
              <a:endParaRPr lang="en-US"/>
            </a:p>
          </p:txBody>
        </p:sp>
        <p:sp>
          <p:nvSpPr>
            <p:cNvPr id="327971" name="Freeform 291"/>
            <p:cNvSpPr>
              <a:spLocks/>
            </p:cNvSpPr>
            <p:nvPr/>
          </p:nvSpPr>
          <p:spPr bwMode="auto">
            <a:xfrm>
              <a:off x="2735" y="1374"/>
              <a:ext cx="50" cy="42"/>
            </a:xfrm>
            <a:custGeom>
              <a:avLst/>
              <a:gdLst/>
              <a:ahLst/>
              <a:cxnLst>
                <a:cxn ang="0">
                  <a:pos x="49" y="34"/>
                </a:cxn>
                <a:cxn ang="0">
                  <a:pos x="64" y="25"/>
                </a:cxn>
                <a:cxn ang="0">
                  <a:pos x="59" y="17"/>
                </a:cxn>
                <a:cxn ang="0">
                  <a:pos x="66" y="2"/>
                </a:cxn>
                <a:cxn ang="0">
                  <a:pos x="44" y="0"/>
                </a:cxn>
                <a:cxn ang="0">
                  <a:pos x="22" y="14"/>
                </a:cxn>
                <a:cxn ang="0">
                  <a:pos x="6" y="37"/>
                </a:cxn>
                <a:cxn ang="0">
                  <a:pos x="0" y="44"/>
                </a:cxn>
                <a:cxn ang="0">
                  <a:pos x="14" y="44"/>
                </a:cxn>
                <a:cxn ang="0">
                  <a:pos x="37" y="47"/>
                </a:cxn>
                <a:cxn ang="0">
                  <a:pos x="41" y="54"/>
                </a:cxn>
                <a:cxn ang="0">
                  <a:pos x="47" y="59"/>
                </a:cxn>
                <a:cxn ang="0">
                  <a:pos x="49" y="34"/>
                </a:cxn>
              </a:cxnLst>
              <a:rect l="0" t="0" r="r" b="b"/>
              <a:pathLst>
                <a:path w="66" h="59">
                  <a:moveTo>
                    <a:pt x="49" y="34"/>
                  </a:moveTo>
                  <a:lnTo>
                    <a:pt x="64" y="25"/>
                  </a:lnTo>
                  <a:lnTo>
                    <a:pt x="59" y="17"/>
                  </a:lnTo>
                  <a:lnTo>
                    <a:pt x="66" y="2"/>
                  </a:lnTo>
                  <a:lnTo>
                    <a:pt x="44" y="0"/>
                  </a:lnTo>
                  <a:lnTo>
                    <a:pt x="22" y="14"/>
                  </a:lnTo>
                  <a:lnTo>
                    <a:pt x="6" y="37"/>
                  </a:lnTo>
                  <a:lnTo>
                    <a:pt x="0" y="44"/>
                  </a:lnTo>
                  <a:lnTo>
                    <a:pt x="14" y="44"/>
                  </a:lnTo>
                  <a:lnTo>
                    <a:pt x="37" y="47"/>
                  </a:lnTo>
                  <a:lnTo>
                    <a:pt x="41" y="54"/>
                  </a:lnTo>
                  <a:lnTo>
                    <a:pt x="47" y="59"/>
                  </a:lnTo>
                  <a:lnTo>
                    <a:pt x="49" y="34"/>
                  </a:lnTo>
                  <a:close/>
                </a:path>
              </a:pathLst>
            </a:custGeom>
            <a:solidFill>
              <a:srgbClr val="DDCC8D"/>
            </a:solidFill>
            <a:ln w="1588">
              <a:solidFill>
                <a:srgbClr val="000000"/>
              </a:solidFill>
              <a:prstDash val="solid"/>
              <a:round/>
              <a:headEnd/>
              <a:tailEnd/>
            </a:ln>
          </p:spPr>
          <p:txBody>
            <a:bodyPr/>
            <a:lstStyle/>
            <a:p>
              <a:endParaRPr lang="en-US"/>
            </a:p>
          </p:txBody>
        </p:sp>
        <p:sp>
          <p:nvSpPr>
            <p:cNvPr id="327972" name="Freeform 292"/>
            <p:cNvSpPr>
              <a:spLocks/>
            </p:cNvSpPr>
            <p:nvPr/>
          </p:nvSpPr>
          <p:spPr bwMode="auto">
            <a:xfrm>
              <a:off x="2874" y="1352"/>
              <a:ext cx="135" cy="93"/>
            </a:xfrm>
            <a:custGeom>
              <a:avLst/>
              <a:gdLst/>
              <a:ahLst/>
              <a:cxnLst>
                <a:cxn ang="0">
                  <a:pos x="74" y="6"/>
                </a:cxn>
                <a:cxn ang="0">
                  <a:pos x="71" y="0"/>
                </a:cxn>
                <a:cxn ang="0">
                  <a:pos x="48" y="1"/>
                </a:cxn>
                <a:cxn ang="0">
                  <a:pos x="24" y="10"/>
                </a:cxn>
                <a:cxn ang="0">
                  <a:pos x="0" y="14"/>
                </a:cxn>
                <a:cxn ang="0">
                  <a:pos x="7" y="22"/>
                </a:cxn>
                <a:cxn ang="0">
                  <a:pos x="2" y="23"/>
                </a:cxn>
                <a:cxn ang="0">
                  <a:pos x="4" y="43"/>
                </a:cxn>
                <a:cxn ang="0">
                  <a:pos x="14" y="68"/>
                </a:cxn>
                <a:cxn ang="0">
                  <a:pos x="17" y="86"/>
                </a:cxn>
                <a:cxn ang="0">
                  <a:pos x="20" y="85"/>
                </a:cxn>
                <a:cxn ang="0">
                  <a:pos x="43" y="94"/>
                </a:cxn>
                <a:cxn ang="0">
                  <a:pos x="48" y="101"/>
                </a:cxn>
                <a:cxn ang="0">
                  <a:pos x="58" y="100"/>
                </a:cxn>
                <a:cxn ang="0">
                  <a:pos x="70" y="100"/>
                </a:cxn>
                <a:cxn ang="0">
                  <a:pos x="91" y="115"/>
                </a:cxn>
                <a:cxn ang="0">
                  <a:pos x="112" y="116"/>
                </a:cxn>
                <a:cxn ang="0">
                  <a:pos x="115" y="121"/>
                </a:cxn>
                <a:cxn ang="0">
                  <a:pos x="131" y="120"/>
                </a:cxn>
                <a:cxn ang="0">
                  <a:pos x="160" y="126"/>
                </a:cxn>
                <a:cxn ang="0">
                  <a:pos x="162" y="120"/>
                </a:cxn>
                <a:cxn ang="0">
                  <a:pos x="178" y="96"/>
                </a:cxn>
                <a:cxn ang="0">
                  <a:pos x="180" y="85"/>
                </a:cxn>
                <a:cxn ang="0">
                  <a:pos x="170" y="61"/>
                </a:cxn>
                <a:cxn ang="0">
                  <a:pos x="161" y="54"/>
                </a:cxn>
                <a:cxn ang="0">
                  <a:pos x="172" y="40"/>
                </a:cxn>
                <a:cxn ang="0">
                  <a:pos x="157" y="11"/>
                </a:cxn>
                <a:cxn ang="0">
                  <a:pos x="125" y="8"/>
                </a:cxn>
                <a:cxn ang="0">
                  <a:pos x="92" y="6"/>
                </a:cxn>
                <a:cxn ang="0">
                  <a:pos x="74" y="6"/>
                </a:cxn>
              </a:cxnLst>
              <a:rect l="0" t="0" r="r" b="b"/>
              <a:pathLst>
                <a:path w="180" h="126">
                  <a:moveTo>
                    <a:pt x="74" y="6"/>
                  </a:moveTo>
                  <a:lnTo>
                    <a:pt x="71" y="0"/>
                  </a:lnTo>
                  <a:lnTo>
                    <a:pt x="48" y="1"/>
                  </a:lnTo>
                  <a:lnTo>
                    <a:pt x="24" y="10"/>
                  </a:lnTo>
                  <a:lnTo>
                    <a:pt x="0" y="14"/>
                  </a:lnTo>
                  <a:lnTo>
                    <a:pt x="7" y="22"/>
                  </a:lnTo>
                  <a:lnTo>
                    <a:pt x="2" y="23"/>
                  </a:lnTo>
                  <a:lnTo>
                    <a:pt x="4" y="43"/>
                  </a:lnTo>
                  <a:lnTo>
                    <a:pt x="14" y="68"/>
                  </a:lnTo>
                  <a:lnTo>
                    <a:pt x="17" y="86"/>
                  </a:lnTo>
                  <a:lnTo>
                    <a:pt x="20" y="85"/>
                  </a:lnTo>
                  <a:lnTo>
                    <a:pt x="43" y="94"/>
                  </a:lnTo>
                  <a:lnTo>
                    <a:pt x="48" y="101"/>
                  </a:lnTo>
                  <a:lnTo>
                    <a:pt x="58" y="100"/>
                  </a:lnTo>
                  <a:lnTo>
                    <a:pt x="70" y="100"/>
                  </a:lnTo>
                  <a:lnTo>
                    <a:pt x="91" y="115"/>
                  </a:lnTo>
                  <a:lnTo>
                    <a:pt x="112" y="116"/>
                  </a:lnTo>
                  <a:lnTo>
                    <a:pt x="115" y="121"/>
                  </a:lnTo>
                  <a:lnTo>
                    <a:pt x="131" y="120"/>
                  </a:lnTo>
                  <a:lnTo>
                    <a:pt x="160" y="126"/>
                  </a:lnTo>
                  <a:lnTo>
                    <a:pt x="162" y="120"/>
                  </a:lnTo>
                  <a:lnTo>
                    <a:pt x="178" y="96"/>
                  </a:lnTo>
                  <a:lnTo>
                    <a:pt x="180" y="85"/>
                  </a:lnTo>
                  <a:lnTo>
                    <a:pt x="170" y="61"/>
                  </a:lnTo>
                  <a:lnTo>
                    <a:pt x="161" y="54"/>
                  </a:lnTo>
                  <a:lnTo>
                    <a:pt x="172" y="40"/>
                  </a:lnTo>
                  <a:lnTo>
                    <a:pt x="157" y="11"/>
                  </a:lnTo>
                  <a:lnTo>
                    <a:pt x="125" y="8"/>
                  </a:lnTo>
                  <a:lnTo>
                    <a:pt x="92" y="6"/>
                  </a:lnTo>
                  <a:lnTo>
                    <a:pt x="74" y="6"/>
                  </a:lnTo>
                  <a:close/>
                </a:path>
              </a:pathLst>
            </a:custGeom>
            <a:solidFill>
              <a:srgbClr val="DDCC8D"/>
            </a:solidFill>
            <a:ln w="1588">
              <a:solidFill>
                <a:srgbClr val="000000"/>
              </a:solidFill>
              <a:prstDash val="solid"/>
              <a:round/>
              <a:headEnd/>
              <a:tailEnd/>
            </a:ln>
          </p:spPr>
          <p:txBody>
            <a:bodyPr/>
            <a:lstStyle/>
            <a:p>
              <a:endParaRPr lang="en-US"/>
            </a:p>
          </p:txBody>
        </p:sp>
        <p:sp>
          <p:nvSpPr>
            <p:cNvPr id="327973" name="Freeform 293"/>
            <p:cNvSpPr>
              <a:spLocks/>
            </p:cNvSpPr>
            <p:nvPr/>
          </p:nvSpPr>
          <p:spPr bwMode="auto">
            <a:xfrm>
              <a:off x="2967" y="1459"/>
              <a:ext cx="133" cy="76"/>
            </a:xfrm>
            <a:custGeom>
              <a:avLst/>
              <a:gdLst/>
              <a:ahLst/>
              <a:cxnLst>
                <a:cxn ang="0">
                  <a:pos x="162" y="85"/>
                </a:cxn>
                <a:cxn ang="0">
                  <a:pos x="160" y="103"/>
                </a:cxn>
                <a:cxn ang="0">
                  <a:pos x="125" y="95"/>
                </a:cxn>
                <a:cxn ang="0">
                  <a:pos x="95" y="105"/>
                </a:cxn>
                <a:cxn ang="0">
                  <a:pos x="74" y="101"/>
                </a:cxn>
                <a:cxn ang="0">
                  <a:pos x="54" y="97"/>
                </a:cxn>
                <a:cxn ang="0">
                  <a:pos x="49" y="91"/>
                </a:cxn>
                <a:cxn ang="0">
                  <a:pos x="48" y="84"/>
                </a:cxn>
                <a:cxn ang="0">
                  <a:pos x="42" y="82"/>
                </a:cxn>
                <a:cxn ang="0">
                  <a:pos x="36" y="82"/>
                </a:cxn>
                <a:cxn ang="0">
                  <a:pos x="27" y="77"/>
                </a:cxn>
                <a:cxn ang="0">
                  <a:pos x="0" y="48"/>
                </a:cxn>
                <a:cxn ang="0">
                  <a:pos x="11" y="46"/>
                </a:cxn>
                <a:cxn ang="0">
                  <a:pos x="25" y="25"/>
                </a:cxn>
                <a:cxn ang="0">
                  <a:pos x="43" y="7"/>
                </a:cxn>
                <a:cxn ang="0">
                  <a:pos x="44" y="6"/>
                </a:cxn>
                <a:cxn ang="0">
                  <a:pos x="79" y="10"/>
                </a:cxn>
                <a:cxn ang="0">
                  <a:pos x="109" y="0"/>
                </a:cxn>
                <a:cxn ang="0">
                  <a:pos x="111" y="0"/>
                </a:cxn>
                <a:cxn ang="0">
                  <a:pos x="125" y="13"/>
                </a:cxn>
                <a:cxn ang="0">
                  <a:pos x="138" y="27"/>
                </a:cxn>
                <a:cxn ang="0">
                  <a:pos x="144" y="46"/>
                </a:cxn>
                <a:cxn ang="0">
                  <a:pos x="150" y="65"/>
                </a:cxn>
                <a:cxn ang="0">
                  <a:pos x="164" y="66"/>
                </a:cxn>
                <a:cxn ang="0">
                  <a:pos x="175" y="69"/>
                </a:cxn>
                <a:cxn ang="0">
                  <a:pos x="176" y="75"/>
                </a:cxn>
                <a:cxn ang="0">
                  <a:pos x="168" y="79"/>
                </a:cxn>
                <a:cxn ang="0">
                  <a:pos x="166" y="77"/>
                </a:cxn>
                <a:cxn ang="0">
                  <a:pos x="162" y="85"/>
                </a:cxn>
              </a:cxnLst>
              <a:rect l="0" t="0" r="r" b="b"/>
              <a:pathLst>
                <a:path w="176" h="105">
                  <a:moveTo>
                    <a:pt x="162" y="85"/>
                  </a:moveTo>
                  <a:lnTo>
                    <a:pt x="160" y="103"/>
                  </a:lnTo>
                  <a:lnTo>
                    <a:pt x="125" y="95"/>
                  </a:lnTo>
                  <a:lnTo>
                    <a:pt x="95" y="105"/>
                  </a:lnTo>
                  <a:lnTo>
                    <a:pt x="74" y="101"/>
                  </a:lnTo>
                  <a:lnTo>
                    <a:pt x="54" y="97"/>
                  </a:lnTo>
                  <a:lnTo>
                    <a:pt x="49" y="91"/>
                  </a:lnTo>
                  <a:lnTo>
                    <a:pt x="48" y="84"/>
                  </a:lnTo>
                  <a:lnTo>
                    <a:pt x="42" y="82"/>
                  </a:lnTo>
                  <a:lnTo>
                    <a:pt x="36" y="82"/>
                  </a:lnTo>
                  <a:lnTo>
                    <a:pt x="27" y="77"/>
                  </a:lnTo>
                  <a:lnTo>
                    <a:pt x="0" y="48"/>
                  </a:lnTo>
                  <a:lnTo>
                    <a:pt x="11" y="46"/>
                  </a:lnTo>
                  <a:lnTo>
                    <a:pt x="25" y="25"/>
                  </a:lnTo>
                  <a:lnTo>
                    <a:pt x="43" y="7"/>
                  </a:lnTo>
                  <a:lnTo>
                    <a:pt x="44" y="6"/>
                  </a:lnTo>
                  <a:lnTo>
                    <a:pt x="79" y="10"/>
                  </a:lnTo>
                  <a:lnTo>
                    <a:pt x="109" y="0"/>
                  </a:lnTo>
                  <a:lnTo>
                    <a:pt x="111" y="0"/>
                  </a:lnTo>
                  <a:lnTo>
                    <a:pt x="125" y="13"/>
                  </a:lnTo>
                  <a:lnTo>
                    <a:pt x="138" y="27"/>
                  </a:lnTo>
                  <a:lnTo>
                    <a:pt x="144" y="46"/>
                  </a:lnTo>
                  <a:lnTo>
                    <a:pt x="150" y="65"/>
                  </a:lnTo>
                  <a:lnTo>
                    <a:pt x="164" y="66"/>
                  </a:lnTo>
                  <a:lnTo>
                    <a:pt x="175" y="69"/>
                  </a:lnTo>
                  <a:lnTo>
                    <a:pt x="176" y="75"/>
                  </a:lnTo>
                  <a:lnTo>
                    <a:pt x="168" y="79"/>
                  </a:lnTo>
                  <a:lnTo>
                    <a:pt x="166" y="77"/>
                  </a:lnTo>
                  <a:lnTo>
                    <a:pt x="162" y="85"/>
                  </a:lnTo>
                  <a:close/>
                </a:path>
              </a:pathLst>
            </a:custGeom>
            <a:solidFill>
              <a:srgbClr val="DDCC8D"/>
            </a:solidFill>
            <a:ln w="1588">
              <a:solidFill>
                <a:srgbClr val="000000"/>
              </a:solidFill>
              <a:prstDash val="solid"/>
              <a:round/>
              <a:headEnd/>
              <a:tailEnd/>
            </a:ln>
          </p:spPr>
          <p:txBody>
            <a:bodyPr/>
            <a:lstStyle/>
            <a:p>
              <a:endParaRPr lang="en-US"/>
            </a:p>
          </p:txBody>
        </p:sp>
        <p:sp>
          <p:nvSpPr>
            <p:cNvPr id="327974" name="Freeform 294"/>
            <p:cNvSpPr>
              <a:spLocks/>
            </p:cNvSpPr>
            <p:nvPr/>
          </p:nvSpPr>
          <p:spPr bwMode="auto">
            <a:xfrm>
              <a:off x="2854" y="1414"/>
              <a:ext cx="88" cy="39"/>
            </a:xfrm>
            <a:custGeom>
              <a:avLst/>
              <a:gdLst/>
              <a:ahLst/>
              <a:cxnLst>
                <a:cxn ang="0">
                  <a:pos x="98" y="16"/>
                </a:cxn>
                <a:cxn ang="0">
                  <a:pos x="119" y="31"/>
                </a:cxn>
                <a:cxn ang="0">
                  <a:pos x="119" y="34"/>
                </a:cxn>
                <a:cxn ang="0">
                  <a:pos x="113" y="38"/>
                </a:cxn>
                <a:cxn ang="0">
                  <a:pos x="108" y="40"/>
                </a:cxn>
                <a:cxn ang="0">
                  <a:pos x="108" y="42"/>
                </a:cxn>
                <a:cxn ang="0">
                  <a:pos x="102" y="48"/>
                </a:cxn>
                <a:cxn ang="0">
                  <a:pos x="93" y="50"/>
                </a:cxn>
                <a:cxn ang="0">
                  <a:pos x="87" y="50"/>
                </a:cxn>
                <a:cxn ang="0">
                  <a:pos x="81" y="49"/>
                </a:cxn>
                <a:cxn ang="0">
                  <a:pos x="52" y="46"/>
                </a:cxn>
                <a:cxn ang="0">
                  <a:pos x="41" y="54"/>
                </a:cxn>
                <a:cxn ang="0">
                  <a:pos x="32" y="49"/>
                </a:cxn>
                <a:cxn ang="0">
                  <a:pos x="5" y="25"/>
                </a:cxn>
                <a:cxn ang="0">
                  <a:pos x="0" y="17"/>
                </a:cxn>
                <a:cxn ang="0">
                  <a:pos x="41" y="0"/>
                </a:cxn>
                <a:cxn ang="0">
                  <a:pos x="45" y="2"/>
                </a:cxn>
                <a:cxn ang="0">
                  <a:pos x="48" y="1"/>
                </a:cxn>
                <a:cxn ang="0">
                  <a:pos x="71" y="10"/>
                </a:cxn>
                <a:cxn ang="0">
                  <a:pos x="76" y="17"/>
                </a:cxn>
                <a:cxn ang="0">
                  <a:pos x="86" y="16"/>
                </a:cxn>
                <a:cxn ang="0">
                  <a:pos x="98" y="16"/>
                </a:cxn>
              </a:cxnLst>
              <a:rect l="0" t="0" r="r" b="b"/>
              <a:pathLst>
                <a:path w="119" h="54">
                  <a:moveTo>
                    <a:pt x="98" y="16"/>
                  </a:moveTo>
                  <a:lnTo>
                    <a:pt x="119" y="31"/>
                  </a:lnTo>
                  <a:lnTo>
                    <a:pt x="119" y="34"/>
                  </a:lnTo>
                  <a:lnTo>
                    <a:pt x="113" y="38"/>
                  </a:lnTo>
                  <a:lnTo>
                    <a:pt x="108" y="40"/>
                  </a:lnTo>
                  <a:lnTo>
                    <a:pt x="108" y="42"/>
                  </a:lnTo>
                  <a:lnTo>
                    <a:pt x="102" y="48"/>
                  </a:lnTo>
                  <a:lnTo>
                    <a:pt x="93" y="50"/>
                  </a:lnTo>
                  <a:lnTo>
                    <a:pt x="87" y="50"/>
                  </a:lnTo>
                  <a:lnTo>
                    <a:pt x="81" y="49"/>
                  </a:lnTo>
                  <a:lnTo>
                    <a:pt x="52" y="46"/>
                  </a:lnTo>
                  <a:lnTo>
                    <a:pt x="41" y="54"/>
                  </a:lnTo>
                  <a:lnTo>
                    <a:pt x="32" y="49"/>
                  </a:lnTo>
                  <a:lnTo>
                    <a:pt x="5" y="25"/>
                  </a:lnTo>
                  <a:lnTo>
                    <a:pt x="0" y="17"/>
                  </a:lnTo>
                  <a:lnTo>
                    <a:pt x="41" y="0"/>
                  </a:lnTo>
                  <a:lnTo>
                    <a:pt x="45" y="2"/>
                  </a:lnTo>
                  <a:lnTo>
                    <a:pt x="48" y="1"/>
                  </a:lnTo>
                  <a:lnTo>
                    <a:pt x="71" y="10"/>
                  </a:lnTo>
                  <a:lnTo>
                    <a:pt x="76" y="17"/>
                  </a:lnTo>
                  <a:lnTo>
                    <a:pt x="86" y="16"/>
                  </a:lnTo>
                  <a:lnTo>
                    <a:pt x="98" y="16"/>
                  </a:lnTo>
                  <a:close/>
                </a:path>
              </a:pathLst>
            </a:custGeom>
            <a:solidFill>
              <a:srgbClr val="DDCC8D"/>
            </a:solidFill>
            <a:ln w="1588">
              <a:solidFill>
                <a:srgbClr val="000000"/>
              </a:solidFill>
              <a:prstDash val="solid"/>
              <a:round/>
              <a:headEnd/>
              <a:tailEnd/>
            </a:ln>
          </p:spPr>
          <p:txBody>
            <a:bodyPr/>
            <a:lstStyle/>
            <a:p>
              <a:endParaRPr lang="en-US"/>
            </a:p>
          </p:txBody>
        </p:sp>
        <p:sp>
          <p:nvSpPr>
            <p:cNvPr id="327975" name="Freeform 295"/>
            <p:cNvSpPr>
              <a:spLocks/>
            </p:cNvSpPr>
            <p:nvPr/>
          </p:nvSpPr>
          <p:spPr bwMode="auto">
            <a:xfrm>
              <a:off x="2722" y="1406"/>
              <a:ext cx="50" cy="31"/>
            </a:xfrm>
            <a:custGeom>
              <a:avLst/>
              <a:gdLst/>
              <a:ahLst/>
              <a:cxnLst>
                <a:cxn ang="0">
                  <a:pos x="14" y="0"/>
                </a:cxn>
                <a:cxn ang="0">
                  <a:pos x="0" y="8"/>
                </a:cxn>
                <a:cxn ang="0">
                  <a:pos x="6" y="15"/>
                </a:cxn>
                <a:cxn ang="0">
                  <a:pos x="30" y="30"/>
                </a:cxn>
                <a:cxn ang="0">
                  <a:pos x="38" y="29"/>
                </a:cxn>
                <a:cxn ang="0">
                  <a:pos x="39" y="32"/>
                </a:cxn>
                <a:cxn ang="0">
                  <a:pos x="57" y="41"/>
                </a:cxn>
                <a:cxn ang="0">
                  <a:pos x="58" y="41"/>
                </a:cxn>
                <a:cxn ang="0">
                  <a:pos x="58" y="39"/>
                </a:cxn>
                <a:cxn ang="0">
                  <a:pos x="63" y="28"/>
                </a:cxn>
                <a:cxn ang="0">
                  <a:pos x="64" y="17"/>
                </a:cxn>
                <a:cxn ang="0">
                  <a:pos x="61" y="15"/>
                </a:cxn>
                <a:cxn ang="0">
                  <a:pos x="55" y="10"/>
                </a:cxn>
                <a:cxn ang="0">
                  <a:pos x="51" y="3"/>
                </a:cxn>
                <a:cxn ang="0">
                  <a:pos x="28" y="0"/>
                </a:cxn>
                <a:cxn ang="0">
                  <a:pos x="14" y="0"/>
                </a:cxn>
              </a:cxnLst>
              <a:rect l="0" t="0" r="r" b="b"/>
              <a:pathLst>
                <a:path w="64" h="41">
                  <a:moveTo>
                    <a:pt x="14" y="0"/>
                  </a:moveTo>
                  <a:lnTo>
                    <a:pt x="0" y="8"/>
                  </a:lnTo>
                  <a:lnTo>
                    <a:pt x="6" y="15"/>
                  </a:lnTo>
                  <a:lnTo>
                    <a:pt x="30" y="30"/>
                  </a:lnTo>
                  <a:lnTo>
                    <a:pt x="38" y="29"/>
                  </a:lnTo>
                  <a:lnTo>
                    <a:pt x="39" y="32"/>
                  </a:lnTo>
                  <a:lnTo>
                    <a:pt x="57" y="41"/>
                  </a:lnTo>
                  <a:lnTo>
                    <a:pt x="58" y="41"/>
                  </a:lnTo>
                  <a:lnTo>
                    <a:pt x="58" y="39"/>
                  </a:lnTo>
                  <a:lnTo>
                    <a:pt x="63" y="28"/>
                  </a:lnTo>
                  <a:lnTo>
                    <a:pt x="64" y="17"/>
                  </a:lnTo>
                  <a:lnTo>
                    <a:pt x="61" y="15"/>
                  </a:lnTo>
                  <a:lnTo>
                    <a:pt x="55" y="10"/>
                  </a:lnTo>
                  <a:lnTo>
                    <a:pt x="51" y="3"/>
                  </a:lnTo>
                  <a:lnTo>
                    <a:pt x="28" y="0"/>
                  </a:lnTo>
                  <a:lnTo>
                    <a:pt x="14" y="0"/>
                  </a:lnTo>
                  <a:close/>
                </a:path>
              </a:pathLst>
            </a:custGeom>
            <a:solidFill>
              <a:srgbClr val="DDCC8D"/>
            </a:solidFill>
            <a:ln w="1588">
              <a:solidFill>
                <a:srgbClr val="000000"/>
              </a:solidFill>
              <a:prstDash val="solid"/>
              <a:round/>
              <a:headEnd/>
              <a:tailEnd/>
            </a:ln>
          </p:spPr>
          <p:txBody>
            <a:bodyPr/>
            <a:lstStyle/>
            <a:p>
              <a:endParaRPr lang="en-US"/>
            </a:p>
          </p:txBody>
        </p:sp>
        <p:sp>
          <p:nvSpPr>
            <p:cNvPr id="327976" name="Freeform 296"/>
            <p:cNvSpPr>
              <a:spLocks/>
            </p:cNvSpPr>
            <p:nvPr/>
          </p:nvSpPr>
          <p:spPr bwMode="auto">
            <a:xfrm>
              <a:off x="2769" y="1349"/>
              <a:ext cx="118" cy="123"/>
            </a:xfrm>
            <a:custGeom>
              <a:avLst/>
              <a:gdLst/>
              <a:ahLst/>
              <a:cxnLst>
                <a:cxn ang="0">
                  <a:pos x="38" y="32"/>
                </a:cxn>
                <a:cxn ang="0">
                  <a:pos x="41" y="32"/>
                </a:cxn>
                <a:cxn ang="0">
                  <a:pos x="41" y="28"/>
                </a:cxn>
                <a:cxn ang="0">
                  <a:pos x="48" y="24"/>
                </a:cxn>
                <a:cxn ang="0">
                  <a:pos x="60" y="29"/>
                </a:cxn>
                <a:cxn ang="0">
                  <a:pos x="53" y="23"/>
                </a:cxn>
                <a:cxn ang="0">
                  <a:pos x="47" y="14"/>
                </a:cxn>
                <a:cxn ang="0">
                  <a:pos x="47" y="11"/>
                </a:cxn>
                <a:cxn ang="0">
                  <a:pos x="42" y="0"/>
                </a:cxn>
                <a:cxn ang="0">
                  <a:pos x="56" y="2"/>
                </a:cxn>
                <a:cxn ang="0">
                  <a:pos x="60" y="3"/>
                </a:cxn>
                <a:cxn ang="0">
                  <a:pos x="63" y="10"/>
                </a:cxn>
                <a:cxn ang="0">
                  <a:pos x="81" y="11"/>
                </a:cxn>
                <a:cxn ang="0">
                  <a:pos x="81" y="18"/>
                </a:cxn>
                <a:cxn ang="0">
                  <a:pos x="87" y="21"/>
                </a:cxn>
                <a:cxn ang="0">
                  <a:pos x="111" y="10"/>
                </a:cxn>
                <a:cxn ang="0">
                  <a:pos x="110" y="11"/>
                </a:cxn>
                <a:cxn ang="0">
                  <a:pos x="132" y="20"/>
                </a:cxn>
                <a:cxn ang="0">
                  <a:pos x="139" y="18"/>
                </a:cxn>
                <a:cxn ang="0">
                  <a:pos x="146" y="26"/>
                </a:cxn>
                <a:cxn ang="0">
                  <a:pos x="141" y="27"/>
                </a:cxn>
                <a:cxn ang="0">
                  <a:pos x="143" y="47"/>
                </a:cxn>
                <a:cxn ang="0">
                  <a:pos x="153" y="72"/>
                </a:cxn>
                <a:cxn ang="0">
                  <a:pos x="156" y="90"/>
                </a:cxn>
                <a:cxn ang="0">
                  <a:pos x="152" y="88"/>
                </a:cxn>
                <a:cxn ang="0">
                  <a:pos x="111" y="105"/>
                </a:cxn>
                <a:cxn ang="0">
                  <a:pos x="116" y="113"/>
                </a:cxn>
                <a:cxn ang="0">
                  <a:pos x="143" y="137"/>
                </a:cxn>
                <a:cxn ang="0">
                  <a:pos x="127" y="150"/>
                </a:cxn>
                <a:cxn ang="0">
                  <a:pos x="131" y="162"/>
                </a:cxn>
                <a:cxn ang="0">
                  <a:pos x="125" y="165"/>
                </a:cxn>
                <a:cxn ang="0">
                  <a:pos x="103" y="165"/>
                </a:cxn>
                <a:cxn ang="0">
                  <a:pos x="89" y="165"/>
                </a:cxn>
                <a:cxn ang="0">
                  <a:pos x="83" y="168"/>
                </a:cxn>
                <a:cxn ang="0">
                  <a:pos x="67" y="166"/>
                </a:cxn>
                <a:cxn ang="0">
                  <a:pos x="49" y="162"/>
                </a:cxn>
                <a:cxn ang="0">
                  <a:pos x="31" y="165"/>
                </a:cxn>
                <a:cxn ang="0">
                  <a:pos x="38" y="132"/>
                </a:cxn>
                <a:cxn ang="0">
                  <a:pos x="11" y="123"/>
                </a:cxn>
                <a:cxn ang="0">
                  <a:pos x="7" y="122"/>
                </a:cxn>
                <a:cxn ang="0">
                  <a:pos x="7" y="119"/>
                </a:cxn>
                <a:cxn ang="0">
                  <a:pos x="2" y="106"/>
                </a:cxn>
                <a:cxn ang="0">
                  <a:pos x="3" y="95"/>
                </a:cxn>
                <a:cxn ang="0">
                  <a:pos x="0" y="93"/>
                </a:cxn>
                <a:cxn ang="0">
                  <a:pos x="2" y="68"/>
                </a:cxn>
                <a:cxn ang="0">
                  <a:pos x="17" y="59"/>
                </a:cxn>
                <a:cxn ang="0">
                  <a:pos x="12" y="51"/>
                </a:cxn>
                <a:cxn ang="0">
                  <a:pos x="19" y="36"/>
                </a:cxn>
                <a:cxn ang="0">
                  <a:pos x="15" y="35"/>
                </a:cxn>
                <a:cxn ang="0">
                  <a:pos x="19" y="28"/>
                </a:cxn>
                <a:cxn ang="0">
                  <a:pos x="38" y="32"/>
                </a:cxn>
              </a:cxnLst>
              <a:rect l="0" t="0" r="r" b="b"/>
              <a:pathLst>
                <a:path w="156" h="168">
                  <a:moveTo>
                    <a:pt x="38" y="32"/>
                  </a:moveTo>
                  <a:lnTo>
                    <a:pt x="41" y="32"/>
                  </a:lnTo>
                  <a:lnTo>
                    <a:pt x="41" y="28"/>
                  </a:lnTo>
                  <a:lnTo>
                    <a:pt x="48" y="24"/>
                  </a:lnTo>
                  <a:lnTo>
                    <a:pt x="60" y="29"/>
                  </a:lnTo>
                  <a:lnTo>
                    <a:pt x="53" y="23"/>
                  </a:lnTo>
                  <a:lnTo>
                    <a:pt x="47" y="14"/>
                  </a:lnTo>
                  <a:lnTo>
                    <a:pt x="47" y="11"/>
                  </a:lnTo>
                  <a:lnTo>
                    <a:pt x="42" y="0"/>
                  </a:lnTo>
                  <a:lnTo>
                    <a:pt x="56" y="2"/>
                  </a:lnTo>
                  <a:lnTo>
                    <a:pt x="60" y="3"/>
                  </a:lnTo>
                  <a:lnTo>
                    <a:pt x="63" y="10"/>
                  </a:lnTo>
                  <a:lnTo>
                    <a:pt x="81" y="11"/>
                  </a:lnTo>
                  <a:lnTo>
                    <a:pt x="81" y="18"/>
                  </a:lnTo>
                  <a:lnTo>
                    <a:pt x="87" y="21"/>
                  </a:lnTo>
                  <a:lnTo>
                    <a:pt x="111" y="10"/>
                  </a:lnTo>
                  <a:lnTo>
                    <a:pt x="110" y="11"/>
                  </a:lnTo>
                  <a:lnTo>
                    <a:pt x="132" y="20"/>
                  </a:lnTo>
                  <a:lnTo>
                    <a:pt x="139" y="18"/>
                  </a:lnTo>
                  <a:lnTo>
                    <a:pt x="146" y="26"/>
                  </a:lnTo>
                  <a:lnTo>
                    <a:pt x="141" y="27"/>
                  </a:lnTo>
                  <a:lnTo>
                    <a:pt x="143" y="47"/>
                  </a:lnTo>
                  <a:lnTo>
                    <a:pt x="153" y="72"/>
                  </a:lnTo>
                  <a:lnTo>
                    <a:pt x="156" y="90"/>
                  </a:lnTo>
                  <a:lnTo>
                    <a:pt x="152" y="88"/>
                  </a:lnTo>
                  <a:lnTo>
                    <a:pt x="111" y="105"/>
                  </a:lnTo>
                  <a:lnTo>
                    <a:pt x="116" y="113"/>
                  </a:lnTo>
                  <a:lnTo>
                    <a:pt x="143" y="137"/>
                  </a:lnTo>
                  <a:lnTo>
                    <a:pt x="127" y="150"/>
                  </a:lnTo>
                  <a:lnTo>
                    <a:pt x="131" y="162"/>
                  </a:lnTo>
                  <a:lnTo>
                    <a:pt x="125" y="165"/>
                  </a:lnTo>
                  <a:lnTo>
                    <a:pt x="103" y="165"/>
                  </a:lnTo>
                  <a:lnTo>
                    <a:pt x="89" y="165"/>
                  </a:lnTo>
                  <a:lnTo>
                    <a:pt x="83" y="168"/>
                  </a:lnTo>
                  <a:lnTo>
                    <a:pt x="67" y="166"/>
                  </a:lnTo>
                  <a:lnTo>
                    <a:pt x="49" y="162"/>
                  </a:lnTo>
                  <a:lnTo>
                    <a:pt x="31" y="165"/>
                  </a:lnTo>
                  <a:lnTo>
                    <a:pt x="38" y="132"/>
                  </a:lnTo>
                  <a:lnTo>
                    <a:pt x="11" y="123"/>
                  </a:lnTo>
                  <a:lnTo>
                    <a:pt x="7" y="122"/>
                  </a:lnTo>
                  <a:lnTo>
                    <a:pt x="7" y="119"/>
                  </a:lnTo>
                  <a:lnTo>
                    <a:pt x="2" y="106"/>
                  </a:lnTo>
                  <a:lnTo>
                    <a:pt x="3" y="95"/>
                  </a:lnTo>
                  <a:lnTo>
                    <a:pt x="0" y="93"/>
                  </a:lnTo>
                  <a:lnTo>
                    <a:pt x="2" y="68"/>
                  </a:lnTo>
                  <a:lnTo>
                    <a:pt x="17" y="59"/>
                  </a:lnTo>
                  <a:lnTo>
                    <a:pt x="12" y="51"/>
                  </a:lnTo>
                  <a:lnTo>
                    <a:pt x="19" y="36"/>
                  </a:lnTo>
                  <a:lnTo>
                    <a:pt x="15" y="35"/>
                  </a:lnTo>
                  <a:lnTo>
                    <a:pt x="19" y="28"/>
                  </a:lnTo>
                  <a:lnTo>
                    <a:pt x="38" y="32"/>
                  </a:lnTo>
                  <a:close/>
                </a:path>
              </a:pathLst>
            </a:custGeom>
            <a:solidFill>
              <a:srgbClr val="DDCC8D"/>
            </a:solidFill>
            <a:ln w="1588">
              <a:solidFill>
                <a:srgbClr val="000000"/>
              </a:solidFill>
              <a:prstDash val="solid"/>
              <a:round/>
              <a:headEnd/>
              <a:tailEnd/>
            </a:ln>
          </p:spPr>
          <p:txBody>
            <a:bodyPr/>
            <a:lstStyle/>
            <a:p>
              <a:endParaRPr lang="en-US"/>
            </a:p>
          </p:txBody>
        </p:sp>
        <p:sp>
          <p:nvSpPr>
            <p:cNvPr id="327977" name="Freeform 297"/>
            <p:cNvSpPr>
              <a:spLocks/>
            </p:cNvSpPr>
            <p:nvPr/>
          </p:nvSpPr>
          <p:spPr bwMode="auto">
            <a:xfrm>
              <a:off x="2860" y="1355"/>
              <a:ext cx="7" cy="3"/>
            </a:xfrm>
            <a:custGeom>
              <a:avLst/>
              <a:gdLst/>
              <a:ahLst/>
              <a:cxnLst>
                <a:cxn ang="0">
                  <a:pos x="0" y="4"/>
                </a:cxn>
                <a:cxn ang="0">
                  <a:pos x="11" y="4"/>
                </a:cxn>
                <a:cxn ang="0">
                  <a:pos x="6" y="0"/>
                </a:cxn>
                <a:cxn ang="0">
                  <a:pos x="0" y="4"/>
                </a:cxn>
              </a:cxnLst>
              <a:rect l="0" t="0" r="r" b="b"/>
              <a:pathLst>
                <a:path w="11" h="4">
                  <a:moveTo>
                    <a:pt x="0" y="4"/>
                  </a:moveTo>
                  <a:lnTo>
                    <a:pt x="11" y="4"/>
                  </a:lnTo>
                  <a:lnTo>
                    <a:pt x="6" y="0"/>
                  </a:lnTo>
                  <a:lnTo>
                    <a:pt x="0" y="4"/>
                  </a:lnTo>
                  <a:close/>
                </a:path>
              </a:pathLst>
            </a:custGeom>
            <a:solidFill>
              <a:srgbClr val="DDCC8D"/>
            </a:solidFill>
            <a:ln w="1588">
              <a:solidFill>
                <a:srgbClr val="000000"/>
              </a:solidFill>
              <a:prstDash val="solid"/>
              <a:round/>
              <a:headEnd/>
              <a:tailEnd/>
            </a:ln>
          </p:spPr>
          <p:txBody>
            <a:bodyPr/>
            <a:lstStyle/>
            <a:p>
              <a:endParaRPr lang="en-US"/>
            </a:p>
          </p:txBody>
        </p:sp>
        <p:sp>
          <p:nvSpPr>
            <p:cNvPr id="327978" name="Freeform 298"/>
            <p:cNvSpPr>
              <a:spLocks/>
            </p:cNvSpPr>
            <p:nvPr/>
          </p:nvSpPr>
          <p:spPr bwMode="auto">
            <a:xfrm>
              <a:off x="2768" y="1427"/>
              <a:ext cx="7" cy="12"/>
            </a:xfrm>
            <a:custGeom>
              <a:avLst/>
              <a:gdLst/>
              <a:ahLst/>
              <a:cxnLst>
                <a:cxn ang="0">
                  <a:pos x="5" y="0"/>
                </a:cxn>
                <a:cxn ang="0">
                  <a:pos x="0" y="11"/>
                </a:cxn>
                <a:cxn ang="0">
                  <a:pos x="0" y="13"/>
                </a:cxn>
                <a:cxn ang="0">
                  <a:pos x="10" y="16"/>
                </a:cxn>
                <a:cxn ang="0">
                  <a:pos x="10" y="13"/>
                </a:cxn>
                <a:cxn ang="0">
                  <a:pos x="5" y="0"/>
                </a:cxn>
              </a:cxnLst>
              <a:rect l="0" t="0" r="r" b="b"/>
              <a:pathLst>
                <a:path w="10" h="16">
                  <a:moveTo>
                    <a:pt x="5" y="0"/>
                  </a:moveTo>
                  <a:lnTo>
                    <a:pt x="0" y="11"/>
                  </a:lnTo>
                  <a:lnTo>
                    <a:pt x="0" y="13"/>
                  </a:lnTo>
                  <a:lnTo>
                    <a:pt x="10" y="16"/>
                  </a:lnTo>
                  <a:lnTo>
                    <a:pt x="10" y="13"/>
                  </a:lnTo>
                  <a:lnTo>
                    <a:pt x="5" y="0"/>
                  </a:lnTo>
                  <a:close/>
                </a:path>
              </a:pathLst>
            </a:custGeom>
            <a:solidFill>
              <a:srgbClr val="DDCC8D"/>
            </a:solidFill>
            <a:ln w="1588">
              <a:solidFill>
                <a:srgbClr val="000000"/>
              </a:solidFill>
              <a:prstDash val="solid"/>
              <a:round/>
              <a:headEnd/>
              <a:tailEnd/>
            </a:ln>
          </p:spPr>
          <p:txBody>
            <a:bodyPr/>
            <a:lstStyle/>
            <a:p>
              <a:endParaRPr lang="en-US"/>
            </a:p>
          </p:txBody>
        </p:sp>
        <p:sp>
          <p:nvSpPr>
            <p:cNvPr id="327979" name="Freeform 299"/>
            <p:cNvSpPr>
              <a:spLocks/>
            </p:cNvSpPr>
            <p:nvPr/>
          </p:nvSpPr>
          <p:spPr bwMode="auto">
            <a:xfrm>
              <a:off x="3050" y="1451"/>
              <a:ext cx="61" cy="58"/>
            </a:xfrm>
            <a:custGeom>
              <a:avLst/>
              <a:gdLst/>
              <a:ahLst/>
              <a:cxnLst>
                <a:cxn ang="0">
                  <a:pos x="17" y="0"/>
                </a:cxn>
                <a:cxn ang="0">
                  <a:pos x="0" y="12"/>
                </a:cxn>
                <a:cxn ang="0">
                  <a:pos x="2" y="12"/>
                </a:cxn>
                <a:cxn ang="0">
                  <a:pos x="16" y="25"/>
                </a:cxn>
                <a:cxn ang="0">
                  <a:pos x="29" y="39"/>
                </a:cxn>
                <a:cxn ang="0">
                  <a:pos x="35" y="58"/>
                </a:cxn>
                <a:cxn ang="0">
                  <a:pos x="41" y="77"/>
                </a:cxn>
                <a:cxn ang="0">
                  <a:pos x="55" y="78"/>
                </a:cxn>
                <a:cxn ang="0">
                  <a:pos x="66" y="81"/>
                </a:cxn>
                <a:cxn ang="0">
                  <a:pos x="65" y="70"/>
                </a:cxn>
                <a:cxn ang="0">
                  <a:pos x="81" y="55"/>
                </a:cxn>
                <a:cxn ang="0">
                  <a:pos x="66" y="42"/>
                </a:cxn>
                <a:cxn ang="0">
                  <a:pos x="52" y="29"/>
                </a:cxn>
                <a:cxn ang="0">
                  <a:pos x="37" y="15"/>
                </a:cxn>
                <a:cxn ang="0">
                  <a:pos x="22" y="1"/>
                </a:cxn>
                <a:cxn ang="0">
                  <a:pos x="17" y="0"/>
                </a:cxn>
              </a:cxnLst>
              <a:rect l="0" t="0" r="r" b="b"/>
              <a:pathLst>
                <a:path w="81" h="81">
                  <a:moveTo>
                    <a:pt x="17" y="0"/>
                  </a:moveTo>
                  <a:lnTo>
                    <a:pt x="0" y="12"/>
                  </a:lnTo>
                  <a:lnTo>
                    <a:pt x="2" y="12"/>
                  </a:lnTo>
                  <a:lnTo>
                    <a:pt x="16" y="25"/>
                  </a:lnTo>
                  <a:lnTo>
                    <a:pt x="29" y="39"/>
                  </a:lnTo>
                  <a:lnTo>
                    <a:pt x="35" y="58"/>
                  </a:lnTo>
                  <a:lnTo>
                    <a:pt x="41" y="77"/>
                  </a:lnTo>
                  <a:lnTo>
                    <a:pt x="55" y="78"/>
                  </a:lnTo>
                  <a:lnTo>
                    <a:pt x="66" y="81"/>
                  </a:lnTo>
                  <a:lnTo>
                    <a:pt x="65" y="70"/>
                  </a:lnTo>
                  <a:lnTo>
                    <a:pt x="81" y="55"/>
                  </a:lnTo>
                  <a:lnTo>
                    <a:pt x="66" y="42"/>
                  </a:lnTo>
                  <a:lnTo>
                    <a:pt x="52" y="29"/>
                  </a:lnTo>
                  <a:lnTo>
                    <a:pt x="37" y="15"/>
                  </a:lnTo>
                  <a:lnTo>
                    <a:pt x="22" y="1"/>
                  </a:lnTo>
                  <a:lnTo>
                    <a:pt x="17" y="0"/>
                  </a:lnTo>
                  <a:close/>
                </a:path>
              </a:pathLst>
            </a:custGeom>
            <a:solidFill>
              <a:srgbClr val="DDCC8D"/>
            </a:solidFill>
            <a:ln w="1588">
              <a:solidFill>
                <a:srgbClr val="000000"/>
              </a:solidFill>
              <a:prstDash val="solid"/>
              <a:round/>
              <a:headEnd/>
              <a:tailEnd/>
            </a:ln>
          </p:spPr>
          <p:txBody>
            <a:bodyPr/>
            <a:lstStyle/>
            <a:p>
              <a:endParaRPr lang="en-US"/>
            </a:p>
          </p:txBody>
        </p:sp>
        <p:sp>
          <p:nvSpPr>
            <p:cNvPr id="327980" name="Freeform 300"/>
            <p:cNvSpPr>
              <a:spLocks/>
            </p:cNvSpPr>
            <p:nvPr/>
          </p:nvSpPr>
          <p:spPr bwMode="auto">
            <a:xfrm>
              <a:off x="2751" y="1103"/>
              <a:ext cx="282" cy="195"/>
            </a:xfrm>
            <a:custGeom>
              <a:avLst/>
              <a:gdLst/>
              <a:ahLst/>
              <a:cxnLst>
                <a:cxn ang="0">
                  <a:pos x="215" y="34"/>
                </a:cxn>
                <a:cxn ang="0">
                  <a:pos x="209" y="30"/>
                </a:cxn>
                <a:cxn ang="0">
                  <a:pos x="205" y="34"/>
                </a:cxn>
                <a:cxn ang="0">
                  <a:pos x="187" y="33"/>
                </a:cxn>
                <a:cxn ang="0">
                  <a:pos x="181" y="47"/>
                </a:cxn>
                <a:cxn ang="0">
                  <a:pos x="179" y="57"/>
                </a:cxn>
                <a:cxn ang="0">
                  <a:pos x="163" y="60"/>
                </a:cxn>
                <a:cxn ang="0">
                  <a:pos x="153" y="60"/>
                </a:cxn>
                <a:cxn ang="0">
                  <a:pos x="151" y="69"/>
                </a:cxn>
                <a:cxn ang="0">
                  <a:pos x="144" y="72"/>
                </a:cxn>
                <a:cxn ang="0">
                  <a:pos x="140" y="81"/>
                </a:cxn>
                <a:cxn ang="0">
                  <a:pos x="122" y="90"/>
                </a:cxn>
                <a:cxn ang="0">
                  <a:pos x="131" y="96"/>
                </a:cxn>
                <a:cxn ang="0">
                  <a:pos x="113" y="112"/>
                </a:cxn>
                <a:cxn ang="0">
                  <a:pos x="98" y="123"/>
                </a:cxn>
                <a:cxn ang="0">
                  <a:pos x="101" y="129"/>
                </a:cxn>
                <a:cxn ang="0">
                  <a:pos x="78" y="142"/>
                </a:cxn>
                <a:cxn ang="0">
                  <a:pos x="87" y="144"/>
                </a:cxn>
                <a:cxn ang="0">
                  <a:pos x="81" y="154"/>
                </a:cxn>
                <a:cxn ang="0">
                  <a:pos x="62" y="154"/>
                </a:cxn>
                <a:cxn ang="0">
                  <a:pos x="51" y="165"/>
                </a:cxn>
                <a:cxn ang="0">
                  <a:pos x="30" y="164"/>
                </a:cxn>
                <a:cxn ang="0">
                  <a:pos x="42" y="168"/>
                </a:cxn>
                <a:cxn ang="0">
                  <a:pos x="31" y="178"/>
                </a:cxn>
                <a:cxn ang="0">
                  <a:pos x="20" y="178"/>
                </a:cxn>
                <a:cxn ang="0">
                  <a:pos x="6" y="183"/>
                </a:cxn>
                <a:cxn ang="0">
                  <a:pos x="23" y="188"/>
                </a:cxn>
                <a:cxn ang="0">
                  <a:pos x="2" y="197"/>
                </a:cxn>
                <a:cxn ang="0">
                  <a:pos x="24" y="200"/>
                </a:cxn>
                <a:cxn ang="0">
                  <a:pos x="38" y="202"/>
                </a:cxn>
                <a:cxn ang="0">
                  <a:pos x="0" y="206"/>
                </a:cxn>
                <a:cxn ang="0">
                  <a:pos x="0" y="210"/>
                </a:cxn>
                <a:cxn ang="0">
                  <a:pos x="2" y="221"/>
                </a:cxn>
                <a:cxn ang="0">
                  <a:pos x="21" y="216"/>
                </a:cxn>
                <a:cxn ang="0">
                  <a:pos x="23" y="218"/>
                </a:cxn>
                <a:cxn ang="0">
                  <a:pos x="7" y="234"/>
                </a:cxn>
                <a:cxn ang="0">
                  <a:pos x="20" y="237"/>
                </a:cxn>
                <a:cxn ang="0">
                  <a:pos x="12" y="248"/>
                </a:cxn>
                <a:cxn ang="0">
                  <a:pos x="50" y="267"/>
                </a:cxn>
                <a:cxn ang="0">
                  <a:pos x="89" y="233"/>
                </a:cxn>
                <a:cxn ang="0">
                  <a:pos x="107" y="248"/>
                </a:cxn>
                <a:cxn ang="0">
                  <a:pos x="119" y="203"/>
                </a:cxn>
                <a:cxn ang="0">
                  <a:pos x="113" y="170"/>
                </a:cxn>
                <a:cxn ang="0">
                  <a:pos x="140" y="138"/>
                </a:cxn>
                <a:cxn ang="0">
                  <a:pos x="141" y="99"/>
                </a:cxn>
                <a:cxn ang="0">
                  <a:pos x="170" y="63"/>
                </a:cxn>
                <a:cxn ang="0">
                  <a:pos x="219" y="51"/>
                </a:cxn>
                <a:cxn ang="0">
                  <a:pos x="235" y="34"/>
                </a:cxn>
                <a:cxn ang="0">
                  <a:pos x="289" y="47"/>
                </a:cxn>
                <a:cxn ang="0">
                  <a:pos x="324" y="21"/>
                </a:cxn>
                <a:cxn ang="0">
                  <a:pos x="365" y="30"/>
                </a:cxn>
                <a:cxn ang="0">
                  <a:pos x="366" y="24"/>
                </a:cxn>
                <a:cxn ang="0">
                  <a:pos x="375" y="16"/>
                </a:cxn>
                <a:cxn ang="0">
                  <a:pos x="335" y="9"/>
                </a:cxn>
                <a:cxn ang="0">
                  <a:pos x="330" y="9"/>
                </a:cxn>
                <a:cxn ang="0">
                  <a:pos x="318" y="4"/>
                </a:cxn>
                <a:cxn ang="0">
                  <a:pos x="285" y="20"/>
                </a:cxn>
                <a:cxn ang="0">
                  <a:pos x="277" y="5"/>
                </a:cxn>
                <a:cxn ang="0">
                  <a:pos x="248" y="20"/>
                </a:cxn>
                <a:cxn ang="0">
                  <a:pos x="243" y="21"/>
                </a:cxn>
                <a:cxn ang="0">
                  <a:pos x="222" y="28"/>
                </a:cxn>
              </a:cxnLst>
              <a:rect l="0" t="0" r="r" b="b"/>
              <a:pathLst>
                <a:path w="375" h="267">
                  <a:moveTo>
                    <a:pt x="222" y="28"/>
                  </a:moveTo>
                  <a:lnTo>
                    <a:pt x="222" y="29"/>
                  </a:lnTo>
                  <a:lnTo>
                    <a:pt x="215" y="34"/>
                  </a:lnTo>
                  <a:lnTo>
                    <a:pt x="216" y="22"/>
                  </a:lnTo>
                  <a:lnTo>
                    <a:pt x="213" y="29"/>
                  </a:lnTo>
                  <a:lnTo>
                    <a:pt x="209" y="30"/>
                  </a:lnTo>
                  <a:lnTo>
                    <a:pt x="207" y="24"/>
                  </a:lnTo>
                  <a:lnTo>
                    <a:pt x="203" y="29"/>
                  </a:lnTo>
                  <a:lnTo>
                    <a:pt x="205" y="34"/>
                  </a:lnTo>
                  <a:lnTo>
                    <a:pt x="193" y="33"/>
                  </a:lnTo>
                  <a:lnTo>
                    <a:pt x="195" y="35"/>
                  </a:lnTo>
                  <a:lnTo>
                    <a:pt x="187" y="33"/>
                  </a:lnTo>
                  <a:lnTo>
                    <a:pt x="183" y="39"/>
                  </a:lnTo>
                  <a:lnTo>
                    <a:pt x="183" y="46"/>
                  </a:lnTo>
                  <a:lnTo>
                    <a:pt x="181" y="47"/>
                  </a:lnTo>
                  <a:lnTo>
                    <a:pt x="164" y="51"/>
                  </a:lnTo>
                  <a:lnTo>
                    <a:pt x="182" y="52"/>
                  </a:lnTo>
                  <a:lnTo>
                    <a:pt x="179" y="57"/>
                  </a:lnTo>
                  <a:lnTo>
                    <a:pt x="167" y="56"/>
                  </a:lnTo>
                  <a:lnTo>
                    <a:pt x="165" y="57"/>
                  </a:lnTo>
                  <a:lnTo>
                    <a:pt x="163" y="60"/>
                  </a:lnTo>
                  <a:lnTo>
                    <a:pt x="163" y="63"/>
                  </a:lnTo>
                  <a:lnTo>
                    <a:pt x="157" y="58"/>
                  </a:lnTo>
                  <a:lnTo>
                    <a:pt x="153" y="60"/>
                  </a:lnTo>
                  <a:lnTo>
                    <a:pt x="143" y="69"/>
                  </a:lnTo>
                  <a:lnTo>
                    <a:pt x="157" y="66"/>
                  </a:lnTo>
                  <a:lnTo>
                    <a:pt x="151" y="69"/>
                  </a:lnTo>
                  <a:lnTo>
                    <a:pt x="155" y="72"/>
                  </a:lnTo>
                  <a:lnTo>
                    <a:pt x="153" y="72"/>
                  </a:lnTo>
                  <a:lnTo>
                    <a:pt x="144" y="72"/>
                  </a:lnTo>
                  <a:lnTo>
                    <a:pt x="143" y="76"/>
                  </a:lnTo>
                  <a:lnTo>
                    <a:pt x="153" y="80"/>
                  </a:lnTo>
                  <a:lnTo>
                    <a:pt x="140" y="81"/>
                  </a:lnTo>
                  <a:lnTo>
                    <a:pt x="128" y="84"/>
                  </a:lnTo>
                  <a:lnTo>
                    <a:pt x="121" y="90"/>
                  </a:lnTo>
                  <a:lnTo>
                    <a:pt x="122" y="90"/>
                  </a:lnTo>
                  <a:lnTo>
                    <a:pt x="117" y="94"/>
                  </a:lnTo>
                  <a:lnTo>
                    <a:pt x="121" y="95"/>
                  </a:lnTo>
                  <a:lnTo>
                    <a:pt x="131" y="96"/>
                  </a:lnTo>
                  <a:lnTo>
                    <a:pt x="116" y="101"/>
                  </a:lnTo>
                  <a:lnTo>
                    <a:pt x="113" y="106"/>
                  </a:lnTo>
                  <a:lnTo>
                    <a:pt x="113" y="112"/>
                  </a:lnTo>
                  <a:lnTo>
                    <a:pt x="114" y="116"/>
                  </a:lnTo>
                  <a:lnTo>
                    <a:pt x="116" y="117"/>
                  </a:lnTo>
                  <a:lnTo>
                    <a:pt x="98" y="123"/>
                  </a:lnTo>
                  <a:lnTo>
                    <a:pt x="98" y="125"/>
                  </a:lnTo>
                  <a:lnTo>
                    <a:pt x="104" y="123"/>
                  </a:lnTo>
                  <a:lnTo>
                    <a:pt x="101" y="129"/>
                  </a:lnTo>
                  <a:lnTo>
                    <a:pt x="92" y="131"/>
                  </a:lnTo>
                  <a:lnTo>
                    <a:pt x="86" y="134"/>
                  </a:lnTo>
                  <a:lnTo>
                    <a:pt x="78" y="142"/>
                  </a:lnTo>
                  <a:lnTo>
                    <a:pt x="73" y="148"/>
                  </a:lnTo>
                  <a:lnTo>
                    <a:pt x="79" y="152"/>
                  </a:lnTo>
                  <a:lnTo>
                    <a:pt x="87" y="144"/>
                  </a:lnTo>
                  <a:lnTo>
                    <a:pt x="95" y="142"/>
                  </a:lnTo>
                  <a:lnTo>
                    <a:pt x="93" y="148"/>
                  </a:lnTo>
                  <a:lnTo>
                    <a:pt x="81" y="154"/>
                  </a:lnTo>
                  <a:lnTo>
                    <a:pt x="75" y="154"/>
                  </a:lnTo>
                  <a:lnTo>
                    <a:pt x="63" y="152"/>
                  </a:lnTo>
                  <a:lnTo>
                    <a:pt x="62" y="154"/>
                  </a:lnTo>
                  <a:lnTo>
                    <a:pt x="54" y="159"/>
                  </a:lnTo>
                  <a:lnTo>
                    <a:pt x="50" y="162"/>
                  </a:lnTo>
                  <a:lnTo>
                    <a:pt x="51" y="165"/>
                  </a:lnTo>
                  <a:lnTo>
                    <a:pt x="47" y="164"/>
                  </a:lnTo>
                  <a:lnTo>
                    <a:pt x="51" y="168"/>
                  </a:lnTo>
                  <a:lnTo>
                    <a:pt x="30" y="164"/>
                  </a:lnTo>
                  <a:lnTo>
                    <a:pt x="29" y="168"/>
                  </a:lnTo>
                  <a:lnTo>
                    <a:pt x="36" y="168"/>
                  </a:lnTo>
                  <a:lnTo>
                    <a:pt x="42" y="168"/>
                  </a:lnTo>
                  <a:lnTo>
                    <a:pt x="35" y="171"/>
                  </a:lnTo>
                  <a:lnTo>
                    <a:pt x="21" y="173"/>
                  </a:lnTo>
                  <a:lnTo>
                    <a:pt x="31" y="178"/>
                  </a:lnTo>
                  <a:lnTo>
                    <a:pt x="30" y="180"/>
                  </a:lnTo>
                  <a:lnTo>
                    <a:pt x="20" y="176"/>
                  </a:lnTo>
                  <a:lnTo>
                    <a:pt x="20" y="178"/>
                  </a:lnTo>
                  <a:lnTo>
                    <a:pt x="12" y="179"/>
                  </a:lnTo>
                  <a:lnTo>
                    <a:pt x="14" y="182"/>
                  </a:lnTo>
                  <a:lnTo>
                    <a:pt x="6" y="183"/>
                  </a:lnTo>
                  <a:lnTo>
                    <a:pt x="1" y="182"/>
                  </a:lnTo>
                  <a:lnTo>
                    <a:pt x="0" y="185"/>
                  </a:lnTo>
                  <a:lnTo>
                    <a:pt x="23" y="188"/>
                  </a:lnTo>
                  <a:lnTo>
                    <a:pt x="0" y="189"/>
                  </a:lnTo>
                  <a:lnTo>
                    <a:pt x="7" y="195"/>
                  </a:lnTo>
                  <a:lnTo>
                    <a:pt x="2" y="197"/>
                  </a:lnTo>
                  <a:lnTo>
                    <a:pt x="5" y="197"/>
                  </a:lnTo>
                  <a:lnTo>
                    <a:pt x="1" y="202"/>
                  </a:lnTo>
                  <a:lnTo>
                    <a:pt x="24" y="200"/>
                  </a:lnTo>
                  <a:lnTo>
                    <a:pt x="35" y="198"/>
                  </a:lnTo>
                  <a:lnTo>
                    <a:pt x="37" y="197"/>
                  </a:lnTo>
                  <a:lnTo>
                    <a:pt x="38" y="202"/>
                  </a:lnTo>
                  <a:lnTo>
                    <a:pt x="33" y="206"/>
                  </a:lnTo>
                  <a:lnTo>
                    <a:pt x="21" y="203"/>
                  </a:lnTo>
                  <a:lnTo>
                    <a:pt x="0" y="206"/>
                  </a:lnTo>
                  <a:lnTo>
                    <a:pt x="3" y="209"/>
                  </a:lnTo>
                  <a:lnTo>
                    <a:pt x="3" y="210"/>
                  </a:lnTo>
                  <a:lnTo>
                    <a:pt x="0" y="210"/>
                  </a:lnTo>
                  <a:lnTo>
                    <a:pt x="11" y="213"/>
                  </a:lnTo>
                  <a:lnTo>
                    <a:pt x="7" y="216"/>
                  </a:lnTo>
                  <a:lnTo>
                    <a:pt x="2" y="221"/>
                  </a:lnTo>
                  <a:lnTo>
                    <a:pt x="11" y="221"/>
                  </a:lnTo>
                  <a:lnTo>
                    <a:pt x="14" y="225"/>
                  </a:lnTo>
                  <a:lnTo>
                    <a:pt x="21" y="216"/>
                  </a:lnTo>
                  <a:lnTo>
                    <a:pt x="29" y="215"/>
                  </a:lnTo>
                  <a:lnTo>
                    <a:pt x="24" y="224"/>
                  </a:lnTo>
                  <a:lnTo>
                    <a:pt x="23" y="218"/>
                  </a:lnTo>
                  <a:lnTo>
                    <a:pt x="14" y="231"/>
                  </a:lnTo>
                  <a:lnTo>
                    <a:pt x="17" y="231"/>
                  </a:lnTo>
                  <a:lnTo>
                    <a:pt x="7" y="234"/>
                  </a:lnTo>
                  <a:lnTo>
                    <a:pt x="7" y="240"/>
                  </a:lnTo>
                  <a:lnTo>
                    <a:pt x="14" y="238"/>
                  </a:lnTo>
                  <a:lnTo>
                    <a:pt x="20" y="237"/>
                  </a:lnTo>
                  <a:lnTo>
                    <a:pt x="20" y="242"/>
                  </a:lnTo>
                  <a:lnTo>
                    <a:pt x="19" y="248"/>
                  </a:lnTo>
                  <a:lnTo>
                    <a:pt x="12" y="248"/>
                  </a:lnTo>
                  <a:lnTo>
                    <a:pt x="13" y="258"/>
                  </a:lnTo>
                  <a:lnTo>
                    <a:pt x="27" y="266"/>
                  </a:lnTo>
                  <a:lnTo>
                    <a:pt x="50" y="267"/>
                  </a:lnTo>
                  <a:lnTo>
                    <a:pt x="77" y="245"/>
                  </a:lnTo>
                  <a:lnTo>
                    <a:pt x="87" y="245"/>
                  </a:lnTo>
                  <a:lnTo>
                    <a:pt x="89" y="233"/>
                  </a:lnTo>
                  <a:lnTo>
                    <a:pt x="95" y="230"/>
                  </a:lnTo>
                  <a:lnTo>
                    <a:pt x="98" y="243"/>
                  </a:lnTo>
                  <a:lnTo>
                    <a:pt x="107" y="248"/>
                  </a:lnTo>
                  <a:lnTo>
                    <a:pt x="116" y="228"/>
                  </a:lnTo>
                  <a:lnTo>
                    <a:pt x="119" y="209"/>
                  </a:lnTo>
                  <a:lnTo>
                    <a:pt x="119" y="203"/>
                  </a:lnTo>
                  <a:lnTo>
                    <a:pt x="126" y="197"/>
                  </a:lnTo>
                  <a:lnTo>
                    <a:pt x="113" y="189"/>
                  </a:lnTo>
                  <a:lnTo>
                    <a:pt x="113" y="170"/>
                  </a:lnTo>
                  <a:lnTo>
                    <a:pt x="111" y="149"/>
                  </a:lnTo>
                  <a:lnTo>
                    <a:pt x="126" y="140"/>
                  </a:lnTo>
                  <a:lnTo>
                    <a:pt x="140" y="138"/>
                  </a:lnTo>
                  <a:lnTo>
                    <a:pt x="132" y="130"/>
                  </a:lnTo>
                  <a:lnTo>
                    <a:pt x="144" y="105"/>
                  </a:lnTo>
                  <a:lnTo>
                    <a:pt x="141" y="99"/>
                  </a:lnTo>
                  <a:lnTo>
                    <a:pt x="156" y="95"/>
                  </a:lnTo>
                  <a:lnTo>
                    <a:pt x="162" y="83"/>
                  </a:lnTo>
                  <a:lnTo>
                    <a:pt x="170" y="63"/>
                  </a:lnTo>
                  <a:lnTo>
                    <a:pt x="191" y="58"/>
                  </a:lnTo>
                  <a:lnTo>
                    <a:pt x="193" y="51"/>
                  </a:lnTo>
                  <a:lnTo>
                    <a:pt x="219" y="51"/>
                  </a:lnTo>
                  <a:lnTo>
                    <a:pt x="217" y="40"/>
                  </a:lnTo>
                  <a:lnTo>
                    <a:pt x="225" y="40"/>
                  </a:lnTo>
                  <a:lnTo>
                    <a:pt x="235" y="34"/>
                  </a:lnTo>
                  <a:lnTo>
                    <a:pt x="252" y="44"/>
                  </a:lnTo>
                  <a:lnTo>
                    <a:pt x="269" y="47"/>
                  </a:lnTo>
                  <a:lnTo>
                    <a:pt x="289" y="47"/>
                  </a:lnTo>
                  <a:lnTo>
                    <a:pt x="297" y="44"/>
                  </a:lnTo>
                  <a:lnTo>
                    <a:pt x="303" y="28"/>
                  </a:lnTo>
                  <a:lnTo>
                    <a:pt x="324" y="21"/>
                  </a:lnTo>
                  <a:lnTo>
                    <a:pt x="349" y="27"/>
                  </a:lnTo>
                  <a:lnTo>
                    <a:pt x="350" y="40"/>
                  </a:lnTo>
                  <a:lnTo>
                    <a:pt x="365" y="30"/>
                  </a:lnTo>
                  <a:lnTo>
                    <a:pt x="375" y="30"/>
                  </a:lnTo>
                  <a:lnTo>
                    <a:pt x="375" y="24"/>
                  </a:lnTo>
                  <a:lnTo>
                    <a:pt x="366" y="24"/>
                  </a:lnTo>
                  <a:lnTo>
                    <a:pt x="357" y="26"/>
                  </a:lnTo>
                  <a:lnTo>
                    <a:pt x="345" y="18"/>
                  </a:lnTo>
                  <a:lnTo>
                    <a:pt x="375" y="16"/>
                  </a:lnTo>
                  <a:lnTo>
                    <a:pt x="360" y="9"/>
                  </a:lnTo>
                  <a:lnTo>
                    <a:pt x="345" y="6"/>
                  </a:lnTo>
                  <a:lnTo>
                    <a:pt x="335" y="9"/>
                  </a:lnTo>
                  <a:lnTo>
                    <a:pt x="333" y="18"/>
                  </a:lnTo>
                  <a:lnTo>
                    <a:pt x="331" y="11"/>
                  </a:lnTo>
                  <a:lnTo>
                    <a:pt x="330" y="9"/>
                  </a:lnTo>
                  <a:lnTo>
                    <a:pt x="329" y="8"/>
                  </a:lnTo>
                  <a:lnTo>
                    <a:pt x="326" y="0"/>
                  </a:lnTo>
                  <a:lnTo>
                    <a:pt x="318" y="4"/>
                  </a:lnTo>
                  <a:lnTo>
                    <a:pt x="308" y="15"/>
                  </a:lnTo>
                  <a:lnTo>
                    <a:pt x="302" y="4"/>
                  </a:lnTo>
                  <a:lnTo>
                    <a:pt x="285" y="20"/>
                  </a:lnTo>
                  <a:lnTo>
                    <a:pt x="293" y="6"/>
                  </a:lnTo>
                  <a:lnTo>
                    <a:pt x="288" y="5"/>
                  </a:lnTo>
                  <a:lnTo>
                    <a:pt x="277" y="5"/>
                  </a:lnTo>
                  <a:lnTo>
                    <a:pt x="276" y="9"/>
                  </a:lnTo>
                  <a:lnTo>
                    <a:pt x="259" y="20"/>
                  </a:lnTo>
                  <a:lnTo>
                    <a:pt x="248" y="20"/>
                  </a:lnTo>
                  <a:lnTo>
                    <a:pt x="251" y="16"/>
                  </a:lnTo>
                  <a:lnTo>
                    <a:pt x="234" y="18"/>
                  </a:lnTo>
                  <a:lnTo>
                    <a:pt x="243" y="21"/>
                  </a:lnTo>
                  <a:lnTo>
                    <a:pt x="241" y="24"/>
                  </a:lnTo>
                  <a:lnTo>
                    <a:pt x="231" y="24"/>
                  </a:lnTo>
                  <a:lnTo>
                    <a:pt x="222" y="28"/>
                  </a:lnTo>
                  <a:close/>
                </a:path>
              </a:pathLst>
            </a:custGeom>
            <a:solidFill>
              <a:srgbClr val="DDCC8D"/>
            </a:solidFill>
            <a:ln w="1588">
              <a:solidFill>
                <a:srgbClr val="000000"/>
              </a:solidFill>
              <a:prstDash val="solid"/>
              <a:round/>
              <a:headEnd/>
              <a:tailEnd/>
            </a:ln>
          </p:spPr>
          <p:txBody>
            <a:bodyPr/>
            <a:lstStyle/>
            <a:p>
              <a:endParaRPr lang="en-US"/>
            </a:p>
          </p:txBody>
        </p:sp>
        <p:sp>
          <p:nvSpPr>
            <p:cNvPr id="327981" name="Freeform 301"/>
            <p:cNvSpPr>
              <a:spLocks/>
            </p:cNvSpPr>
            <p:nvPr/>
          </p:nvSpPr>
          <p:spPr bwMode="auto">
            <a:xfrm>
              <a:off x="2795" y="985"/>
              <a:ext cx="105" cy="45"/>
            </a:xfrm>
            <a:custGeom>
              <a:avLst/>
              <a:gdLst/>
              <a:ahLst/>
              <a:cxnLst>
                <a:cxn ang="0">
                  <a:pos x="33" y="5"/>
                </a:cxn>
                <a:cxn ang="0">
                  <a:pos x="14" y="5"/>
                </a:cxn>
                <a:cxn ang="0">
                  <a:pos x="0" y="6"/>
                </a:cxn>
                <a:cxn ang="0">
                  <a:pos x="2" y="13"/>
                </a:cxn>
                <a:cxn ang="0">
                  <a:pos x="14" y="12"/>
                </a:cxn>
                <a:cxn ang="0">
                  <a:pos x="15" y="17"/>
                </a:cxn>
                <a:cxn ang="0">
                  <a:pos x="6" y="18"/>
                </a:cxn>
                <a:cxn ang="0">
                  <a:pos x="22" y="25"/>
                </a:cxn>
                <a:cxn ang="0">
                  <a:pos x="37" y="31"/>
                </a:cxn>
                <a:cxn ang="0">
                  <a:pos x="46" y="26"/>
                </a:cxn>
                <a:cxn ang="0">
                  <a:pos x="56" y="21"/>
                </a:cxn>
                <a:cxn ang="0">
                  <a:pos x="58" y="24"/>
                </a:cxn>
                <a:cxn ang="0">
                  <a:pos x="74" y="21"/>
                </a:cxn>
                <a:cxn ang="0">
                  <a:pos x="75" y="26"/>
                </a:cxn>
                <a:cxn ang="0">
                  <a:pos x="43" y="32"/>
                </a:cxn>
                <a:cxn ang="0">
                  <a:pos x="39" y="37"/>
                </a:cxn>
                <a:cxn ang="0">
                  <a:pos x="79" y="37"/>
                </a:cxn>
                <a:cxn ang="0">
                  <a:pos x="63" y="38"/>
                </a:cxn>
                <a:cxn ang="0">
                  <a:pos x="70" y="42"/>
                </a:cxn>
                <a:cxn ang="0">
                  <a:pos x="45" y="43"/>
                </a:cxn>
                <a:cxn ang="0">
                  <a:pos x="72" y="51"/>
                </a:cxn>
                <a:cxn ang="0">
                  <a:pos x="82" y="59"/>
                </a:cxn>
                <a:cxn ang="0">
                  <a:pos x="86" y="55"/>
                </a:cxn>
                <a:cxn ang="0">
                  <a:pos x="98" y="43"/>
                </a:cxn>
                <a:cxn ang="0">
                  <a:pos x="105" y="33"/>
                </a:cxn>
                <a:cxn ang="0">
                  <a:pos x="109" y="27"/>
                </a:cxn>
                <a:cxn ang="0">
                  <a:pos x="139" y="21"/>
                </a:cxn>
                <a:cxn ang="0">
                  <a:pos x="103" y="14"/>
                </a:cxn>
                <a:cxn ang="0">
                  <a:pos x="99" y="8"/>
                </a:cxn>
                <a:cxn ang="0">
                  <a:pos x="90" y="9"/>
                </a:cxn>
                <a:cxn ang="0">
                  <a:pos x="88" y="6"/>
                </a:cxn>
                <a:cxn ang="0">
                  <a:pos x="69" y="0"/>
                </a:cxn>
                <a:cxn ang="0">
                  <a:pos x="73" y="19"/>
                </a:cxn>
                <a:cxn ang="0">
                  <a:pos x="49" y="3"/>
                </a:cxn>
                <a:cxn ang="0">
                  <a:pos x="39" y="9"/>
                </a:cxn>
                <a:cxn ang="0">
                  <a:pos x="28" y="7"/>
                </a:cxn>
                <a:cxn ang="0">
                  <a:pos x="33" y="5"/>
                </a:cxn>
              </a:cxnLst>
              <a:rect l="0" t="0" r="r" b="b"/>
              <a:pathLst>
                <a:path w="139" h="59">
                  <a:moveTo>
                    <a:pt x="33" y="5"/>
                  </a:moveTo>
                  <a:lnTo>
                    <a:pt x="14" y="5"/>
                  </a:lnTo>
                  <a:lnTo>
                    <a:pt x="0" y="6"/>
                  </a:lnTo>
                  <a:lnTo>
                    <a:pt x="2" y="13"/>
                  </a:lnTo>
                  <a:lnTo>
                    <a:pt x="14" y="12"/>
                  </a:lnTo>
                  <a:lnTo>
                    <a:pt x="15" y="17"/>
                  </a:lnTo>
                  <a:lnTo>
                    <a:pt x="6" y="18"/>
                  </a:lnTo>
                  <a:lnTo>
                    <a:pt x="22" y="25"/>
                  </a:lnTo>
                  <a:lnTo>
                    <a:pt x="37" y="31"/>
                  </a:lnTo>
                  <a:lnTo>
                    <a:pt x="46" y="26"/>
                  </a:lnTo>
                  <a:lnTo>
                    <a:pt x="56" y="21"/>
                  </a:lnTo>
                  <a:lnTo>
                    <a:pt x="58" y="24"/>
                  </a:lnTo>
                  <a:lnTo>
                    <a:pt x="74" y="21"/>
                  </a:lnTo>
                  <a:lnTo>
                    <a:pt x="75" y="26"/>
                  </a:lnTo>
                  <a:lnTo>
                    <a:pt x="43" y="32"/>
                  </a:lnTo>
                  <a:lnTo>
                    <a:pt x="39" y="37"/>
                  </a:lnTo>
                  <a:lnTo>
                    <a:pt x="79" y="37"/>
                  </a:lnTo>
                  <a:lnTo>
                    <a:pt x="63" y="38"/>
                  </a:lnTo>
                  <a:lnTo>
                    <a:pt x="70" y="42"/>
                  </a:lnTo>
                  <a:lnTo>
                    <a:pt x="45" y="43"/>
                  </a:lnTo>
                  <a:lnTo>
                    <a:pt x="72" y="51"/>
                  </a:lnTo>
                  <a:lnTo>
                    <a:pt x="82" y="59"/>
                  </a:lnTo>
                  <a:lnTo>
                    <a:pt x="86" y="55"/>
                  </a:lnTo>
                  <a:lnTo>
                    <a:pt x="98" y="43"/>
                  </a:lnTo>
                  <a:lnTo>
                    <a:pt x="105" y="33"/>
                  </a:lnTo>
                  <a:lnTo>
                    <a:pt x="109" y="27"/>
                  </a:lnTo>
                  <a:lnTo>
                    <a:pt x="139" y="21"/>
                  </a:lnTo>
                  <a:lnTo>
                    <a:pt x="103" y="14"/>
                  </a:lnTo>
                  <a:lnTo>
                    <a:pt x="99" y="8"/>
                  </a:lnTo>
                  <a:lnTo>
                    <a:pt x="90" y="9"/>
                  </a:lnTo>
                  <a:lnTo>
                    <a:pt x="88" y="6"/>
                  </a:lnTo>
                  <a:lnTo>
                    <a:pt x="69" y="0"/>
                  </a:lnTo>
                  <a:lnTo>
                    <a:pt x="73" y="19"/>
                  </a:lnTo>
                  <a:lnTo>
                    <a:pt x="49" y="3"/>
                  </a:lnTo>
                  <a:lnTo>
                    <a:pt x="39" y="9"/>
                  </a:lnTo>
                  <a:lnTo>
                    <a:pt x="28" y="7"/>
                  </a:lnTo>
                  <a:lnTo>
                    <a:pt x="33" y="5"/>
                  </a:lnTo>
                  <a:close/>
                </a:path>
              </a:pathLst>
            </a:custGeom>
            <a:solidFill>
              <a:srgbClr val="DDCC8D"/>
            </a:solidFill>
            <a:ln w="1588">
              <a:solidFill>
                <a:srgbClr val="000000"/>
              </a:solidFill>
              <a:prstDash val="solid"/>
              <a:round/>
              <a:headEnd/>
              <a:tailEnd/>
            </a:ln>
          </p:spPr>
          <p:txBody>
            <a:bodyPr/>
            <a:lstStyle/>
            <a:p>
              <a:endParaRPr lang="en-US"/>
            </a:p>
          </p:txBody>
        </p:sp>
        <p:sp>
          <p:nvSpPr>
            <p:cNvPr id="327982" name="Freeform 302"/>
            <p:cNvSpPr>
              <a:spLocks/>
            </p:cNvSpPr>
            <p:nvPr/>
          </p:nvSpPr>
          <p:spPr bwMode="auto">
            <a:xfrm>
              <a:off x="2864" y="981"/>
              <a:ext cx="86" cy="13"/>
            </a:xfrm>
            <a:custGeom>
              <a:avLst/>
              <a:gdLst/>
              <a:ahLst/>
              <a:cxnLst>
                <a:cxn ang="0">
                  <a:pos x="51" y="5"/>
                </a:cxn>
                <a:cxn ang="0">
                  <a:pos x="19" y="1"/>
                </a:cxn>
                <a:cxn ang="0">
                  <a:pos x="12" y="3"/>
                </a:cxn>
                <a:cxn ang="0">
                  <a:pos x="0" y="5"/>
                </a:cxn>
                <a:cxn ang="0">
                  <a:pos x="1" y="8"/>
                </a:cxn>
                <a:cxn ang="0">
                  <a:pos x="48" y="11"/>
                </a:cxn>
                <a:cxn ang="0">
                  <a:pos x="25" y="14"/>
                </a:cxn>
                <a:cxn ang="0">
                  <a:pos x="60" y="18"/>
                </a:cxn>
                <a:cxn ang="0">
                  <a:pos x="99" y="17"/>
                </a:cxn>
                <a:cxn ang="0">
                  <a:pos x="116" y="7"/>
                </a:cxn>
                <a:cxn ang="0">
                  <a:pos x="107" y="3"/>
                </a:cxn>
                <a:cxn ang="0">
                  <a:pos x="69" y="2"/>
                </a:cxn>
                <a:cxn ang="0">
                  <a:pos x="63" y="2"/>
                </a:cxn>
                <a:cxn ang="0">
                  <a:pos x="57" y="0"/>
                </a:cxn>
                <a:cxn ang="0">
                  <a:pos x="53" y="2"/>
                </a:cxn>
                <a:cxn ang="0">
                  <a:pos x="51" y="5"/>
                </a:cxn>
              </a:cxnLst>
              <a:rect l="0" t="0" r="r" b="b"/>
              <a:pathLst>
                <a:path w="116" h="18">
                  <a:moveTo>
                    <a:pt x="51" y="5"/>
                  </a:moveTo>
                  <a:lnTo>
                    <a:pt x="19" y="1"/>
                  </a:lnTo>
                  <a:lnTo>
                    <a:pt x="12" y="3"/>
                  </a:lnTo>
                  <a:lnTo>
                    <a:pt x="0" y="5"/>
                  </a:lnTo>
                  <a:lnTo>
                    <a:pt x="1" y="8"/>
                  </a:lnTo>
                  <a:lnTo>
                    <a:pt x="48" y="11"/>
                  </a:lnTo>
                  <a:lnTo>
                    <a:pt x="25" y="14"/>
                  </a:lnTo>
                  <a:lnTo>
                    <a:pt x="60" y="18"/>
                  </a:lnTo>
                  <a:lnTo>
                    <a:pt x="99" y="17"/>
                  </a:lnTo>
                  <a:lnTo>
                    <a:pt x="116" y="7"/>
                  </a:lnTo>
                  <a:lnTo>
                    <a:pt x="107" y="3"/>
                  </a:lnTo>
                  <a:lnTo>
                    <a:pt x="69" y="2"/>
                  </a:lnTo>
                  <a:lnTo>
                    <a:pt x="63" y="2"/>
                  </a:lnTo>
                  <a:lnTo>
                    <a:pt x="57" y="0"/>
                  </a:lnTo>
                  <a:lnTo>
                    <a:pt x="53" y="2"/>
                  </a:lnTo>
                  <a:lnTo>
                    <a:pt x="51" y="5"/>
                  </a:lnTo>
                  <a:close/>
                </a:path>
              </a:pathLst>
            </a:custGeom>
            <a:solidFill>
              <a:srgbClr val="DDCC8D"/>
            </a:solidFill>
            <a:ln w="1588">
              <a:solidFill>
                <a:srgbClr val="000000"/>
              </a:solidFill>
              <a:prstDash val="solid"/>
              <a:round/>
              <a:headEnd/>
              <a:tailEnd/>
            </a:ln>
          </p:spPr>
          <p:txBody>
            <a:bodyPr/>
            <a:lstStyle/>
            <a:p>
              <a:endParaRPr lang="en-US"/>
            </a:p>
          </p:txBody>
        </p:sp>
        <p:sp>
          <p:nvSpPr>
            <p:cNvPr id="327983" name="Freeform 303"/>
            <p:cNvSpPr>
              <a:spLocks/>
            </p:cNvSpPr>
            <p:nvPr/>
          </p:nvSpPr>
          <p:spPr bwMode="auto">
            <a:xfrm>
              <a:off x="2896" y="1010"/>
              <a:ext cx="41" cy="10"/>
            </a:xfrm>
            <a:custGeom>
              <a:avLst/>
              <a:gdLst/>
              <a:ahLst/>
              <a:cxnLst>
                <a:cxn ang="0">
                  <a:pos x="42" y="11"/>
                </a:cxn>
                <a:cxn ang="0">
                  <a:pos x="24" y="12"/>
                </a:cxn>
                <a:cxn ang="0">
                  <a:pos x="7" y="12"/>
                </a:cxn>
                <a:cxn ang="0">
                  <a:pos x="11" y="5"/>
                </a:cxn>
                <a:cxn ang="0">
                  <a:pos x="0" y="0"/>
                </a:cxn>
                <a:cxn ang="0">
                  <a:pos x="33" y="0"/>
                </a:cxn>
                <a:cxn ang="0">
                  <a:pos x="56" y="6"/>
                </a:cxn>
                <a:cxn ang="0">
                  <a:pos x="42" y="11"/>
                </a:cxn>
              </a:cxnLst>
              <a:rect l="0" t="0" r="r" b="b"/>
              <a:pathLst>
                <a:path w="56" h="12">
                  <a:moveTo>
                    <a:pt x="42" y="11"/>
                  </a:moveTo>
                  <a:lnTo>
                    <a:pt x="24" y="12"/>
                  </a:lnTo>
                  <a:lnTo>
                    <a:pt x="7" y="12"/>
                  </a:lnTo>
                  <a:lnTo>
                    <a:pt x="11" y="5"/>
                  </a:lnTo>
                  <a:lnTo>
                    <a:pt x="0" y="0"/>
                  </a:lnTo>
                  <a:lnTo>
                    <a:pt x="33" y="0"/>
                  </a:lnTo>
                  <a:lnTo>
                    <a:pt x="56" y="6"/>
                  </a:lnTo>
                  <a:lnTo>
                    <a:pt x="42" y="11"/>
                  </a:lnTo>
                  <a:close/>
                </a:path>
              </a:pathLst>
            </a:custGeom>
            <a:solidFill>
              <a:srgbClr val="DDCC8D"/>
            </a:solidFill>
            <a:ln w="1588">
              <a:solidFill>
                <a:srgbClr val="000000"/>
              </a:solidFill>
              <a:prstDash val="solid"/>
              <a:round/>
              <a:headEnd/>
              <a:tailEnd/>
            </a:ln>
          </p:spPr>
          <p:txBody>
            <a:bodyPr/>
            <a:lstStyle/>
            <a:p>
              <a:endParaRPr lang="en-US"/>
            </a:p>
          </p:txBody>
        </p:sp>
        <p:sp>
          <p:nvSpPr>
            <p:cNvPr id="327984" name="Freeform 304"/>
            <p:cNvSpPr>
              <a:spLocks/>
            </p:cNvSpPr>
            <p:nvPr/>
          </p:nvSpPr>
          <p:spPr bwMode="auto">
            <a:xfrm>
              <a:off x="2861" y="1133"/>
              <a:ext cx="13" cy="10"/>
            </a:xfrm>
            <a:custGeom>
              <a:avLst/>
              <a:gdLst/>
              <a:ahLst/>
              <a:cxnLst>
                <a:cxn ang="0">
                  <a:pos x="10" y="0"/>
                </a:cxn>
                <a:cxn ang="0">
                  <a:pos x="4" y="10"/>
                </a:cxn>
                <a:cxn ang="0">
                  <a:pos x="0" y="11"/>
                </a:cxn>
                <a:cxn ang="0">
                  <a:pos x="7" y="10"/>
                </a:cxn>
                <a:cxn ang="0">
                  <a:pos x="11" y="11"/>
                </a:cxn>
                <a:cxn ang="0">
                  <a:pos x="19" y="3"/>
                </a:cxn>
                <a:cxn ang="0">
                  <a:pos x="12" y="5"/>
                </a:cxn>
                <a:cxn ang="0">
                  <a:pos x="10" y="0"/>
                </a:cxn>
              </a:cxnLst>
              <a:rect l="0" t="0" r="r" b="b"/>
              <a:pathLst>
                <a:path w="19" h="11">
                  <a:moveTo>
                    <a:pt x="10" y="0"/>
                  </a:moveTo>
                  <a:lnTo>
                    <a:pt x="4" y="10"/>
                  </a:lnTo>
                  <a:lnTo>
                    <a:pt x="0" y="11"/>
                  </a:lnTo>
                  <a:lnTo>
                    <a:pt x="7" y="10"/>
                  </a:lnTo>
                  <a:lnTo>
                    <a:pt x="11" y="11"/>
                  </a:lnTo>
                  <a:lnTo>
                    <a:pt x="19" y="3"/>
                  </a:lnTo>
                  <a:lnTo>
                    <a:pt x="12" y="5"/>
                  </a:lnTo>
                  <a:lnTo>
                    <a:pt x="10" y="0"/>
                  </a:lnTo>
                  <a:close/>
                </a:path>
              </a:pathLst>
            </a:custGeom>
            <a:solidFill>
              <a:srgbClr val="DDCC8D"/>
            </a:solidFill>
            <a:ln w="1588">
              <a:solidFill>
                <a:srgbClr val="000000"/>
              </a:solidFill>
              <a:prstDash val="solid"/>
              <a:round/>
              <a:headEnd/>
              <a:tailEnd/>
            </a:ln>
          </p:spPr>
          <p:txBody>
            <a:bodyPr/>
            <a:lstStyle/>
            <a:p>
              <a:endParaRPr lang="en-US"/>
            </a:p>
          </p:txBody>
        </p:sp>
        <p:sp>
          <p:nvSpPr>
            <p:cNvPr id="327985" name="Freeform 305"/>
            <p:cNvSpPr>
              <a:spLocks/>
            </p:cNvSpPr>
            <p:nvPr/>
          </p:nvSpPr>
          <p:spPr bwMode="auto">
            <a:xfrm>
              <a:off x="2921" y="1117"/>
              <a:ext cx="148" cy="153"/>
            </a:xfrm>
            <a:custGeom>
              <a:avLst/>
              <a:gdLst/>
              <a:ahLst/>
              <a:cxnLst>
                <a:cxn ang="0">
                  <a:pos x="165" y="111"/>
                </a:cxn>
                <a:cxn ang="0">
                  <a:pos x="159" y="104"/>
                </a:cxn>
                <a:cxn ang="0">
                  <a:pos x="158" y="86"/>
                </a:cxn>
                <a:cxn ang="0">
                  <a:pos x="138" y="63"/>
                </a:cxn>
                <a:cxn ang="0">
                  <a:pos x="148" y="49"/>
                </a:cxn>
                <a:cxn ang="0">
                  <a:pos x="125" y="36"/>
                </a:cxn>
                <a:cxn ang="0">
                  <a:pos x="124" y="23"/>
                </a:cxn>
                <a:cxn ang="0">
                  <a:pos x="125" y="19"/>
                </a:cxn>
                <a:cxn ang="0">
                  <a:pos x="124" y="6"/>
                </a:cxn>
                <a:cxn ang="0">
                  <a:pos x="99" y="0"/>
                </a:cxn>
                <a:cxn ang="0">
                  <a:pos x="78" y="7"/>
                </a:cxn>
                <a:cxn ang="0">
                  <a:pos x="72" y="23"/>
                </a:cxn>
                <a:cxn ang="0">
                  <a:pos x="64" y="26"/>
                </a:cxn>
                <a:cxn ang="0">
                  <a:pos x="44" y="26"/>
                </a:cxn>
                <a:cxn ang="0">
                  <a:pos x="27" y="23"/>
                </a:cxn>
                <a:cxn ang="0">
                  <a:pos x="10" y="13"/>
                </a:cxn>
                <a:cxn ang="0">
                  <a:pos x="0" y="19"/>
                </a:cxn>
                <a:cxn ang="0">
                  <a:pos x="44" y="37"/>
                </a:cxn>
                <a:cxn ang="0">
                  <a:pos x="59" y="65"/>
                </a:cxn>
                <a:cxn ang="0">
                  <a:pos x="66" y="84"/>
                </a:cxn>
                <a:cxn ang="0">
                  <a:pos x="74" y="83"/>
                </a:cxn>
                <a:cxn ang="0">
                  <a:pos x="81" y="87"/>
                </a:cxn>
                <a:cxn ang="0">
                  <a:pos x="86" y="102"/>
                </a:cxn>
                <a:cxn ang="0">
                  <a:pos x="58" y="123"/>
                </a:cxn>
                <a:cxn ang="0">
                  <a:pos x="47" y="134"/>
                </a:cxn>
                <a:cxn ang="0">
                  <a:pos x="34" y="140"/>
                </a:cxn>
                <a:cxn ang="0">
                  <a:pos x="36" y="164"/>
                </a:cxn>
                <a:cxn ang="0">
                  <a:pos x="42" y="191"/>
                </a:cxn>
                <a:cxn ang="0">
                  <a:pos x="60" y="197"/>
                </a:cxn>
                <a:cxn ang="0">
                  <a:pos x="60" y="199"/>
                </a:cxn>
                <a:cxn ang="0">
                  <a:pos x="68" y="198"/>
                </a:cxn>
                <a:cxn ang="0">
                  <a:pos x="74" y="207"/>
                </a:cxn>
                <a:cxn ang="0">
                  <a:pos x="78" y="204"/>
                </a:cxn>
                <a:cxn ang="0">
                  <a:pos x="118" y="197"/>
                </a:cxn>
                <a:cxn ang="0">
                  <a:pos x="126" y="193"/>
                </a:cxn>
                <a:cxn ang="0">
                  <a:pos x="148" y="193"/>
                </a:cxn>
                <a:cxn ang="0">
                  <a:pos x="160" y="180"/>
                </a:cxn>
                <a:cxn ang="0">
                  <a:pos x="172" y="168"/>
                </a:cxn>
                <a:cxn ang="0">
                  <a:pos x="184" y="156"/>
                </a:cxn>
                <a:cxn ang="0">
                  <a:pos x="196" y="144"/>
                </a:cxn>
                <a:cxn ang="0">
                  <a:pos x="167" y="126"/>
                </a:cxn>
                <a:cxn ang="0">
                  <a:pos x="174" y="121"/>
                </a:cxn>
                <a:cxn ang="0">
                  <a:pos x="165" y="111"/>
                </a:cxn>
              </a:cxnLst>
              <a:rect l="0" t="0" r="r" b="b"/>
              <a:pathLst>
                <a:path w="196" h="207">
                  <a:moveTo>
                    <a:pt x="165" y="111"/>
                  </a:moveTo>
                  <a:lnTo>
                    <a:pt x="159" y="104"/>
                  </a:lnTo>
                  <a:lnTo>
                    <a:pt x="158" y="86"/>
                  </a:lnTo>
                  <a:lnTo>
                    <a:pt x="138" y="63"/>
                  </a:lnTo>
                  <a:lnTo>
                    <a:pt x="148" y="49"/>
                  </a:lnTo>
                  <a:lnTo>
                    <a:pt x="125" y="36"/>
                  </a:lnTo>
                  <a:lnTo>
                    <a:pt x="124" y="23"/>
                  </a:lnTo>
                  <a:lnTo>
                    <a:pt x="125" y="19"/>
                  </a:lnTo>
                  <a:lnTo>
                    <a:pt x="124" y="6"/>
                  </a:lnTo>
                  <a:lnTo>
                    <a:pt x="99" y="0"/>
                  </a:lnTo>
                  <a:lnTo>
                    <a:pt x="78" y="7"/>
                  </a:lnTo>
                  <a:lnTo>
                    <a:pt x="72" y="23"/>
                  </a:lnTo>
                  <a:lnTo>
                    <a:pt x="64" y="26"/>
                  </a:lnTo>
                  <a:lnTo>
                    <a:pt x="44" y="26"/>
                  </a:lnTo>
                  <a:lnTo>
                    <a:pt x="27" y="23"/>
                  </a:lnTo>
                  <a:lnTo>
                    <a:pt x="10" y="13"/>
                  </a:lnTo>
                  <a:lnTo>
                    <a:pt x="0" y="19"/>
                  </a:lnTo>
                  <a:lnTo>
                    <a:pt x="44" y="37"/>
                  </a:lnTo>
                  <a:lnTo>
                    <a:pt x="59" y="65"/>
                  </a:lnTo>
                  <a:lnTo>
                    <a:pt x="66" y="84"/>
                  </a:lnTo>
                  <a:lnTo>
                    <a:pt x="74" y="83"/>
                  </a:lnTo>
                  <a:lnTo>
                    <a:pt x="81" y="87"/>
                  </a:lnTo>
                  <a:lnTo>
                    <a:pt x="86" y="102"/>
                  </a:lnTo>
                  <a:lnTo>
                    <a:pt x="58" y="123"/>
                  </a:lnTo>
                  <a:lnTo>
                    <a:pt x="47" y="134"/>
                  </a:lnTo>
                  <a:lnTo>
                    <a:pt x="34" y="140"/>
                  </a:lnTo>
                  <a:lnTo>
                    <a:pt x="36" y="164"/>
                  </a:lnTo>
                  <a:lnTo>
                    <a:pt x="42" y="191"/>
                  </a:lnTo>
                  <a:lnTo>
                    <a:pt x="60" y="197"/>
                  </a:lnTo>
                  <a:lnTo>
                    <a:pt x="60" y="199"/>
                  </a:lnTo>
                  <a:lnTo>
                    <a:pt x="68" y="198"/>
                  </a:lnTo>
                  <a:lnTo>
                    <a:pt x="74" y="207"/>
                  </a:lnTo>
                  <a:lnTo>
                    <a:pt x="78" y="204"/>
                  </a:lnTo>
                  <a:lnTo>
                    <a:pt x="118" y="197"/>
                  </a:lnTo>
                  <a:lnTo>
                    <a:pt x="126" y="193"/>
                  </a:lnTo>
                  <a:lnTo>
                    <a:pt x="148" y="193"/>
                  </a:lnTo>
                  <a:lnTo>
                    <a:pt x="160" y="180"/>
                  </a:lnTo>
                  <a:lnTo>
                    <a:pt x="172" y="168"/>
                  </a:lnTo>
                  <a:lnTo>
                    <a:pt x="184" y="156"/>
                  </a:lnTo>
                  <a:lnTo>
                    <a:pt x="196" y="144"/>
                  </a:lnTo>
                  <a:lnTo>
                    <a:pt x="167" y="126"/>
                  </a:lnTo>
                  <a:lnTo>
                    <a:pt x="174" y="121"/>
                  </a:lnTo>
                  <a:lnTo>
                    <a:pt x="165" y="111"/>
                  </a:lnTo>
                  <a:close/>
                </a:path>
              </a:pathLst>
            </a:custGeom>
            <a:solidFill>
              <a:srgbClr val="DDCC8D"/>
            </a:solidFill>
            <a:ln w="1588">
              <a:solidFill>
                <a:srgbClr val="000000"/>
              </a:solidFill>
              <a:prstDash val="solid"/>
              <a:round/>
              <a:headEnd/>
              <a:tailEnd/>
            </a:ln>
          </p:spPr>
          <p:txBody>
            <a:bodyPr/>
            <a:lstStyle/>
            <a:p>
              <a:endParaRPr lang="en-US"/>
            </a:p>
          </p:txBody>
        </p:sp>
        <p:sp>
          <p:nvSpPr>
            <p:cNvPr id="327986" name="Freeform 306"/>
            <p:cNvSpPr>
              <a:spLocks/>
            </p:cNvSpPr>
            <p:nvPr/>
          </p:nvSpPr>
          <p:spPr bwMode="auto">
            <a:xfrm>
              <a:off x="2819" y="1475"/>
              <a:ext cx="2" cy="3"/>
            </a:xfrm>
            <a:custGeom>
              <a:avLst/>
              <a:gdLst/>
              <a:ahLst/>
              <a:cxnLst>
                <a:cxn ang="0">
                  <a:pos x="0" y="0"/>
                </a:cxn>
                <a:cxn ang="0">
                  <a:pos x="0" y="4"/>
                </a:cxn>
                <a:cxn ang="0">
                  <a:pos x="2" y="4"/>
                </a:cxn>
                <a:cxn ang="0">
                  <a:pos x="0" y="0"/>
                </a:cxn>
              </a:cxnLst>
              <a:rect l="0" t="0" r="r" b="b"/>
              <a:pathLst>
                <a:path w="2" h="4">
                  <a:moveTo>
                    <a:pt x="0" y="0"/>
                  </a:moveTo>
                  <a:lnTo>
                    <a:pt x="0" y="4"/>
                  </a:lnTo>
                  <a:lnTo>
                    <a:pt x="2" y="4"/>
                  </a:lnTo>
                  <a:lnTo>
                    <a:pt x="0" y="0"/>
                  </a:lnTo>
                  <a:close/>
                </a:path>
              </a:pathLst>
            </a:custGeom>
            <a:solidFill>
              <a:srgbClr val="DDCC8D"/>
            </a:solidFill>
            <a:ln w="1588">
              <a:solidFill>
                <a:srgbClr val="000000"/>
              </a:solidFill>
              <a:prstDash val="solid"/>
              <a:round/>
              <a:headEnd/>
              <a:tailEnd/>
            </a:ln>
          </p:spPr>
          <p:txBody>
            <a:bodyPr/>
            <a:lstStyle/>
            <a:p>
              <a:endParaRPr lang="en-US"/>
            </a:p>
          </p:txBody>
        </p:sp>
        <p:sp>
          <p:nvSpPr>
            <p:cNvPr id="327987" name="Freeform 307"/>
            <p:cNvSpPr>
              <a:spLocks/>
            </p:cNvSpPr>
            <p:nvPr/>
          </p:nvSpPr>
          <p:spPr bwMode="auto">
            <a:xfrm>
              <a:off x="2819" y="1447"/>
              <a:ext cx="103" cy="40"/>
            </a:xfrm>
            <a:custGeom>
              <a:avLst/>
              <a:gdLst/>
              <a:ahLst/>
              <a:cxnLst>
                <a:cxn ang="0">
                  <a:pos x="49" y="45"/>
                </a:cxn>
                <a:cxn ang="0">
                  <a:pos x="29" y="48"/>
                </a:cxn>
                <a:cxn ang="0">
                  <a:pos x="18" y="46"/>
                </a:cxn>
                <a:cxn ang="0">
                  <a:pos x="3" y="42"/>
                </a:cxn>
                <a:cxn ang="0">
                  <a:pos x="2" y="42"/>
                </a:cxn>
                <a:cxn ang="0">
                  <a:pos x="1" y="40"/>
                </a:cxn>
                <a:cxn ang="0">
                  <a:pos x="0" y="38"/>
                </a:cxn>
                <a:cxn ang="0">
                  <a:pos x="1" y="32"/>
                </a:cxn>
                <a:cxn ang="0">
                  <a:pos x="13" y="34"/>
                </a:cxn>
                <a:cxn ang="0">
                  <a:pos x="17" y="34"/>
                </a:cxn>
                <a:cxn ang="0">
                  <a:pos x="23" y="31"/>
                </a:cxn>
                <a:cxn ang="0">
                  <a:pos x="37" y="31"/>
                </a:cxn>
                <a:cxn ang="0">
                  <a:pos x="59" y="31"/>
                </a:cxn>
                <a:cxn ang="0">
                  <a:pos x="65" y="28"/>
                </a:cxn>
                <a:cxn ang="0">
                  <a:pos x="61" y="16"/>
                </a:cxn>
                <a:cxn ang="0">
                  <a:pos x="77" y="3"/>
                </a:cxn>
                <a:cxn ang="0">
                  <a:pos x="86" y="8"/>
                </a:cxn>
                <a:cxn ang="0">
                  <a:pos x="97" y="0"/>
                </a:cxn>
                <a:cxn ang="0">
                  <a:pos x="126" y="3"/>
                </a:cxn>
                <a:cxn ang="0">
                  <a:pos x="138" y="20"/>
                </a:cxn>
                <a:cxn ang="0">
                  <a:pos x="131" y="28"/>
                </a:cxn>
                <a:cxn ang="0">
                  <a:pos x="129" y="30"/>
                </a:cxn>
                <a:cxn ang="0">
                  <a:pos x="123" y="45"/>
                </a:cxn>
                <a:cxn ang="0">
                  <a:pos x="121" y="46"/>
                </a:cxn>
                <a:cxn ang="0">
                  <a:pos x="85" y="55"/>
                </a:cxn>
                <a:cxn ang="0">
                  <a:pos x="78" y="55"/>
                </a:cxn>
                <a:cxn ang="0">
                  <a:pos x="49" y="45"/>
                </a:cxn>
              </a:cxnLst>
              <a:rect l="0" t="0" r="r" b="b"/>
              <a:pathLst>
                <a:path w="138" h="55">
                  <a:moveTo>
                    <a:pt x="49" y="45"/>
                  </a:moveTo>
                  <a:lnTo>
                    <a:pt x="29" y="48"/>
                  </a:lnTo>
                  <a:lnTo>
                    <a:pt x="18" y="46"/>
                  </a:lnTo>
                  <a:lnTo>
                    <a:pt x="3" y="42"/>
                  </a:lnTo>
                  <a:lnTo>
                    <a:pt x="2" y="42"/>
                  </a:lnTo>
                  <a:lnTo>
                    <a:pt x="1" y="40"/>
                  </a:lnTo>
                  <a:lnTo>
                    <a:pt x="0" y="38"/>
                  </a:lnTo>
                  <a:lnTo>
                    <a:pt x="1" y="32"/>
                  </a:lnTo>
                  <a:lnTo>
                    <a:pt x="13" y="34"/>
                  </a:lnTo>
                  <a:lnTo>
                    <a:pt x="17" y="34"/>
                  </a:lnTo>
                  <a:lnTo>
                    <a:pt x="23" y="31"/>
                  </a:lnTo>
                  <a:lnTo>
                    <a:pt x="37" y="31"/>
                  </a:lnTo>
                  <a:lnTo>
                    <a:pt x="59" y="31"/>
                  </a:lnTo>
                  <a:lnTo>
                    <a:pt x="65" y="28"/>
                  </a:lnTo>
                  <a:lnTo>
                    <a:pt x="61" y="16"/>
                  </a:lnTo>
                  <a:lnTo>
                    <a:pt x="77" y="3"/>
                  </a:lnTo>
                  <a:lnTo>
                    <a:pt x="86" y="8"/>
                  </a:lnTo>
                  <a:lnTo>
                    <a:pt x="97" y="0"/>
                  </a:lnTo>
                  <a:lnTo>
                    <a:pt x="126" y="3"/>
                  </a:lnTo>
                  <a:lnTo>
                    <a:pt x="138" y="20"/>
                  </a:lnTo>
                  <a:lnTo>
                    <a:pt x="131" y="28"/>
                  </a:lnTo>
                  <a:lnTo>
                    <a:pt x="129" y="30"/>
                  </a:lnTo>
                  <a:lnTo>
                    <a:pt x="123" y="45"/>
                  </a:lnTo>
                  <a:lnTo>
                    <a:pt x="121" y="46"/>
                  </a:lnTo>
                  <a:lnTo>
                    <a:pt x="85" y="55"/>
                  </a:lnTo>
                  <a:lnTo>
                    <a:pt x="78" y="55"/>
                  </a:lnTo>
                  <a:lnTo>
                    <a:pt x="49" y="45"/>
                  </a:lnTo>
                  <a:close/>
                </a:path>
              </a:pathLst>
            </a:custGeom>
            <a:solidFill>
              <a:srgbClr val="DDCC8D"/>
            </a:solidFill>
            <a:ln w="1588">
              <a:solidFill>
                <a:srgbClr val="000000"/>
              </a:solidFill>
              <a:prstDash val="solid"/>
              <a:round/>
              <a:headEnd/>
              <a:tailEnd/>
            </a:ln>
          </p:spPr>
          <p:txBody>
            <a:bodyPr/>
            <a:lstStyle/>
            <a:p>
              <a:endParaRPr lang="en-US"/>
            </a:p>
          </p:txBody>
        </p:sp>
        <p:sp>
          <p:nvSpPr>
            <p:cNvPr id="327988" name="Freeform 308"/>
            <p:cNvSpPr>
              <a:spLocks/>
            </p:cNvSpPr>
            <p:nvPr/>
          </p:nvSpPr>
          <p:spPr bwMode="auto">
            <a:xfrm>
              <a:off x="2907" y="1509"/>
              <a:ext cx="57" cy="44"/>
            </a:xfrm>
            <a:custGeom>
              <a:avLst/>
              <a:gdLst/>
              <a:ahLst/>
              <a:cxnLst>
                <a:cxn ang="0">
                  <a:pos x="68" y="7"/>
                </a:cxn>
                <a:cxn ang="0">
                  <a:pos x="68" y="10"/>
                </a:cxn>
                <a:cxn ang="0">
                  <a:pos x="66" y="14"/>
                </a:cxn>
                <a:cxn ang="0">
                  <a:pos x="63" y="18"/>
                </a:cxn>
                <a:cxn ang="0">
                  <a:pos x="64" y="20"/>
                </a:cxn>
                <a:cxn ang="0">
                  <a:pos x="66" y="22"/>
                </a:cxn>
                <a:cxn ang="0">
                  <a:pos x="75" y="27"/>
                </a:cxn>
                <a:cxn ang="0">
                  <a:pos x="68" y="31"/>
                </a:cxn>
                <a:cxn ang="0">
                  <a:pos x="72" y="33"/>
                </a:cxn>
                <a:cxn ang="0">
                  <a:pos x="72" y="38"/>
                </a:cxn>
                <a:cxn ang="0">
                  <a:pos x="63" y="40"/>
                </a:cxn>
                <a:cxn ang="0">
                  <a:pos x="66" y="44"/>
                </a:cxn>
                <a:cxn ang="0">
                  <a:pos x="64" y="48"/>
                </a:cxn>
                <a:cxn ang="0">
                  <a:pos x="60" y="44"/>
                </a:cxn>
                <a:cxn ang="0">
                  <a:pos x="57" y="51"/>
                </a:cxn>
                <a:cxn ang="0">
                  <a:pos x="54" y="52"/>
                </a:cxn>
                <a:cxn ang="0">
                  <a:pos x="59" y="60"/>
                </a:cxn>
                <a:cxn ang="0">
                  <a:pos x="54" y="61"/>
                </a:cxn>
                <a:cxn ang="0">
                  <a:pos x="51" y="60"/>
                </a:cxn>
                <a:cxn ang="0">
                  <a:pos x="45" y="55"/>
                </a:cxn>
                <a:cxn ang="0">
                  <a:pos x="40" y="52"/>
                </a:cxn>
                <a:cxn ang="0">
                  <a:pos x="40" y="51"/>
                </a:cxn>
                <a:cxn ang="0">
                  <a:pos x="32" y="44"/>
                </a:cxn>
                <a:cxn ang="0">
                  <a:pos x="32" y="42"/>
                </a:cxn>
                <a:cxn ang="0">
                  <a:pos x="27" y="39"/>
                </a:cxn>
                <a:cxn ang="0">
                  <a:pos x="11" y="25"/>
                </a:cxn>
                <a:cxn ang="0">
                  <a:pos x="12" y="24"/>
                </a:cxn>
                <a:cxn ang="0">
                  <a:pos x="9" y="24"/>
                </a:cxn>
                <a:cxn ang="0">
                  <a:pos x="5" y="13"/>
                </a:cxn>
                <a:cxn ang="0">
                  <a:pos x="2" y="10"/>
                </a:cxn>
                <a:cxn ang="0">
                  <a:pos x="0" y="1"/>
                </a:cxn>
                <a:cxn ang="0">
                  <a:pos x="5" y="0"/>
                </a:cxn>
                <a:cxn ang="0">
                  <a:pos x="10" y="6"/>
                </a:cxn>
                <a:cxn ang="0">
                  <a:pos x="15" y="0"/>
                </a:cxn>
                <a:cxn ang="0">
                  <a:pos x="21" y="0"/>
                </a:cxn>
                <a:cxn ang="0">
                  <a:pos x="26" y="1"/>
                </a:cxn>
                <a:cxn ang="0">
                  <a:pos x="39" y="3"/>
                </a:cxn>
                <a:cxn ang="0">
                  <a:pos x="41" y="1"/>
                </a:cxn>
                <a:cxn ang="0">
                  <a:pos x="45" y="3"/>
                </a:cxn>
                <a:cxn ang="0">
                  <a:pos x="46" y="2"/>
                </a:cxn>
                <a:cxn ang="0">
                  <a:pos x="51" y="3"/>
                </a:cxn>
                <a:cxn ang="0">
                  <a:pos x="53" y="3"/>
                </a:cxn>
                <a:cxn ang="0">
                  <a:pos x="57" y="7"/>
                </a:cxn>
                <a:cxn ang="0">
                  <a:pos x="60" y="8"/>
                </a:cxn>
                <a:cxn ang="0">
                  <a:pos x="68" y="7"/>
                </a:cxn>
              </a:cxnLst>
              <a:rect l="0" t="0" r="r" b="b"/>
              <a:pathLst>
                <a:path w="75" h="61">
                  <a:moveTo>
                    <a:pt x="68" y="7"/>
                  </a:moveTo>
                  <a:lnTo>
                    <a:pt x="68" y="10"/>
                  </a:lnTo>
                  <a:lnTo>
                    <a:pt x="66" y="14"/>
                  </a:lnTo>
                  <a:lnTo>
                    <a:pt x="63" y="18"/>
                  </a:lnTo>
                  <a:lnTo>
                    <a:pt x="64" y="20"/>
                  </a:lnTo>
                  <a:lnTo>
                    <a:pt x="66" y="22"/>
                  </a:lnTo>
                  <a:lnTo>
                    <a:pt x="75" y="27"/>
                  </a:lnTo>
                  <a:lnTo>
                    <a:pt x="68" y="31"/>
                  </a:lnTo>
                  <a:lnTo>
                    <a:pt x="72" y="33"/>
                  </a:lnTo>
                  <a:lnTo>
                    <a:pt x="72" y="38"/>
                  </a:lnTo>
                  <a:lnTo>
                    <a:pt x="63" y="40"/>
                  </a:lnTo>
                  <a:lnTo>
                    <a:pt x="66" y="44"/>
                  </a:lnTo>
                  <a:lnTo>
                    <a:pt x="64" y="48"/>
                  </a:lnTo>
                  <a:lnTo>
                    <a:pt x="60" y="44"/>
                  </a:lnTo>
                  <a:lnTo>
                    <a:pt x="57" y="51"/>
                  </a:lnTo>
                  <a:lnTo>
                    <a:pt x="54" y="52"/>
                  </a:lnTo>
                  <a:lnTo>
                    <a:pt x="59" y="60"/>
                  </a:lnTo>
                  <a:lnTo>
                    <a:pt x="54" y="61"/>
                  </a:lnTo>
                  <a:lnTo>
                    <a:pt x="51" y="60"/>
                  </a:lnTo>
                  <a:lnTo>
                    <a:pt x="45" y="55"/>
                  </a:lnTo>
                  <a:lnTo>
                    <a:pt x="40" y="52"/>
                  </a:lnTo>
                  <a:lnTo>
                    <a:pt x="40" y="51"/>
                  </a:lnTo>
                  <a:lnTo>
                    <a:pt x="32" y="44"/>
                  </a:lnTo>
                  <a:lnTo>
                    <a:pt x="32" y="42"/>
                  </a:lnTo>
                  <a:lnTo>
                    <a:pt x="27" y="39"/>
                  </a:lnTo>
                  <a:lnTo>
                    <a:pt x="11" y="25"/>
                  </a:lnTo>
                  <a:lnTo>
                    <a:pt x="12" y="24"/>
                  </a:lnTo>
                  <a:lnTo>
                    <a:pt x="9" y="24"/>
                  </a:lnTo>
                  <a:lnTo>
                    <a:pt x="5" y="13"/>
                  </a:lnTo>
                  <a:lnTo>
                    <a:pt x="2" y="10"/>
                  </a:lnTo>
                  <a:lnTo>
                    <a:pt x="0" y="1"/>
                  </a:lnTo>
                  <a:lnTo>
                    <a:pt x="5" y="0"/>
                  </a:lnTo>
                  <a:lnTo>
                    <a:pt x="10" y="6"/>
                  </a:lnTo>
                  <a:lnTo>
                    <a:pt x="15" y="0"/>
                  </a:lnTo>
                  <a:lnTo>
                    <a:pt x="21" y="0"/>
                  </a:lnTo>
                  <a:lnTo>
                    <a:pt x="26" y="1"/>
                  </a:lnTo>
                  <a:lnTo>
                    <a:pt x="39" y="3"/>
                  </a:lnTo>
                  <a:lnTo>
                    <a:pt x="41" y="1"/>
                  </a:lnTo>
                  <a:lnTo>
                    <a:pt x="45" y="3"/>
                  </a:lnTo>
                  <a:lnTo>
                    <a:pt x="46" y="2"/>
                  </a:lnTo>
                  <a:lnTo>
                    <a:pt x="51" y="3"/>
                  </a:lnTo>
                  <a:lnTo>
                    <a:pt x="53" y="3"/>
                  </a:lnTo>
                  <a:lnTo>
                    <a:pt x="57" y="7"/>
                  </a:lnTo>
                  <a:lnTo>
                    <a:pt x="60" y="8"/>
                  </a:lnTo>
                  <a:lnTo>
                    <a:pt x="68" y="7"/>
                  </a:lnTo>
                  <a:close/>
                </a:path>
              </a:pathLst>
            </a:custGeom>
            <a:solidFill>
              <a:srgbClr val="DDCC8D"/>
            </a:solidFill>
            <a:ln w="1588">
              <a:solidFill>
                <a:srgbClr val="000000"/>
              </a:solidFill>
              <a:prstDash val="solid"/>
              <a:round/>
              <a:headEnd/>
              <a:tailEnd/>
            </a:ln>
          </p:spPr>
          <p:txBody>
            <a:bodyPr/>
            <a:lstStyle/>
            <a:p>
              <a:endParaRPr lang="en-US"/>
            </a:p>
          </p:txBody>
        </p:sp>
        <p:sp>
          <p:nvSpPr>
            <p:cNvPr id="327989" name="Freeform 309"/>
            <p:cNvSpPr>
              <a:spLocks/>
            </p:cNvSpPr>
            <p:nvPr/>
          </p:nvSpPr>
          <p:spPr bwMode="auto">
            <a:xfrm>
              <a:off x="2879" y="1486"/>
              <a:ext cx="79" cy="61"/>
            </a:xfrm>
            <a:custGeom>
              <a:avLst/>
              <a:gdLst/>
              <a:ahLst/>
              <a:cxnLst>
                <a:cxn ang="0">
                  <a:pos x="98" y="40"/>
                </a:cxn>
                <a:cxn ang="0">
                  <a:pos x="107" y="33"/>
                </a:cxn>
                <a:cxn ang="0">
                  <a:pos x="100" y="29"/>
                </a:cxn>
                <a:cxn ang="0">
                  <a:pos x="100" y="26"/>
                </a:cxn>
                <a:cxn ang="0">
                  <a:pos x="92" y="17"/>
                </a:cxn>
                <a:cxn ang="0">
                  <a:pos x="49" y="0"/>
                </a:cxn>
                <a:cxn ang="0">
                  <a:pos x="47" y="3"/>
                </a:cxn>
                <a:cxn ang="0">
                  <a:pos x="41" y="5"/>
                </a:cxn>
                <a:cxn ang="0">
                  <a:pos x="34" y="9"/>
                </a:cxn>
                <a:cxn ang="0">
                  <a:pos x="35" y="15"/>
                </a:cxn>
                <a:cxn ang="0">
                  <a:pos x="34" y="18"/>
                </a:cxn>
                <a:cxn ang="0">
                  <a:pos x="28" y="23"/>
                </a:cxn>
                <a:cxn ang="0">
                  <a:pos x="25" y="27"/>
                </a:cxn>
                <a:cxn ang="0">
                  <a:pos x="19" y="24"/>
                </a:cxn>
                <a:cxn ang="0">
                  <a:pos x="16" y="23"/>
                </a:cxn>
                <a:cxn ang="0">
                  <a:pos x="4" y="26"/>
                </a:cxn>
                <a:cxn ang="0">
                  <a:pos x="4" y="30"/>
                </a:cxn>
                <a:cxn ang="0">
                  <a:pos x="13" y="33"/>
                </a:cxn>
                <a:cxn ang="0">
                  <a:pos x="32" y="60"/>
                </a:cxn>
                <a:cxn ang="0">
                  <a:pos x="72" y="84"/>
                </a:cxn>
                <a:cxn ang="0">
                  <a:pos x="78" y="84"/>
                </a:cxn>
                <a:cxn ang="0">
                  <a:pos x="70" y="76"/>
                </a:cxn>
                <a:cxn ang="0">
                  <a:pos x="65" y="71"/>
                </a:cxn>
                <a:cxn ang="0">
                  <a:pos x="50" y="56"/>
                </a:cxn>
                <a:cxn ang="0">
                  <a:pos x="43" y="45"/>
                </a:cxn>
                <a:cxn ang="0">
                  <a:pos x="38" y="33"/>
                </a:cxn>
                <a:cxn ang="0">
                  <a:pos x="48" y="38"/>
                </a:cxn>
                <a:cxn ang="0">
                  <a:pos x="59" y="32"/>
                </a:cxn>
                <a:cxn ang="0">
                  <a:pos x="77" y="35"/>
                </a:cxn>
                <a:cxn ang="0">
                  <a:pos x="83" y="35"/>
                </a:cxn>
                <a:cxn ang="0">
                  <a:pos x="89" y="35"/>
                </a:cxn>
                <a:cxn ang="0">
                  <a:pos x="95" y="39"/>
                </a:cxn>
              </a:cxnLst>
              <a:rect l="0" t="0" r="r" b="b"/>
              <a:pathLst>
                <a:path w="107" h="84">
                  <a:moveTo>
                    <a:pt x="95" y="39"/>
                  </a:moveTo>
                  <a:lnTo>
                    <a:pt x="98" y="40"/>
                  </a:lnTo>
                  <a:lnTo>
                    <a:pt x="101" y="34"/>
                  </a:lnTo>
                  <a:lnTo>
                    <a:pt x="107" y="33"/>
                  </a:lnTo>
                  <a:lnTo>
                    <a:pt x="106" y="32"/>
                  </a:lnTo>
                  <a:lnTo>
                    <a:pt x="100" y="29"/>
                  </a:lnTo>
                  <a:lnTo>
                    <a:pt x="98" y="28"/>
                  </a:lnTo>
                  <a:lnTo>
                    <a:pt x="100" y="26"/>
                  </a:lnTo>
                  <a:lnTo>
                    <a:pt x="97" y="26"/>
                  </a:lnTo>
                  <a:lnTo>
                    <a:pt x="92" y="17"/>
                  </a:lnTo>
                  <a:lnTo>
                    <a:pt x="66" y="15"/>
                  </a:lnTo>
                  <a:lnTo>
                    <a:pt x="49" y="0"/>
                  </a:lnTo>
                  <a:lnTo>
                    <a:pt x="48" y="3"/>
                  </a:lnTo>
                  <a:lnTo>
                    <a:pt x="47" y="3"/>
                  </a:lnTo>
                  <a:lnTo>
                    <a:pt x="47" y="4"/>
                  </a:lnTo>
                  <a:lnTo>
                    <a:pt x="41" y="5"/>
                  </a:lnTo>
                  <a:lnTo>
                    <a:pt x="40" y="8"/>
                  </a:lnTo>
                  <a:lnTo>
                    <a:pt x="34" y="9"/>
                  </a:lnTo>
                  <a:lnTo>
                    <a:pt x="35" y="12"/>
                  </a:lnTo>
                  <a:lnTo>
                    <a:pt x="35" y="15"/>
                  </a:lnTo>
                  <a:lnTo>
                    <a:pt x="37" y="18"/>
                  </a:lnTo>
                  <a:lnTo>
                    <a:pt x="34" y="18"/>
                  </a:lnTo>
                  <a:lnTo>
                    <a:pt x="28" y="21"/>
                  </a:lnTo>
                  <a:lnTo>
                    <a:pt x="28" y="23"/>
                  </a:lnTo>
                  <a:lnTo>
                    <a:pt x="30" y="26"/>
                  </a:lnTo>
                  <a:lnTo>
                    <a:pt x="25" y="27"/>
                  </a:lnTo>
                  <a:lnTo>
                    <a:pt x="20" y="24"/>
                  </a:lnTo>
                  <a:lnTo>
                    <a:pt x="19" y="24"/>
                  </a:lnTo>
                  <a:lnTo>
                    <a:pt x="18" y="24"/>
                  </a:lnTo>
                  <a:lnTo>
                    <a:pt x="16" y="23"/>
                  </a:lnTo>
                  <a:lnTo>
                    <a:pt x="13" y="27"/>
                  </a:lnTo>
                  <a:lnTo>
                    <a:pt x="4" y="26"/>
                  </a:lnTo>
                  <a:lnTo>
                    <a:pt x="0" y="24"/>
                  </a:lnTo>
                  <a:lnTo>
                    <a:pt x="4" y="30"/>
                  </a:lnTo>
                  <a:lnTo>
                    <a:pt x="8" y="39"/>
                  </a:lnTo>
                  <a:lnTo>
                    <a:pt x="13" y="33"/>
                  </a:lnTo>
                  <a:lnTo>
                    <a:pt x="26" y="56"/>
                  </a:lnTo>
                  <a:lnTo>
                    <a:pt x="32" y="60"/>
                  </a:lnTo>
                  <a:lnTo>
                    <a:pt x="50" y="71"/>
                  </a:lnTo>
                  <a:lnTo>
                    <a:pt x="72" y="84"/>
                  </a:lnTo>
                  <a:lnTo>
                    <a:pt x="77" y="84"/>
                  </a:lnTo>
                  <a:lnTo>
                    <a:pt x="78" y="84"/>
                  </a:lnTo>
                  <a:lnTo>
                    <a:pt x="78" y="83"/>
                  </a:lnTo>
                  <a:lnTo>
                    <a:pt x="70" y="76"/>
                  </a:lnTo>
                  <a:lnTo>
                    <a:pt x="70" y="74"/>
                  </a:lnTo>
                  <a:lnTo>
                    <a:pt x="65" y="71"/>
                  </a:lnTo>
                  <a:lnTo>
                    <a:pt x="49" y="57"/>
                  </a:lnTo>
                  <a:lnTo>
                    <a:pt x="50" y="56"/>
                  </a:lnTo>
                  <a:lnTo>
                    <a:pt x="47" y="56"/>
                  </a:lnTo>
                  <a:lnTo>
                    <a:pt x="43" y="45"/>
                  </a:lnTo>
                  <a:lnTo>
                    <a:pt x="40" y="42"/>
                  </a:lnTo>
                  <a:lnTo>
                    <a:pt x="38" y="33"/>
                  </a:lnTo>
                  <a:lnTo>
                    <a:pt x="43" y="32"/>
                  </a:lnTo>
                  <a:lnTo>
                    <a:pt x="48" y="38"/>
                  </a:lnTo>
                  <a:lnTo>
                    <a:pt x="53" y="32"/>
                  </a:lnTo>
                  <a:lnTo>
                    <a:pt x="59" y="32"/>
                  </a:lnTo>
                  <a:lnTo>
                    <a:pt x="64" y="33"/>
                  </a:lnTo>
                  <a:lnTo>
                    <a:pt x="77" y="35"/>
                  </a:lnTo>
                  <a:lnTo>
                    <a:pt x="79" y="33"/>
                  </a:lnTo>
                  <a:lnTo>
                    <a:pt x="83" y="35"/>
                  </a:lnTo>
                  <a:lnTo>
                    <a:pt x="84" y="34"/>
                  </a:lnTo>
                  <a:lnTo>
                    <a:pt x="89" y="35"/>
                  </a:lnTo>
                  <a:lnTo>
                    <a:pt x="91" y="35"/>
                  </a:lnTo>
                  <a:lnTo>
                    <a:pt x="95" y="39"/>
                  </a:lnTo>
                  <a:close/>
                </a:path>
              </a:pathLst>
            </a:custGeom>
            <a:solidFill>
              <a:srgbClr val="DDCC8D"/>
            </a:solidFill>
            <a:ln w="1588">
              <a:solidFill>
                <a:srgbClr val="000000"/>
              </a:solidFill>
              <a:prstDash val="solid"/>
              <a:round/>
              <a:headEnd/>
              <a:tailEnd/>
            </a:ln>
          </p:spPr>
          <p:txBody>
            <a:bodyPr/>
            <a:lstStyle/>
            <a:p>
              <a:endParaRPr lang="en-US"/>
            </a:p>
          </p:txBody>
        </p:sp>
        <p:sp>
          <p:nvSpPr>
            <p:cNvPr id="327990" name="Freeform 310"/>
            <p:cNvSpPr>
              <a:spLocks/>
            </p:cNvSpPr>
            <p:nvPr/>
          </p:nvSpPr>
          <p:spPr bwMode="auto">
            <a:xfrm>
              <a:off x="2925" y="1547"/>
              <a:ext cx="23" cy="9"/>
            </a:xfrm>
            <a:custGeom>
              <a:avLst/>
              <a:gdLst/>
              <a:ahLst/>
              <a:cxnLst>
                <a:cxn ang="0">
                  <a:pos x="28" y="12"/>
                </a:cxn>
                <a:cxn ang="0">
                  <a:pos x="28" y="9"/>
                </a:cxn>
                <a:cxn ang="0">
                  <a:pos x="25" y="8"/>
                </a:cxn>
                <a:cxn ang="0">
                  <a:pos x="19" y="3"/>
                </a:cxn>
                <a:cxn ang="0">
                  <a:pos x="14" y="0"/>
                </a:cxn>
                <a:cxn ang="0">
                  <a:pos x="13" y="2"/>
                </a:cxn>
                <a:cxn ang="0">
                  <a:pos x="0" y="0"/>
                </a:cxn>
                <a:cxn ang="0">
                  <a:pos x="28" y="12"/>
                </a:cxn>
              </a:cxnLst>
              <a:rect l="0" t="0" r="r" b="b"/>
              <a:pathLst>
                <a:path w="28" h="12">
                  <a:moveTo>
                    <a:pt x="28" y="12"/>
                  </a:moveTo>
                  <a:lnTo>
                    <a:pt x="28" y="9"/>
                  </a:lnTo>
                  <a:lnTo>
                    <a:pt x="25" y="8"/>
                  </a:lnTo>
                  <a:lnTo>
                    <a:pt x="19" y="3"/>
                  </a:lnTo>
                  <a:lnTo>
                    <a:pt x="14" y="0"/>
                  </a:lnTo>
                  <a:lnTo>
                    <a:pt x="13" y="2"/>
                  </a:lnTo>
                  <a:lnTo>
                    <a:pt x="0" y="0"/>
                  </a:lnTo>
                  <a:lnTo>
                    <a:pt x="28" y="12"/>
                  </a:lnTo>
                  <a:close/>
                </a:path>
              </a:pathLst>
            </a:custGeom>
            <a:solidFill>
              <a:srgbClr val="DDCC8D"/>
            </a:solidFill>
            <a:ln w="1588">
              <a:solidFill>
                <a:srgbClr val="000000"/>
              </a:solidFill>
              <a:prstDash val="solid"/>
              <a:round/>
              <a:headEnd/>
              <a:tailEnd/>
            </a:ln>
          </p:spPr>
          <p:txBody>
            <a:bodyPr/>
            <a:lstStyle/>
            <a:p>
              <a:endParaRPr lang="en-US"/>
            </a:p>
          </p:txBody>
        </p:sp>
        <p:sp>
          <p:nvSpPr>
            <p:cNvPr id="327991" name="Freeform 311"/>
            <p:cNvSpPr>
              <a:spLocks/>
            </p:cNvSpPr>
            <p:nvPr/>
          </p:nvSpPr>
          <p:spPr bwMode="auto">
            <a:xfrm>
              <a:off x="2624" y="1412"/>
              <a:ext cx="173" cy="144"/>
            </a:xfrm>
            <a:custGeom>
              <a:avLst/>
              <a:gdLst/>
              <a:ahLst/>
              <a:cxnLst>
                <a:cxn ang="0">
                  <a:pos x="226" y="165"/>
                </a:cxn>
                <a:cxn ang="0">
                  <a:pos x="224" y="165"/>
                </a:cxn>
                <a:cxn ang="0">
                  <a:pos x="205" y="181"/>
                </a:cxn>
                <a:cxn ang="0">
                  <a:pos x="174" y="171"/>
                </a:cxn>
                <a:cxn ang="0">
                  <a:pos x="156" y="172"/>
                </a:cxn>
                <a:cxn ang="0">
                  <a:pos x="146" y="196"/>
                </a:cxn>
                <a:cxn ang="0">
                  <a:pos x="120" y="192"/>
                </a:cxn>
                <a:cxn ang="0">
                  <a:pos x="62" y="181"/>
                </a:cxn>
                <a:cxn ang="0">
                  <a:pos x="61" y="163"/>
                </a:cxn>
                <a:cxn ang="0">
                  <a:pos x="64" y="126"/>
                </a:cxn>
                <a:cxn ang="0">
                  <a:pos x="64" y="118"/>
                </a:cxn>
                <a:cxn ang="0">
                  <a:pos x="56" y="105"/>
                </a:cxn>
                <a:cxn ang="0">
                  <a:pos x="50" y="86"/>
                </a:cxn>
                <a:cxn ang="0">
                  <a:pos x="30" y="79"/>
                </a:cxn>
                <a:cxn ang="0">
                  <a:pos x="4" y="68"/>
                </a:cxn>
                <a:cxn ang="0">
                  <a:pos x="8" y="62"/>
                </a:cxn>
                <a:cxn ang="0">
                  <a:pos x="21" y="51"/>
                </a:cxn>
                <a:cxn ang="0">
                  <a:pos x="57" y="55"/>
                </a:cxn>
                <a:cxn ang="0">
                  <a:pos x="58" y="31"/>
                </a:cxn>
                <a:cxn ang="0">
                  <a:pos x="93" y="36"/>
                </a:cxn>
                <a:cxn ang="0">
                  <a:pos x="111" y="21"/>
                </a:cxn>
                <a:cxn ang="0">
                  <a:pos x="132" y="0"/>
                </a:cxn>
                <a:cxn ang="0">
                  <a:pos x="162" y="22"/>
                </a:cxn>
                <a:cxn ang="0">
                  <a:pos x="171" y="24"/>
                </a:cxn>
                <a:cxn ang="0">
                  <a:pos x="190" y="33"/>
                </a:cxn>
                <a:cxn ang="0">
                  <a:pos x="204" y="37"/>
                </a:cxn>
                <a:cxn ang="0">
                  <a:pos x="224" y="79"/>
                </a:cxn>
                <a:cxn ang="0">
                  <a:pos x="213" y="85"/>
                </a:cxn>
                <a:cxn ang="0">
                  <a:pos x="205" y="104"/>
                </a:cxn>
                <a:cxn ang="0">
                  <a:pos x="214" y="126"/>
                </a:cxn>
                <a:cxn ang="0">
                  <a:pos x="212" y="140"/>
                </a:cxn>
                <a:cxn ang="0">
                  <a:pos x="226" y="157"/>
                </a:cxn>
              </a:cxnLst>
              <a:rect l="0" t="0" r="r" b="b"/>
              <a:pathLst>
                <a:path w="231" h="196">
                  <a:moveTo>
                    <a:pt x="226" y="157"/>
                  </a:moveTo>
                  <a:lnTo>
                    <a:pt x="226" y="165"/>
                  </a:lnTo>
                  <a:lnTo>
                    <a:pt x="224" y="166"/>
                  </a:lnTo>
                  <a:lnTo>
                    <a:pt x="224" y="165"/>
                  </a:lnTo>
                  <a:lnTo>
                    <a:pt x="223" y="166"/>
                  </a:lnTo>
                  <a:lnTo>
                    <a:pt x="205" y="181"/>
                  </a:lnTo>
                  <a:lnTo>
                    <a:pt x="181" y="174"/>
                  </a:lnTo>
                  <a:lnTo>
                    <a:pt x="174" y="171"/>
                  </a:lnTo>
                  <a:lnTo>
                    <a:pt x="171" y="174"/>
                  </a:lnTo>
                  <a:lnTo>
                    <a:pt x="156" y="172"/>
                  </a:lnTo>
                  <a:lnTo>
                    <a:pt x="145" y="181"/>
                  </a:lnTo>
                  <a:lnTo>
                    <a:pt x="146" y="196"/>
                  </a:lnTo>
                  <a:lnTo>
                    <a:pt x="118" y="195"/>
                  </a:lnTo>
                  <a:lnTo>
                    <a:pt x="120" y="192"/>
                  </a:lnTo>
                  <a:lnTo>
                    <a:pt x="114" y="193"/>
                  </a:lnTo>
                  <a:lnTo>
                    <a:pt x="62" y="181"/>
                  </a:lnTo>
                  <a:lnTo>
                    <a:pt x="54" y="174"/>
                  </a:lnTo>
                  <a:lnTo>
                    <a:pt x="61" y="163"/>
                  </a:lnTo>
                  <a:lnTo>
                    <a:pt x="62" y="144"/>
                  </a:lnTo>
                  <a:lnTo>
                    <a:pt x="64" y="126"/>
                  </a:lnTo>
                  <a:lnTo>
                    <a:pt x="74" y="136"/>
                  </a:lnTo>
                  <a:lnTo>
                    <a:pt x="64" y="118"/>
                  </a:lnTo>
                  <a:lnTo>
                    <a:pt x="66" y="112"/>
                  </a:lnTo>
                  <a:lnTo>
                    <a:pt x="56" y="105"/>
                  </a:lnTo>
                  <a:lnTo>
                    <a:pt x="49" y="90"/>
                  </a:lnTo>
                  <a:lnTo>
                    <a:pt x="50" y="86"/>
                  </a:lnTo>
                  <a:lnTo>
                    <a:pt x="42" y="82"/>
                  </a:lnTo>
                  <a:lnTo>
                    <a:pt x="30" y="79"/>
                  </a:lnTo>
                  <a:lnTo>
                    <a:pt x="14" y="72"/>
                  </a:lnTo>
                  <a:lnTo>
                    <a:pt x="4" y="68"/>
                  </a:lnTo>
                  <a:lnTo>
                    <a:pt x="6" y="63"/>
                  </a:lnTo>
                  <a:lnTo>
                    <a:pt x="8" y="62"/>
                  </a:lnTo>
                  <a:lnTo>
                    <a:pt x="0" y="61"/>
                  </a:lnTo>
                  <a:lnTo>
                    <a:pt x="21" y="51"/>
                  </a:lnTo>
                  <a:lnTo>
                    <a:pt x="36" y="54"/>
                  </a:lnTo>
                  <a:lnTo>
                    <a:pt x="57" y="55"/>
                  </a:lnTo>
                  <a:lnTo>
                    <a:pt x="54" y="33"/>
                  </a:lnTo>
                  <a:lnTo>
                    <a:pt x="58" y="31"/>
                  </a:lnTo>
                  <a:lnTo>
                    <a:pt x="66" y="37"/>
                  </a:lnTo>
                  <a:lnTo>
                    <a:pt x="93" y="36"/>
                  </a:lnTo>
                  <a:lnTo>
                    <a:pt x="87" y="34"/>
                  </a:lnTo>
                  <a:lnTo>
                    <a:pt x="111" y="21"/>
                  </a:lnTo>
                  <a:lnTo>
                    <a:pt x="115" y="6"/>
                  </a:lnTo>
                  <a:lnTo>
                    <a:pt x="132" y="0"/>
                  </a:lnTo>
                  <a:lnTo>
                    <a:pt x="138" y="7"/>
                  </a:lnTo>
                  <a:lnTo>
                    <a:pt x="162" y="22"/>
                  </a:lnTo>
                  <a:lnTo>
                    <a:pt x="170" y="21"/>
                  </a:lnTo>
                  <a:lnTo>
                    <a:pt x="171" y="24"/>
                  </a:lnTo>
                  <a:lnTo>
                    <a:pt x="189" y="33"/>
                  </a:lnTo>
                  <a:lnTo>
                    <a:pt x="190" y="33"/>
                  </a:lnTo>
                  <a:lnTo>
                    <a:pt x="200" y="36"/>
                  </a:lnTo>
                  <a:lnTo>
                    <a:pt x="204" y="37"/>
                  </a:lnTo>
                  <a:lnTo>
                    <a:pt x="231" y="46"/>
                  </a:lnTo>
                  <a:lnTo>
                    <a:pt x="224" y="79"/>
                  </a:lnTo>
                  <a:lnTo>
                    <a:pt x="217" y="81"/>
                  </a:lnTo>
                  <a:lnTo>
                    <a:pt x="213" y="85"/>
                  </a:lnTo>
                  <a:lnTo>
                    <a:pt x="198" y="109"/>
                  </a:lnTo>
                  <a:lnTo>
                    <a:pt x="205" y="104"/>
                  </a:lnTo>
                  <a:lnTo>
                    <a:pt x="214" y="116"/>
                  </a:lnTo>
                  <a:lnTo>
                    <a:pt x="214" y="126"/>
                  </a:lnTo>
                  <a:lnTo>
                    <a:pt x="212" y="134"/>
                  </a:lnTo>
                  <a:lnTo>
                    <a:pt x="212" y="140"/>
                  </a:lnTo>
                  <a:lnTo>
                    <a:pt x="213" y="150"/>
                  </a:lnTo>
                  <a:lnTo>
                    <a:pt x="226" y="157"/>
                  </a:lnTo>
                  <a:close/>
                </a:path>
              </a:pathLst>
            </a:custGeom>
            <a:solidFill>
              <a:srgbClr val="DDCC8D"/>
            </a:solidFill>
            <a:ln w="1588">
              <a:solidFill>
                <a:srgbClr val="000000"/>
              </a:solidFill>
              <a:prstDash val="solid"/>
              <a:round/>
              <a:headEnd/>
              <a:tailEnd/>
            </a:ln>
          </p:spPr>
          <p:txBody>
            <a:bodyPr/>
            <a:lstStyle/>
            <a:p>
              <a:endParaRPr lang="en-US"/>
            </a:p>
          </p:txBody>
        </p:sp>
        <p:sp>
          <p:nvSpPr>
            <p:cNvPr id="327992" name="Freeform 312"/>
            <p:cNvSpPr>
              <a:spLocks/>
            </p:cNvSpPr>
            <p:nvPr/>
          </p:nvSpPr>
          <p:spPr bwMode="auto">
            <a:xfrm>
              <a:off x="2811" y="1549"/>
              <a:ext cx="12" cy="23"/>
            </a:xfrm>
            <a:custGeom>
              <a:avLst/>
              <a:gdLst/>
              <a:ahLst/>
              <a:cxnLst>
                <a:cxn ang="0">
                  <a:pos x="12" y="31"/>
                </a:cxn>
                <a:cxn ang="0">
                  <a:pos x="4" y="26"/>
                </a:cxn>
                <a:cxn ang="0">
                  <a:pos x="0" y="12"/>
                </a:cxn>
                <a:cxn ang="0">
                  <a:pos x="12" y="0"/>
                </a:cxn>
                <a:cxn ang="0">
                  <a:pos x="17" y="13"/>
                </a:cxn>
                <a:cxn ang="0">
                  <a:pos x="12" y="31"/>
                </a:cxn>
              </a:cxnLst>
              <a:rect l="0" t="0" r="r" b="b"/>
              <a:pathLst>
                <a:path w="17" h="31">
                  <a:moveTo>
                    <a:pt x="12" y="31"/>
                  </a:moveTo>
                  <a:lnTo>
                    <a:pt x="4" y="26"/>
                  </a:lnTo>
                  <a:lnTo>
                    <a:pt x="0" y="12"/>
                  </a:lnTo>
                  <a:lnTo>
                    <a:pt x="12" y="0"/>
                  </a:lnTo>
                  <a:lnTo>
                    <a:pt x="17" y="13"/>
                  </a:lnTo>
                  <a:lnTo>
                    <a:pt x="12" y="31"/>
                  </a:lnTo>
                  <a:close/>
                </a:path>
              </a:pathLst>
            </a:custGeom>
            <a:solidFill>
              <a:srgbClr val="DDCC8D"/>
            </a:solidFill>
            <a:ln w="1588">
              <a:solidFill>
                <a:srgbClr val="000000"/>
              </a:solidFill>
              <a:prstDash val="solid"/>
              <a:round/>
              <a:headEnd/>
              <a:tailEnd/>
            </a:ln>
          </p:spPr>
          <p:txBody>
            <a:bodyPr/>
            <a:lstStyle/>
            <a:p>
              <a:endParaRPr lang="en-US"/>
            </a:p>
          </p:txBody>
        </p:sp>
        <p:sp>
          <p:nvSpPr>
            <p:cNvPr id="327993" name="Freeform 313"/>
            <p:cNvSpPr>
              <a:spLocks/>
            </p:cNvSpPr>
            <p:nvPr/>
          </p:nvSpPr>
          <p:spPr bwMode="auto">
            <a:xfrm>
              <a:off x="2911" y="1457"/>
              <a:ext cx="89" cy="41"/>
            </a:xfrm>
            <a:custGeom>
              <a:avLst/>
              <a:gdLst/>
              <a:ahLst/>
              <a:cxnLst>
                <a:cxn ang="0">
                  <a:pos x="50" y="57"/>
                </a:cxn>
                <a:cxn ang="0">
                  <a:pos x="24" y="55"/>
                </a:cxn>
                <a:cxn ang="0">
                  <a:pos x="7" y="40"/>
                </a:cxn>
                <a:cxn ang="0">
                  <a:pos x="1" y="37"/>
                </a:cxn>
                <a:cxn ang="0">
                  <a:pos x="0" y="34"/>
                </a:cxn>
                <a:cxn ang="0">
                  <a:pos x="2" y="33"/>
                </a:cxn>
                <a:cxn ang="0">
                  <a:pos x="8" y="18"/>
                </a:cxn>
                <a:cxn ang="0">
                  <a:pos x="10" y="16"/>
                </a:cxn>
                <a:cxn ang="0">
                  <a:pos x="17" y="8"/>
                </a:cxn>
                <a:cxn ang="0">
                  <a:pos x="23" y="12"/>
                </a:cxn>
                <a:cxn ang="0">
                  <a:pos x="46" y="12"/>
                </a:cxn>
                <a:cxn ang="0">
                  <a:pos x="74" y="0"/>
                </a:cxn>
                <a:cxn ang="0">
                  <a:pos x="106" y="0"/>
                </a:cxn>
                <a:cxn ang="0">
                  <a:pos x="120" y="10"/>
                </a:cxn>
                <a:cxn ang="0">
                  <a:pos x="102" y="28"/>
                </a:cxn>
                <a:cxn ang="0">
                  <a:pos x="88" y="49"/>
                </a:cxn>
                <a:cxn ang="0">
                  <a:pos x="77" y="51"/>
                </a:cxn>
                <a:cxn ang="0">
                  <a:pos x="50" y="57"/>
                </a:cxn>
              </a:cxnLst>
              <a:rect l="0" t="0" r="r" b="b"/>
              <a:pathLst>
                <a:path w="120" h="57">
                  <a:moveTo>
                    <a:pt x="50" y="57"/>
                  </a:moveTo>
                  <a:lnTo>
                    <a:pt x="24" y="55"/>
                  </a:lnTo>
                  <a:lnTo>
                    <a:pt x="7" y="40"/>
                  </a:lnTo>
                  <a:lnTo>
                    <a:pt x="1" y="37"/>
                  </a:lnTo>
                  <a:lnTo>
                    <a:pt x="0" y="34"/>
                  </a:lnTo>
                  <a:lnTo>
                    <a:pt x="2" y="33"/>
                  </a:lnTo>
                  <a:lnTo>
                    <a:pt x="8" y="18"/>
                  </a:lnTo>
                  <a:lnTo>
                    <a:pt x="10" y="16"/>
                  </a:lnTo>
                  <a:lnTo>
                    <a:pt x="17" y="8"/>
                  </a:lnTo>
                  <a:lnTo>
                    <a:pt x="23" y="12"/>
                  </a:lnTo>
                  <a:lnTo>
                    <a:pt x="46" y="12"/>
                  </a:lnTo>
                  <a:lnTo>
                    <a:pt x="74" y="0"/>
                  </a:lnTo>
                  <a:lnTo>
                    <a:pt x="106" y="0"/>
                  </a:lnTo>
                  <a:lnTo>
                    <a:pt x="120" y="10"/>
                  </a:lnTo>
                  <a:lnTo>
                    <a:pt x="102" y="28"/>
                  </a:lnTo>
                  <a:lnTo>
                    <a:pt x="88" y="49"/>
                  </a:lnTo>
                  <a:lnTo>
                    <a:pt x="77" y="51"/>
                  </a:lnTo>
                  <a:lnTo>
                    <a:pt x="50" y="57"/>
                  </a:lnTo>
                  <a:close/>
                </a:path>
              </a:pathLst>
            </a:custGeom>
            <a:solidFill>
              <a:srgbClr val="DDCC8D"/>
            </a:solidFill>
            <a:ln w="1588">
              <a:solidFill>
                <a:srgbClr val="000000"/>
              </a:solidFill>
              <a:prstDash val="solid"/>
              <a:round/>
              <a:headEnd/>
              <a:tailEnd/>
            </a:ln>
          </p:spPr>
          <p:txBody>
            <a:bodyPr/>
            <a:lstStyle/>
            <a:p>
              <a:endParaRPr lang="en-US"/>
            </a:p>
          </p:txBody>
        </p:sp>
        <p:sp>
          <p:nvSpPr>
            <p:cNvPr id="327994" name="Freeform 314"/>
            <p:cNvSpPr>
              <a:spLocks/>
            </p:cNvSpPr>
            <p:nvPr/>
          </p:nvSpPr>
          <p:spPr bwMode="auto">
            <a:xfrm>
              <a:off x="3014" y="1016"/>
              <a:ext cx="1837" cy="553"/>
            </a:xfrm>
            <a:custGeom>
              <a:avLst/>
              <a:gdLst/>
              <a:ahLst/>
              <a:cxnLst>
                <a:cxn ang="0">
                  <a:pos x="2108" y="163"/>
                </a:cxn>
                <a:cxn ang="0">
                  <a:pos x="1910" y="127"/>
                </a:cxn>
                <a:cxn ang="0">
                  <a:pos x="1725" y="105"/>
                </a:cxn>
                <a:cxn ang="0">
                  <a:pos x="1587" y="91"/>
                </a:cxn>
                <a:cxn ang="0">
                  <a:pos x="1536" y="108"/>
                </a:cxn>
                <a:cxn ang="0">
                  <a:pos x="1391" y="96"/>
                </a:cxn>
                <a:cxn ang="0">
                  <a:pos x="1157" y="66"/>
                </a:cxn>
                <a:cxn ang="0">
                  <a:pos x="1133" y="38"/>
                </a:cxn>
                <a:cxn ang="0">
                  <a:pos x="1009" y="18"/>
                </a:cxn>
                <a:cxn ang="0">
                  <a:pos x="912" y="21"/>
                </a:cxn>
                <a:cxn ang="0">
                  <a:pos x="775" y="52"/>
                </a:cxn>
                <a:cxn ang="0">
                  <a:pos x="733" y="94"/>
                </a:cxn>
                <a:cxn ang="0">
                  <a:pos x="774" y="108"/>
                </a:cxn>
                <a:cxn ang="0">
                  <a:pos x="664" y="111"/>
                </a:cxn>
                <a:cxn ang="0">
                  <a:pos x="713" y="156"/>
                </a:cxn>
                <a:cxn ang="0">
                  <a:pos x="703" y="186"/>
                </a:cxn>
                <a:cxn ang="0">
                  <a:pos x="664" y="200"/>
                </a:cxn>
                <a:cxn ang="0">
                  <a:pos x="556" y="86"/>
                </a:cxn>
                <a:cxn ang="0">
                  <a:pos x="604" y="162"/>
                </a:cxn>
                <a:cxn ang="0">
                  <a:pos x="467" y="172"/>
                </a:cxn>
                <a:cxn ang="0">
                  <a:pos x="384" y="159"/>
                </a:cxn>
                <a:cxn ang="0">
                  <a:pos x="252" y="189"/>
                </a:cxn>
                <a:cxn ang="0">
                  <a:pos x="235" y="211"/>
                </a:cxn>
                <a:cxn ang="0">
                  <a:pos x="169" y="260"/>
                </a:cxn>
                <a:cxn ang="0">
                  <a:pos x="70" y="199"/>
                </a:cxn>
                <a:cxn ang="0">
                  <a:pos x="61" y="158"/>
                </a:cxn>
                <a:cxn ang="0">
                  <a:pos x="16" y="148"/>
                </a:cxn>
                <a:cxn ang="0">
                  <a:pos x="50" y="260"/>
                </a:cxn>
                <a:cxn ang="0">
                  <a:pos x="36" y="336"/>
                </a:cxn>
                <a:cxn ang="0">
                  <a:pos x="76" y="435"/>
                </a:cxn>
                <a:cxn ang="0">
                  <a:pos x="198" y="538"/>
                </a:cxn>
                <a:cxn ang="0">
                  <a:pos x="269" y="638"/>
                </a:cxn>
                <a:cxn ang="0">
                  <a:pos x="270" y="687"/>
                </a:cxn>
                <a:cxn ang="0">
                  <a:pos x="485" y="753"/>
                </a:cxn>
                <a:cxn ang="0">
                  <a:pos x="471" y="649"/>
                </a:cxn>
                <a:cxn ang="0">
                  <a:pos x="455" y="526"/>
                </a:cxn>
                <a:cxn ang="0">
                  <a:pos x="624" y="512"/>
                </a:cxn>
                <a:cxn ang="0">
                  <a:pos x="761" y="445"/>
                </a:cxn>
                <a:cxn ang="0">
                  <a:pos x="899" y="475"/>
                </a:cxn>
                <a:cxn ang="0">
                  <a:pos x="1087" y="567"/>
                </a:cxn>
                <a:cxn ang="0">
                  <a:pos x="1252" y="559"/>
                </a:cxn>
                <a:cxn ang="0">
                  <a:pos x="1412" y="559"/>
                </a:cxn>
                <a:cxn ang="0">
                  <a:pos x="1638" y="566"/>
                </a:cxn>
                <a:cxn ang="0">
                  <a:pos x="1704" y="488"/>
                </a:cxn>
                <a:cxn ang="0">
                  <a:pos x="1920" y="591"/>
                </a:cxn>
                <a:cxn ang="0">
                  <a:pos x="2003" y="704"/>
                </a:cxn>
                <a:cxn ang="0">
                  <a:pos x="2039" y="727"/>
                </a:cxn>
                <a:cxn ang="0">
                  <a:pos x="2087" y="583"/>
                </a:cxn>
                <a:cxn ang="0">
                  <a:pos x="1966" y="468"/>
                </a:cxn>
                <a:cxn ang="0">
                  <a:pos x="1912" y="420"/>
                </a:cxn>
                <a:cxn ang="0">
                  <a:pos x="1988" y="357"/>
                </a:cxn>
                <a:cxn ang="0">
                  <a:pos x="2114" y="361"/>
                </a:cxn>
                <a:cxn ang="0">
                  <a:pos x="2171" y="324"/>
                </a:cxn>
                <a:cxn ang="0">
                  <a:pos x="2209" y="294"/>
                </a:cxn>
                <a:cxn ang="0">
                  <a:pos x="2210" y="412"/>
                </a:cxn>
                <a:cxn ang="0">
                  <a:pos x="2345" y="493"/>
                </a:cxn>
                <a:cxn ang="0">
                  <a:pos x="2345" y="429"/>
                </a:cxn>
                <a:cxn ang="0">
                  <a:pos x="2283" y="349"/>
                </a:cxn>
                <a:cxn ang="0">
                  <a:pos x="2374" y="321"/>
                </a:cxn>
                <a:cxn ang="0">
                  <a:pos x="2428" y="280"/>
                </a:cxn>
                <a:cxn ang="0">
                  <a:pos x="2321" y="201"/>
                </a:cxn>
              </a:cxnLst>
              <a:rect l="0" t="0" r="r" b="b"/>
              <a:pathLst>
                <a:path w="2445" h="753">
                  <a:moveTo>
                    <a:pt x="2260" y="159"/>
                  </a:moveTo>
                  <a:lnTo>
                    <a:pt x="2215" y="150"/>
                  </a:lnTo>
                  <a:lnTo>
                    <a:pt x="2168" y="141"/>
                  </a:lnTo>
                  <a:lnTo>
                    <a:pt x="2128" y="141"/>
                  </a:lnTo>
                  <a:lnTo>
                    <a:pt x="2090" y="138"/>
                  </a:lnTo>
                  <a:lnTo>
                    <a:pt x="2103" y="147"/>
                  </a:lnTo>
                  <a:lnTo>
                    <a:pt x="2126" y="159"/>
                  </a:lnTo>
                  <a:lnTo>
                    <a:pt x="2122" y="163"/>
                  </a:lnTo>
                  <a:lnTo>
                    <a:pt x="2108" y="163"/>
                  </a:lnTo>
                  <a:lnTo>
                    <a:pt x="2087" y="154"/>
                  </a:lnTo>
                  <a:lnTo>
                    <a:pt x="2079" y="154"/>
                  </a:lnTo>
                  <a:lnTo>
                    <a:pt x="2056" y="144"/>
                  </a:lnTo>
                  <a:lnTo>
                    <a:pt x="2039" y="148"/>
                  </a:lnTo>
                  <a:lnTo>
                    <a:pt x="1978" y="145"/>
                  </a:lnTo>
                  <a:lnTo>
                    <a:pt x="1977" y="154"/>
                  </a:lnTo>
                  <a:lnTo>
                    <a:pt x="1956" y="146"/>
                  </a:lnTo>
                  <a:lnTo>
                    <a:pt x="1932" y="141"/>
                  </a:lnTo>
                  <a:lnTo>
                    <a:pt x="1910" y="127"/>
                  </a:lnTo>
                  <a:lnTo>
                    <a:pt x="1874" y="120"/>
                  </a:lnTo>
                  <a:lnTo>
                    <a:pt x="1838" y="121"/>
                  </a:lnTo>
                  <a:lnTo>
                    <a:pt x="1800" y="123"/>
                  </a:lnTo>
                  <a:lnTo>
                    <a:pt x="1791" y="121"/>
                  </a:lnTo>
                  <a:lnTo>
                    <a:pt x="1763" y="112"/>
                  </a:lnTo>
                  <a:lnTo>
                    <a:pt x="1754" y="116"/>
                  </a:lnTo>
                  <a:lnTo>
                    <a:pt x="1755" y="111"/>
                  </a:lnTo>
                  <a:lnTo>
                    <a:pt x="1744" y="109"/>
                  </a:lnTo>
                  <a:lnTo>
                    <a:pt x="1725" y="105"/>
                  </a:lnTo>
                  <a:lnTo>
                    <a:pt x="1736" y="104"/>
                  </a:lnTo>
                  <a:lnTo>
                    <a:pt x="1701" y="96"/>
                  </a:lnTo>
                  <a:lnTo>
                    <a:pt x="1680" y="99"/>
                  </a:lnTo>
                  <a:lnTo>
                    <a:pt x="1676" y="99"/>
                  </a:lnTo>
                  <a:lnTo>
                    <a:pt x="1678" y="96"/>
                  </a:lnTo>
                  <a:lnTo>
                    <a:pt x="1676" y="94"/>
                  </a:lnTo>
                  <a:lnTo>
                    <a:pt x="1625" y="91"/>
                  </a:lnTo>
                  <a:lnTo>
                    <a:pt x="1575" y="86"/>
                  </a:lnTo>
                  <a:lnTo>
                    <a:pt x="1587" y="91"/>
                  </a:lnTo>
                  <a:lnTo>
                    <a:pt x="1566" y="94"/>
                  </a:lnTo>
                  <a:lnTo>
                    <a:pt x="1575" y="97"/>
                  </a:lnTo>
                  <a:lnTo>
                    <a:pt x="1581" y="98"/>
                  </a:lnTo>
                  <a:lnTo>
                    <a:pt x="1587" y="104"/>
                  </a:lnTo>
                  <a:lnTo>
                    <a:pt x="1596" y="111"/>
                  </a:lnTo>
                  <a:lnTo>
                    <a:pt x="1570" y="109"/>
                  </a:lnTo>
                  <a:lnTo>
                    <a:pt x="1576" y="114"/>
                  </a:lnTo>
                  <a:lnTo>
                    <a:pt x="1578" y="118"/>
                  </a:lnTo>
                  <a:lnTo>
                    <a:pt x="1536" y="108"/>
                  </a:lnTo>
                  <a:lnTo>
                    <a:pt x="1523" y="114"/>
                  </a:lnTo>
                  <a:lnTo>
                    <a:pt x="1487" y="105"/>
                  </a:lnTo>
                  <a:lnTo>
                    <a:pt x="1482" y="104"/>
                  </a:lnTo>
                  <a:lnTo>
                    <a:pt x="1491" y="116"/>
                  </a:lnTo>
                  <a:lnTo>
                    <a:pt x="1486" y="124"/>
                  </a:lnTo>
                  <a:lnTo>
                    <a:pt x="1463" y="118"/>
                  </a:lnTo>
                  <a:lnTo>
                    <a:pt x="1434" y="106"/>
                  </a:lnTo>
                  <a:lnTo>
                    <a:pt x="1401" y="94"/>
                  </a:lnTo>
                  <a:lnTo>
                    <a:pt x="1391" y="96"/>
                  </a:lnTo>
                  <a:lnTo>
                    <a:pt x="1416" y="112"/>
                  </a:lnTo>
                  <a:lnTo>
                    <a:pt x="1382" y="94"/>
                  </a:lnTo>
                  <a:lnTo>
                    <a:pt x="1328" y="88"/>
                  </a:lnTo>
                  <a:lnTo>
                    <a:pt x="1274" y="82"/>
                  </a:lnTo>
                  <a:lnTo>
                    <a:pt x="1244" y="74"/>
                  </a:lnTo>
                  <a:lnTo>
                    <a:pt x="1247" y="72"/>
                  </a:lnTo>
                  <a:lnTo>
                    <a:pt x="1224" y="72"/>
                  </a:lnTo>
                  <a:lnTo>
                    <a:pt x="1173" y="73"/>
                  </a:lnTo>
                  <a:lnTo>
                    <a:pt x="1157" y="66"/>
                  </a:lnTo>
                  <a:lnTo>
                    <a:pt x="1134" y="66"/>
                  </a:lnTo>
                  <a:lnTo>
                    <a:pt x="1134" y="63"/>
                  </a:lnTo>
                  <a:lnTo>
                    <a:pt x="1110" y="67"/>
                  </a:lnTo>
                  <a:lnTo>
                    <a:pt x="1132" y="69"/>
                  </a:lnTo>
                  <a:lnTo>
                    <a:pt x="1105" y="78"/>
                  </a:lnTo>
                  <a:lnTo>
                    <a:pt x="1077" y="80"/>
                  </a:lnTo>
                  <a:lnTo>
                    <a:pt x="1078" y="76"/>
                  </a:lnTo>
                  <a:lnTo>
                    <a:pt x="1107" y="58"/>
                  </a:lnTo>
                  <a:lnTo>
                    <a:pt x="1133" y="38"/>
                  </a:lnTo>
                  <a:lnTo>
                    <a:pt x="1121" y="36"/>
                  </a:lnTo>
                  <a:lnTo>
                    <a:pt x="1108" y="31"/>
                  </a:lnTo>
                  <a:lnTo>
                    <a:pt x="1130" y="34"/>
                  </a:lnTo>
                  <a:lnTo>
                    <a:pt x="1112" y="25"/>
                  </a:lnTo>
                  <a:lnTo>
                    <a:pt x="1108" y="26"/>
                  </a:lnTo>
                  <a:lnTo>
                    <a:pt x="1097" y="24"/>
                  </a:lnTo>
                  <a:lnTo>
                    <a:pt x="1074" y="16"/>
                  </a:lnTo>
                  <a:lnTo>
                    <a:pt x="1027" y="16"/>
                  </a:lnTo>
                  <a:lnTo>
                    <a:pt x="1009" y="18"/>
                  </a:lnTo>
                  <a:lnTo>
                    <a:pt x="1008" y="10"/>
                  </a:lnTo>
                  <a:lnTo>
                    <a:pt x="988" y="9"/>
                  </a:lnTo>
                  <a:lnTo>
                    <a:pt x="965" y="9"/>
                  </a:lnTo>
                  <a:lnTo>
                    <a:pt x="982" y="3"/>
                  </a:lnTo>
                  <a:lnTo>
                    <a:pt x="946" y="0"/>
                  </a:lnTo>
                  <a:lnTo>
                    <a:pt x="924" y="10"/>
                  </a:lnTo>
                  <a:lnTo>
                    <a:pt x="933" y="18"/>
                  </a:lnTo>
                  <a:lnTo>
                    <a:pt x="946" y="20"/>
                  </a:lnTo>
                  <a:lnTo>
                    <a:pt x="912" y="21"/>
                  </a:lnTo>
                  <a:lnTo>
                    <a:pt x="923" y="25"/>
                  </a:lnTo>
                  <a:lnTo>
                    <a:pt x="900" y="27"/>
                  </a:lnTo>
                  <a:lnTo>
                    <a:pt x="879" y="28"/>
                  </a:lnTo>
                  <a:lnTo>
                    <a:pt x="837" y="28"/>
                  </a:lnTo>
                  <a:lnTo>
                    <a:pt x="853" y="28"/>
                  </a:lnTo>
                  <a:lnTo>
                    <a:pt x="821" y="34"/>
                  </a:lnTo>
                  <a:lnTo>
                    <a:pt x="787" y="40"/>
                  </a:lnTo>
                  <a:lnTo>
                    <a:pt x="775" y="44"/>
                  </a:lnTo>
                  <a:lnTo>
                    <a:pt x="775" y="52"/>
                  </a:lnTo>
                  <a:lnTo>
                    <a:pt x="763" y="51"/>
                  </a:lnTo>
                  <a:lnTo>
                    <a:pt x="784" y="57"/>
                  </a:lnTo>
                  <a:lnTo>
                    <a:pt x="771" y="58"/>
                  </a:lnTo>
                  <a:lnTo>
                    <a:pt x="789" y="63"/>
                  </a:lnTo>
                  <a:lnTo>
                    <a:pt x="789" y="66"/>
                  </a:lnTo>
                  <a:lnTo>
                    <a:pt x="749" y="69"/>
                  </a:lnTo>
                  <a:lnTo>
                    <a:pt x="709" y="73"/>
                  </a:lnTo>
                  <a:lnTo>
                    <a:pt x="715" y="81"/>
                  </a:lnTo>
                  <a:lnTo>
                    <a:pt x="733" y="94"/>
                  </a:lnTo>
                  <a:lnTo>
                    <a:pt x="753" y="99"/>
                  </a:lnTo>
                  <a:lnTo>
                    <a:pt x="780" y="109"/>
                  </a:lnTo>
                  <a:lnTo>
                    <a:pt x="793" y="126"/>
                  </a:lnTo>
                  <a:lnTo>
                    <a:pt x="798" y="133"/>
                  </a:lnTo>
                  <a:lnTo>
                    <a:pt x="790" y="133"/>
                  </a:lnTo>
                  <a:lnTo>
                    <a:pt x="777" y="121"/>
                  </a:lnTo>
                  <a:lnTo>
                    <a:pt x="774" y="128"/>
                  </a:lnTo>
                  <a:lnTo>
                    <a:pt x="766" y="115"/>
                  </a:lnTo>
                  <a:lnTo>
                    <a:pt x="774" y="108"/>
                  </a:lnTo>
                  <a:lnTo>
                    <a:pt x="742" y="104"/>
                  </a:lnTo>
                  <a:lnTo>
                    <a:pt x="708" y="94"/>
                  </a:lnTo>
                  <a:lnTo>
                    <a:pt x="683" y="98"/>
                  </a:lnTo>
                  <a:lnTo>
                    <a:pt x="696" y="104"/>
                  </a:lnTo>
                  <a:lnTo>
                    <a:pt x="665" y="103"/>
                  </a:lnTo>
                  <a:lnTo>
                    <a:pt x="673" y="109"/>
                  </a:lnTo>
                  <a:lnTo>
                    <a:pt x="708" y="116"/>
                  </a:lnTo>
                  <a:lnTo>
                    <a:pt x="717" y="121"/>
                  </a:lnTo>
                  <a:lnTo>
                    <a:pt x="664" y="111"/>
                  </a:lnTo>
                  <a:lnTo>
                    <a:pt x="646" y="87"/>
                  </a:lnTo>
                  <a:lnTo>
                    <a:pt x="634" y="86"/>
                  </a:lnTo>
                  <a:lnTo>
                    <a:pt x="647" y="99"/>
                  </a:lnTo>
                  <a:lnTo>
                    <a:pt x="633" y="108"/>
                  </a:lnTo>
                  <a:lnTo>
                    <a:pt x="639" y="115"/>
                  </a:lnTo>
                  <a:lnTo>
                    <a:pt x="660" y="129"/>
                  </a:lnTo>
                  <a:lnTo>
                    <a:pt x="659" y="144"/>
                  </a:lnTo>
                  <a:lnTo>
                    <a:pt x="673" y="158"/>
                  </a:lnTo>
                  <a:lnTo>
                    <a:pt x="713" y="156"/>
                  </a:lnTo>
                  <a:lnTo>
                    <a:pt x="732" y="162"/>
                  </a:lnTo>
                  <a:lnTo>
                    <a:pt x="742" y="175"/>
                  </a:lnTo>
                  <a:lnTo>
                    <a:pt x="748" y="183"/>
                  </a:lnTo>
                  <a:lnTo>
                    <a:pt x="769" y="188"/>
                  </a:lnTo>
                  <a:lnTo>
                    <a:pt x="737" y="183"/>
                  </a:lnTo>
                  <a:lnTo>
                    <a:pt x="725" y="166"/>
                  </a:lnTo>
                  <a:lnTo>
                    <a:pt x="713" y="159"/>
                  </a:lnTo>
                  <a:lnTo>
                    <a:pt x="687" y="164"/>
                  </a:lnTo>
                  <a:lnTo>
                    <a:pt x="703" y="186"/>
                  </a:lnTo>
                  <a:lnTo>
                    <a:pt x="689" y="206"/>
                  </a:lnTo>
                  <a:lnTo>
                    <a:pt x="682" y="208"/>
                  </a:lnTo>
                  <a:lnTo>
                    <a:pt x="673" y="212"/>
                  </a:lnTo>
                  <a:lnTo>
                    <a:pt x="630" y="207"/>
                  </a:lnTo>
                  <a:lnTo>
                    <a:pt x="625" y="202"/>
                  </a:lnTo>
                  <a:lnTo>
                    <a:pt x="653" y="205"/>
                  </a:lnTo>
                  <a:lnTo>
                    <a:pt x="648" y="206"/>
                  </a:lnTo>
                  <a:lnTo>
                    <a:pt x="667" y="205"/>
                  </a:lnTo>
                  <a:lnTo>
                    <a:pt x="664" y="200"/>
                  </a:lnTo>
                  <a:lnTo>
                    <a:pt x="676" y="180"/>
                  </a:lnTo>
                  <a:lnTo>
                    <a:pt x="676" y="170"/>
                  </a:lnTo>
                  <a:lnTo>
                    <a:pt x="651" y="154"/>
                  </a:lnTo>
                  <a:lnTo>
                    <a:pt x="640" y="135"/>
                  </a:lnTo>
                  <a:lnTo>
                    <a:pt x="627" y="117"/>
                  </a:lnTo>
                  <a:lnTo>
                    <a:pt x="611" y="109"/>
                  </a:lnTo>
                  <a:lnTo>
                    <a:pt x="611" y="92"/>
                  </a:lnTo>
                  <a:lnTo>
                    <a:pt x="587" y="84"/>
                  </a:lnTo>
                  <a:lnTo>
                    <a:pt x="556" y="86"/>
                  </a:lnTo>
                  <a:lnTo>
                    <a:pt x="552" y="111"/>
                  </a:lnTo>
                  <a:lnTo>
                    <a:pt x="541" y="120"/>
                  </a:lnTo>
                  <a:lnTo>
                    <a:pt x="545" y="124"/>
                  </a:lnTo>
                  <a:lnTo>
                    <a:pt x="555" y="124"/>
                  </a:lnTo>
                  <a:lnTo>
                    <a:pt x="558" y="138"/>
                  </a:lnTo>
                  <a:lnTo>
                    <a:pt x="563" y="146"/>
                  </a:lnTo>
                  <a:lnTo>
                    <a:pt x="582" y="151"/>
                  </a:lnTo>
                  <a:lnTo>
                    <a:pt x="597" y="160"/>
                  </a:lnTo>
                  <a:lnTo>
                    <a:pt x="604" y="162"/>
                  </a:lnTo>
                  <a:lnTo>
                    <a:pt x="597" y="175"/>
                  </a:lnTo>
                  <a:lnTo>
                    <a:pt x="574" y="162"/>
                  </a:lnTo>
                  <a:lnTo>
                    <a:pt x="537" y="152"/>
                  </a:lnTo>
                  <a:lnTo>
                    <a:pt x="503" y="147"/>
                  </a:lnTo>
                  <a:lnTo>
                    <a:pt x="468" y="142"/>
                  </a:lnTo>
                  <a:lnTo>
                    <a:pt x="462" y="147"/>
                  </a:lnTo>
                  <a:lnTo>
                    <a:pt x="479" y="160"/>
                  </a:lnTo>
                  <a:lnTo>
                    <a:pt x="468" y="166"/>
                  </a:lnTo>
                  <a:lnTo>
                    <a:pt x="467" y="172"/>
                  </a:lnTo>
                  <a:lnTo>
                    <a:pt x="457" y="170"/>
                  </a:lnTo>
                  <a:lnTo>
                    <a:pt x="454" y="160"/>
                  </a:lnTo>
                  <a:lnTo>
                    <a:pt x="432" y="164"/>
                  </a:lnTo>
                  <a:lnTo>
                    <a:pt x="414" y="166"/>
                  </a:lnTo>
                  <a:lnTo>
                    <a:pt x="396" y="174"/>
                  </a:lnTo>
                  <a:lnTo>
                    <a:pt x="372" y="172"/>
                  </a:lnTo>
                  <a:lnTo>
                    <a:pt x="379" y="169"/>
                  </a:lnTo>
                  <a:lnTo>
                    <a:pt x="372" y="162"/>
                  </a:lnTo>
                  <a:lnTo>
                    <a:pt x="384" y="159"/>
                  </a:lnTo>
                  <a:lnTo>
                    <a:pt x="357" y="168"/>
                  </a:lnTo>
                  <a:lnTo>
                    <a:pt x="355" y="170"/>
                  </a:lnTo>
                  <a:lnTo>
                    <a:pt x="324" y="176"/>
                  </a:lnTo>
                  <a:lnTo>
                    <a:pt x="307" y="182"/>
                  </a:lnTo>
                  <a:lnTo>
                    <a:pt x="310" y="186"/>
                  </a:lnTo>
                  <a:lnTo>
                    <a:pt x="295" y="188"/>
                  </a:lnTo>
                  <a:lnTo>
                    <a:pt x="294" y="200"/>
                  </a:lnTo>
                  <a:lnTo>
                    <a:pt x="270" y="201"/>
                  </a:lnTo>
                  <a:lnTo>
                    <a:pt x="252" y="189"/>
                  </a:lnTo>
                  <a:lnTo>
                    <a:pt x="276" y="181"/>
                  </a:lnTo>
                  <a:lnTo>
                    <a:pt x="249" y="168"/>
                  </a:lnTo>
                  <a:lnTo>
                    <a:pt x="217" y="165"/>
                  </a:lnTo>
                  <a:lnTo>
                    <a:pt x="235" y="174"/>
                  </a:lnTo>
                  <a:lnTo>
                    <a:pt x="243" y="195"/>
                  </a:lnTo>
                  <a:lnTo>
                    <a:pt x="249" y="210"/>
                  </a:lnTo>
                  <a:lnTo>
                    <a:pt x="249" y="218"/>
                  </a:lnTo>
                  <a:lnTo>
                    <a:pt x="241" y="218"/>
                  </a:lnTo>
                  <a:lnTo>
                    <a:pt x="235" y="211"/>
                  </a:lnTo>
                  <a:lnTo>
                    <a:pt x="217" y="208"/>
                  </a:lnTo>
                  <a:lnTo>
                    <a:pt x="202" y="219"/>
                  </a:lnTo>
                  <a:lnTo>
                    <a:pt x="186" y="231"/>
                  </a:lnTo>
                  <a:lnTo>
                    <a:pt x="202" y="248"/>
                  </a:lnTo>
                  <a:lnTo>
                    <a:pt x="166" y="243"/>
                  </a:lnTo>
                  <a:lnTo>
                    <a:pt x="143" y="236"/>
                  </a:lnTo>
                  <a:lnTo>
                    <a:pt x="144" y="244"/>
                  </a:lnTo>
                  <a:lnTo>
                    <a:pt x="161" y="252"/>
                  </a:lnTo>
                  <a:lnTo>
                    <a:pt x="169" y="260"/>
                  </a:lnTo>
                  <a:lnTo>
                    <a:pt x="148" y="261"/>
                  </a:lnTo>
                  <a:lnTo>
                    <a:pt x="117" y="247"/>
                  </a:lnTo>
                  <a:lnTo>
                    <a:pt x="107" y="229"/>
                  </a:lnTo>
                  <a:lnTo>
                    <a:pt x="106" y="223"/>
                  </a:lnTo>
                  <a:lnTo>
                    <a:pt x="108" y="223"/>
                  </a:lnTo>
                  <a:lnTo>
                    <a:pt x="87" y="212"/>
                  </a:lnTo>
                  <a:lnTo>
                    <a:pt x="78" y="207"/>
                  </a:lnTo>
                  <a:lnTo>
                    <a:pt x="58" y="196"/>
                  </a:lnTo>
                  <a:lnTo>
                    <a:pt x="70" y="199"/>
                  </a:lnTo>
                  <a:lnTo>
                    <a:pt x="113" y="208"/>
                  </a:lnTo>
                  <a:lnTo>
                    <a:pt x="155" y="217"/>
                  </a:lnTo>
                  <a:lnTo>
                    <a:pt x="195" y="208"/>
                  </a:lnTo>
                  <a:lnTo>
                    <a:pt x="198" y="194"/>
                  </a:lnTo>
                  <a:lnTo>
                    <a:pt x="184" y="183"/>
                  </a:lnTo>
                  <a:lnTo>
                    <a:pt x="138" y="169"/>
                  </a:lnTo>
                  <a:lnTo>
                    <a:pt x="95" y="154"/>
                  </a:lnTo>
                  <a:lnTo>
                    <a:pt x="68" y="156"/>
                  </a:lnTo>
                  <a:lnTo>
                    <a:pt x="61" y="158"/>
                  </a:lnTo>
                  <a:lnTo>
                    <a:pt x="67" y="151"/>
                  </a:lnTo>
                  <a:lnTo>
                    <a:pt x="58" y="152"/>
                  </a:lnTo>
                  <a:lnTo>
                    <a:pt x="44" y="146"/>
                  </a:lnTo>
                  <a:lnTo>
                    <a:pt x="59" y="144"/>
                  </a:lnTo>
                  <a:lnTo>
                    <a:pt x="41" y="140"/>
                  </a:lnTo>
                  <a:lnTo>
                    <a:pt x="34" y="145"/>
                  </a:lnTo>
                  <a:lnTo>
                    <a:pt x="26" y="142"/>
                  </a:lnTo>
                  <a:lnTo>
                    <a:pt x="26" y="148"/>
                  </a:lnTo>
                  <a:lnTo>
                    <a:pt x="16" y="148"/>
                  </a:lnTo>
                  <a:lnTo>
                    <a:pt x="1" y="158"/>
                  </a:lnTo>
                  <a:lnTo>
                    <a:pt x="0" y="162"/>
                  </a:lnTo>
                  <a:lnTo>
                    <a:pt x="1" y="175"/>
                  </a:lnTo>
                  <a:lnTo>
                    <a:pt x="24" y="188"/>
                  </a:lnTo>
                  <a:lnTo>
                    <a:pt x="14" y="202"/>
                  </a:lnTo>
                  <a:lnTo>
                    <a:pt x="34" y="225"/>
                  </a:lnTo>
                  <a:lnTo>
                    <a:pt x="35" y="243"/>
                  </a:lnTo>
                  <a:lnTo>
                    <a:pt x="41" y="250"/>
                  </a:lnTo>
                  <a:lnTo>
                    <a:pt x="50" y="260"/>
                  </a:lnTo>
                  <a:lnTo>
                    <a:pt x="43" y="265"/>
                  </a:lnTo>
                  <a:lnTo>
                    <a:pt x="72" y="283"/>
                  </a:lnTo>
                  <a:lnTo>
                    <a:pt x="60" y="295"/>
                  </a:lnTo>
                  <a:lnTo>
                    <a:pt x="48" y="307"/>
                  </a:lnTo>
                  <a:lnTo>
                    <a:pt x="36" y="319"/>
                  </a:lnTo>
                  <a:lnTo>
                    <a:pt x="24" y="332"/>
                  </a:lnTo>
                  <a:lnTo>
                    <a:pt x="36" y="332"/>
                  </a:lnTo>
                  <a:lnTo>
                    <a:pt x="32" y="332"/>
                  </a:lnTo>
                  <a:lnTo>
                    <a:pt x="36" y="336"/>
                  </a:lnTo>
                  <a:lnTo>
                    <a:pt x="65" y="344"/>
                  </a:lnTo>
                  <a:lnTo>
                    <a:pt x="48" y="344"/>
                  </a:lnTo>
                  <a:lnTo>
                    <a:pt x="34" y="350"/>
                  </a:lnTo>
                  <a:lnTo>
                    <a:pt x="29" y="356"/>
                  </a:lnTo>
                  <a:lnTo>
                    <a:pt x="34" y="376"/>
                  </a:lnTo>
                  <a:lnTo>
                    <a:pt x="26" y="390"/>
                  </a:lnTo>
                  <a:lnTo>
                    <a:pt x="36" y="405"/>
                  </a:lnTo>
                  <a:lnTo>
                    <a:pt x="49" y="430"/>
                  </a:lnTo>
                  <a:lnTo>
                    <a:pt x="76" y="435"/>
                  </a:lnTo>
                  <a:lnTo>
                    <a:pt x="103" y="440"/>
                  </a:lnTo>
                  <a:lnTo>
                    <a:pt x="107" y="465"/>
                  </a:lnTo>
                  <a:lnTo>
                    <a:pt x="130" y="486"/>
                  </a:lnTo>
                  <a:lnTo>
                    <a:pt x="124" y="492"/>
                  </a:lnTo>
                  <a:lnTo>
                    <a:pt x="129" y="512"/>
                  </a:lnTo>
                  <a:lnTo>
                    <a:pt x="143" y="507"/>
                  </a:lnTo>
                  <a:lnTo>
                    <a:pt x="172" y="511"/>
                  </a:lnTo>
                  <a:lnTo>
                    <a:pt x="175" y="518"/>
                  </a:lnTo>
                  <a:lnTo>
                    <a:pt x="198" y="538"/>
                  </a:lnTo>
                  <a:lnTo>
                    <a:pt x="222" y="558"/>
                  </a:lnTo>
                  <a:lnTo>
                    <a:pt x="234" y="555"/>
                  </a:lnTo>
                  <a:lnTo>
                    <a:pt x="261" y="564"/>
                  </a:lnTo>
                  <a:lnTo>
                    <a:pt x="288" y="573"/>
                  </a:lnTo>
                  <a:lnTo>
                    <a:pt x="300" y="606"/>
                  </a:lnTo>
                  <a:lnTo>
                    <a:pt x="286" y="612"/>
                  </a:lnTo>
                  <a:lnTo>
                    <a:pt x="279" y="625"/>
                  </a:lnTo>
                  <a:lnTo>
                    <a:pt x="283" y="630"/>
                  </a:lnTo>
                  <a:lnTo>
                    <a:pt x="269" y="638"/>
                  </a:lnTo>
                  <a:lnTo>
                    <a:pt x="259" y="640"/>
                  </a:lnTo>
                  <a:lnTo>
                    <a:pt x="275" y="652"/>
                  </a:lnTo>
                  <a:lnTo>
                    <a:pt x="269" y="651"/>
                  </a:lnTo>
                  <a:lnTo>
                    <a:pt x="267" y="658"/>
                  </a:lnTo>
                  <a:lnTo>
                    <a:pt x="263" y="654"/>
                  </a:lnTo>
                  <a:lnTo>
                    <a:pt x="263" y="667"/>
                  </a:lnTo>
                  <a:lnTo>
                    <a:pt x="246" y="669"/>
                  </a:lnTo>
                  <a:lnTo>
                    <a:pt x="243" y="673"/>
                  </a:lnTo>
                  <a:lnTo>
                    <a:pt x="270" y="687"/>
                  </a:lnTo>
                  <a:lnTo>
                    <a:pt x="298" y="702"/>
                  </a:lnTo>
                  <a:lnTo>
                    <a:pt x="299" y="700"/>
                  </a:lnTo>
                  <a:lnTo>
                    <a:pt x="321" y="702"/>
                  </a:lnTo>
                  <a:lnTo>
                    <a:pt x="341" y="703"/>
                  </a:lnTo>
                  <a:lnTo>
                    <a:pt x="370" y="715"/>
                  </a:lnTo>
                  <a:lnTo>
                    <a:pt x="397" y="726"/>
                  </a:lnTo>
                  <a:lnTo>
                    <a:pt x="426" y="736"/>
                  </a:lnTo>
                  <a:lnTo>
                    <a:pt x="454" y="748"/>
                  </a:lnTo>
                  <a:lnTo>
                    <a:pt x="485" y="753"/>
                  </a:lnTo>
                  <a:lnTo>
                    <a:pt x="469" y="736"/>
                  </a:lnTo>
                  <a:lnTo>
                    <a:pt x="453" y="718"/>
                  </a:lnTo>
                  <a:lnTo>
                    <a:pt x="450" y="703"/>
                  </a:lnTo>
                  <a:lnTo>
                    <a:pt x="449" y="709"/>
                  </a:lnTo>
                  <a:lnTo>
                    <a:pt x="438" y="692"/>
                  </a:lnTo>
                  <a:lnTo>
                    <a:pt x="432" y="685"/>
                  </a:lnTo>
                  <a:lnTo>
                    <a:pt x="442" y="663"/>
                  </a:lnTo>
                  <a:lnTo>
                    <a:pt x="461" y="654"/>
                  </a:lnTo>
                  <a:lnTo>
                    <a:pt x="471" y="649"/>
                  </a:lnTo>
                  <a:lnTo>
                    <a:pt x="468" y="644"/>
                  </a:lnTo>
                  <a:lnTo>
                    <a:pt x="454" y="621"/>
                  </a:lnTo>
                  <a:lnTo>
                    <a:pt x="432" y="604"/>
                  </a:lnTo>
                  <a:lnTo>
                    <a:pt x="411" y="588"/>
                  </a:lnTo>
                  <a:lnTo>
                    <a:pt x="414" y="562"/>
                  </a:lnTo>
                  <a:lnTo>
                    <a:pt x="417" y="537"/>
                  </a:lnTo>
                  <a:lnTo>
                    <a:pt x="438" y="547"/>
                  </a:lnTo>
                  <a:lnTo>
                    <a:pt x="442" y="537"/>
                  </a:lnTo>
                  <a:lnTo>
                    <a:pt x="455" y="526"/>
                  </a:lnTo>
                  <a:lnTo>
                    <a:pt x="468" y="517"/>
                  </a:lnTo>
                  <a:lnTo>
                    <a:pt x="495" y="516"/>
                  </a:lnTo>
                  <a:lnTo>
                    <a:pt x="519" y="528"/>
                  </a:lnTo>
                  <a:lnTo>
                    <a:pt x="544" y="538"/>
                  </a:lnTo>
                  <a:lnTo>
                    <a:pt x="570" y="536"/>
                  </a:lnTo>
                  <a:lnTo>
                    <a:pt x="606" y="536"/>
                  </a:lnTo>
                  <a:lnTo>
                    <a:pt x="641" y="542"/>
                  </a:lnTo>
                  <a:lnTo>
                    <a:pt x="645" y="535"/>
                  </a:lnTo>
                  <a:lnTo>
                    <a:pt x="624" y="512"/>
                  </a:lnTo>
                  <a:lnTo>
                    <a:pt x="634" y="487"/>
                  </a:lnTo>
                  <a:lnTo>
                    <a:pt x="649" y="487"/>
                  </a:lnTo>
                  <a:lnTo>
                    <a:pt x="628" y="477"/>
                  </a:lnTo>
                  <a:lnTo>
                    <a:pt x="651" y="472"/>
                  </a:lnTo>
                  <a:lnTo>
                    <a:pt x="675" y="469"/>
                  </a:lnTo>
                  <a:lnTo>
                    <a:pt x="696" y="463"/>
                  </a:lnTo>
                  <a:lnTo>
                    <a:pt x="718" y="457"/>
                  </a:lnTo>
                  <a:lnTo>
                    <a:pt x="739" y="451"/>
                  </a:lnTo>
                  <a:lnTo>
                    <a:pt x="761" y="445"/>
                  </a:lnTo>
                  <a:lnTo>
                    <a:pt x="777" y="442"/>
                  </a:lnTo>
                  <a:lnTo>
                    <a:pt x="790" y="457"/>
                  </a:lnTo>
                  <a:lnTo>
                    <a:pt x="825" y="469"/>
                  </a:lnTo>
                  <a:lnTo>
                    <a:pt x="838" y="476"/>
                  </a:lnTo>
                  <a:lnTo>
                    <a:pt x="852" y="478"/>
                  </a:lnTo>
                  <a:lnTo>
                    <a:pt x="875" y="470"/>
                  </a:lnTo>
                  <a:lnTo>
                    <a:pt x="898" y="462"/>
                  </a:lnTo>
                  <a:lnTo>
                    <a:pt x="903" y="465"/>
                  </a:lnTo>
                  <a:lnTo>
                    <a:pt x="899" y="475"/>
                  </a:lnTo>
                  <a:lnTo>
                    <a:pt x="923" y="492"/>
                  </a:lnTo>
                  <a:lnTo>
                    <a:pt x="948" y="508"/>
                  </a:lnTo>
                  <a:lnTo>
                    <a:pt x="972" y="525"/>
                  </a:lnTo>
                  <a:lnTo>
                    <a:pt x="997" y="542"/>
                  </a:lnTo>
                  <a:lnTo>
                    <a:pt x="1001" y="536"/>
                  </a:lnTo>
                  <a:lnTo>
                    <a:pt x="1015" y="541"/>
                  </a:lnTo>
                  <a:lnTo>
                    <a:pt x="1038" y="537"/>
                  </a:lnTo>
                  <a:lnTo>
                    <a:pt x="1062" y="553"/>
                  </a:lnTo>
                  <a:lnTo>
                    <a:pt x="1087" y="567"/>
                  </a:lnTo>
                  <a:lnTo>
                    <a:pt x="1112" y="562"/>
                  </a:lnTo>
                  <a:lnTo>
                    <a:pt x="1132" y="584"/>
                  </a:lnTo>
                  <a:lnTo>
                    <a:pt x="1146" y="583"/>
                  </a:lnTo>
                  <a:lnTo>
                    <a:pt x="1156" y="576"/>
                  </a:lnTo>
                  <a:lnTo>
                    <a:pt x="1172" y="568"/>
                  </a:lnTo>
                  <a:lnTo>
                    <a:pt x="1190" y="558"/>
                  </a:lnTo>
                  <a:lnTo>
                    <a:pt x="1208" y="547"/>
                  </a:lnTo>
                  <a:lnTo>
                    <a:pt x="1246" y="550"/>
                  </a:lnTo>
                  <a:lnTo>
                    <a:pt x="1252" y="559"/>
                  </a:lnTo>
                  <a:lnTo>
                    <a:pt x="1280" y="564"/>
                  </a:lnTo>
                  <a:lnTo>
                    <a:pt x="1306" y="568"/>
                  </a:lnTo>
                  <a:lnTo>
                    <a:pt x="1320" y="556"/>
                  </a:lnTo>
                  <a:lnTo>
                    <a:pt x="1302" y="541"/>
                  </a:lnTo>
                  <a:lnTo>
                    <a:pt x="1307" y="518"/>
                  </a:lnTo>
                  <a:lnTo>
                    <a:pt x="1338" y="525"/>
                  </a:lnTo>
                  <a:lnTo>
                    <a:pt x="1370" y="532"/>
                  </a:lnTo>
                  <a:lnTo>
                    <a:pt x="1383" y="544"/>
                  </a:lnTo>
                  <a:lnTo>
                    <a:pt x="1412" y="559"/>
                  </a:lnTo>
                  <a:lnTo>
                    <a:pt x="1443" y="553"/>
                  </a:lnTo>
                  <a:lnTo>
                    <a:pt x="1468" y="559"/>
                  </a:lnTo>
                  <a:lnTo>
                    <a:pt x="1493" y="564"/>
                  </a:lnTo>
                  <a:lnTo>
                    <a:pt x="1503" y="572"/>
                  </a:lnTo>
                  <a:lnTo>
                    <a:pt x="1541" y="582"/>
                  </a:lnTo>
                  <a:lnTo>
                    <a:pt x="1563" y="578"/>
                  </a:lnTo>
                  <a:lnTo>
                    <a:pt x="1584" y="574"/>
                  </a:lnTo>
                  <a:lnTo>
                    <a:pt x="1605" y="558"/>
                  </a:lnTo>
                  <a:lnTo>
                    <a:pt x="1638" y="566"/>
                  </a:lnTo>
                  <a:lnTo>
                    <a:pt x="1655" y="567"/>
                  </a:lnTo>
                  <a:lnTo>
                    <a:pt x="1683" y="572"/>
                  </a:lnTo>
                  <a:lnTo>
                    <a:pt x="1696" y="558"/>
                  </a:lnTo>
                  <a:lnTo>
                    <a:pt x="1690" y="541"/>
                  </a:lnTo>
                  <a:lnTo>
                    <a:pt x="1689" y="513"/>
                  </a:lnTo>
                  <a:lnTo>
                    <a:pt x="1677" y="505"/>
                  </a:lnTo>
                  <a:lnTo>
                    <a:pt x="1667" y="501"/>
                  </a:lnTo>
                  <a:lnTo>
                    <a:pt x="1682" y="489"/>
                  </a:lnTo>
                  <a:lnTo>
                    <a:pt x="1704" y="488"/>
                  </a:lnTo>
                  <a:lnTo>
                    <a:pt x="1727" y="488"/>
                  </a:lnTo>
                  <a:lnTo>
                    <a:pt x="1773" y="502"/>
                  </a:lnTo>
                  <a:lnTo>
                    <a:pt x="1792" y="518"/>
                  </a:lnTo>
                  <a:lnTo>
                    <a:pt x="1810" y="534"/>
                  </a:lnTo>
                  <a:lnTo>
                    <a:pt x="1829" y="549"/>
                  </a:lnTo>
                  <a:lnTo>
                    <a:pt x="1848" y="565"/>
                  </a:lnTo>
                  <a:lnTo>
                    <a:pt x="1868" y="574"/>
                  </a:lnTo>
                  <a:lnTo>
                    <a:pt x="1901" y="583"/>
                  </a:lnTo>
                  <a:lnTo>
                    <a:pt x="1920" y="591"/>
                  </a:lnTo>
                  <a:lnTo>
                    <a:pt x="1943" y="615"/>
                  </a:lnTo>
                  <a:lnTo>
                    <a:pt x="1971" y="612"/>
                  </a:lnTo>
                  <a:lnTo>
                    <a:pt x="2000" y="602"/>
                  </a:lnTo>
                  <a:lnTo>
                    <a:pt x="2010" y="621"/>
                  </a:lnTo>
                  <a:lnTo>
                    <a:pt x="2014" y="649"/>
                  </a:lnTo>
                  <a:lnTo>
                    <a:pt x="2018" y="676"/>
                  </a:lnTo>
                  <a:lnTo>
                    <a:pt x="1994" y="672"/>
                  </a:lnTo>
                  <a:lnTo>
                    <a:pt x="1990" y="684"/>
                  </a:lnTo>
                  <a:lnTo>
                    <a:pt x="2003" y="704"/>
                  </a:lnTo>
                  <a:lnTo>
                    <a:pt x="2015" y="726"/>
                  </a:lnTo>
                  <a:lnTo>
                    <a:pt x="2008" y="730"/>
                  </a:lnTo>
                  <a:lnTo>
                    <a:pt x="2013" y="736"/>
                  </a:lnTo>
                  <a:lnTo>
                    <a:pt x="2016" y="740"/>
                  </a:lnTo>
                  <a:lnTo>
                    <a:pt x="2013" y="733"/>
                  </a:lnTo>
                  <a:lnTo>
                    <a:pt x="2016" y="733"/>
                  </a:lnTo>
                  <a:lnTo>
                    <a:pt x="2026" y="718"/>
                  </a:lnTo>
                  <a:lnTo>
                    <a:pt x="2032" y="717"/>
                  </a:lnTo>
                  <a:lnTo>
                    <a:pt x="2039" y="727"/>
                  </a:lnTo>
                  <a:lnTo>
                    <a:pt x="2052" y="728"/>
                  </a:lnTo>
                  <a:lnTo>
                    <a:pt x="2074" y="720"/>
                  </a:lnTo>
                  <a:lnTo>
                    <a:pt x="2081" y="704"/>
                  </a:lnTo>
                  <a:lnTo>
                    <a:pt x="2087" y="688"/>
                  </a:lnTo>
                  <a:lnTo>
                    <a:pt x="2091" y="667"/>
                  </a:lnTo>
                  <a:lnTo>
                    <a:pt x="2092" y="645"/>
                  </a:lnTo>
                  <a:lnTo>
                    <a:pt x="2094" y="624"/>
                  </a:lnTo>
                  <a:lnTo>
                    <a:pt x="2096" y="602"/>
                  </a:lnTo>
                  <a:lnTo>
                    <a:pt x="2087" y="583"/>
                  </a:lnTo>
                  <a:lnTo>
                    <a:pt x="2079" y="564"/>
                  </a:lnTo>
                  <a:lnTo>
                    <a:pt x="2067" y="552"/>
                  </a:lnTo>
                  <a:lnTo>
                    <a:pt x="2062" y="536"/>
                  </a:lnTo>
                  <a:lnTo>
                    <a:pt x="2056" y="522"/>
                  </a:lnTo>
                  <a:lnTo>
                    <a:pt x="2043" y="506"/>
                  </a:lnTo>
                  <a:lnTo>
                    <a:pt x="2022" y="494"/>
                  </a:lnTo>
                  <a:lnTo>
                    <a:pt x="2034" y="495"/>
                  </a:lnTo>
                  <a:lnTo>
                    <a:pt x="1989" y="470"/>
                  </a:lnTo>
                  <a:lnTo>
                    <a:pt x="1966" y="468"/>
                  </a:lnTo>
                  <a:lnTo>
                    <a:pt x="1972" y="477"/>
                  </a:lnTo>
                  <a:lnTo>
                    <a:pt x="1955" y="484"/>
                  </a:lnTo>
                  <a:lnTo>
                    <a:pt x="1956" y="477"/>
                  </a:lnTo>
                  <a:lnTo>
                    <a:pt x="1946" y="474"/>
                  </a:lnTo>
                  <a:lnTo>
                    <a:pt x="1943" y="477"/>
                  </a:lnTo>
                  <a:lnTo>
                    <a:pt x="1929" y="463"/>
                  </a:lnTo>
                  <a:lnTo>
                    <a:pt x="1898" y="459"/>
                  </a:lnTo>
                  <a:lnTo>
                    <a:pt x="1905" y="439"/>
                  </a:lnTo>
                  <a:lnTo>
                    <a:pt x="1912" y="420"/>
                  </a:lnTo>
                  <a:lnTo>
                    <a:pt x="1917" y="406"/>
                  </a:lnTo>
                  <a:lnTo>
                    <a:pt x="1923" y="392"/>
                  </a:lnTo>
                  <a:lnTo>
                    <a:pt x="1918" y="382"/>
                  </a:lnTo>
                  <a:lnTo>
                    <a:pt x="1925" y="363"/>
                  </a:lnTo>
                  <a:lnTo>
                    <a:pt x="1947" y="360"/>
                  </a:lnTo>
                  <a:lnTo>
                    <a:pt x="1970" y="356"/>
                  </a:lnTo>
                  <a:lnTo>
                    <a:pt x="1976" y="356"/>
                  </a:lnTo>
                  <a:lnTo>
                    <a:pt x="1984" y="361"/>
                  </a:lnTo>
                  <a:lnTo>
                    <a:pt x="1988" y="357"/>
                  </a:lnTo>
                  <a:lnTo>
                    <a:pt x="2028" y="360"/>
                  </a:lnTo>
                  <a:lnTo>
                    <a:pt x="2030" y="356"/>
                  </a:lnTo>
                  <a:lnTo>
                    <a:pt x="2026" y="351"/>
                  </a:lnTo>
                  <a:lnTo>
                    <a:pt x="2058" y="352"/>
                  </a:lnTo>
                  <a:lnTo>
                    <a:pt x="2085" y="360"/>
                  </a:lnTo>
                  <a:lnTo>
                    <a:pt x="2075" y="362"/>
                  </a:lnTo>
                  <a:lnTo>
                    <a:pt x="2082" y="369"/>
                  </a:lnTo>
                  <a:lnTo>
                    <a:pt x="2100" y="367"/>
                  </a:lnTo>
                  <a:lnTo>
                    <a:pt x="2114" y="361"/>
                  </a:lnTo>
                  <a:lnTo>
                    <a:pt x="2139" y="362"/>
                  </a:lnTo>
                  <a:lnTo>
                    <a:pt x="2134" y="357"/>
                  </a:lnTo>
                  <a:lnTo>
                    <a:pt x="2117" y="356"/>
                  </a:lnTo>
                  <a:lnTo>
                    <a:pt x="2110" y="350"/>
                  </a:lnTo>
                  <a:lnTo>
                    <a:pt x="2110" y="328"/>
                  </a:lnTo>
                  <a:lnTo>
                    <a:pt x="2109" y="308"/>
                  </a:lnTo>
                  <a:lnTo>
                    <a:pt x="2145" y="307"/>
                  </a:lnTo>
                  <a:lnTo>
                    <a:pt x="2152" y="304"/>
                  </a:lnTo>
                  <a:lnTo>
                    <a:pt x="2171" y="324"/>
                  </a:lnTo>
                  <a:lnTo>
                    <a:pt x="2174" y="321"/>
                  </a:lnTo>
                  <a:lnTo>
                    <a:pt x="2186" y="331"/>
                  </a:lnTo>
                  <a:lnTo>
                    <a:pt x="2195" y="310"/>
                  </a:lnTo>
                  <a:lnTo>
                    <a:pt x="2206" y="310"/>
                  </a:lnTo>
                  <a:lnTo>
                    <a:pt x="2187" y="292"/>
                  </a:lnTo>
                  <a:lnTo>
                    <a:pt x="2192" y="289"/>
                  </a:lnTo>
                  <a:lnTo>
                    <a:pt x="2221" y="291"/>
                  </a:lnTo>
                  <a:lnTo>
                    <a:pt x="2225" y="295"/>
                  </a:lnTo>
                  <a:lnTo>
                    <a:pt x="2209" y="294"/>
                  </a:lnTo>
                  <a:lnTo>
                    <a:pt x="2222" y="309"/>
                  </a:lnTo>
                  <a:lnTo>
                    <a:pt x="2236" y="324"/>
                  </a:lnTo>
                  <a:lnTo>
                    <a:pt x="2225" y="331"/>
                  </a:lnTo>
                  <a:lnTo>
                    <a:pt x="2223" y="348"/>
                  </a:lnTo>
                  <a:lnTo>
                    <a:pt x="2218" y="364"/>
                  </a:lnTo>
                  <a:lnTo>
                    <a:pt x="2216" y="386"/>
                  </a:lnTo>
                  <a:lnTo>
                    <a:pt x="2199" y="390"/>
                  </a:lnTo>
                  <a:lnTo>
                    <a:pt x="2207" y="397"/>
                  </a:lnTo>
                  <a:lnTo>
                    <a:pt x="2210" y="412"/>
                  </a:lnTo>
                  <a:lnTo>
                    <a:pt x="2224" y="430"/>
                  </a:lnTo>
                  <a:lnTo>
                    <a:pt x="2240" y="450"/>
                  </a:lnTo>
                  <a:lnTo>
                    <a:pt x="2266" y="472"/>
                  </a:lnTo>
                  <a:lnTo>
                    <a:pt x="2294" y="495"/>
                  </a:lnTo>
                  <a:lnTo>
                    <a:pt x="2320" y="518"/>
                  </a:lnTo>
                  <a:lnTo>
                    <a:pt x="2348" y="542"/>
                  </a:lnTo>
                  <a:lnTo>
                    <a:pt x="2355" y="528"/>
                  </a:lnTo>
                  <a:lnTo>
                    <a:pt x="2339" y="496"/>
                  </a:lnTo>
                  <a:lnTo>
                    <a:pt x="2345" y="493"/>
                  </a:lnTo>
                  <a:lnTo>
                    <a:pt x="2359" y="494"/>
                  </a:lnTo>
                  <a:lnTo>
                    <a:pt x="2355" y="490"/>
                  </a:lnTo>
                  <a:lnTo>
                    <a:pt x="2339" y="469"/>
                  </a:lnTo>
                  <a:lnTo>
                    <a:pt x="2360" y="459"/>
                  </a:lnTo>
                  <a:lnTo>
                    <a:pt x="2332" y="436"/>
                  </a:lnTo>
                  <a:lnTo>
                    <a:pt x="2332" y="424"/>
                  </a:lnTo>
                  <a:lnTo>
                    <a:pt x="2333" y="421"/>
                  </a:lnTo>
                  <a:lnTo>
                    <a:pt x="2333" y="426"/>
                  </a:lnTo>
                  <a:lnTo>
                    <a:pt x="2345" y="429"/>
                  </a:lnTo>
                  <a:lnTo>
                    <a:pt x="2331" y="415"/>
                  </a:lnTo>
                  <a:lnTo>
                    <a:pt x="2323" y="414"/>
                  </a:lnTo>
                  <a:lnTo>
                    <a:pt x="2303" y="390"/>
                  </a:lnTo>
                  <a:lnTo>
                    <a:pt x="2294" y="392"/>
                  </a:lnTo>
                  <a:lnTo>
                    <a:pt x="2277" y="386"/>
                  </a:lnTo>
                  <a:lnTo>
                    <a:pt x="2269" y="362"/>
                  </a:lnTo>
                  <a:lnTo>
                    <a:pt x="2259" y="348"/>
                  </a:lnTo>
                  <a:lnTo>
                    <a:pt x="2270" y="343"/>
                  </a:lnTo>
                  <a:lnTo>
                    <a:pt x="2283" y="349"/>
                  </a:lnTo>
                  <a:lnTo>
                    <a:pt x="2279" y="342"/>
                  </a:lnTo>
                  <a:lnTo>
                    <a:pt x="2288" y="333"/>
                  </a:lnTo>
                  <a:lnTo>
                    <a:pt x="2303" y="348"/>
                  </a:lnTo>
                  <a:lnTo>
                    <a:pt x="2305" y="338"/>
                  </a:lnTo>
                  <a:lnTo>
                    <a:pt x="2335" y="331"/>
                  </a:lnTo>
                  <a:lnTo>
                    <a:pt x="2365" y="343"/>
                  </a:lnTo>
                  <a:lnTo>
                    <a:pt x="2363" y="338"/>
                  </a:lnTo>
                  <a:lnTo>
                    <a:pt x="2373" y="324"/>
                  </a:lnTo>
                  <a:lnTo>
                    <a:pt x="2374" y="321"/>
                  </a:lnTo>
                  <a:lnTo>
                    <a:pt x="2373" y="315"/>
                  </a:lnTo>
                  <a:lnTo>
                    <a:pt x="2375" y="312"/>
                  </a:lnTo>
                  <a:lnTo>
                    <a:pt x="2392" y="301"/>
                  </a:lnTo>
                  <a:lnTo>
                    <a:pt x="2409" y="290"/>
                  </a:lnTo>
                  <a:lnTo>
                    <a:pt x="2401" y="288"/>
                  </a:lnTo>
                  <a:lnTo>
                    <a:pt x="2405" y="286"/>
                  </a:lnTo>
                  <a:lnTo>
                    <a:pt x="2443" y="295"/>
                  </a:lnTo>
                  <a:lnTo>
                    <a:pt x="2445" y="290"/>
                  </a:lnTo>
                  <a:lnTo>
                    <a:pt x="2428" y="280"/>
                  </a:lnTo>
                  <a:lnTo>
                    <a:pt x="2410" y="272"/>
                  </a:lnTo>
                  <a:lnTo>
                    <a:pt x="2401" y="268"/>
                  </a:lnTo>
                  <a:lnTo>
                    <a:pt x="2372" y="252"/>
                  </a:lnTo>
                  <a:lnTo>
                    <a:pt x="2371" y="254"/>
                  </a:lnTo>
                  <a:lnTo>
                    <a:pt x="2351" y="244"/>
                  </a:lnTo>
                  <a:lnTo>
                    <a:pt x="2362" y="246"/>
                  </a:lnTo>
                  <a:lnTo>
                    <a:pt x="2380" y="243"/>
                  </a:lnTo>
                  <a:lnTo>
                    <a:pt x="2350" y="222"/>
                  </a:lnTo>
                  <a:lnTo>
                    <a:pt x="2321" y="201"/>
                  </a:lnTo>
                  <a:lnTo>
                    <a:pt x="2290" y="180"/>
                  </a:lnTo>
                  <a:lnTo>
                    <a:pt x="2260" y="159"/>
                  </a:lnTo>
                  <a:close/>
                </a:path>
              </a:pathLst>
            </a:custGeom>
            <a:solidFill>
              <a:srgbClr val="DDCC8D"/>
            </a:solidFill>
            <a:ln w="1588">
              <a:solidFill>
                <a:srgbClr val="000000"/>
              </a:solidFill>
              <a:prstDash val="solid"/>
              <a:round/>
              <a:headEnd/>
              <a:tailEnd/>
            </a:ln>
          </p:spPr>
          <p:txBody>
            <a:bodyPr/>
            <a:lstStyle/>
            <a:p>
              <a:endParaRPr lang="en-US"/>
            </a:p>
          </p:txBody>
        </p:sp>
        <p:sp>
          <p:nvSpPr>
            <p:cNvPr id="327995" name="Freeform 315"/>
            <p:cNvSpPr>
              <a:spLocks/>
            </p:cNvSpPr>
            <p:nvPr/>
          </p:nvSpPr>
          <p:spPr bwMode="auto">
            <a:xfrm>
              <a:off x="4536" y="1358"/>
              <a:ext cx="128" cy="138"/>
            </a:xfrm>
            <a:custGeom>
              <a:avLst/>
              <a:gdLst/>
              <a:ahLst/>
              <a:cxnLst>
                <a:cxn ang="0">
                  <a:pos x="150" y="130"/>
                </a:cxn>
                <a:cxn ang="0">
                  <a:pos x="129" y="109"/>
                </a:cxn>
                <a:cxn ang="0">
                  <a:pos x="106" y="90"/>
                </a:cxn>
                <a:cxn ang="0">
                  <a:pos x="82" y="71"/>
                </a:cxn>
                <a:cxn ang="0">
                  <a:pos x="58" y="52"/>
                </a:cxn>
                <a:cxn ang="0">
                  <a:pos x="53" y="43"/>
                </a:cxn>
                <a:cxn ang="0">
                  <a:pos x="29" y="22"/>
                </a:cxn>
                <a:cxn ang="0">
                  <a:pos x="5" y="0"/>
                </a:cxn>
                <a:cxn ang="0">
                  <a:pos x="0" y="3"/>
                </a:cxn>
                <a:cxn ang="0">
                  <a:pos x="18" y="16"/>
                </a:cxn>
                <a:cxn ang="0">
                  <a:pos x="17" y="23"/>
                </a:cxn>
                <a:cxn ang="0">
                  <a:pos x="10" y="23"/>
                </a:cxn>
                <a:cxn ang="0">
                  <a:pos x="28" y="43"/>
                </a:cxn>
                <a:cxn ang="0">
                  <a:pos x="47" y="64"/>
                </a:cxn>
                <a:cxn ang="0">
                  <a:pos x="65" y="82"/>
                </a:cxn>
                <a:cxn ang="0">
                  <a:pos x="82" y="103"/>
                </a:cxn>
                <a:cxn ang="0">
                  <a:pos x="96" y="127"/>
                </a:cxn>
                <a:cxn ang="0">
                  <a:pos x="112" y="145"/>
                </a:cxn>
                <a:cxn ang="0">
                  <a:pos x="128" y="165"/>
                </a:cxn>
                <a:cxn ang="0">
                  <a:pos x="143" y="189"/>
                </a:cxn>
                <a:cxn ang="0">
                  <a:pos x="148" y="189"/>
                </a:cxn>
                <a:cxn ang="0">
                  <a:pos x="146" y="172"/>
                </a:cxn>
                <a:cxn ang="0">
                  <a:pos x="162" y="180"/>
                </a:cxn>
                <a:cxn ang="0">
                  <a:pos x="171" y="189"/>
                </a:cxn>
                <a:cxn ang="0">
                  <a:pos x="156" y="172"/>
                </a:cxn>
                <a:cxn ang="0">
                  <a:pos x="122" y="144"/>
                </a:cxn>
                <a:cxn ang="0">
                  <a:pos x="113" y="115"/>
                </a:cxn>
                <a:cxn ang="0">
                  <a:pos x="119" y="114"/>
                </a:cxn>
                <a:cxn ang="0">
                  <a:pos x="142" y="123"/>
                </a:cxn>
                <a:cxn ang="0">
                  <a:pos x="150" y="130"/>
                </a:cxn>
              </a:cxnLst>
              <a:rect l="0" t="0" r="r" b="b"/>
              <a:pathLst>
                <a:path w="171" h="189">
                  <a:moveTo>
                    <a:pt x="150" y="130"/>
                  </a:moveTo>
                  <a:lnTo>
                    <a:pt x="129" y="109"/>
                  </a:lnTo>
                  <a:lnTo>
                    <a:pt x="106" y="90"/>
                  </a:lnTo>
                  <a:lnTo>
                    <a:pt x="82" y="71"/>
                  </a:lnTo>
                  <a:lnTo>
                    <a:pt x="58" y="52"/>
                  </a:lnTo>
                  <a:lnTo>
                    <a:pt x="53" y="43"/>
                  </a:lnTo>
                  <a:lnTo>
                    <a:pt x="29" y="22"/>
                  </a:lnTo>
                  <a:lnTo>
                    <a:pt x="5" y="0"/>
                  </a:lnTo>
                  <a:lnTo>
                    <a:pt x="0" y="3"/>
                  </a:lnTo>
                  <a:lnTo>
                    <a:pt x="18" y="16"/>
                  </a:lnTo>
                  <a:lnTo>
                    <a:pt x="17" y="23"/>
                  </a:lnTo>
                  <a:lnTo>
                    <a:pt x="10" y="23"/>
                  </a:lnTo>
                  <a:lnTo>
                    <a:pt x="28" y="43"/>
                  </a:lnTo>
                  <a:lnTo>
                    <a:pt x="47" y="64"/>
                  </a:lnTo>
                  <a:lnTo>
                    <a:pt x="65" y="82"/>
                  </a:lnTo>
                  <a:lnTo>
                    <a:pt x="82" y="103"/>
                  </a:lnTo>
                  <a:lnTo>
                    <a:pt x="96" y="127"/>
                  </a:lnTo>
                  <a:lnTo>
                    <a:pt x="112" y="145"/>
                  </a:lnTo>
                  <a:lnTo>
                    <a:pt x="128" y="165"/>
                  </a:lnTo>
                  <a:lnTo>
                    <a:pt x="143" y="189"/>
                  </a:lnTo>
                  <a:lnTo>
                    <a:pt x="148" y="189"/>
                  </a:lnTo>
                  <a:lnTo>
                    <a:pt x="146" y="172"/>
                  </a:lnTo>
                  <a:lnTo>
                    <a:pt x="162" y="180"/>
                  </a:lnTo>
                  <a:lnTo>
                    <a:pt x="171" y="189"/>
                  </a:lnTo>
                  <a:lnTo>
                    <a:pt x="156" y="172"/>
                  </a:lnTo>
                  <a:lnTo>
                    <a:pt x="122" y="144"/>
                  </a:lnTo>
                  <a:lnTo>
                    <a:pt x="113" y="115"/>
                  </a:lnTo>
                  <a:lnTo>
                    <a:pt x="119" y="114"/>
                  </a:lnTo>
                  <a:lnTo>
                    <a:pt x="142" y="123"/>
                  </a:lnTo>
                  <a:lnTo>
                    <a:pt x="150" y="130"/>
                  </a:lnTo>
                  <a:close/>
                </a:path>
              </a:pathLst>
            </a:custGeom>
            <a:solidFill>
              <a:srgbClr val="DDCC8D"/>
            </a:solidFill>
            <a:ln w="1588">
              <a:solidFill>
                <a:srgbClr val="000000"/>
              </a:solidFill>
              <a:prstDash val="solid"/>
              <a:round/>
              <a:headEnd/>
              <a:tailEnd/>
            </a:ln>
          </p:spPr>
          <p:txBody>
            <a:bodyPr/>
            <a:lstStyle/>
            <a:p>
              <a:endParaRPr lang="en-US"/>
            </a:p>
          </p:txBody>
        </p:sp>
        <p:sp>
          <p:nvSpPr>
            <p:cNvPr id="327996" name="Freeform 316"/>
            <p:cNvSpPr>
              <a:spLocks/>
            </p:cNvSpPr>
            <p:nvPr/>
          </p:nvSpPr>
          <p:spPr bwMode="auto">
            <a:xfrm>
              <a:off x="3257" y="1024"/>
              <a:ext cx="132" cy="48"/>
            </a:xfrm>
            <a:custGeom>
              <a:avLst/>
              <a:gdLst/>
              <a:ahLst/>
              <a:cxnLst>
                <a:cxn ang="0">
                  <a:pos x="175" y="5"/>
                </a:cxn>
                <a:cxn ang="0">
                  <a:pos x="162" y="15"/>
                </a:cxn>
                <a:cxn ang="0">
                  <a:pos x="124" y="23"/>
                </a:cxn>
                <a:cxn ang="0">
                  <a:pos x="84" y="33"/>
                </a:cxn>
                <a:cxn ang="0">
                  <a:pos x="75" y="35"/>
                </a:cxn>
                <a:cxn ang="0">
                  <a:pos x="81" y="38"/>
                </a:cxn>
                <a:cxn ang="0">
                  <a:pos x="77" y="41"/>
                </a:cxn>
                <a:cxn ang="0">
                  <a:pos x="69" y="42"/>
                </a:cxn>
                <a:cxn ang="0">
                  <a:pos x="70" y="46"/>
                </a:cxn>
                <a:cxn ang="0">
                  <a:pos x="55" y="44"/>
                </a:cxn>
                <a:cxn ang="0">
                  <a:pos x="60" y="50"/>
                </a:cxn>
                <a:cxn ang="0">
                  <a:pos x="54" y="53"/>
                </a:cxn>
                <a:cxn ang="0">
                  <a:pos x="58" y="59"/>
                </a:cxn>
                <a:cxn ang="0">
                  <a:pos x="40" y="56"/>
                </a:cxn>
                <a:cxn ang="0">
                  <a:pos x="57" y="60"/>
                </a:cxn>
                <a:cxn ang="0">
                  <a:pos x="47" y="62"/>
                </a:cxn>
                <a:cxn ang="0">
                  <a:pos x="51" y="66"/>
                </a:cxn>
                <a:cxn ang="0">
                  <a:pos x="10" y="63"/>
                </a:cxn>
                <a:cxn ang="0">
                  <a:pos x="17" y="58"/>
                </a:cxn>
                <a:cxn ang="0">
                  <a:pos x="0" y="58"/>
                </a:cxn>
                <a:cxn ang="0">
                  <a:pos x="17" y="50"/>
                </a:cxn>
                <a:cxn ang="0">
                  <a:pos x="23" y="50"/>
                </a:cxn>
                <a:cxn ang="0">
                  <a:pos x="16" y="47"/>
                </a:cxn>
                <a:cxn ang="0">
                  <a:pos x="21" y="42"/>
                </a:cxn>
                <a:cxn ang="0">
                  <a:pos x="29" y="39"/>
                </a:cxn>
                <a:cxn ang="0">
                  <a:pos x="23" y="38"/>
                </a:cxn>
                <a:cxn ang="0">
                  <a:pos x="25" y="34"/>
                </a:cxn>
                <a:cxn ang="0">
                  <a:pos x="16" y="33"/>
                </a:cxn>
                <a:cxn ang="0">
                  <a:pos x="27" y="30"/>
                </a:cxn>
                <a:cxn ang="0">
                  <a:pos x="37" y="27"/>
                </a:cxn>
                <a:cxn ang="0">
                  <a:pos x="69" y="17"/>
                </a:cxn>
                <a:cxn ang="0">
                  <a:pos x="73" y="14"/>
                </a:cxn>
                <a:cxn ang="0">
                  <a:pos x="135" y="6"/>
                </a:cxn>
                <a:cxn ang="0">
                  <a:pos x="160" y="0"/>
                </a:cxn>
                <a:cxn ang="0">
                  <a:pos x="175" y="5"/>
                </a:cxn>
              </a:cxnLst>
              <a:rect l="0" t="0" r="r" b="b"/>
              <a:pathLst>
                <a:path w="175" h="66">
                  <a:moveTo>
                    <a:pt x="175" y="5"/>
                  </a:moveTo>
                  <a:lnTo>
                    <a:pt x="162" y="15"/>
                  </a:lnTo>
                  <a:lnTo>
                    <a:pt x="124" y="23"/>
                  </a:lnTo>
                  <a:lnTo>
                    <a:pt x="84" y="33"/>
                  </a:lnTo>
                  <a:lnTo>
                    <a:pt x="75" y="35"/>
                  </a:lnTo>
                  <a:lnTo>
                    <a:pt x="81" y="38"/>
                  </a:lnTo>
                  <a:lnTo>
                    <a:pt x="77" y="41"/>
                  </a:lnTo>
                  <a:lnTo>
                    <a:pt x="69" y="42"/>
                  </a:lnTo>
                  <a:lnTo>
                    <a:pt x="70" y="46"/>
                  </a:lnTo>
                  <a:lnTo>
                    <a:pt x="55" y="44"/>
                  </a:lnTo>
                  <a:lnTo>
                    <a:pt x="60" y="50"/>
                  </a:lnTo>
                  <a:lnTo>
                    <a:pt x="54" y="53"/>
                  </a:lnTo>
                  <a:lnTo>
                    <a:pt x="58" y="59"/>
                  </a:lnTo>
                  <a:lnTo>
                    <a:pt x="40" y="56"/>
                  </a:lnTo>
                  <a:lnTo>
                    <a:pt x="57" y="60"/>
                  </a:lnTo>
                  <a:lnTo>
                    <a:pt x="47" y="62"/>
                  </a:lnTo>
                  <a:lnTo>
                    <a:pt x="51" y="66"/>
                  </a:lnTo>
                  <a:lnTo>
                    <a:pt x="10" y="63"/>
                  </a:lnTo>
                  <a:lnTo>
                    <a:pt x="17" y="58"/>
                  </a:lnTo>
                  <a:lnTo>
                    <a:pt x="0" y="58"/>
                  </a:lnTo>
                  <a:lnTo>
                    <a:pt x="17" y="50"/>
                  </a:lnTo>
                  <a:lnTo>
                    <a:pt x="23" y="50"/>
                  </a:lnTo>
                  <a:lnTo>
                    <a:pt x="16" y="47"/>
                  </a:lnTo>
                  <a:lnTo>
                    <a:pt x="21" y="42"/>
                  </a:lnTo>
                  <a:lnTo>
                    <a:pt x="29" y="39"/>
                  </a:lnTo>
                  <a:lnTo>
                    <a:pt x="23" y="38"/>
                  </a:lnTo>
                  <a:lnTo>
                    <a:pt x="25" y="34"/>
                  </a:lnTo>
                  <a:lnTo>
                    <a:pt x="16" y="33"/>
                  </a:lnTo>
                  <a:lnTo>
                    <a:pt x="27" y="30"/>
                  </a:lnTo>
                  <a:lnTo>
                    <a:pt x="37" y="27"/>
                  </a:lnTo>
                  <a:lnTo>
                    <a:pt x="69" y="17"/>
                  </a:lnTo>
                  <a:lnTo>
                    <a:pt x="73" y="14"/>
                  </a:lnTo>
                  <a:lnTo>
                    <a:pt x="135" y="6"/>
                  </a:lnTo>
                  <a:lnTo>
                    <a:pt x="160" y="0"/>
                  </a:lnTo>
                  <a:lnTo>
                    <a:pt x="175" y="5"/>
                  </a:lnTo>
                  <a:close/>
                </a:path>
              </a:pathLst>
            </a:custGeom>
            <a:solidFill>
              <a:srgbClr val="DDCC8D"/>
            </a:solidFill>
            <a:ln w="1588">
              <a:solidFill>
                <a:srgbClr val="000000"/>
              </a:solidFill>
              <a:prstDash val="solid"/>
              <a:round/>
              <a:headEnd/>
              <a:tailEnd/>
            </a:ln>
          </p:spPr>
          <p:txBody>
            <a:bodyPr/>
            <a:lstStyle/>
            <a:p>
              <a:endParaRPr lang="en-US"/>
            </a:p>
          </p:txBody>
        </p:sp>
        <p:sp>
          <p:nvSpPr>
            <p:cNvPr id="327997" name="Freeform 317"/>
            <p:cNvSpPr>
              <a:spLocks/>
            </p:cNvSpPr>
            <p:nvPr/>
          </p:nvSpPr>
          <p:spPr bwMode="auto">
            <a:xfrm>
              <a:off x="3247" y="1072"/>
              <a:ext cx="77" cy="37"/>
            </a:xfrm>
            <a:custGeom>
              <a:avLst/>
              <a:gdLst/>
              <a:ahLst/>
              <a:cxnLst>
                <a:cxn ang="0">
                  <a:pos x="102" y="50"/>
                </a:cxn>
                <a:cxn ang="0">
                  <a:pos x="64" y="33"/>
                </a:cxn>
                <a:cxn ang="0">
                  <a:pos x="53" y="14"/>
                </a:cxn>
                <a:cxn ang="0">
                  <a:pos x="53" y="11"/>
                </a:cxn>
                <a:cxn ang="0">
                  <a:pos x="55" y="8"/>
                </a:cxn>
                <a:cxn ang="0">
                  <a:pos x="58" y="2"/>
                </a:cxn>
                <a:cxn ang="0">
                  <a:pos x="19" y="0"/>
                </a:cxn>
                <a:cxn ang="0">
                  <a:pos x="13" y="8"/>
                </a:cxn>
                <a:cxn ang="0">
                  <a:pos x="8" y="12"/>
                </a:cxn>
                <a:cxn ang="0">
                  <a:pos x="14" y="16"/>
                </a:cxn>
                <a:cxn ang="0">
                  <a:pos x="7" y="24"/>
                </a:cxn>
                <a:cxn ang="0">
                  <a:pos x="0" y="27"/>
                </a:cxn>
                <a:cxn ang="0">
                  <a:pos x="10" y="35"/>
                </a:cxn>
                <a:cxn ang="0">
                  <a:pos x="22" y="35"/>
                </a:cxn>
                <a:cxn ang="0">
                  <a:pos x="30" y="35"/>
                </a:cxn>
                <a:cxn ang="0">
                  <a:pos x="37" y="36"/>
                </a:cxn>
                <a:cxn ang="0">
                  <a:pos x="44" y="44"/>
                </a:cxn>
                <a:cxn ang="0">
                  <a:pos x="43" y="45"/>
                </a:cxn>
                <a:cxn ang="0">
                  <a:pos x="56" y="48"/>
                </a:cxn>
                <a:cxn ang="0">
                  <a:pos x="68" y="50"/>
                </a:cxn>
                <a:cxn ang="0">
                  <a:pos x="83" y="50"/>
                </a:cxn>
                <a:cxn ang="0">
                  <a:pos x="96" y="51"/>
                </a:cxn>
                <a:cxn ang="0">
                  <a:pos x="102" y="50"/>
                </a:cxn>
              </a:cxnLst>
              <a:rect l="0" t="0" r="r" b="b"/>
              <a:pathLst>
                <a:path w="102" h="51">
                  <a:moveTo>
                    <a:pt x="102" y="50"/>
                  </a:moveTo>
                  <a:lnTo>
                    <a:pt x="64" y="33"/>
                  </a:lnTo>
                  <a:lnTo>
                    <a:pt x="53" y="14"/>
                  </a:lnTo>
                  <a:lnTo>
                    <a:pt x="53" y="11"/>
                  </a:lnTo>
                  <a:lnTo>
                    <a:pt x="55" y="8"/>
                  </a:lnTo>
                  <a:lnTo>
                    <a:pt x="58" y="2"/>
                  </a:lnTo>
                  <a:lnTo>
                    <a:pt x="19" y="0"/>
                  </a:lnTo>
                  <a:lnTo>
                    <a:pt x="13" y="8"/>
                  </a:lnTo>
                  <a:lnTo>
                    <a:pt x="8" y="12"/>
                  </a:lnTo>
                  <a:lnTo>
                    <a:pt x="14" y="16"/>
                  </a:lnTo>
                  <a:lnTo>
                    <a:pt x="7" y="24"/>
                  </a:lnTo>
                  <a:lnTo>
                    <a:pt x="0" y="27"/>
                  </a:lnTo>
                  <a:lnTo>
                    <a:pt x="10" y="35"/>
                  </a:lnTo>
                  <a:lnTo>
                    <a:pt x="22" y="35"/>
                  </a:lnTo>
                  <a:lnTo>
                    <a:pt x="30" y="35"/>
                  </a:lnTo>
                  <a:lnTo>
                    <a:pt x="37" y="36"/>
                  </a:lnTo>
                  <a:lnTo>
                    <a:pt x="44" y="44"/>
                  </a:lnTo>
                  <a:lnTo>
                    <a:pt x="43" y="45"/>
                  </a:lnTo>
                  <a:lnTo>
                    <a:pt x="56" y="48"/>
                  </a:lnTo>
                  <a:lnTo>
                    <a:pt x="68" y="50"/>
                  </a:lnTo>
                  <a:lnTo>
                    <a:pt x="83" y="50"/>
                  </a:lnTo>
                  <a:lnTo>
                    <a:pt x="96" y="51"/>
                  </a:lnTo>
                  <a:lnTo>
                    <a:pt x="102" y="50"/>
                  </a:lnTo>
                  <a:close/>
                </a:path>
              </a:pathLst>
            </a:custGeom>
            <a:solidFill>
              <a:srgbClr val="DDCC8D"/>
            </a:solidFill>
            <a:ln w="1588">
              <a:solidFill>
                <a:srgbClr val="000000"/>
              </a:solidFill>
              <a:prstDash val="solid"/>
              <a:round/>
              <a:headEnd/>
              <a:tailEnd/>
            </a:ln>
          </p:spPr>
          <p:txBody>
            <a:bodyPr/>
            <a:lstStyle/>
            <a:p>
              <a:endParaRPr lang="en-US"/>
            </a:p>
          </p:txBody>
        </p:sp>
        <p:sp>
          <p:nvSpPr>
            <p:cNvPr id="327998" name="Freeform 318"/>
            <p:cNvSpPr>
              <a:spLocks/>
            </p:cNvSpPr>
            <p:nvPr/>
          </p:nvSpPr>
          <p:spPr bwMode="auto">
            <a:xfrm>
              <a:off x="4101" y="1034"/>
              <a:ext cx="91" cy="21"/>
            </a:xfrm>
            <a:custGeom>
              <a:avLst/>
              <a:gdLst/>
              <a:ahLst/>
              <a:cxnLst>
                <a:cxn ang="0">
                  <a:pos x="122" y="11"/>
                </a:cxn>
                <a:cxn ang="0">
                  <a:pos x="45" y="0"/>
                </a:cxn>
                <a:cxn ang="0">
                  <a:pos x="54" y="2"/>
                </a:cxn>
                <a:cxn ang="0">
                  <a:pos x="45" y="2"/>
                </a:cxn>
                <a:cxn ang="0">
                  <a:pos x="52" y="7"/>
                </a:cxn>
                <a:cxn ang="0">
                  <a:pos x="16" y="1"/>
                </a:cxn>
                <a:cxn ang="0">
                  <a:pos x="0" y="5"/>
                </a:cxn>
                <a:cxn ang="0">
                  <a:pos x="0" y="6"/>
                </a:cxn>
                <a:cxn ang="0">
                  <a:pos x="8" y="11"/>
                </a:cxn>
                <a:cxn ang="0">
                  <a:pos x="11" y="15"/>
                </a:cxn>
                <a:cxn ang="0">
                  <a:pos x="58" y="26"/>
                </a:cxn>
                <a:cxn ang="0">
                  <a:pos x="60" y="21"/>
                </a:cxn>
                <a:cxn ang="0">
                  <a:pos x="98" y="21"/>
                </a:cxn>
                <a:cxn ang="0">
                  <a:pos x="116" y="21"/>
                </a:cxn>
                <a:cxn ang="0">
                  <a:pos x="107" y="19"/>
                </a:cxn>
                <a:cxn ang="0">
                  <a:pos x="120" y="15"/>
                </a:cxn>
                <a:cxn ang="0">
                  <a:pos x="122" y="11"/>
                </a:cxn>
              </a:cxnLst>
              <a:rect l="0" t="0" r="r" b="b"/>
              <a:pathLst>
                <a:path w="122" h="26">
                  <a:moveTo>
                    <a:pt x="122" y="11"/>
                  </a:moveTo>
                  <a:lnTo>
                    <a:pt x="45" y="0"/>
                  </a:lnTo>
                  <a:lnTo>
                    <a:pt x="54" y="2"/>
                  </a:lnTo>
                  <a:lnTo>
                    <a:pt x="45" y="2"/>
                  </a:lnTo>
                  <a:lnTo>
                    <a:pt x="52" y="7"/>
                  </a:lnTo>
                  <a:lnTo>
                    <a:pt x="16" y="1"/>
                  </a:lnTo>
                  <a:lnTo>
                    <a:pt x="0" y="5"/>
                  </a:lnTo>
                  <a:lnTo>
                    <a:pt x="0" y="6"/>
                  </a:lnTo>
                  <a:lnTo>
                    <a:pt x="8" y="11"/>
                  </a:lnTo>
                  <a:lnTo>
                    <a:pt x="11" y="15"/>
                  </a:lnTo>
                  <a:lnTo>
                    <a:pt x="58" y="26"/>
                  </a:lnTo>
                  <a:lnTo>
                    <a:pt x="60" y="21"/>
                  </a:lnTo>
                  <a:lnTo>
                    <a:pt x="98" y="21"/>
                  </a:lnTo>
                  <a:lnTo>
                    <a:pt x="116" y="21"/>
                  </a:lnTo>
                  <a:lnTo>
                    <a:pt x="107" y="19"/>
                  </a:lnTo>
                  <a:lnTo>
                    <a:pt x="120" y="15"/>
                  </a:lnTo>
                  <a:lnTo>
                    <a:pt x="122" y="11"/>
                  </a:lnTo>
                  <a:close/>
                </a:path>
              </a:pathLst>
            </a:custGeom>
            <a:solidFill>
              <a:srgbClr val="DDCC8D"/>
            </a:solidFill>
            <a:ln w="1588">
              <a:solidFill>
                <a:srgbClr val="000000"/>
              </a:solidFill>
              <a:prstDash val="solid"/>
              <a:round/>
              <a:headEnd/>
              <a:tailEnd/>
            </a:ln>
          </p:spPr>
          <p:txBody>
            <a:bodyPr/>
            <a:lstStyle/>
            <a:p>
              <a:endParaRPr lang="en-US"/>
            </a:p>
          </p:txBody>
        </p:sp>
        <p:sp>
          <p:nvSpPr>
            <p:cNvPr id="327999" name="Freeform 319"/>
            <p:cNvSpPr>
              <a:spLocks/>
            </p:cNvSpPr>
            <p:nvPr/>
          </p:nvSpPr>
          <p:spPr bwMode="auto">
            <a:xfrm>
              <a:off x="3594" y="984"/>
              <a:ext cx="70" cy="18"/>
            </a:xfrm>
            <a:custGeom>
              <a:avLst/>
              <a:gdLst/>
              <a:ahLst/>
              <a:cxnLst>
                <a:cxn ang="0">
                  <a:pos x="80" y="6"/>
                </a:cxn>
                <a:cxn ang="0">
                  <a:pos x="56" y="3"/>
                </a:cxn>
                <a:cxn ang="0">
                  <a:pos x="47" y="6"/>
                </a:cxn>
                <a:cxn ang="0">
                  <a:pos x="40" y="0"/>
                </a:cxn>
                <a:cxn ang="0">
                  <a:pos x="4" y="5"/>
                </a:cxn>
                <a:cxn ang="0">
                  <a:pos x="0" y="11"/>
                </a:cxn>
                <a:cxn ang="0">
                  <a:pos x="12" y="12"/>
                </a:cxn>
                <a:cxn ang="0">
                  <a:pos x="30" y="20"/>
                </a:cxn>
                <a:cxn ang="0">
                  <a:pos x="92" y="23"/>
                </a:cxn>
                <a:cxn ang="0">
                  <a:pos x="86" y="17"/>
                </a:cxn>
                <a:cxn ang="0">
                  <a:pos x="80" y="6"/>
                </a:cxn>
              </a:cxnLst>
              <a:rect l="0" t="0" r="r" b="b"/>
              <a:pathLst>
                <a:path w="92" h="23">
                  <a:moveTo>
                    <a:pt x="80" y="6"/>
                  </a:moveTo>
                  <a:lnTo>
                    <a:pt x="56" y="3"/>
                  </a:lnTo>
                  <a:lnTo>
                    <a:pt x="47" y="6"/>
                  </a:lnTo>
                  <a:lnTo>
                    <a:pt x="40" y="0"/>
                  </a:lnTo>
                  <a:lnTo>
                    <a:pt x="4" y="5"/>
                  </a:lnTo>
                  <a:lnTo>
                    <a:pt x="0" y="11"/>
                  </a:lnTo>
                  <a:lnTo>
                    <a:pt x="12" y="12"/>
                  </a:lnTo>
                  <a:lnTo>
                    <a:pt x="30" y="20"/>
                  </a:lnTo>
                  <a:lnTo>
                    <a:pt x="92" y="23"/>
                  </a:lnTo>
                  <a:lnTo>
                    <a:pt x="86" y="17"/>
                  </a:lnTo>
                  <a:lnTo>
                    <a:pt x="80" y="6"/>
                  </a:lnTo>
                  <a:close/>
                </a:path>
              </a:pathLst>
            </a:custGeom>
            <a:solidFill>
              <a:srgbClr val="DDCC8D"/>
            </a:solidFill>
            <a:ln w="1588">
              <a:solidFill>
                <a:srgbClr val="000000"/>
              </a:solidFill>
              <a:prstDash val="solid"/>
              <a:round/>
              <a:headEnd/>
              <a:tailEnd/>
            </a:ln>
          </p:spPr>
          <p:txBody>
            <a:bodyPr/>
            <a:lstStyle/>
            <a:p>
              <a:endParaRPr lang="en-US"/>
            </a:p>
          </p:txBody>
        </p:sp>
        <p:sp>
          <p:nvSpPr>
            <p:cNvPr id="328000" name="Freeform 320"/>
            <p:cNvSpPr>
              <a:spLocks/>
            </p:cNvSpPr>
            <p:nvPr/>
          </p:nvSpPr>
          <p:spPr bwMode="auto">
            <a:xfrm>
              <a:off x="3674" y="992"/>
              <a:ext cx="53" cy="20"/>
            </a:xfrm>
            <a:custGeom>
              <a:avLst/>
              <a:gdLst/>
              <a:ahLst/>
              <a:cxnLst>
                <a:cxn ang="0">
                  <a:pos x="68" y="15"/>
                </a:cxn>
                <a:cxn ang="0">
                  <a:pos x="32" y="5"/>
                </a:cxn>
                <a:cxn ang="0">
                  <a:pos x="24" y="11"/>
                </a:cxn>
                <a:cxn ang="0">
                  <a:pos x="18" y="2"/>
                </a:cxn>
                <a:cxn ang="0">
                  <a:pos x="8" y="0"/>
                </a:cxn>
                <a:cxn ang="0">
                  <a:pos x="13" y="4"/>
                </a:cxn>
                <a:cxn ang="0">
                  <a:pos x="0" y="5"/>
                </a:cxn>
                <a:cxn ang="0">
                  <a:pos x="2" y="8"/>
                </a:cxn>
                <a:cxn ang="0">
                  <a:pos x="9" y="12"/>
                </a:cxn>
                <a:cxn ang="0">
                  <a:pos x="1" y="15"/>
                </a:cxn>
                <a:cxn ang="0">
                  <a:pos x="6" y="26"/>
                </a:cxn>
                <a:cxn ang="0">
                  <a:pos x="69" y="16"/>
                </a:cxn>
                <a:cxn ang="0">
                  <a:pos x="68" y="15"/>
                </a:cxn>
              </a:cxnLst>
              <a:rect l="0" t="0" r="r" b="b"/>
              <a:pathLst>
                <a:path w="69" h="26">
                  <a:moveTo>
                    <a:pt x="68" y="15"/>
                  </a:moveTo>
                  <a:lnTo>
                    <a:pt x="32" y="5"/>
                  </a:lnTo>
                  <a:lnTo>
                    <a:pt x="24" y="11"/>
                  </a:lnTo>
                  <a:lnTo>
                    <a:pt x="18" y="2"/>
                  </a:lnTo>
                  <a:lnTo>
                    <a:pt x="8" y="0"/>
                  </a:lnTo>
                  <a:lnTo>
                    <a:pt x="13" y="4"/>
                  </a:lnTo>
                  <a:lnTo>
                    <a:pt x="0" y="5"/>
                  </a:lnTo>
                  <a:lnTo>
                    <a:pt x="2" y="8"/>
                  </a:lnTo>
                  <a:lnTo>
                    <a:pt x="9" y="12"/>
                  </a:lnTo>
                  <a:lnTo>
                    <a:pt x="1" y="15"/>
                  </a:lnTo>
                  <a:lnTo>
                    <a:pt x="6" y="26"/>
                  </a:lnTo>
                  <a:lnTo>
                    <a:pt x="69" y="16"/>
                  </a:lnTo>
                  <a:lnTo>
                    <a:pt x="68" y="15"/>
                  </a:lnTo>
                  <a:close/>
                </a:path>
              </a:pathLst>
            </a:custGeom>
            <a:solidFill>
              <a:srgbClr val="DDCC8D"/>
            </a:solidFill>
            <a:ln w="1588">
              <a:solidFill>
                <a:srgbClr val="000000"/>
              </a:solidFill>
              <a:prstDash val="solid"/>
              <a:round/>
              <a:headEnd/>
              <a:tailEnd/>
            </a:ln>
          </p:spPr>
          <p:txBody>
            <a:bodyPr/>
            <a:lstStyle/>
            <a:p>
              <a:endParaRPr lang="en-US"/>
            </a:p>
          </p:txBody>
        </p:sp>
        <p:sp>
          <p:nvSpPr>
            <p:cNvPr id="328001" name="Freeform 321"/>
            <p:cNvSpPr>
              <a:spLocks/>
            </p:cNvSpPr>
            <p:nvPr/>
          </p:nvSpPr>
          <p:spPr bwMode="auto">
            <a:xfrm>
              <a:off x="3564" y="974"/>
              <a:ext cx="57" cy="10"/>
            </a:xfrm>
            <a:custGeom>
              <a:avLst/>
              <a:gdLst/>
              <a:ahLst/>
              <a:cxnLst>
                <a:cxn ang="0">
                  <a:pos x="74" y="7"/>
                </a:cxn>
                <a:cxn ang="0">
                  <a:pos x="41" y="0"/>
                </a:cxn>
                <a:cxn ang="0">
                  <a:pos x="4" y="5"/>
                </a:cxn>
                <a:cxn ang="0">
                  <a:pos x="14" y="6"/>
                </a:cxn>
                <a:cxn ang="0">
                  <a:pos x="12" y="10"/>
                </a:cxn>
                <a:cxn ang="0">
                  <a:pos x="0" y="11"/>
                </a:cxn>
                <a:cxn ang="0">
                  <a:pos x="22" y="12"/>
                </a:cxn>
                <a:cxn ang="0">
                  <a:pos x="17" y="14"/>
                </a:cxn>
                <a:cxn ang="0">
                  <a:pos x="74" y="13"/>
                </a:cxn>
                <a:cxn ang="0">
                  <a:pos x="65" y="10"/>
                </a:cxn>
                <a:cxn ang="0">
                  <a:pos x="74" y="7"/>
                </a:cxn>
              </a:cxnLst>
              <a:rect l="0" t="0" r="r" b="b"/>
              <a:pathLst>
                <a:path w="74" h="14">
                  <a:moveTo>
                    <a:pt x="74" y="7"/>
                  </a:moveTo>
                  <a:lnTo>
                    <a:pt x="41" y="0"/>
                  </a:lnTo>
                  <a:lnTo>
                    <a:pt x="4" y="5"/>
                  </a:lnTo>
                  <a:lnTo>
                    <a:pt x="14" y="6"/>
                  </a:lnTo>
                  <a:lnTo>
                    <a:pt x="12" y="10"/>
                  </a:lnTo>
                  <a:lnTo>
                    <a:pt x="0" y="11"/>
                  </a:lnTo>
                  <a:lnTo>
                    <a:pt x="22" y="12"/>
                  </a:lnTo>
                  <a:lnTo>
                    <a:pt x="17" y="14"/>
                  </a:lnTo>
                  <a:lnTo>
                    <a:pt x="74" y="13"/>
                  </a:lnTo>
                  <a:lnTo>
                    <a:pt x="65" y="10"/>
                  </a:lnTo>
                  <a:lnTo>
                    <a:pt x="74" y="7"/>
                  </a:lnTo>
                  <a:close/>
                </a:path>
              </a:pathLst>
            </a:custGeom>
            <a:solidFill>
              <a:srgbClr val="DDCC8D"/>
            </a:solidFill>
            <a:ln w="1588">
              <a:solidFill>
                <a:srgbClr val="000000"/>
              </a:solidFill>
              <a:prstDash val="solid"/>
              <a:round/>
              <a:headEnd/>
              <a:tailEnd/>
            </a:ln>
          </p:spPr>
          <p:txBody>
            <a:bodyPr/>
            <a:lstStyle/>
            <a:p>
              <a:endParaRPr lang="en-US"/>
            </a:p>
          </p:txBody>
        </p:sp>
        <p:sp>
          <p:nvSpPr>
            <p:cNvPr id="328002" name="Freeform 322"/>
            <p:cNvSpPr>
              <a:spLocks/>
            </p:cNvSpPr>
            <p:nvPr/>
          </p:nvSpPr>
          <p:spPr bwMode="auto">
            <a:xfrm>
              <a:off x="4200" y="1041"/>
              <a:ext cx="57" cy="10"/>
            </a:xfrm>
            <a:custGeom>
              <a:avLst/>
              <a:gdLst/>
              <a:ahLst/>
              <a:cxnLst>
                <a:cxn ang="0">
                  <a:pos x="77" y="9"/>
                </a:cxn>
                <a:cxn ang="0">
                  <a:pos x="18" y="3"/>
                </a:cxn>
                <a:cxn ang="0">
                  <a:pos x="0" y="0"/>
                </a:cxn>
                <a:cxn ang="0">
                  <a:pos x="8" y="8"/>
                </a:cxn>
                <a:cxn ang="0">
                  <a:pos x="71" y="15"/>
                </a:cxn>
                <a:cxn ang="0">
                  <a:pos x="77" y="9"/>
                </a:cxn>
              </a:cxnLst>
              <a:rect l="0" t="0" r="r" b="b"/>
              <a:pathLst>
                <a:path w="77" h="15">
                  <a:moveTo>
                    <a:pt x="77" y="9"/>
                  </a:moveTo>
                  <a:lnTo>
                    <a:pt x="18" y="3"/>
                  </a:lnTo>
                  <a:lnTo>
                    <a:pt x="0" y="0"/>
                  </a:lnTo>
                  <a:lnTo>
                    <a:pt x="8" y="8"/>
                  </a:lnTo>
                  <a:lnTo>
                    <a:pt x="71" y="15"/>
                  </a:lnTo>
                  <a:lnTo>
                    <a:pt x="77" y="9"/>
                  </a:lnTo>
                  <a:close/>
                </a:path>
              </a:pathLst>
            </a:custGeom>
            <a:solidFill>
              <a:srgbClr val="DDCC8D"/>
            </a:solidFill>
            <a:ln w="1588">
              <a:solidFill>
                <a:srgbClr val="000000"/>
              </a:solidFill>
              <a:prstDash val="solid"/>
              <a:round/>
              <a:headEnd/>
              <a:tailEnd/>
            </a:ln>
          </p:spPr>
          <p:txBody>
            <a:bodyPr/>
            <a:lstStyle/>
            <a:p>
              <a:endParaRPr lang="en-US"/>
            </a:p>
          </p:txBody>
        </p:sp>
        <p:sp>
          <p:nvSpPr>
            <p:cNvPr id="328003" name="Freeform 323"/>
            <p:cNvSpPr>
              <a:spLocks/>
            </p:cNvSpPr>
            <p:nvPr/>
          </p:nvSpPr>
          <p:spPr bwMode="auto">
            <a:xfrm>
              <a:off x="2950" y="1349"/>
              <a:ext cx="29" cy="10"/>
            </a:xfrm>
            <a:custGeom>
              <a:avLst/>
              <a:gdLst/>
              <a:ahLst/>
              <a:cxnLst>
                <a:cxn ang="0">
                  <a:pos x="12" y="0"/>
                </a:cxn>
                <a:cxn ang="0">
                  <a:pos x="11" y="4"/>
                </a:cxn>
                <a:cxn ang="0">
                  <a:pos x="1" y="3"/>
                </a:cxn>
                <a:cxn ang="0">
                  <a:pos x="1" y="5"/>
                </a:cxn>
                <a:cxn ang="0">
                  <a:pos x="4" y="5"/>
                </a:cxn>
                <a:cxn ang="0">
                  <a:pos x="4" y="6"/>
                </a:cxn>
                <a:cxn ang="0">
                  <a:pos x="1" y="6"/>
                </a:cxn>
                <a:cxn ang="0">
                  <a:pos x="0" y="11"/>
                </a:cxn>
                <a:cxn ang="0">
                  <a:pos x="10" y="11"/>
                </a:cxn>
                <a:cxn ang="0">
                  <a:pos x="39" y="14"/>
                </a:cxn>
                <a:cxn ang="0">
                  <a:pos x="39" y="5"/>
                </a:cxn>
                <a:cxn ang="0">
                  <a:pos x="23" y="3"/>
                </a:cxn>
                <a:cxn ang="0">
                  <a:pos x="12" y="0"/>
                </a:cxn>
              </a:cxnLst>
              <a:rect l="0" t="0" r="r" b="b"/>
              <a:pathLst>
                <a:path w="39" h="14">
                  <a:moveTo>
                    <a:pt x="12" y="0"/>
                  </a:moveTo>
                  <a:lnTo>
                    <a:pt x="11" y="4"/>
                  </a:lnTo>
                  <a:lnTo>
                    <a:pt x="1" y="3"/>
                  </a:lnTo>
                  <a:lnTo>
                    <a:pt x="1" y="5"/>
                  </a:lnTo>
                  <a:lnTo>
                    <a:pt x="4" y="5"/>
                  </a:lnTo>
                  <a:lnTo>
                    <a:pt x="4" y="6"/>
                  </a:lnTo>
                  <a:lnTo>
                    <a:pt x="1" y="6"/>
                  </a:lnTo>
                  <a:lnTo>
                    <a:pt x="0" y="11"/>
                  </a:lnTo>
                  <a:lnTo>
                    <a:pt x="10" y="11"/>
                  </a:lnTo>
                  <a:lnTo>
                    <a:pt x="39" y="14"/>
                  </a:lnTo>
                  <a:lnTo>
                    <a:pt x="39" y="5"/>
                  </a:lnTo>
                  <a:lnTo>
                    <a:pt x="23" y="3"/>
                  </a:lnTo>
                  <a:lnTo>
                    <a:pt x="12" y="0"/>
                  </a:lnTo>
                  <a:close/>
                </a:path>
              </a:pathLst>
            </a:custGeom>
            <a:solidFill>
              <a:srgbClr val="DDCC8D"/>
            </a:solidFill>
            <a:ln w="1588">
              <a:solidFill>
                <a:srgbClr val="000000"/>
              </a:solidFill>
              <a:prstDash val="solid"/>
              <a:round/>
              <a:headEnd/>
              <a:tailEnd/>
            </a:ln>
          </p:spPr>
          <p:txBody>
            <a:bodyPr/>
            <a:lstStyle/>
            <a:p>
              <a:endParaRPr lang="en-US"/>
            </a:p>
          </p:txBody>
        </p:sp>
        <p:sp>
          <p:nvSpPr>
            <p:cNvPr id="328004" name="Freeform 324"/>
            <p:cNvSpPr>
              <a:spLocks/>
            </p:cNvSpPr>
            <p:nvPr/>
          </p:nvSpPr>
          <p:spPr bwMode="auto">
            <a:xfrm>
              <a:off x="4175" y="1064"/>
              <a:ext cx="45" cy="10"/>
            </a:xfrm>
            <a:custGeom>
              <a:avLst/>
              <a:gdLst/>
              <a:ahLst/>
              <a:cxnLst>
                <a:cxn ang="0">
                  <a:pos x="60" y="12"/>
                </a:cxn>
                <a:cxn ang="0">
                  <a:pos x="0" y="8"/>
                </a:cxn>
                <a:cxn ang="0">
                  <a:pos x="20" y="0"/>
                </a:cxn>
                <a:cxn ang="0">
                  <a:pos x="54" y="9"/>
                </a:cxn>
                <a:cxn ang="0">
                  <a:pos x="60" y="12"/>
                </a:cxn>
              </a:cxnLst>
              <a:rect l="0" t="0" r="r" b="b"/>
              <a:pathLst>
                <a:path w="60" h="12">
                  <a:moveTo>
                    <a:pt x="60" y="12"/>
                  </a:moveTo>
                  <a:lnTo>
                    <a:pt x="0" y="8"/>
                  </a:lnTo>
                  <a:lnTo>
                    <a:pt x="20" y="0"/>
                  </a:lnTo>
                  <a:lnTo>
                    <a:pt x="54" y="9"/>
                  </a:lnTo>
                  <a:lnTo>
                    <a:pt x="60" y="12"/>
                  </a:lnTo>
                  <a:close/>
                </a:path>
              </a:pathLst>
            </a:custGeom>
            <a:solidFill>
              <a:srgbClr val="DDCC8D"/>
            </a:solidFill>
            <a:ln w="1588">
              <a:solidFill>
                <a:srgbClr val="000000"/>
              </a:solidFill>
              <a:prstDash val="solid"/>
              <a:round/>
              <a:headEnd/>
              <a:tailEnd/>
            </a:ln>
          </p:spPr>
          <p:txBody>
            <a:bodyPr/>
            <a:lstStyle/>
            <a:p>
              <a:endParaRPr lang="en-US"/>
            </a:p>
          </p:txBody>
        </p:sp>
        <p:sp>
          <p:nvSpPr>
            <p:cNvPr id="328005" name="Freeform 325"/>
            <p:cNvSpPr>
              <a:spLocks/>
            </p:cNvSpPr>
            <p:nvPr/>
          </p:nvSpPr>
          <p:spPr bwMode="auto">
            <a:xfrm>
              <a:off x="3231" y="1125"/>
              <a:ext cx="25" cy="11"/>
            </a:xfrm>
            <a:custGeom>
              <a:avLst/>
              <a:gdLst/>
              <a:ahLst/>
              <a:cxnLst>
                <a:cxn ang="0">
                  <a:pos x="33" y="9"/>
                </a:cxn>
                <a:cxn ang="0">
                  <a:pos x="9" y="16"/>
                </a:cxn>
                <a:cxn ang="0">
                  <a:pos x="0" y="6"/>
                </a:cxn>
                <a:cxn ang="0">
                  <a:pos x="7" y="0"/>
                </a:cxn>
                <a:cxn ang="0">
                  <a:pos x="33" y="9"/>
                </a:cxn>
              </a:cxnLst>
              <a:rect l="0" t="0" r="r" b="b"/>
              <a:pathLst>
                <a:path w="33" h="16">
                  <a:moveTo>
                    <a:pt x="33" y="9"/>
                  </a:moveTo>
                  <a:lnTo>
                    <a:pt x="9" y="16"/>
                  </a:lnTo>
                  <a:lnTo>
                    <a:pt x="0" y="6"/>
                  </a:lnTo>
                  <a:lnTo>
                    <a:pt x="7" y="0"/>
                  </a:lnTo>
                  <a:lnTo>
                    <a:pt x="33" y="9"/>
                  </a:lnTo>
                  <a:close/>
                </a:path>
              </a:pathLst>
            </a:custGeom>
            <a:solidFill>
              <a:srgbClr val="DDCC8D"/>
            </a:solidFill>
            <a:ln w="1588">
              <a:solidFill>
                <a:srgbClr val="000000"/>
              </a:solidFill>
              <a:prstDash val="solid"/>
              <a:round/>
              <a:headEnd/>
              <a:tailEnd/>
            </a:ln>
          </p:spPr>
          <p:txBody>
            <a:bodyPr/>
            <a:lstStyle/>
            <a:p>
              <a:endParaRPr lang="en-US"/>
            </a:p>
          </p:txBody>
        </p:sp>
        <p:sp>
          <p:nvSpPr>
            <p:cNvPr id="328006" name="Freeform 326"/>
            <p:cNvSpPr>
              <a:spLocks/>
            </p:cNvSpPr>
            <p:nvPr/>
          </p:nvSpPr>
          <p:spPr bwMode="auto">
            <a:xfrm>
              <a:off x="3139" y="976"/>
              <a:ext cx="42" cy="9"/>
            </a:xfrm>
            <a:custGeom>
              <a:avLst/>
              <a:gdLst/>
              <a:ahLst/>
              <a:cxnLst>
                <a:cxn ang="0">
                  <a:pos x="55" y="2"/>
                </a:cxn>
                <a:cxn ang="0">
                  <a:pos x="20" y="7"/>
                </a:cxn>
                <a:cxn ang="0">
                  <a:pos x="10" y="11"/>
                </a:cxn>
                <a:cxn ang="0">
                  <a:pos x="0" y="9"/>
                </a:cxn>
                <a:cxn ang="0">
                  <a:pos x="10" y="7"/>
                </a:cxn>
                <a:cxn ang="0">
                  <a:pos x="29" y="2"/>
                </a:cxn>
                <a:cxn ang="0">
                  <a:pos x="46" y="0"/>
                </a:cxn>
                <a:cxn ang="0">
                  <a:pos x="55" y="2"/>
                </a:cxn>
              </a:cxnLst>
              <a:rect l="0" t="0" r="r" b="b"/>
              <a:pathLst>
                <a:path w="55" h="11">
                  <a:moveTo>
                    <a:pt x="55" y="2"/>
                  </a:moveTo>
                  <a:lnTo>
                    <a:pt x="20" y="7"/>
                  </a:lnTo>
                  <a:lnTo>
                    <a:pt x="10" y="11"/>
                  </a:lnTo>
                  <a:lnTo>
                    <a:pt x="0" y="9"/>
                  </a:lnTo>
                  <a:lnTo>
                    <a:pt x="10" y="7"/>
                  </a:lnTo>
                  <a:lnTo>
                    <a:pt x="29" y="2"/>
                  </a:lnTo>
                  <a:lnTo>
                    <a:pt x="46" y="0"/>
                  </a:lnTo>
                  <a:lnTo>
                    <a:pt x="55" y="2"/>
                  </a:lnTo>
                  <a:close/>
                </a:path>
              </a:pathLst>
            </a:custGeom>
            <a:solidFill>
              <a:srgbClr val="DDCC8D"/>
            </a:solidFill>
            <a:ln w="1588">
              <a:solidFill>
                <a:srgbClr val="000000"/>
              </a:solidFill>
              <a:prstDash val="solid"/>
              <a:round/>
              <a:headEnd/>
              <a:tailEnd/>
            </a:ln>
          </p:spPr>
          <p:txBody>
            <a:bodyPr/>
            <a:lstStyle/>
            <a:p>
              <a:endParaRPr lang="en-US"/>
            </a:p>
          </p:txBody>
        </p:sp>
        <p:sp>
          <p:nvSpPr>
            <p:cNvPr id="328007" name="Freeform 327"/>
            <p:cNvSpPr>
              <a:spLocks/>
            </p:cNvSpPr>
            <p:nvPr/>
          </p:nvSpPr>
          <p:spPr bwMode="auto">
            <a:xfrm>
              <a:off x="4734" y="1504"/>
              <a:ext cx="14" cy="18"/>
            </a:xfrm>
            <a:custGeom>
              <a:avLst/>
              <a:gdLst/>
              <a:ahLst/>
              <a:cxnLst>
                <a:cxn ang="0">
                  <a:pos x="18" y="0"/>
                </a:cxn>
                <a:cxn ang="0">
                  <a:pos x="2" y="6"/>
                </a:cxn>
                <a:cxn ang="0">
                  <a:pos x="0" y="24"/>
                </a:cxn>
                <a:cxn ang="0">
                  <a:pos x="7" y="13"/>
                </a:cxn>
                <a:cxn ang="0">
                  <a:pos x="14" y="3"/>
                </a:cxn>
                <a:cxn ang="0">
                  <a:pos x="18" y="0"/>
                </a:cxn>
              </a:cxnLst>
              <a:rect l="0" t="0" r="r" b="b"/>
              <a:pathLst>
                <a:path w="18" h="24">
                  <a:moveTo>
                    <a:pt x="18" y="0"/>
                  </a:moveTo>
                  <a:lnTo>
                    <a:pt x="2" y="6"/>
                  </a:lnTo>
                  <a:lnTo>
                    <a:pt x="0" y="24"/>
                  </a:lnTo>
                  <a:lnTo>
                    <a:pt x="7" y="13"/>
                  </a:lnTo>
                  <a:lnTo>
                    <a:pt x="14" y="3"/>
                  </a:lnTo>
                  <a:lnTo>
                    <a:pt x="18" y="0"/>
                  </a:lnTo>
                  <a:close/>
                </a:path>
              </a:pathLst>
            </a:custGeom>
            <a:solidFill>
              <a:srgbClr val="DDCC8D"/>
            </a:solidFill>
            <a:ln w="1588">
              <a:solidFill>
                <a:srgbClr val="000000"/>
              </a:solidFill>
              <a:prstDash val="solid"/>
              <a:round/>
              <a:headEnd/>
              <a:tailEnd/>
            </a:ln>
          </p:spPr>
          <p:txBody>
            <a:bodyPr/>
            <a:lstStyle/>
            <a:p>
              <a:endParaRPr lang="en-US"/>
            </a:p>
          </p:txBody>
        </p:sp>
        <p:sp>
          <p:nvSpPr>
            <p:cNvPr id="328008" name="Freeform 328"/>
            <p:cNvSpPr>
              <a:spLocks/>
            </p:cNvSpPr>
            <p:nvPr/>
          </p:nvSpPr>
          <p:spPr bwMode="auto">
            <a:xfrm>
              <a:off x="4646" y="1097"/>
              <a:ext cx="18" cy="10"/>
            </a:xfrm>
            <a:custGeom>
              <a:avLst/>
              <a:gdLst/>
              <a:ahLst/>
              <a:cxnLst>
                <a:cxn ang="0">
                  <a:pos x="5" y="0"/>
                </a:cxn>
                <a:cxn ang="0">
                  <a:pos x="0" y="7"/>
                </a:cxn>
                <a:cxn ang="0">
                  <a:pos x="12" y="14"/>
                </a:cxn>
                <a:cxn ang="0">
                  <a:pos x="23" y="12"/>
                </a:cxn>
                <a:cxn ang="0">
                  <a:pos x="5" y="0"/>
                </a:cxn>
              </a:cxnLst>
              <a:rect l="0" t="0" r="r" b="b"/>
              <a:pathLst>
                <a:path w="23" h="14">
                  <a:moveTo>
                    <a:pt x="5" y="0"/>
                  </a:moveTo>
                  <a:lnTo>
                    <a:pt x="0" y="7"/>
                  </a:lnTo>
                  <a:lnTo>
                    <a:pt x="12" y="14"/>
                  </a:lnTo>
                  <a:lnTo>
                    <a:pt x="23" y="12"/>
                  </a:lnTo>
                  <a:lnTo>
                    <a:pt x="5" y="0"/>
                  </a:lnTo>
                  <a:close/>
                </a:path>
              </a:pathLst>
            </a:custGeom>
            <a:solidFill>
              <a:srgbClr val="DDCC8D"/>
            </a:solidFill>
            <a:ln w="1588">
              <a:solidFill>
                <a:srgbClr val="000000"/>
              </a:solidFill>
              <a:prstDash val="solid"/>
              <a:round/>
              <a:headEnd/>
              <a:tailEnd/>
            </a:ln>
          </p:spPr>
          <p:txBody>
            <a:bodyPr/>
            <a:lstStyle/>
            <a:p>
              <a:endParaRPr lang="en-US"/>
            </a:p>
          </p:txBody>
        </p:sp>
        <p:sp>
          <p:nvSpPr>
            <p:cNvPr id="328009" name="Freeform 329"/>
            <p:cNvSpPr>
              <a:spLocks/>
            </p:cNvSpPr>
            <p:nvPr/>
          </p:nvSpPr>
          <p:spPr bwMode="auto">
            <a:xfrm>
              <a:off x="3335" y="1113"/>
              <a:ext cx="29" cy="8"/>
            </a:xfrm>
            <a:custGeom>
              <a:avLst/>
              <a:gdLst/>
              <a:ahLst/>
              <a:cxnLst>
                <a:cxn ang="0">
                  <a:pos x="36" y="10"/>
                </a:cxn>
                <a:cxn ang="0">
                  <a:pos x="3" y="0"/>
                </a:cxn>
                <a:cxn ang="0">
                  <a:pos x="0" y="2"/>
                </a:cxn>
                <a:cxn ang="0">
                  <a:pos x="21" y="10"/>
                </a:cxn>
                <a:cxn ang="0">
                  <a:pos x="36" y="10"/>
                </a:cxn>
              </a:cxnLst>
              <a:rect l="0" t="0" r="r" b="b"/>
              <a:pathLst>
                <a:path w="36" h="10">
                  <a:moveTo>
                    <a:pt x="36" y="10"/>
                  </a:moveTo>
                  <a:lnTo>
                    <a:pt x="3" y="0"/>
                  </a:lnTo>
                  <a:lnTo>
                    <a:pt x="0" y="2"/>
                  </a:lnTo>
                  <a:lnTo>
                    <a:pt x="21" y="10"/>
                  </a:lnTo>
                  <a:lnTo>
                    <a:pt x="36" y="10"/>
                  </a:lnTo>
                  <a:close/>
                </a:path>
              </a:pathLst>
            </a:custGeom>
            <a:solidFill>
              <a:srgbClr val="DDCC8D"/>
            </a:solidFill>
            <a:ln w="1588">
              <a:solidFill>
                <a:srgbClr val="000000"/>
              </a:solidFill>
              <a:prstDash val="solid"/>
              <a:round/>
              <a:headEnd/>
              <a:tailEnd/>
            </a:ln>
          </p:spPr>
          <p:txBody>
            <a:bodyPr/>
            <a:lstStyle/>
            <a:p>
              <a:endParaRPr lang="en-US"/>
            </a:p>
          </p:txBody>
        </p:sp>
        <p:sp>
          <p:nvSpPr>
            <p:cNvPr id="328010" name="Freeform 330"/>
            <p:cNvSpPr>
              <a:spLocks/>
            </p:cNvSpPr>
            <p:nvPr/>
          </p:nvSpPr>
          <p:spPr bwMode="auto">
            <a:xfrm>
              <a:off x="2966" y="1292"/>
              <a:ext cx="15" cy="7"/>
            </a:xfrm>
            <a:custGeom>
              <a:avLst/>
              <a:gdLst/>
              <a:ahLst/>
              <a:cxnLst>
                <a:cxn ang="0">
                  <a:pos x="21" y="3"/>
                </a:cxn>
                <a:cxn ang="0">
                  <a:pos x="3" y="11"/>
                </a:cxn>
                <a:cxn ang="0">
                  <a:pos x="0" y="3"/>
                </a:cxn>
                <a:cxn ang="0">
                  <a:pos x="17" y="0"/>
                </a:cxn>
                <a:cxn ang="0">
                  <a:pos x="21" y="3"/>
                </a:cxn>
              </a:cxnLst>
              <a:rect l="0" t="0" r="r" b="b"/>
              <a:pathLst>
                <a:path w="21" h="11">
                  <a:moveTo>
                    <a:pt x="21" y="3"/>
                  </a:moveTo>
                  <a:lnTo>
                    <a:pt x="3" y="11"/>
                  </a:lnTo>
                  <a:lnTo>
                    <a:pt x="0" y="3"/>
                  </a:lnTo>
                  <a:lnTo>
                    <a:pt x="17" y="0"/>
                  </a:lnTo>
                  <a:lnTo>
                    <a:pt x="21" y="3"/>
                  </a:lnTo>
                  <a:close/>
                </a:path>
              </a:pathLst>
            </a:custGeom>
            <a:solidFill>
              <a:srgbClr val="DDCC8D"/>
            </a:solidFill>
            <a:ln w="1588">
              <a:solidFill>
                <a:srgbClr val="000000"/>
              </a:solidFill>
              <a:prstDash val="solid"/>
              <a:round/>
              <a:headEnd/>
              <a:tailEnd/>
            </a:ln>
          </p:spPr>
          <p:txBody>
            <a:bodyPr/>
            <a:lstStyle/>
            <a:p>
              <a:endParaRPr lang="en-US"/>
            </a:p>
          </p:txBody>
        </p:sp>
        <p:sp>
          <p:nvSpPr>
            <p:cNvPr id="328011" name="Freeform 331"/>
            <p:cNvSpPr>
              <a:spLocks/>
            </p:cNvSpPr>
            <p:nvPr/>
          </p:nvSpPr>
          <p:spPr bwMode="auto">
            <a:xfrm>
              <a:off x="4733" y="1280"/>
              <a:ext cx="9" cy="10"/>
            </a:xfrm>
            <a:custGeom>
              <a:avLst/>
              <a:gdLst/>
              <a:ahLst/>
              <a:cxnLst>
                <a:cxn ang="0">
                  <a:pos x="13" y="4"/>
                </a:cxn>
                <a:cxn ang="0">
                  <a:pos x="6" y="14"/>
                </a:cxn>
                <a:cxn ang="0">
                  <a:pos x="0" y="7"/>
                </a:cxn>
                <a:cxn ang="0">
                  <a:pos x="6" y="0"/>
                </a:cxn>
                <a:cxn ang="0">
                  <a:pos x="13" y="4"/>
                </a:cxn>
              </a:cxnLst>
              <a:rect l="0" t="0" r="r" b="b"/>
              <a:pathLst>
                <a:path w="13" h="14">
                  <a:moveTo>
                    <a:pt x="13" y="4"/>
                  </a:moveTo>
                  <a:lnTo>
                    <a:pt x="6" y="14"/>
                  </a:lnTo>
                  <a:lnTo>
                    <a:pt x="0" y="7"/>
                  </a:lnTo>
                  <a:lnTo>
                    <a:pt x="6" y="0"/>
                  </a:lnTo>
                  <a:lnTo>
                    <a:pt x="13" y="4"/>
                  </a:lnTo>
                  <a:close/>
                </a:path>
              </a:pathLst>
            </a:custGeom>
            <a:solidFill>
              <a:srgbClr val="DDCC8D"/>
            </a:solidFill>
            <a:ln w="1588">
              <a:solidFill>
                <a:srgbClr val="000000"/>
              </a:solidFill>
              <a:prstDash val="solid"/>
              <a:round/>
              <a:headEnd/>
              <a:tailEnd/>
            </a:ln>
          </p:spPr>
          <p:txBody>
            <a:bodyPr/>
            <a:lstStyle/>
            <a:p>
              <a:endParaRPr lang="en-US"/>
            </a:p>
          </p:txBody>
        </p:sp>
        <p:sp>
          <p:nvSpPr>
            <p:cNvPr id="328012" name="Freeform 332"/>
            <p:cNvSpPr>
              <a:spLocks/>
            </p:cNvSpPr>
            <p:nvPr/>
          </p:nvSpPr>
          <p:spPr bwMode="auto">
            <a:xfrm>
              <a:off x="4559" y="1121"/>
              <a:ext cx="19" cy="4"/>
            </a:xfrm>
            <a:custGeom>
              <a:avLst/>
              <a:gdLst/>
              <a:ahLst/>
              <a:cxnLst>
                <a:cxn ang="0">
                  <a:pos x="26" y="3"/>
                </a:cxn>
                <a:cxn ang="0">
                  <a:pos x="24" y="6"/>
                </a:cxn>
                <a:cxn ang="0">
                  <a:pos x="0" y="1"/>
                </a:cxn>
                <a:cxn ang="0">
                  <a:pos x="23" y="0"/>
                </a:cxn>
                <a:cxn ang="0">
                  <a:pos x="26" y="3"/>
                </a:cxn>
              </a:cxnLst>
              <a:rect l="0" t="0" r="r" b="b"/>
              <a:pathLst>
                <a:path w="26" h="6">
                  <a:moveTo>
                    <a:pt x="26" y="3"/>
                  </a:moveTo>
                  <a:lnTo>
                    <a:pt x="24" y="6"/>
                  </a:lnTo>
                  <a:lnTo>
                    <a:pt x="0" y="1"/>
                  </a:lnTo>
                  <a:lnTo>
                    <a:pt x="23" y="0"/>
                  </a:lnTo>
                  <a:lnTo>
                    <a:pt x="26" y="3"/>
                  </a:lnTo>
                  <a:close/>
                </a:path>
              </a:pathLst>
            </a:custGeom>
            <a:solidFill>
              <a:srgbClr val="DDCC8D"/>
            </a:solidFill>
            <a:ln w="1588">
              <a:solidFill>
                <a:srgbClr val="000000"/>
              </a:solidFill>
              <a:prstDash val="solid"/>
              <a:round/>
              <a:headEnd/>
              <a:tailEnd/>
            </a:ln>
          </p:spPr>
          <p:txBody>
            <a:bodyPr/>
            <a:lstStyle/>
            <a:p>
              <a:endParaRPr lang="en-US"/>
            </a:p>
          </p:txBody>
        </p:sp>
        <p:sp>
          <p:nvSpPr>
            <p:cNvPr id="328013" name="Freeform 333"/>
            <p:cNvSpPr>
              <a:spLocks/>
            </p:cNvSpPr>
            <p:nvPr/>
          </p:nvSpPr>
          <p:spPr bwMode="auto">
            <a:xfrm>
              <a:off x="3435" y="1068"/>
              <a:ext cx="19" cy="6"/>
            </a:xfrm>
            <a:custGeom>
              <a:avLst/>
              <a:gdLst/>
              <a:ahLst/>
              <a:cxnLst>
                <a:cxn ang="0">
                  <a:pos x="24" y="6"/>
                </a:cxn>
                <a:cxn ang="0">
                  <a:pos x="0" y="7"/>
                </a:cxn>
                <a:cxn ang="0">
                  <a:pos x="2" y="0"/>
                </a:cxn>
                <a:cxn ang="0">
                  <a:pos x="14" y="5"/>
                </a:cxn>
                <a:cxn ang="0">
                  <a:pos x="24" y="6"/>
                </a:cxn>
              </a:cxnLst>
              <a:rect l="0" t="0" r="r" b="b"/>
              <a:pathLst>
                <a:path w="24" h="7">
                  <a:moveTo>
                    <a:pt x="24" y="6"/>
                  </a:moveTo>
                  <a:lnTo>
                    <a:pt x="0" y="7"/>
                  </a:lnTo>
                  <a:lnTo>
                    <a:pt x="2" y="0"/>
                  </a:lnTo>
                  <a:lnTo>
                    <a:pt x="14" y="5"/>
                  </a:lnTo>
                  <a:lnTo>
                    <a:pt x="24" y="6"/>
                  </a:lnTo>
                  <a:close/>
                </a:path>
              </a:pathLst>
            </a:custGeom>
            <a:solidFill>
              <a:srgbClr val="DDCC8D"/>
            </a:solidFill>
            <a:ln w="1588">
              <a:solidFill>
                <a:srgbClr val="000000"/>
              </a:solidFill>
              <a:prstDash val="solid"/>
              <a:round/>
              <a:headEnd/>
              <a:tailEnd/>
            </a:ln>
          </p:spPr>
          <p:txBody>
            <a:bodyPr/>
            <a:lstStyle/>
            <a:p>
              <a:endParaRPr lang="en-US"/>
            </a:p>
          </p:txBody>
        </p:sp>
        <p:sp>
          <p:nvSpPr>
            <p:cNvPr id="328014" name="Freeform 334"/>
            <p:cNvSpPr>
              <a:spLocks/>
            </p:cNvSpPr>
            <p:nvPr/>
          </p:nvSpPr>
          <p:spPr bwMode="auto">
            <a:xfrm>
              <a:off x="3254" y="978"/>
              <a:ext cx="27" cy="3"/>
            </a:xfrm>
            <a:custGeom>
              <a:avLst/>
              <a:gdLst/>
              <a:ahLst/>
              <a:cxnLst>
                <a:cxn ang="0">
                  <a:pos x="37" y="0"/>
                </a:cxn>
                <a:cxn ang="0">
                  <a:pos x="0" y="1"/>
                </a:cxn>
                <a:cxn ang="0">
                  <a:pos x="21" y="5"/>
                </a:cxn>
                <a:cxn ang="0">
                  <a:pos x="37" y="0"/>
                </a:cxn>
              </a:cxnLst>
              <a:rect l="0" t="0" r="r" b="b"/>
              <a:pathLst>
                <a:path w="37" h="5">
                  <a:moveTo>
                    <a:pt x="37" y="0"/>
                  </a:moveTo>
                  <a:lnTo>
                    <a:pt x="0" y="1"/>
                  </a:lnTo>
                  <a:lnTo>
                    <a:pt x="21" y="5"/>
                  </a:lnTo>
                  <a:lnTo>
                    <a:pt x="37" y="0"/>
                  </a:lnTo>
                  <a:close/>
                </a:path>
              </a:pathLst>
            </a:custGeom>
            <a:solidFill>
              <a:srgbClr val="DDCC8D"/>
            </a:solidFill>
            <a:ln w="1588">
              <a:solidFill>
                <a:srgbClr val="000000"/>
              </a:solidFill>
              <a:prstDash val="solid"/>
              <a:round/>
              <a:headEnd/>
              <a:tailEnd/>
            </a:ln>
          </p:spPr>
          <p:txBody>
            <a:bodyPr/>
            <a:lstStyle/>
            <a:p>
              <a:endParaRPr lang="en-US"/>
            </a:p>
          </p:txBody>
        </p:sp>
        <p:sp>
          <p:nvSpPr>
            <p:cNvPr id="328015" name="Freeform 335"/>
            <p:cNvSpPr>
              <a:spLocks/>
            </p:cNvSpPr>
            <p:nvPr/>
          </p:nvSpPr>
          <p:spPr bwMode="auto">
            <a:xfrm>
              <a:off x="3282" y="975"/>
              <a:ext cx="27" cy="1"/>
            </a:xfrm>
            <a:custGeom>
              <a:avLst/>
              <a:gdLst/>
              <a:ahLst/>
              <a:cxnLst>
                <a:cxn ang="0">
                  <a:pos x="36" y="3"/>
                </a:cxn>
                <a:cxn ang="0">
                  <a:pos x="0" y="4"/>
                </a:cxn>
                <a:cxn ang="0">
                  <a:pos x="30" y="0"/>
                </a:cxn>
                <a:cxn ang="0">
                  <a:pos x="36" y="3"/>
                </a:cxn>
              </a:cxnLst>
              <a:rect l="0" t="0" r="r" b="b"/>
              <a:pathLst>
                <a:path w="36" h="4">
                  <a:moveTo>
                    <a:pt x="36" y="3"/>
                  </a:moveTo>
                  <a:lnTo>
                    <a:pt x="0" y="4"/>
                  </a:lnTo>
                  <a:lnTo>
                    <a:pt x="30" y="0"/>
                  </a:lnTo>
                  <a:lnTo>
                    <a:pt x="36" y="3"/>
                  </a:lnTo>
                  <a:close/>
                </a:path>
              </a:pathLst>
            </a:custGeom>
            <a:solidFill>
              <a:srgbClr val="DDCC8D"/>
            </a:solidFill>
            <a:ln w="1588">
              <a:solidFill>
                <a:srgbClr val="000000"/>
              </a:solidFill>
              <a:prstDash val="solid"/>
              <a:round/>
              <a:headEnd/>
              <a:tailEnd/>
            </a:ln>
          </p:spPr>
          <p:txBody>
            <a:bodyPr/>
            <a:lstStyle/>
            <a:p>
              <a:endParaRPr lang="en-US"/>
            </a:p>
          </p:txBody>
        </p:sp>
        <p:sp>
          <p:nvSpPr>
            <p:cNvPr id="328016" name="Freeform 336"/>
            <p:cNvSpPr>
              <a:spLocks/>
            </p:cNvSpPr>
            <p:nvPr/>
          </p:nvSpPr>
          <p:spPr bwMode="auto">
            <a:xfrm>
              <a:off x="3860" y="1056"/>
              <a:ext cx="21" cy="4"/>
            </a:xfrm>
            <a:custGeom>
              <a:avLst/>
              <a:gdLst/>
              <a:ahLst/>
              <a:cxnLst>
                <a:cxn ang="0">
                  <a:pos x="24" y="0"/>
                </a:cxn>
                <a:cxn ang="0">
                  <a:pos x="0" y="2"/>
                </a:cxn>
                <a:cxn ang="0">
                  <a:pos x="27" y="5"/>
                </a:cxn>
                <a:cxn ang="0">
                  <a:pos x="24" y="0"/>
                </a:cxn>
              </a:cxnLst>
              <a:rect l="0" t="0" r="r" b="b"/>
              <a:pathLst>
                <a:path w="27" h="5">
                  <a:moveTo>
                    <a:pt x="24" y="0"/>
                  </a:moveTo>
                  <a:lnTo>
                    <a:pt x="0" y="2"/>
                  </a:lnTo>
                  <a:lnTo>
                    <a:pt x="27" y="5"/>
                  </a:lnTo>
                  <a:lnTo>
                    <a:pt x="24" y="0"/>
                  </a:lnTo>
                  <a:close/>
                </a:path>
              </a:pathLst>
            </a:custGeom>
            <a:solidFill>
              <a:srgbClr val="DDCC8D"/>
            </a:solidFill>
            <a:ln w="1588">
              <a:solidFill>
                <a:srgbClr val="000000"/>
              </a:solidFill>
              <a:prstDash val="solid"/>
              <a:round/>
              <a:headEnd/>
              <a:tailEnd/>
            </a:ln>
          </p:spPr>
          <p:txBody>
            <a:bodyPr/>
            <a:lstStyle/>
            <a:p>
              <a:endParaRPr lang="en-US"/>
            </a:p>
          </p:txBody>
        </p:sp>
        <p:sp>
          <p:nvSpPr>
            <p:cNvPr id="328017" name="Freeform 337"/>
            <p:cNvSpPr>
              <a:spLocks/>
            </p:cNvSpPr>
            <p:nvPr/>
          </p:nvSpPr>
          <p:spPr bwMode="auto">
            <a:xfrm>
              <a:off x="4771" y="1418"/>
              <a:ext cx="6" cy="10"/>
            </a:xfrm>
            <a:custGeom>
              <a:avLst/>
              <a:gdLst/>
              <a:ahLst/>
              <a:cxnLst>
                <a:cxn ang="0">
                  <a:pos x="6" y="2"/>
                </a:cxn>
                <a:cxn ang="0">
                  <a:pos x="2" y="14"/>
                </a:cxn>
                <a:cxn ang="0">
                  <a:pos x="0" y="0"/>
                </a:cxn>
                <a:cxn ang="0">
                  <a:pos x="6" y="2"/>
                </a:cxn>
              </a:cxnLst>
              <a:rect l="0" t="0" r="r" b="b"/>
              <a:pathLst>
                <a:path w="6" h="14">
                  <a:moveTo>
                    <a:pt x="6" y="2"/>
                  </a:moveTo>
                  <a:lnTo>
                    <a:pt x="2" y="14"/>
                  </a:lnTo>
                  <a:lnTo>
                    <a:pt x="0" y="0"/>
                  </a:lnTo>
                  <a:lnTo>
                    <a:pt x="6" y="2"/>
                  </a:lnTo>
                  <a:close/>
                </a:path>
              </a:pathLst>
            </a:custGeom>
            <a:solidFill>
              <a:srgbClr val="DDCC8D"/>
            </a:solidFill>
            <a:ln w="1588">
              <a:solidFill>
                <a:srgbClr val="000000"/>
              </a:solidFill>
              <a:prstDash val="solid"/>
              <a:round/>
              <a:headEnd/>
              <a:tailEnd/>
            </a:ln>
          </p:spPr>
          <p:txBody>
            <a:bodyPr/>
            <a:lstStyle/>
            <a:p>
              <a:endParaRPr lang="en-US"/>
            </a:p>
          </p:txBody>
        </p:sp>
        <p:sp>
          <p:nvSpPr>
            <p:cNvPr id="328018" name="Freeform 338"/>
            <p:cNvSpPr>
              <a:spLocks/>
            </p:cNvSpPr>
            <p:nvPr/>
          </p:nvSpPr>
          <p:spPr bwMode="auto">
            <a:xfrm>
              <a:off x="4721" y="1522"/>
              <a:ext cx="7" cy="10"/>
            </a:xfrm>
            <a:custGeom>
              <a:avLst/>
              <a:gdLst/>
              <a:ahLst/>
              <a:cxnLst>
                <a:cxn ang="0">
                  <a:pos x="9" y="0"/>
                </a:cxn>
                <a:cxn ang="0">
                  <a:pos x="0" y="14"/>
                </a:cxn>
                <a:cxn ang="0">
                  <a:pos x="0" y="3"/>
                </a:cxn>
                <a:cxn ang="0">
                  <a:pos x="9" y="0"/>
                </a:cxn>
              </a:cxnLst>
              <a:rect l="0" t="0" r="r" b="b"/>
              <a:pathLst>
                <a:path w="9" h="14">
                  <a:moveTo>
                    <a:pt x="9" y="0"/>
                  </a:moveTo>
                  <a:lnTo>
                    <a:pt x="0" y="14"/>
                  </a:lnTo>
                  <a:lnTo>
                    <a:pt x="0" y="3"/>
                  </a:lnTo>
                  <a:lnTo>
                    <a:pt x="9" y="0"/>
                  </a:lnTo>
                  <a:close/>
                </a:path>
              </a:pathLst>
            </a:custGeom>
            <a:solidFill>
              <a:srgbClr val="DDCC8D"/>
            </a:solidFill>
            <a:ln w="1588">
              <a:solidFill>
                <a:srgbClr val="000000"/>
              </a:solidFill>
              <a:prstDash val="solid"/>
              <a:round/>
              <a:headEnd/>
              <a:tailEnd/>
            </a:ln>
          </p:spPr>
          <p:txBody>
            <a:bodyPr/>
            <a:lstStyle/>
            <a:p>
              <a:endParaRPr lang="en-US"/>
            </a:p>
          </p:txBody>
        </p:sp>
        <p:sp>
          <p:nvSpPr>
            <p:cNvPr id="328019" name="Freeform 339"/>
            <p:cNvSpPr>
              <a:spLocks/>
            </p:cNvSpPr>
            <p:nvPr/>
          </p:nvSpPr>
          <p:spPr bwMode="auto">
            <a:xfrm>
              <a:off x="4163" y="1060"/>
              <a:ext cx="11" cy="4"/>
            </a:xfrm>
            <a:custGeom>
              <a:avLst/>
              <a:gdLst/>
              <a:ahLst/>
              <a:cxnLst>
                <a:cxn ang="0">
                  <a:pos x="14" y="0"/>
                </a:cxn>
                <a:cxn ang="0">
                  <a:pos x="0" y="0"/>
                </a:cxn>
                <a:cxn ang="0">
                  <a:pos x="14" y="6"/>
                </a:cxn>
                <a:cxn ang="0">
                  <a:pos x="14" y="0"/>
                </a:cxn>
              </a:cxnLst>
              <a:rect l="0" t="0" r="r" b="b"/>
              <a:pathLst>
                <a:path w="14" h="6">
                  <a:moveTo>
                    <a:pt x="14" y="0"/>
                  </a:moveTo>
                  <a:lnTo>
                    <a:pt x="0" y="0"/>
                  </a:lnTo>
                  <a:lnTo>
                    <a:pt x="14" y="6"/>
                  </a:lnTo>
                  <a:lnTo>
                    <a:pt x="14" y="0"/>
                  </a:lnTo>
                  <a:close/>
                </a:path>
              </a:pathLst>
            </a:custGeom>
            <a:solidFill>
              <a:srgbClr val="DDCC8D"/>
            </a:solidFill>
            <a:ln w="1588">
              <a:solidFill>
                <a:srgbClr val="000000"/>
              </a:solidFill>
              <a:prstDash val="solid"/>
              <a:round/>
              <a:headEnd/>
              <a:tailEnd/>
            </a:ln>
          </p:spPr>
          <p:txBody>
            <a:bodyPr/>
            <a:lstStyle/>
            <a:p>
              <a:endParaRPr lang="en-US"/>
            </a:p>
          </p:txBody>
        </p:sp>
        <p:sp>
          <p:nvSpPr>
            <p:cNvPr id="328020" name="Freeform 340"/>
            <p:cNvSpPr>
              <a:spLocks/>
            </p:cNvSpPr>
            <p:nvPr/>
          </p:nvSpPr>
          <p:spPr bwMode="auto">
            <a:xfrm>
              <a:off x="3124" y="979"/>
              <a:ext cx="29" cy="2"/>
            </a:xfrm>
            <a:custGeom>
              <a:avLst/>
              <a:gdLst/>
              <a:ahLst/>
              <a:cxnLst>
                <a:cxn ang="0">
                  <a:pos x="37" y="0"/>
                </a:cxn>
                <a:cxn ang="0">
                  <a:pos x="0" y="3"/>
                </a:cxn>
                <a:cxn ang="0">
                  <a:pos x="8" y="0"/>
                </a:cxn>
                <a:cxn ang="0">
                  <a:pos x="37" y="0"/>
                </a:cxn>
              </a:cxnLst>
              <a:rect l="0" t="0" r="r" b="b"/>
              <a:pathLst>
                <a:path w="37" h="3">
                  <a:moveTo>
                    <a:pt x="37" y="0"/>
                  </a:moveTo>
                  <a:lnTo>
                    <a:pt x="0" y="3"/>
                  </a:lnTo>
                  <a:lnTo>
                    <a:pt x="8" y="0"/>
                  </a:lnTo>
                  <a:lnTo>
                    <a:pt x="37" y="0"/>
                  </a:lnTo>
                  <a:close/>
                </a:path>
              </a:pathLst>
            </a:custGeom>
            <a:solidFill>
              <a:srgbClr val="DDCC8D"/>
            </a:solidFill>
            <a:ln w="1588">
              <a:solidFill>
                <a:srgbClr val="000000"/>
              </a:solidFill>
              <a:prstDash val="solid"/>
              <a:round/>
              <a:headEnd/>
              <a:tailEnd/>
            </a:ln>
          </p:spPr>
          <p:txBody>
            <a:bodyPr/>
            <a:lstStyle/>
            <a:p>
              <a:endParaRPr lang="en-US"/>
            </a:p>
          </p:txBody>
        </p:sp>
        <p:sp>
          <p:nvSpPr>
            <p:cNvPr id="328021" name="Freeform 341"/>
            <p:cNvSpPr>
              <a:spLocks/>
            </p:cNvSpPr>
            <p:nvPr/>
          </p:nvSpPr>
          <p:spPr bwMode="auto">
            <a:xfrm>
              <a:off x="3521" y="1084"/>
              <a:ext cx="12" cy="2"/>
            </a:xfrm>
            <a:custGeom>
              <a:avLst/>
              <a:gdLst/>
              <a:ahLst/>
              <a:cxnLst>
                <a:cxn ang="0">
                  <a:pos x="16" y="0"/>
                </a:cxn>
                <a:cxn ang="0">
                  <a:pos x="1" y="5"/>
                </a:cxn>
                <a:cxn ang="0">
                  <a:pos x="0" y="0"/>
                </a:cxn>
                <a:cxn ang="0">
                  <a:pos x="16" y="0"/>
                </a:cxn>
              </a:cxnLst>
              <a:rect l="0" t="0" r="r" b="b"/>
              <a:pathLst>
                <a:path w="16" h="5">
                  <a:moveTo>
                    <a:pt x="16" y="0"/>
                  </a:moveTo>
                  <a:lnTo>
                    <a:pt x="1" y="5"/>
                  </a:lnTo>
                  <a:lnTo>
                    <a:pt x="0" y="0"/>
                  </a:lnTo>
                  <a:lnTo>
                    <a:pt x="16" y="0"/>
                  </a:lnTo>
                  <a:close/>
                </a:path>
              </a:pathLst>
            </a:custGeom>
            <a:solidFill>
              <a:srgbClr val="DDCC8D"/>
            </a:solidFill>
            <a:ln w="1588">
              <a:solidFill>
                <a:srgbClr val="000000"/>
              </a:solidFill>
              <a:prstDash val="solid"/>
              <a:round/>
              <a:headEnd/>
              <a:tailEnd/>
            </a:ln>
          </p:spPr>
          <p:txBody>
            <a:bodyPr/>
            <a:lstStyle/>
            <a:p>
              <a:endParaRPr lang="en-US"/>
            </a:p>
          </p:txBody>
        </p:sp>
        <p:sp>
          <p:nvSpPr>
            <p:cNvPr id="328022" name="Freeform 342"/>
            <p:cNvSpPr>
              <a:spLocks/>
            </p:cNvSpPr>
            <p:nvPr/>
          </p:nvSpPr>
          <p:spPr bwMode="auto">
            <a:xfrm>
              <a:off x="3237" y="982"/>
              <a:ext cx="19" cy="2"/>
            </a:xfrm>
            <a:custGeom>
              <a:avLst/>
              <a:gdLst/>
              <a:ahLst/>
              <a:cxnLst>
                <a:cxn ang="0">
                  <a:pos x="25" y="0"/>
                </a:cxn>
                <a:cxn ang="0">
                  <a:pos x="0" y="0"/>
                </a:cxn>
                <a:cxn ang="0">
                  <a:pos x="12" y="2"/>
                </a:cxn>
                <a:cxn ang="0">
                  <a:pos x="25" y="0"/>
                </a:cxn>
              </a:cxnLst>
              <a:rect l="0" t="0" r="r" b="b"/>
              <a:pathLst>
                <a:path w="25" h="2">
                  <a:moveTo>
                    <a:pt x="25" y="0"/>
                  </a:moveTo>
                  <a:lnTo>
                    <a:pt x="0" y="0"/>
                  </a:lnTo>
                  <a:lnTo>
                    <a:pt x="12" y="2"/>
                  </a:lnTo>
                  <a:lnTo>
                    <a:pt x="25" y="0"/>
                  </a:lnTo>
                  <a:close/>
                </a:path>
              </a:pathLst>
            </a:custGeom>
            <a:solidFill>
              <a:srgbClr val="DDCC8D"/>
            </a:solidFill>
            <a:ln w="1588">
              <a:solidFill>
                <a:srgbClr val="000000"/>
              </a:solidFill>
              <a:prstDash val="solid"/>
              <a:round/>
              <a:headEnd/>
              <a:tailEnd/>
            </a:ln>
          </p:spPr>
          <p:txBody>
            <a:bodyPr/>
            <a:lstStyle/>
            <a:p>
              <a:endParaRPr lang="en-US"/>
            </a:p>
          </p:txBody>
        </p:sp>
        <p:sp>
          <p:nvSpPr>
            <p:cNvPr id="328023" name="Freeform 343"/>
            <p:cNvSpPr>
              <a:spLocks/>
            </p:cNvSpPr>
            <p:nvPr/>
          </p:nvSpPr>
          <p:spPr bwMode="auto">
            <a:xfrm>
              <a:off x="4826" y="1341"/>
              <a:ext cx="22" cy="12"/>
            </a:xfrm>
            <a:custGeom>
              <a:avLst/>
              <a:gdLst/>
              <a:ahLst/>
              <a:cxnLst>
                <a:cxn ang="0">
                  <a:pos x="29" y="14"/>
                </a:cxn>
                <a:cxn ang="0">
                  <a:pos x="0" y="0"/>
                </a:cxn>
                <a:cxn ang="0">
                  <a:pos x="26" y="11"/>
                </a:cxn>
                <a:cxn ang="0">
                  <a:pos x="29" y="14"/>
                </a:cxn>
              </a:cxnLst>
              <a:rect l="0" t="0" r="r" b="b"/>
              <a:pathLst>
                <a:path w="29" h="14">
                  <a:moveTo>
                    <a:pt x="29" y="14"/>
                  </a:moveTo>
                  <a:lnTo>
                    <a:pt x="0" y="0"/>
                  </a:lnTo>
                  <a:lnTo>
                    <a:pt x="26" y="11"/>
                  </a:lnTo>
                  <a:lnTo>
                    <a:pt x="29" y="14"/>
                  </a:lnTo>
                  <a:close/>
                </a:path>
              </a:pathLst>
            </a:custGeom>
            <a:solidFill>
              <a:srgbClr val="DDCC8D"/>
            </a:solidFill>
            <a:ln w="1588">
              <a:solidFill>
                <a:srgbClr val="000000"/>
              </a:solidFill>
              <a:prstDash val="solid"/>
              <a:round/>
              <a:headEnd/>
              <a:tailEnd/>
            </a:ln>
          </p:spPr>
          <p:txBody>
            <a:bodyPr/>
            <a:lstStyle/>
            <a:p>
              <a:endParaRPr lang="en-US"/>
            </a:p>
          </p:txBody>
        </p:sp>
        <p:sp>
          <p:nvSpPr>
            <p:cNvPr id="328024" name="Freeform 344"/>
            <p:cNvSpPr>
              <a:spLocks/>
            </p:cNvSpPr>
            <p:nvPr/>
          </p:nvSpPr>
          <p:spPr bwMode="auto">
            <a:xfrm>
              <a:off x="4084" y="1038"/>
              <a:ext cx="11" cy="6"/>
            </a:xfrm>
            <a:custGeom>
              <a:avLst/>
              <a:gdLst/>
              <a:ahLst/>
              <a:cxnLst>
                <a:cxn ang="0">
                  <a:pos x="14" y="4"/>
                </a:cxn>
                <a:cxn ang="0">
                  <a:pos x="0" y="0"/>
                </a:cxn>
                <a:cxn ang="0">
                  <a:pos x="15" y="8"/>
                </a:cxn>
                <a:cxn ang="0">
                  <a:pos x="14" y="4"/>
                </a:cxn>
              </a:cxnLst>
              <a:rect l="0" t="0" r="r" b="b"/>
              <a:pathLst>
                <a:path w="15" h="8">
                  <a:moveTo>
                    <a:pt x="14" y="4"/>
                  </a:moveTo>
                  <a:lnTo>
                    <a:pt x="0" y="0"/>
                  </a:lnTo>
                  <a:lnTo>
                    <a:pt x="15" y="8"/>
                  </a:lnTo>
                  <a:lnTo>
                    <a:pt x="14" y="4"/>
                  </a:lnTo>
                  <a:close/>
                </a:path>
              </a:pathLst>
            </a:custGeom>
            <a:solidFill>
              <a:srgbClr val="DDCC8D"/>
            </a:solidFill>
            <a:ln w="1588">
              <a:solidFill>
                <a:srgbClr val="000000"/>
              </a:solidFill>
              <a:prstDash val="solid"/>
              <a:round/>
              <a:headEnd/>
              <a:tailEnd/>
            </a:ln>
          </p:spPr>
          <p:txBody>
            <a:bodyPr/>
            <a:lstStyle/>
            <a:p>
              <a:endParaRPr lang="en-US"/>
            </a:p>
          </p:txBody>
        </p:sp>
        <p:sp>
          <p:nvSpPr>
            <p:cNvPr id="328025" name="Freeform 345"/>
            <p:cNvSpPr>
              <a:spLocks/>
            </p:cNvSpPr>
            <p:nvPr/>
          </p:nvSpPr>
          <p:spPr bwMode="auto">
            <a:xfrm>
              <a:off x="2966" y="1285"/>
              <a:ext cx="12" cy="1"/>
            </a:xfrm>
            <a:custGeom>
              <a:avLst/>
              <a:gdLst/>
              <a:ahLst/>
              <a:cxnLst>
                <a:cxn ang="0">
                  <a:pos x="15" y="2"/>
                </a:cxn>
                <a:cxn ang="0">
                  <a:pos x="0" y="2"/>
                </a:cxn>
                <a:cxn ang="0">
                  <a:pos x="5" y="0"/>
                </a:cxn>
                <a:cxn ang="0">
                  <a:pos x="15" y="2"/>
                </a:cxn>
              </a:cxnLst>
              <a:rect l="0" t="0" r="r" b="b"/>
              <a:pathLst>
                <a:path w="15" h="2">
                  <a:moveTo>
                    <a:pt x="15" y="2"/>
                  </a:moveTo>
                  <a:lnTo>
                    <a:pt x="0" y="2"/>
                  </a:lnTo>
                  <a:lnTo>
                    <a:pt x="5" y="0"/>
                  </a:lnTo>
                  <a:lnTo>
                    <a:pt x="15" y="2"/>
                  </a:lnTo>
                  <a:close/>
                </a:path>
              </a:pathLst>
            </a:custGeom>
            <a:solidFill>
              <a:srgbClr val="DDCC8D"/>
            </a:solidFill>
            <a:ln w="1588">
              <a:solidFill>
                <a:srgbClr val="000000"/>
              </a:solidFill>
              <a:prstDash val="solid"/>
              <a:round/>
              <a:headEnd/>
              <a:tailEnd/>
            </a:ln>
          </p:spPr>
          <p:txBody>
            <a:bodyPr/>
            <a:lstStyle/>
            <a:p>
              <a:endParaRPr lang="en-US"/>
            </a:p>
          </p:txBody>
        </p:sp>
        <p:sp>
          <p:nvSpPr>
            <p:cNvPr id="328026" name="Freeform 346"/>
            <p:cNvSpPr>
              <a:spLocks/>
            </p:cNvSpPr>
            <p:nvPr/>
          </p:nvSpPr>
          <p:spPr bwMode="auto">
            <a:xfrm>
              <a:off x="2863" y="1529"/>
              <a:ext cx="1" cy="2"/>
            </a:xfrm>
            <a:custGeom>
              <a:avLst/>
              <a:gdLst/>
              <a:ahLst/>
              <a:cxnLst>
                <a:cxn ang="0">
                  <a:pos x="3" y="2"/>
                </a:cxn>
                <a:cxn ang="0">
                  <a:pos x="3" y="0"/>
                </a:cxn>
                <a:cxn ang="0">
                  <a:pos x="0" y="0"/>
                </a:cxn>
                <a:cxn ang="0">
                  <a:pos x="0" y="2"/>
                </a:cxn>
                <a:cxn ang="0">
                  <a:pos x="2" y="3"/>
                </a:cxn>
                <a:cxn ang="0">
                  <a:pos x="3" y="2"/>
                </a:cxn>
              </a:cxnLst>
              <a:rect l="0" t="0" r="r" b="b"/>
              <a:pathLst>
                <a:path w="3" h="3">
                  <a:moveTo>
                    <a:pt x="3" y="2"/>
                  </a:moveTo>
                  <a:lnTo>
                    <a:pt x="3" y="0"/>
                  </a:lnTo>
                  <a:lnTo>
                    <a:pt x="0" y="0"/>
                  </a:lnTo>
                  <a:lnTo>
                    <a:pt x="0" y="2"/>
                  </a:lnTo>
                  <a:lnTo>
                    <a:pt x="2" y="3"/>
                  </a:lnTo>
                  <a:lnTo>
                    <a:pt x="3" y="2"/>
                  </a:lnTo>
                  <a:close/>
                </a:path>
              </a:pathLst>
            </a:custGeom>
            <a:solidFill>
              <a:srgbClr val="DDCC8D"/>
            </a:solidFill>
            <a:ln w="1588">
              <a:solidFill>
                <a:srgbClr val="000000"/>
              </a:solidFill>
              <a:prstDash val="solid"/>
              <a:round/>
              <a:headEnd/>
              <a:tailEnd/>
            </a:ln>
          </p:spPr>
          <p:txBody>
            <a:bodyPr/>
            <a:lstStyle/>
            <a:p>
              <a:endParaRPr lang="en-US"/>
            </a:p>
          </p:txBody>
        </p:sp>
        <p:sp>
          <p:nvSpPr>
            <p:cNvPr id="328027" name="Freeform 347"/>
            <p:cNvSpPr>
              <a:spLocks/>
            </p:cNvSpPr>
            <p:nvPr/>
          </p:nvSpPr>
          <p:spPr bwMode="auto">
            <a:xfrm>
              <a:off x="2914" y="1437"/>
              <a:ext cx="80" cy="28"/>
            </a:xfrm>
            <a:custGeom>
              <a:avLst/>
              <a:gdLst/>
              <a:ahLst/>
              <a:cxnLst>
                <a:cxn ang="0">
                  <a:pos x="38" y="0"/>
                </a:cxn>
                <a:cxn ang="0">
                  <a:pos x="38" y="3"/>
                </a:cxn>
                <a:cxn ang="0">
                  <a:pos x="32" y="7"/>
                </a:cxn>
                <a:cxn ang="0">
                  <a:pos x="27" y="9"/>
                </a:cxn>
                <a:cxn ang="0">
                  <a:pos x="27" y="11"/>
                </a:cxn>
                <a:cxn ang="0">
                  <a:pos x="21" y="17"/>
                </a:cxn>
                <a:cxn ang="0">
                  <a:pos x="12" y="19"/>
                </a:cxn>
                <a:cxn ang="0">
                  <a:pos x="6" y="19"/>
                </a:cxn>
                <a:cxn ang="0">
                  <a:pos x="0" y="18"/>
                </a:cxn>
                <a:cxn ang="0">
                  <a:pos x="12" y="35"/>
                </a:cxn>
                <a:cxn ang="0">
                  <a:pos x="18" y="39"/>
                </a:cxn>
                <a:cxn ang="0">
                  <a:pos x="41" y="39"/>
                </a:cxn>
                <a:cxn ang="0">
                  <a:pos x="69" y="27"/>
                </a:cxn>
                <a:cxn ang="0">
                  <a:pos x="101" y="27"/>
                </a:cxn>
                <a:cxn ang="0">
                  <a:pos x="107" y="11"/>
                </a:cxn>
                <a:cxn ang="0">
                  <a:pos x="78" y="5"/>
                </a:cxn>
                <a:cxn ang="0">
                  <a:pos x="62" y="6"/>
                </a:cxn>
                <a:cxn ang="0">
                  <a:pos x="59" y="1"/>
                </a:cxn>
                <a:cxn ang="0">
                  <a:pos x="38" y="0"/>
                </a:cxn>
              </a:cxnLst>
              <a:rect l="0" t="0" r="r" b="b"/>
              <a:pathLst>
                <a:path w="107" h="39">
                  <a:moveTo>
                    <a:pt x="38" y="0"/>
                  </a:moveTo>
                  <a:lnTo>
                    <a:pt x="38" y="3"/>
                  </a:lnTo>
                  <a:lnTo>
                    <a:pt x="32" y="7"/>
                  </a:lnTo>
                  <a:lnTo>
                    <a:pt x="27" y="9"/>
                  </a:lnTo>
                  <a:lnTo>
                    <a:pt x="27" y="11"/>
                  </a:lnTo>
                  <a:lnTo>
                    <a:pt x="21" y="17"/>
                  </a:lnTo>
                  <a:lnTo>
                    <a:pt x="12" y="19"/>
                  </a:lnTo>
                  <a:lnTo>
                    <a:pt x="6" y="19"/>
                  </a:lnTo>
                  <a:lnTo>
                    <a:pt x="0" y="18"/>
                  </a:lnTo>
                  <a:lnTo>
                    <a:pt x="12" y="35"/>
                  </a:lnTo>
                  <a:lnTo>
                    <a:pt x="18" y="39"/>
                  </a:lnTo>
                  <a:lnTo>
                    <a:pt x="41" y="39"/>
                  </a:lnTo>
                  <a:lnTo>
                    <a:pt x="69" y="27"/>
                  </a:lnTo>
                  <a:lnTo>
                    <a:pt x="101" y="27"/>
                  </a:lnTo>
                  <a:lnTo>
                    <a:pt x="107" y="11"/>
                  </a:lnTo>
                  <a:lnTo>
                    <a:pt x="78" y="5"/>
                  </a:lnTo>
                  <a:lnTo>
                    <a:pt x="62" y="6"/>
                  </a:lnTo>
                  <a:lnTo>
                    <a:pt x="59" y="1"/>
                  </a:lnTo>
                  <a:lnTo>
                    <a:pt x="38" y="0"/>
                  </a:lnTo>
                  <a:close/>
                </a:path>
              </a:pathLst>
            </a:custGeom>
            <a:solidFill>
              <a:srgbClr val="DDCC8D"/>
            </a:solidFill>
            <a:ln w="1588">
              <a:solidFill>
                <a:srgbClr val="000000"/>
              </a:solidFill>
              <a:prstDash val="solid"/>
              <a:round/>
              <a:headEnd/>
              <a:tailEnd/>
            </a:ln>
          </p:spPr>
          <p:txBody>
            <a:bodyPr/>
            <a:lstStyle/>
            <a:p>
              <a:endParaRPr lang="en-US"/>
            </a:p>
          </p:txBody>
        </p:sp>
        <p:sp>
          <p:nvSpPr>
            <p:cNvPr id="328028" name="Freeform 348"/>
            <p:cNvSpPr>
              <a:spLocks/>
            </p:cNvSpPr>
            <p:nvPr/>
          </p:nvSpPr>
          <p:spPr bwMode="auto">
            <a:xfrm>
              <a:off x="2874" y="1480"/>
              <a:ext cx="41" cy="24"/>
            </a:xfrm>
            <a:custGeom>
              <a:avLst/>
              <a:gdLst/>
              <a:ahLst/>
              <a:cxnLst>
                <a:cxn ang="0">
                  <a:pos x="9" y="32"/>
                </a:cxn>
                <a:cxn ang="0">
                  <a:pos x="18" y="33"/>
                </a:cxn>
                <a:cxn ang="0">
                  <a:pos x="21" y="29"/>
                </a:cxn>
                <a:cxn ang="0">
                  <a:pos x="23" y="30"/>
                </a:cxn>
                <a:cxn ang="0">
                  <a:pos x="24" y="30"/>
                </a:cxn>
                <a:cxn ang="0">
                  <a:pos x="25" y="30"/>
                </a:cxn>
                <a:cxn ang="0">
                  <a:pos x="30" y="33"/>
                </a:cxn>
                <a:cxn ang="0">
                  <a:pos x="35" y="32"/>
                </a:cxn>
                <a:cxn ang="0">
                  <a:pos x="33" y="29"/>
                </a:cxn>
                <a:cxn ang="0">
                  <a:pos x="33" y="27"/>
                </a:cxn>
                <a:cxn ang="0">
                  <a:pos x="39" y="24"/>
                </a:cxn>
                <a:cxn ang="0">
                  <a:pos x="42" y="24"/>
                </a:cxn>
                <a:cxn ang="0">
                  <a:pos x="40" y="21"/>
                </a:cxn>
                <a:cxn ang="0">
                  <a:pos x="40" y="18"/>
                </a:cxn>
                <a:cxn ang="0">
                  <a:pos x="39" y="15"/>
                </a:cxn>
                <a:cxn ang="0">
                  <a:pos x="45" y="14"/>
                </a:cxn>
                <a:cxn ang="0">
                  <a:pos x="46" y="11"/>
                </a:cxn>
                <a:cxn ang="0">
                  <a:pos x="52" y="10"/>
                </a:cxn>
                <a:cxn ang="0">
                  <a:pos x="52" y="9"/>
                </a:cxn>
                <a:cxn ang="0">
                  <a:pos x="53" y="9"/>
                </a:cxn>
                <a:cxn ang="0">
                  <a:pos x="54" y="6"/>
                </a:cxn>
                <a:cxn ang="0">
                  <a:pos x="48" y="3"/>
                </a:cxn>
                <a:cxn ang="0">
                  <a:pos x="47" y="0"/>
                </a:cxn>
                <a:cxn ang="0">
                  <a:pos x="11" y="9"/>
                </a:cxn>
                <a:cxn ang="0">
                  <a:pos x="4" y="9"/>
                </a:cxn>
                <a:cxn ang="0">
                  <a:pos x="0" y="15"/>
                </a:cxn>
                <a:cxn ang="0">
                  <a:pos x="5" y="30"/>
                </a:cxn>
                <a:cxn ang="0">
                  <a:pos x="9" y="32"/>
                </a:cxn>
              </a:cxnLst>
              <a:rect l="0" t="0" r="r" b="b"/>
              <a:pathLst>
                <a:path w="54" h="33">
                  <a:moveTo>
                    <a:pt x="9" y="32"/>
                  </a:moveTo>
                  <a:lnTo>
                    <a:pt x="18" y="33"/>
                  </a:lnTo>
                  <a:lnTo>
                    <a:pt x="21" y="29"/>
                  </a:lnTo>
                  <a:lnTo>
                    <a:pt x="23" y="30"/>
                  </a:lnTo>
                  <a:lnTo>
                    <a:pt x="24" y="30"/>
                  </a:lnTo>
                  <a:lnTo>
                    <a:pt x="25" y="30"/>
                  </a:lnTo>
                  <a:lnTo>
                    <a:pt x="30" y="33"/>
                  </a:lnTo>
                  <a:lnTo>
                    <a:pt x="35" y="32"/>
                  </a:lnTo>
                  <a:lnTo>
                    <a:pt x="33" y="29"/>
                  </a:lnTo>
                  <a:lnTo>
                    <a:pt x="33" y="27"/>
                  </a:lnTo>
                  <a:lnTo>
                    <a:pt x="39" y="24"/>
                  </a:lnTo>
                  <a:lnTo>
                    <a:pt x="42" y="24"/>
                  </a:lnTo>
                  <a:lnTo>
                    <a:pt x="40" y="21"/>
                  </a:lnTo>
                  <a:lnTo>
                    <a:pt x="40" y="18"/>
                  </a:lnTo>
                  <a:lnTo>
                    <a:pt x="39" y="15"/>
                  </a:lnTo>
                  <a:lnTo>
                    <a:pt x="45" y="14"/>
                  </a:lnTo>
                  <a:lnTo>
                    <a:pt x="46" y="11"/>
                  </a:lnTo>
                  <a:lnTo>
                    <a:pt x="52" y="10"/>
                  </a:lnTo>
                  <a:lnTo>
                    <a:pt x="52" y="9"/>
                  </a:lnTo>
                  <a:lnTo>
                    <a:pt x="53" y="9"/>
                  </a:lnTo>
                  <a:lnTo>
                    <a:pt x="54" y="6"/>
                  </a:lnTo>
                  <a:lnTo>
                    <a:pt x="48" y="3"/>
                  </a:lnTo>
                  <a:lnTo>
                    <a:pt x="47" y="0"/>
                  </a:lnTo>
                  <a:lnTo>
                    <a:pt x="11" y="9"/>
                  </a:lnTo>
                  <a:lnTo>
                    <a:pt x="4" y="9"/>
                  </a:lnTo>
                  <a:lnTo>
                    <a:pt x="0" y="15"/>
                  </a:lnTo>
                  <a:lnTo>
                    <a:pt x="5" y="30"/>
                  </a:lnTo>
                  <a:lnTo>
                    <a:pt x="9" y="32"/>
                  </a:lnTo>
                  <a:close/>
                </a:path>
              </a:pathLst>
            </a:custGeom>
            <a:solidFill>
              <a:srgbClr val="DDCC8D"/>
            </a:solidFill>
            <a:ln w="1588">
              <a:solidFill>
                <a:srgbClr val="000000"/>
              </a:solidFill>
              <a:prstDash val="solid"/>
              <a:round/>
              <a:headEnd/>
              <a:tailEnd/>
            </a:ln>
          </p:spPr>
          <p:txBody>
            <a:bodyPr/>
            <a:lstStyle/>
            <a:p>
              <a:endParaRPr lang="en-US"/>
            </a:p>
          </p:txBody>
        </p:sp>
        <p:sp>
          <p:nvSpPr>
            <p:cNvPr id="328029" name="Freeform 349"/>
            <p:cNvSpPr>
              <a:spLocks/>
            </p:cNvSpPr>
            <p:nvPr/>
          </p:nvSpPr>
          <p:spPr bwMode="auto">
            <a:xfrm>
              <a:off x="2829" y="1132"/>
              <a:ext cx="142" cy="209"/>
            </a:xfrm>
            <a:custGeom>
              <a:avLst/>
              <a:gdLst/>
              <a:ahLst/>
              <a:cxnLst>
                <a:cxn ang="0">
                  <a:pos x="131" y="110"/>
                </a:cxn>
                <a:cxn ang="0">
                  <a:pos x="110" y="124"/>
                </a:cxn>
                <a:cxn ang="0">
                  <a:pos x="98" y="133"/>
                </a:cxn>
                <a:cxn ang="0">
                  <a:pos x="94" y="150"/>
                </a:cxn>
                <a:cxn ang="0">
                  <a:pos x="116" y="181"/>
                </a:cxn>
                <a:cxn ang="0">
                  <a:pos x="108" y="199"/>
                </a:cxn>
                <a:cxn ang="0">
                  <a:pos x="103" y="196"/>
                </a:cxn>
                <a:cxn ang="0">
                  <a:pos x="119" y="200"/>
                </a:cxn>
                <a:cxn ang="0">
                  <a:pos x="106" y="205"/>
                </a:cxn>
                <a:cxn ang="0">
                  <a:pos x="88" y="215"/>
                </a:cxn>
                <a:cxn ang="0">
                  <a:pos x="92" y="221"/>
                </a:cxn>
                <a:cxn ang="0">
                  <a:pos x="94" y="235"/>
                </a:cxn>
                <a:cxn ang="0">
                  <a:pos x="89" y="251"/>
                </a:cxn>
                <a:cxn ang="0">
                  <a:pos x="59" y="274"/>
                </a:cxn>
                <a:cxn ang="0">
                  <a:pos x="36" y="284"/>
                </a:cxn>
                <a:cxn ang="0">
                  <a:pos x="26" y="254"/>
                </a:cxn>
                <a:cxn ang="0">
                  <a:pos x="12" y="224"/>
                </a:cxn>
                <a:cxn ang="0">
                  <a:pos x="6" y="223"/>
                </a:cxn>
                <a:cxn ang="0">
                  <a:pos x="4" y="208"/>
                </a:cxn>
                <a:cxn ang="0">
                  <a:pos x="16" y="169"/>
                </a:cxn>
                <a:cxn ang="0">
                  <a:pos x="23" y="157"/>
                </a:cxn>
                <a:cxn ang="0">
                  <a:pos x="10" y="130"/>
                </a:cxn>
                <a:cxn ang="0">
                  <a:pos x="23" y="100"/>
                </a:cxn>
                <a:cxn ang="0">
                  <a:pos x="29" y="90"/>
                </a:cxn>
                <a:cxn ang="0">
                  <a:pos x="38" y="59"/>
                </a:cxn>
                <a:cxn ang="0">
                  <a:pos x="59" y="43"/>
                </a:cxn>
                <a:cxn ang="0">
                  <a:pos x="88" y="18"/>
                </a:cxn>
                <a:cxn ang="0">
                  <a:pos x="116" y="11"/>
                </a:cxn>
                <a:cxn ang="0">
                  <a:pos x="122" y="0"/>
                </a:cxn>
                <a:cxn ang="0">
                  <a:pos x="181" y="46"/>
                </a:cxn>
                <a:cxn ang="0">
                  <a:pos x="167" y="64"/>
                </a:cxn>
                <a:cxn ang="0">
                  <a:pos x="160" y="70"/>
                </a:cxn>
                <a:cxn ang="0">
                  <a:pos x="148" y="74"/>
                </a:cxn>
                <a:cxn ang="0">
                  <a:pos x="150" y="95"/>
                </a:cxn>
              </a:cxnLst>
              <a:rect l="0" t="0" r="r" b="b"/>
              <a:pathLst>
                <a:path w="188" h="286">
                  <a:moveTo>
                    <a:pt x="150" y="95"/>
                  </a:moveTo>
                  <a:lnTo>
                    <a:pt x="131" y="110"/>
                  </a:lnTo>
                  <a:lnTo>
                    <a:pt x="118" y="118"/>
                  </a:lnTo>
                  <a:lnTo>
                    <a:pt x="110" y="124"/>
                  </a:lnTo>
                  <a:lnTo>
                    <a:pt x="100" y="125"/>
                  </a:lnTo>
                  <a:lnTo>
                    <a:pt x="98" y="133"/>
                  </a:lnTo>
                  <a:lnTo>
                    <a:pt x="95" y="137"/>
                  </a:lnTo>
                  <a:lnTo>
                    <a:pt x="94" y="150"/>
                  </a:lnTo>
                  <a:lnTo>
                    <a:pt x="98" y="173"/>
                  </a:lnTo>
                  <a:lnTo>
                    <a:pt x="116" y="181"/>
                  </a:lnTo>
                  <a:lnTo>
                    <a:pt x="125" y="190"/>
                  </a:lnTo>
                  <a:lnTo>
                    <a:pt x="108" y="199"/>
                  </a:lnTo>
                  <a:lnTo>
                    <a:pt x="102" y="193"/>
                  </a:lnTo>
                  <a:lnTo>
                    <a:pt x="103" y="196"/>
                  </a:lnTo>
                  <a:lnTo>
                    <a:pt x="82" y="198"/>
                  </a:lnTo>
                  <a:lnTo>
                    <a:pt x="119" y="200"/>
                  </a:lnTo>
                  <a:lnTo>
                    <a:pt x="109" y="209"/>
                  </a:lnTo>
                  <a:lnTo>
                    <a:pt x="106" y="205"/>
                  </a:lnTo>
                  <a:lnTo>
                    <a:pt x="95" y="216"/>
                  </a:lnTo>
                  <a:lnTo>
                    <a:pt x="88" y="215"/>
                  </a:lnTo>
                  <a:lnTo>
                    <a:pt x="94" y="220"/>
                  </a:lnTo>
                  <a:lnTo>
                    <a:pt x="92" y="221"/>
                  </a:lnTo>
                  <a:lnTo>
                    <a:pt x="91" y="229"/>
                  </a:lnTo>
                  <a:lnTo>
                    <a:pt x="94" y="235"/>
                  </a:lnTo>
                  <a:lnTo>
                    <a:pt x="92" y="234"/>
                  </a:lnTo>
                  <a:lnTo>
                    <a:pt x="89" y="251"/>
                  </a:lnTo>
                  <a:lnTo>
                    <a:pt x="86" y="268"/>
                  </a:lnTo>
                  <a:lnTo>
                    <a:pt x="59" y="274"/>
                  </a:lnTo>
                  <a:lnTo>
                    <a:pt x="55" y="286"/>
                  </a:lnTo>
                  <a:lnTo>
                    <a:pt x="36" y="284"/>
                  </a:lnTo>
                  <a:lnTo>
                    <a:pt x="30" y="268"/>
                  </a:lnTo>
                  <a:lnTo>
                    <a:pt x="26" y="254"/>
                  </a:lnTo>
                  <a:lnTo>
                    <a:pt x="11" y="230"/>
                  </a:lnTo>
                  <a:lnTo>
                    <a:pt x="12" y="224"/>
                  </a:lnTo>
                  <a:lnTo>
                    <a:pt x="6" y="222"/>
                  </a:lnTo>
                  <a:lnTo>
                    <a:pt x="6" y="223"/>
                  </a:lnTo>
                  <a:lnTo>
                    <a:pt x="0" y="210"/>
                  </a:lnTo>
                  <a:lnTo>
                    <a:pt x="4" y="208"/>
                  </a:lnTo>
                  <a:lnTo>
                    <a:pt x="13" y="188"/>
                  </a:lnTo>
                  <a:lnTo>
                    <a:pt x="16" y="169"/>
                  </a:lnTo>
                  <a:lnTo>
                    <a:pt x="16" y="163"/>
                  </a:lnTo>
                  <a:lnTo>
                    <a:pt x="23" y="157"/>
                  </a:lnTo>
                  <a:lnTo>
                    <a:pt x="10" y="149"/>
                  </a:lnTo>
                  <a:lnTo>
                    <a:pt x="10" y="130"/>
                  </a:lnTo>
                  <a:lnTo>
                    <a:pt x="8" y="109"/>
                  </a:lnTo>
                  <a:lnTo>
                    <a:pt x="23" y="100"/>
                  </a:lnTo>
                  <a:lnTo>
                    <a:pt x="37" y="98"/>
                  </a:lnTo>
                  <a:lnTo>
                    <a:pt x="29" y="90"/>
                  </a:lnTo>
                  <a:lnTo>
                    <a:pt x="41" y="65"/>
                  </a:lnTo>
                  <a:lnTo>
                    <a:pt x="38" y="59"/>
                  </a:lnTo>
                  <a:lnTo>
                    <a:pt x="53" y="55"/>
                  </a:lnTo>
                  <a:lnTo>
                    <a:pt x="59" y="43"/>
                  </a:lnTo>
                  <a:lnTo>
                    <a:pt x="67" y="23"/>
                  </a:lnTo>
                  <a:lnTo>
                    <a:pt x="88" y="18"/>
                  </a:lnTo>
                  <a:lnTo>
                    <a:pt x="90" y="11"/>
                  </a:lnTo>
                  <a:lnTo>
                    <a:pt x="116" y="11"/>
                  </a:lnTo>
                  <a:lnTo>
                    <a:pt x="114" y="0"/>
                  </a:lnTo>
                  <a:lnTo>
                    <a:pt x="122" y="0"/>
                  </a:lnTo>
                  <a:lnTo>
                    <a:pt x="166" y="18"/>
                  </a:lnTo>
                  <a:lnTo>
                    <a:pt x="181" y="46"/>
                  </a:lnTo>
                  <a:lnTo>
                    <a:pt x="188" y="65"/>
                  </a:lnTo>
                  <a:lnTo>
                    <a:pt x="167" y="64"/>
                  </a:lnTo>
                  <a:lnTo>
                    <a:pt x="161" y="66"/>
                  </a:lnTo>
                  <a:lnTo>
                    <a:pt x="160" y="70"/>
                  </a:lnTo>
                  <a:lnTo>
                    <a:pt x="156" y="68"/>
                  </a:lnTo>
                  <a:lnTo>
                    <a:pt x="148" y="74"/>
                  </a:lnTo>
                  <a:lnTo>
                    <a:pt x="145" y="85"/>
                  </a:lnTo>
                  <a:lnTo>
                    <a:pt x="150" y="95"/>
                  </a:lnTo>
                  <a:close/>
                </a:path>
              </a:pathLst>
            </a:custGeom>
            <a:solidFill>
              <a:srgbClr val="DDCC8D"/>
            </a:solidFill>
            <a:ln w="1588">
              <a:solidFill>
                <a:srgbClr val="000000"/>
              </a:solidFill>
              <a:prstDash val="solid"/>
              <a:round/>
              <a:headEnd/>
              <a:tailEnd/>
            </a:ln>
          </p:spPr>
          <p:txBody>
            <a:bodyPr/>
            <a:lstStyle/>
            <a:p>
              <a:endParaRPr lang="en-US"/>
            </a:p>
          </p:txBody>
        </p:sp>
        <p:sp>
          <p:nvSpPr>
            <p:cNvPr id="328030" name="Freeform 350"/>
            <p:cNvSpPr>
              <a:spLocks/>
            </p:cNvSpPr>
            <p:nvPr/>
          </p:nvSpPr>
          <p:spPr bwMode="auto">
            <a:xfrm>
              <a:off x="2920" y="1302"/>
              <a:ext cx="5" cy="13"/>
            </a:xfrm>
            <a:custGeom>
              <a:avLst/>
              <a:gdLst/>
              <a:ahLst/>
              <a:cxnLst>
                <a:cxn ang="0">
                  <a:pos x="10" y="0"/>
                </a:cxn>
                <a:cxn ang="0">
                  <a:pos x="10" y="5"/>
                </a:cxn>
                <a:cxn ang="0">
                  <a:pos x="5" y="15"/>
                </a:cxn>
                <a:cxn ang="0">
                  <a:pos x="4" y="18"/>
                </a:cxn>
                <a:cxn ang="0">
                  <a:pos x="0" y="9"/>
                </a:cxn>
                <a:cxn ang="0">
                  <a:pos x="10" y="0"/>
                </a:cxn>
              </a:cxnLst>
              <a:rect l="0" t="0" r="r" b="b"/>
              <a:pathLst>
                <a:path w="10" h="18">
                  <a:moveTo>
                    <a:pt x="10" y="0"/>
                  </a:moveTo>
                  <a:lnTo>
                    <a:pt x="10" y="5"/>
                  </a:lnTo>
                  <a:lnTo>
                    <a:pt x="5" y="15"/>
                  </a:lnTo>
                  <a:lnTo>
                    <a:pt x="4" y="18"/>
                  </a:lnTo>
                  <a:lnTo>
                    <a:pt x="0" y="9"/>
                  </a:lnTo>
                  <a:lnTo>
                    <a:pt x="10" y="0"/>
                  </a:lnTo>
                  <a:close/>
                </a:path>
              </a:pathLst>
            </a:custGeom>
            <a:solidFill>
              <a:srgbClr val="DDCC8D"/>
            </a:solidFill>
            <a:ln w="1588">
              <a:solidFill>
                <a:srgbClr val="000000"/>
              </a:solidFill>
              <a:prstDash val="solid"/>
              <a:round/>
              <a:headEnd/>
              <a:tailEnd/>
            </a:ln>
          </p:spPr>
          <p:txBody>
            <a:bodyPr/>
            <a:lstStyle/>
            <a:p>
              <a:endParaRPr lang="en-US"/>
            </a:p>
          </p:txBody>
        </p:sp>
        <p:sp>
          <p:nvSpPr>
            <p:cNvPr id="328031" name="Freeform 351"/>
            <p:cNvSpPr>
              <a:spLocks/>
            </p:cNvSpPr>
            <p:nvPr/>
          </p:nvSpPr>
          <p:spPr bwMode="auto">
            <a:xfrm>
              <a:off x="2772" y="1468"/>
              <a:ext cx="60" cy="29"/>
            </a:xfrm>
            <a:custGeom>
              <a:avLst/>
              <a:gdLst/>
              <a:ahLst/>
              <a:cxnLst>
                <a:cxn ang="0">
                  <a:pos x="75" y="24"/>
                </a:cxn>
                <a:cxn ang="0">
                  <a:pos x="70" y="30"/>
                </a:cxn>
                <a:cxn ang="0">
                  <a:pos x="58" y="30"/>
                </a:cxn>
                <a:cxn ang="0">
                  <a:pos x="51" y="40"/>
                </a:cxn>
                <a:cxn ang="0">
                  <a:pos x="39" y="30"/>
                </a:cxn>
                <a:cxn ang="0">
                  <a:pos x="28" y="39"/>
                </a:cxn>
                <a:cxn ang="0">
                  <a:pos x="16" y="40"/>
                </a:cxn>
                <a:cxn ang="0">
                  <a:pos x="7" y="28"/>
                </a:cxn>
                <a:cxn ang="0">
                  <a:pos x="0" y="33"/>
                </a:cxn>
                <a:cxn ang="0">
                  <a:pos x="15" y="9"/>
                </a:cxn>
                <a:cxn ang="0">
                  <a:pos x="19" y="5"/>
                </a:cxn>
                <a:cxn ang="0">
                  <a:pos x="26" y="3"/>
                </a:cxn>
                <a:cxn ang="0">
                  <a:pos x="44" y="0"/>
                </a:cxn>
                <a:cxn ang="0">
                  <a:pos x="62" y="4"/>
                </a:cxn>
                <a:cxn ang="0">
                  <a:pos x="61" y="10"/>
                </a:cxn>
                <a:cxn ang="0">
                  <a:pos x="61" y="12"/>
                </a:cxn>
                <a:cxn ang="0">
                  <a:pos x="61" y="14"/>
                </a:cxn>
                <a:cxn ang="0">
                  <a:pos x="64" y="14"/>
                </a:cxn>
                <a:cxn ang="0">
                  <a:pos x="79" y="18"/>
                </a:cxn>
                <a:cxn ang="0">
                  <a:pos x="79" y="20"/>
                </a:cxn>
                <a:cxn ang="0">
                  <a:pos x="75" y="24"/>
                </a:cxn>
              </a:cxnLst>
              <a:rect l="0" t="0" r="r" b="b"/>
              <a:pathLst>
                <a:path w="79" h="40">
                  <a:moveTo>
                    <a:pt x="75" y="24"/>
                  </a:moveTo>
                  <a:lnTo>
                    <a:pt x="70" y="30"/>
                  </a:lnTo>
                  <a:lnTo>
                    <a:pt x="58" y="30"/>
                  </a:lnTo>
                  <a:lnTo>
                    <a:pt x="51" y="40"/>
                  </a:lnTo>
                  <a:lnTo>
                    <a:pt x="39" y="30"/>
                  </a:lnTo>
                  <a:lnTo>
                    <a:pt x="28" y="39"/>
                  </a:lnTo>
                  <a:lnTo>
                    <a:pt x="16" y="40"/>
                  </a:lnTo>
                  <a:lnTo>
                    <a:pt x="7" y="28"/>
                  </a:lnTo>
                  <a:lnTo>
                    <a:pt x="0" y="33"/>
                  </a:lnTo>
                  <a:lnTo>
                    <a:pt x="15" y="9"/>
                  </a:lnTo>
                  <a:lnTo>
                    <a:pt x="19" y="5"/>
                  </a:lnTo>
                  <a:lnTo>
                    <a:pt x="26" y="3"/>
                  </a:lnTo>
                  <a:lnTo>
                    <a:pt x="44" y="0"/>
                  </a:lnTo>
                  <a:lnTo>
                    <a:pt x="62" y="4"/>
                  </a:lnTo>
                  <a:lnTo>
                    <a:pt x="61" y="10"/>
                  </a:lnTo>
                  <a:lnTo>
                    <a:pt x="61" y="12"/>
                  </a:lnTo>
                  <a:lnTo>
                    <a:pt x="61" y="14"/>
                  </a:lnTo>
                  <a:lnTo>
                    <a:pt x="64" y="14"/>
                  </a:lnTo>
                  <a:lnTo>
                    <a:pt x="79" y="18"/>
                  </a:lnTo>
                  <a:lnTo>
                    <a:pt x="79" y="20"/>
                  </a:lnTo>
                  <a:lnTo>
                    <a:pt x="75" y="24"/>
                  </a:lnTo>
                  <a:close/>
                </a:path>
              </a:pathLst>
            </a:custGeom>
            <a:solidFill>
              <a:srgbClr val="DDCC8D"/>
            </a:solidFill>
            <a:ln w="1588">
              <a:solidFill>
                <a:srgbClr val="000000"/>
              </a:solidFill>
              <a:prstDash val="solid"/>
              <a:round/>
              <a:headEnd/>
              <a:tailEnd/>
            </a:ln>
          </p:spPr>
          <p:txBody>
            <a:bodyPr/>
            <a:lstStyle/>
            <a:p>
              <a:endParaRPr lang="en-US"/>
            </a:p>
          </p:txBody>
        </p:sp>
        <p:sp>
          <p:nvSpPr>
            <p:cNvPr id="328032" name="Freeform 352"/>
            <p:cNvSpPr>
              <a:spLocks/>
            </p:cNvSpPr>
            <p:nvPr/>
          </p:nvSpPr>
          <p:spPr bwMode="auto">
            <a:xfrm>
              <a:off x="2989" y="1388"/>
              <a:ext cx="251" cy="134"/>
            </a:xfrm>
            <a:custGeom>
              <a:avLst/>
              <a:gdLst/>
              <a:ahLst/>
              <a:cxnLst>
                <a:cxn ang="0">
                  <a:pos x="175" y="0"/>
                </a:cxn>
                <a:cxn ang="0">
                  <a:pos x="161" y="5"/>
                </a:cxn>
                <a:cxn ang="0">
                  <a:pos x="139" y="16"/>
                </a:cxn>
                <a:cxn ang="0">
                  <a:pos x="140" y="24"/>
                </a:cxn>
                <a:cxn ang="0">
                  <a:pos x="109" y="18"/>
                </a:cxn>
                <a:cxn ang="0">
                  <a:pos x="79" y="12"/>
                </a:cxn>
                <a:cxn ang="0">
                  <a:pos x="48" y="12"/>
                </a:cxn>
                <a:cxn ang="0">
                  <a:pos x="16" y="12"/>
                </a:cxn>
                <a:cxn ang="0">
                  <a:pos x="26" y="36"/>
                </a:cxn>
                <a:cxn ang="0">
                  <a:pos x="24" y="47"/>
                </a:cxn>
                <a:cxn ang="0">
                  <a:pos x="8" y="71"/>
                </a:cxn>
                <a:cxn ang="0">
                  <a:pos x="6" y="77"/>
                </a:cxn>
                <a:cxn ang="0">
                  <a:pos x="0" y="93"/>
                </a:cxn>
                <a:cxn ang="0">
                  <a:pos x="14" y="103"/>
                </a:cxn>
                <a:cxn ang="0">
                  <a:pos x="15" y="102"/>
                </a:cxn>
                <a:cxn ang="0">
                  <a:pos x="50" y="106"/>
                </a:cxn>
                <a:cxn ang="0">
                  <a:pos x="80" y="96"/>
                </a:cxn>
                <a:cxn ang="0">
                  <a:pos x="97" y="84"/>
                </a:cxn>
                <a:cxn ang="0">
                  <a:pos x="102" y="85"/>
                </a:cxn>
                <a:cxn ang="0">
                  <a:pos x="117" y="99"/>
                </a:cxn>
                <a:cxn ang="0">
                  <a:pos x="132" y="113"/>
                </a:cxn>
                <a:cxn ang="0">
                  <a:pos x="146" y="126"/>
                </a:cxn>
                <a:cxn ang="0">
                  <a:pos x="161" y="139"/>
                </a:cxn>
                <a:cxn ang="0">
                  <a:pos x="176" y="130"/>
                </a:cxn>
                <a:cxn ang="0">
                  <a:pos x="181" y="133"/>
                </a:cxn>
                <a:cxn ang="0">
                  <a:pos x="180" y="121"/>
                </a:cxn>
                <a:cxn ang="0">
                  <a:pos x="182" y="130"/>
                </a:cxn>
                <a:cxn ang="0">
                  <a:pos x="197" y="133"/>
                </a:cxn>
                <a:cxn ang="0">
                  <a:pos x="177" y="135"/>
                </a:cxn>
                <a:cxn ang="0">
                  <a:pos x="185" y="139"/>
                </a:cxn>
                <a:cxn ang="0">
                  <a:pos x="200" y="144"/>
                </a:cxn>
                <a:cxn ang="0">
                  <a:pos x="217" y="147"/>
                </a:cxn>
                <a:cxn ang="0">
                  <a:pos x="199" y="160"/>
                </a:cxn>
                <a:cxn ang="0">
                  <a:pos x="211" y="166"/>
                </a:cxn>
                <a:cxn ang="0">
                  <a:pos x="219" y="174"/>
                </a:cxn>
                <a:cxn ang="0">
                  <a:pos x="223" y="183"/>
                </a:cxn>
                <a:cxn ang="0">
                  <a:pos x="249" y="173"/>
                </a:cxn>
                <a:cxn ang="0">
                  <a:pos x="261" y="171"/>
                </a:cxn>
                <a:cxn ang="0">
                  <a:pos x="272" y="163"/>
                </a:cxn>
                <a:cxn ang="0">
                  <a:pos x="258" y="162"/>
                </a:cxn>
                <a:cxn ang="0">
                  <a:pos x="240" y="149"/>
                </a:cxn>
                <a:cxn ang="0">
                  <a:pos x="245" y="138"/>
                </a:cxn>
                <a:cxn ang="0">
                  <a:pos x="242" y="144"/>
                </a:cxn>
                <a:cxn ang="0">
                  <a:pos x="247" y="139"/>
                </a:cxn>
                <a:cxn ang="0">
                  <a:pos x="272" y="130"/>
                </a:cxn>
                <a:cxn ang="0">
                  <a:pos x="301" y="120"/>
                </a:cxn>
                <a:cxn ang="0">
                  <a:pos x="311" y="118"/>
                </a:cxn>
                <a:cxn ang="0">
                  <a:pos x="318" y="105"/>
                </a:cxn>
                <a:cxn ang="0">
                  <a:pos x="332" y="99"/>
                </a:cxn>
                <a:cxn ang="0">
                  <a:pos x="320" y="66"/>
                </a:cxn>
                <a:cxn ang="0">
                  <a:pos x="293" y="57"/>
                </a:cxn>
                <a:cxn ang="0">
                  <a:pos x="266" y="48"/>
                </a:cxn>
                <a:cxn ang="0">
                  <a:pos x="254" y="51"/>
                </a:cxn>
                <a:cxn ang="0">
                  <a:pos x="230" y="31"/>
                </a:cxn>
                <a:cxn ang="0">
                  <a:pos x="207" y="11"/>
                </a:cxn>
                <a:cxn ang="0">
                  <a:pos x="204" y="4"/>
                </a:cxn>
                <a:cxn ang="0">
                  <a:pos x="175" y="0"/>
                </a:cxn>
              </a:cxnLst>
              <a:rect l="0" t="0" r="r" b="b"/>
              <a:pathLst>
                <a:path w="332" h="183">
                  <a:moveTo>
                    <a:pt x="175" y="0"/>
                  </a:moveTo>
                  <a:lnTo>
                    <a:pt x="161" y="5"/>
                  </a:lnTo>
                  <a:lnTo>
                    <a:pt x="139" y="16"/>
                  </a:lnTo>
                  <a:lnTo>
                    <a:pt x="140" y="24"/>
                  </a:lnTo>
                  <a:lnTo>
                    <a:pt x="109" y="18"/>
                  </a:lnTo>
                  <a:lnTo>
                    <a:pt x="79" y="12"/>
                  </a:lnTo>
                  <a:lnTo>
                    <a:pt x="48" y="12"/>
                  </a:lnTo>
                  <a:lnTo>
                    <a:pt x="16" y="12"/>
                  </a:lnTo>
                  <a:lnTo>
                    <a:pt x="26" y="36"/>
                  </a:lnTo>
                  <a:lnTo>
                    <a:pt x="24" y="47"/>
                  </a:lnTo>
                  <a:lnTo>
                    <a:pt x="8" y="71"/>
                  </a:lnTo>
                  <a:lnTo>
                    <a:pt x="6" y="77"/>
                  </a:lnTo>
                  <a:lnTo>
                    <a:pt x="0" y="93"/>
                  </a:lnTo>
                  <a:lnTo>
                    <a:pt x="14" y="103"/>
                  </a:lnTo>
                  <a:lnTo>
                    <a:pt x="15" y="102"/>
                  </a:lnTo>
                  <a:lnTo>
                    <a:pt x="50" y="106"/>
                  </a:lnTo>
                  <a:lnTo>
                    <a:pt x="80" y="96"/>
                  </a:lnTo>
                  <a:lnTo>
                    <a:pt x="97" y="84"/>
                  </a:lnTo>
                  <a:lnTo>
                    <a:pt x="102" y="85"/>
                  </a:lnTo>
                  <a:lnTo>
                    <a:pt x="117" y="99"/>
                  </a:lnTo>
                  <a:lnTo>
                    <a:pt x="132" y="113"/>
                  </a:lnTo>
                  <a:lnTo>
                    <a:pt x="146" y="126"/>
                  </a:lnTo>
                  <a:lnTo>
                    <a:pt x="161" y="139"/>
                  </a:lnTo>
                  <a:lnTo>
                    <a:pt x="176" y="130"/>
                  </a:lnTo>
                  <a:lnTo>
                    <a:pt x="181" y="133"/>
                  </a:lnTo>
                  <a:lnTo>
                    <a:pt x="180" y="121"/>
                  </a:lnTo>
                  <a:lnTo>
                    <a:pt x="182" y="130"/>
                  </a:lnTo>
                  <a:lnTo>
                    <a:pt x="197" y="133"/>
                  </a:lnTo>
                  <a:lnTo>
                    <a:pt x="177" y="135"/>
                  </a:lnTo>
                  <a:lnTo>
                    <a:pt x="185" y="139"/>
                  </a:lnTo>
                  <a:lnTo>
                    <a:pt x="200" y="144"/>
                  </a:lnTo>
                  <a:lnTo>
                    <a:pt x="217" y="147"/>
                  </a:lnTo>
                  <a:lnTo>
                    <a:pt x="199" y="160"/>
                  </a:lnTo>
                  <a:lnTo>
                    <a:pt x="211" y="166"/>
                  </a:lnTo>
                  <a:lnTo>
                    <a:pt x="219" y="174"/>
                  </a:lnTo>
                  <a:lnTo>
                    <a:pt x="223" y="183"/>
                  </a:lnTo>
                  <a:lnTo>
                    <a:pt x="249" y="173"/>
                  </a:lnTo>
                  <a:lnTo>
                    <a:pt x="261" y="171"/>
                  </a:lnTo>
                  <a:lnTo>
                    <a:pt x="272" y="163"/>
                  </a:lnTo>
                  <a:lnTo>
                    <a:pt x="258" y="162"/>
                  </a:lnTo>
                  <a:lnTo>
                    <a:pt x="240" y="149"/>
                  </a:lnTo>
                  <a:lnTo>
                    <a:pt x="245" y="138"/>
                  </a:lnTo>
                  <a:lnTo>
                    <a:pt x="242" y="144"/>
                  </a:lnTo>
                  <a:lnTo>
                    <a:pt x="247" y="139"/>
                  </a:lnTo>
                  <a:lnTo>
                    <a:pt x="272" y="130"/>
                  </a:lnTo>
                  <a:lnTo>
                    <a:pt x="301" y="120"/>
                  </a:lnTo>
                  <a:lnTo>
                    <a:pt x="311" y="118"/>
                  </a:lnTo>
                  <a:lnTo>
                    <a:pt x="318" y="105"/>
                  </a:lnTo>
                  <a:lnTo>
                    <a:pt x="332" y="99"/>
                  </a:lnTo>
                  <a:lnTo>
                    <a:pt x="320" y="66"/>
                  </a:lnTo>
                  <a:lnTo>
                    <a:pt x="293" y="57"/>
                  </a:lnTo>
                  <a:lnTo>
                    <a:pt x="266" y="48"/>
                  </a:lnTo>
                  <a:lnTo>
                    <a:pt x="254" y="51"/>
                  </a:lnTo>
                  <a:lnTo>
                    <a:pt x="230" y="31"/>
                  </a:lnTo>
                  <a:lnTo>
                    <a:pt x="207" y="11"/>
                  </a:lnTo>
                  <a:lnTo>
                    <a:pt x="204" y="4"/>
                  </a:lnTo>
                  <a:lnTo>
                    <a:pt x="175" y="0"/>
                  </a:lnTo>
                  <a:close/>
                </a:path>
              </a:pathLst>
            </a:custGeom>
            <a:solidFill>
              <a:srgbClr val="DDCC8D"/>
            </a:solidFill>
            <a:ln w="1588">
              <a:solidFill>
                <a:srgbClr val="000000"/>
              </a:solidFill>
              <a:prstDash val="solid"/>
              <a:round/>
              <a:headEnd/>
              <a:tailEnd/>
            </a:ln>
          </p:spPr>
          <p:txBody>
            <a:bodyPr/>
            <a:lstStyle/>
            <a:p>
              <a:endParaRPr lang="en-US"/>
            </a:p>
          </p:txBody>
        </p:sp>
        <p:sp>
          <p:nvSpPr>
            <p:cNvPr id="328033" name="Freeform 353"/>
            <p:cNvSpPr>
              <a:spLocks/>
            </p:cNvSpPr>
            <p:nvPr/>
          </p:nvSpPr>
          <p:spPr bwMode="auto">
            <a:xfrm>
              <a:off x="2948" y="1494"/>
              <a:ext cx="61" cy="72"/>
            </a:xfrm>
            <a:custGeom>
              <a:avLst/>
              <a:gdLst/>
              <a:ahLst/>
              <a:cxnLst>
                <a:cxn ang="0">
                  <a:pos x="14" y="21"/>
                </a:cxn>
                <a:cxn ang="0">
                  <a:pos x="15" y="22"/>
                </a:cxn>
                <a:cxn ang="0">
                  <a:pos x="9" y="23"/>
                </a:cxn>
                <a:cxn ang="0">
                  <a:pos x="6" y="29"/>
                </a:cxn>
                <a:cxn ang="0">
                  <a:pos x="14" y="28"/>
                </a:cxn>
                <a:cxn ang="0">
                  <a:pos x="14" y="31"/>
                </a:cxn>
                <a:cxn ang="0">
                  <a:pos x="12" y="35"/>
                </a:cxn>
                <a:cxn ang="0">
                  <a:pos x="9" y="39"/>
                </a:cxn>
                <a:cxn ang="0">
                  <a:pos x="10" y="41"/>
                </a:cxn>
                <a:cxn ang="0">
                  <a:pos x="12" y="43"/>
                </a:cxn>
                <a:cxn ang="0">
                  <a:pos x="21" y="48"/>
                </a:cxn>
                <a:cxn ang="0">
                  <a:pos x="14" y="52"/>
                </a:cxn>
                <a:cxn ang="0">
                  <a:pos x="18" y="54"/>
                </a:cxn>
                <a:cxn ang="0">
                  <a:pos x="18" y="59"/>
                </a:cxn>
                <a:cxn ang="0">
                  <a:pos x="9" y="61"/>
                </a:cxn>
                <a:cxn ang="0">
                  <a:pos x="12" y="65"/>
                </a:cxn>
                <a:cxn ang="0">
                  <a:pos x="10" y="69"/>
                </a:cxn>
                <a:cxn ang="0">
                  <a:pos x="6" y="65"/>
                </a:cxn>
                <a:cxn ang="0">
                  <a:pos x="3" y="72"/>
                </a:cxn>
                <a:cxn ang="0">
                  <a:pos x="0" y="73"/>
                </a:cxn>
                <a:cxn ang="0">
                  <a:pos x="5" y="81"/>
                </a:cxn>
                <a:cxn ang="0">
                  <a:pos x="0" y="82"/>
                </a:cxn>
                <a:cxn ang="0">
                  <a:pos x="0" y="85"/>
                </a:cxn>
                <a:cxn ang="0">
                  <a:pos x="12" y="93"/>
                </a:cxn>
                <a:cxn ang="0">
                  <a:pos x="20" y="99"/>
                </a:cxn>
                <a:cxn ang="0">
                  <a:pos x="23" y="83"/>
                </a:cxn>
                <a:cxn ang="0">
                  <a:pos x="34" y="85"/>
                </a:cxn>
                <a:cxn ang="0">
                  <a:pos x="40" y="97"/>
                </a:cxn>
                <a:cxn ang="0">
                  <a:pos x="44" y="96"/>
                </a:cxn>
                <a:cxn ang="0">
                  <a:pos x="44" y="94"/>
                </a:cxn>
                <a:cxn ang="0">
                  <a:pos x="50" y="91"/>
                </a:cxn>
                <a:cxn ang="0">
                  <a:pos x="54" y="93"/>
                </a:cxn>
                <a:cxn ang="0">
                  <a:pos x="57" y="89"/>
                </a:cxn>
                <a:cxn ang="0">
                  <a:pos x="60" y="90"/>
                </a:cxn>
                <a:cxn ang="0">
                  <a:pos x="64" y="90"/>
                </a:cxn>
                <a:cxn ang="0">
                  <a:pos x="66" y="89"/>
                </a:cxn>
                <a:cxn ang="0">
                  <a:pos x="72" y="88"/>
                </a:cxn>
                <a:cxn ang="0">
                  <a:pos x="77" y="93"/>
                </a:cxn>
                <a:cxn ang="0">
                  <a:pos x="81" y="90"/>
                </a:cxn>
                <a:cxn ang="0">
                  <a:pos x="75" y="83"/>
                </a:cxn>
                <a:cxn ang="0">
                  <a:pos x="83" y="71"/>
                </a:cxn>
                <a:cxn ang="0">
                  <a:pos x="75" y="58"/>
                </a:cxn>
                <a:cxn ang="0">
                  <a:pos x="76" y="43"/>
                </a:cxn>
                <a:cxn ang="0">
                  <a:pos x="75" y="36"/>
                </a:cxn>
                <a:cxn ang="0">
                  <a:pos x="69" y="34"/>
                </a:cxn>
                <a:cxn ang="0">
                  <a:pos x="63" y="34"/>
                </a:cxn>
                <a:cxn ang="0">
                  <a:pos x="54" y="29"/>
                </a:cxn>
                <a:cxn ang="0">
                  <a:pos x="27" y="0"/>
                </a:cxn>
                <a:cxn ang="0">
                  <a:pos x="0" y="6"/>
                </a:cxn>
                <a:cxn ang="0">
                  <a:pos x="5" y="15"/>
                </a:cxn>
                <a:cxn ang="0">
                  <a:pos x="8" y="15"/>
                </a:cxn>
                <a:cxn ang="0">
                  <a:pos x="6" y="17"/>
                </a:cxn>
                <a:cxn ang="0">
                  <a:pos x="8" y="18"/>
                </a:cxn>
                <a:cxn ang="0">
                  <a:pos x="14" y="21"/>
                </a:cxn>
              </a:cxnLst>
              <a:rect l="0" t="0" r="r" b="b"/>
              <a:pathLst>
                <a:path w="83" h="99">
                  <a:moveTo>
                    <a:pt x="14" y="21"/>
                  </a:moveTo>
                  <a:lnTo>
                    <a:pt x="15" y="22"/>
                  </a:lnTo>
                  <a:lnTo>
                    <a:pt x="9" y="23"/>
                  </a:lnTo>
                  <a:lnTo>
                    <a:pt x="6" y="29"/>
                  </a:lnTo>
                  <a:lnTo>
                    <a:pt x="14" y="28"/>
                  </a:lnTo>
                  <a:lnTo>
                    <a:pt x="14" y="31"/>
                  </a:lnTo>
                  <a:lnTo>
                    <a:pt x="12" y="35"/>
                  </a:lnTo>
                  <a:lnTo>
                    <a:pt x="9" y="39"/>
                  </a:lnTo>
                  <a:lnTo>
                    <a:pt x="10" y="41"/>
                  </a:lnTo>
                  <a:lnTo>
                    <a:pt x="12" y="43"/>
                  </a:lnTo>
                  <a:lnTo>
                    <a:pt x="21" y="48"/>
                  </a:lnTo>
                  <a:lnTo>
                    <a:pt x="14" y="52"/>
                  </a:lnTo>
                  <a:lnTo>
                    <a:pt x="18" y="54"/>
                  </a:lnTo>
                  <a:lnTo>
                    <a:pt x="18" y="59"/>
                  </a:lnTo>
                  <a:lnTo>
                    <a:pt x="9" y="61"/>
                  </a:lnTo>
                  <a:lnTo>
                    <a:pt x="12" y="65"/>
                  </a:lnTo>
                  <a:lnTo>
                    <a:pt x="10" y="69"/>
                  </a:lnTo>
                  <a:lnTo>
                    <a:pt x="6" y="65"/>
                  </a:lnTo>
                  <a:lnTo>
                    <a:pt x="3" y="72"/>
                  </a:lnTo>
                  <a:lnTo>
                    <a:pt x="0" y="73"/>
                  </a:lnTo>
                  <a:lnTo>
                    <a:pt x="5" y="81"/>
                  </a:lnTo>
                  <a:lnTo>
                    <a:pt x="0" y="82"/>
                  </a:lnTo>
                  <a:lnTo>
                    <a:pt x="0" y="85"/>
                  </a:lnTo>
                  <a:lnTo>
                    <a:pt x="12" y="93"/>
                  </a:lnTo>
                  <a:lnTo>
                    <a:pt x="20" y="99"/>
                  </a:lnTo>
                  <a:lnTo>
                    <a:pt x="23" y="83"/>
                  </a:lnTo>
                  <a:lnTo>
                    <a:pt x="34" y="85"/>
                  </a:lnTo>
                  <a:lnTo>
                    <a:pt x="40" y="97"/>
                  </a:lnTo>
                  <a:lnTo>
                    <a:pt x="44" y="96"/>
                  </a:lnTo>
                  <a:lnTo>
                    <a:pt x="44" y="94"/>
                  </a:lnTo>
                  <a:lnTo>
                    <a:pt x="50" y="91"/>
                  </a:lnTo>
                  <a:lnTo>
                    <a:pt x="54" y="93"/>
                  </a:lnTo>
                  <a:lnTo>
                    <a:pt x="57" y="89"/>
                  </a:lnTo>
                  <a:lnTo>
                    <a:pt x="60" y="90"/>
                  </a:lnTo>
                  <a:lnTo>
                    <a:pt x="64" y="90"/>
                  </a:lnTo>
                  <a:lnTo>
                    <a:pt x="66" y="89"/>
                  </a:lnTo>
                  <a:lnTo>
                    <a:pt x="72" y="88"/>
                  </a:lnTo>
                  <a:lnTo>
                    <a:pt x="77" y="93"/>
                  </a:lnTo>
                  <a:lnTo>
                    <a:pt x="81" y="90"/>
                  </a:lnTo>
                  <a:lnTo>
                    <a:pt x="75" y="83"/>
                  </a:lnTo>
                  <a:lnTo>
                    <a:pt x="83" y="71"/>
                  </a:lnTo>
                  <a:lnTo>
                    <a:pt x="75" y="58"/>
                  </a:lnTo>
                  <a:lnTo>
                    <a:pt x="76" y="43"/>
                  </a:lnTo>
                  <a:lnTo>
                    <a:pt x="75" y="36"/>
                  </a:lnTo>
                  <a:lnTo>
                    <a:pt x="69" y="34"/>
                  </a:lnTo>
                  <a:lnTo>
                    <a:pt x="63" y="34"/>
                  </a:lnTo>
                  <a:lnTo>
                    <a:pt x="54" y="29"/>
                  </a:lnTo>
                  <a:lnTo>
                    <a:pt x="27" y="0"/>
                  </a:lnTo>
                  <a:lnTo>
                    <a:pt x="0" y="6"/>
                  </a:lnTo>
                  <a:lnTo>
                    <a:pt x="5" y="15"/>
                  </a:lnTo>
                  <a:lnTo>
                    <a:pt x="8" y="15"/>
                  </a:lnTo>
                  <a:lnTo>
                    <a:pt x="6" y="17"/>
                  </a:lnTo>
                  <a:lnTo>
                    <a:pt x="8" y="18"/>
                  </a:lnTo>
                  <a:lnTo>
                    <a:pt x="14" y="21"/>
                  </a:lnTo>
                  <a:close/>
                </a:path>
              </a:pathLst>
            </a:custGeom>
            <a:solidFill>
              <a:srgbClr val="DDCC8D"/>
            </a:solidFill>
            <a:ln w="1588">
              <a:solidFill>
                <a:srgbClr val="000000"/>
              </a:solidFill>
              <a:prstDash val="solid"/>
              <a:round/>
              <a:headEnd/>
              <a:tailEnd/>
            </a:ln>
          </p:spPr>
          <p:txBody>
            <a:bodyPr/>
            <a:lstStyle/>
            <a:p>
              <a:endParaRPr lang="en-US"/>
            </a:p>
          </p:txBody>
        </p:sp>
        <p:sp>
          <p:nvSpPr>
            <p:cNvPr id="328034" name="Freeform 354"/>
            <p:cNvSpPr>
              <a:spLocks/>
            </p:cNvSpPr>
            <p:nvPr/>
          </p:nvSpPr>
          <p:spPr bwMode="auto">
            <a:xfrm>
              <a:off x="1970" y="950"/>
              <a:ext cx="606" cy="317"/>
            </a:xfrm>
            <a:custGeom>
              <a:avLst/>
              <a:gdLst/>
              <a:ahLst/>
              <a:cxnLst>
                <a:cxn ang="0">
                  <a:pos x="138" y="343"/>
                </a:cxn>
                <a:cxn ang="0">
                  <a:pos x="165" y="337"/>
                </a:cxn>
                <a:cxn ang="0">
                  <a:pos x="143" y="358"/>
                </a:cxn>
                <a:cxn ang="0">
                  <a:pos x="154" y="372"/>
                </a:cxn>
                <a:cxn ang="0">
                  <a:pos x="163" y="394"/>
                </a:cxn>
                <a:cxn ang="0">
                  <a:pos x="169" y="404"/>
                </a:cxn>
                <a:cxn ang="0">
                  <a:pos x="183" y="415"/>
                </a:cxn>
                <a:cxn ang="0">
                  <a:pos x="210" y="421"/>
                </a:cxn>
                <a:cxn ang="0">
                  <a:pos x="221" y="433"/>
                </a:cxn>
                <a:cxn ang="0">
                  <a:pos x="256" y="420"/>
                </a:cxn>
                <a:cxn ang="0">
                  <a:pos x="262" y="409"/>
                </a:cxn>
                <a:cxn ang="0">
                  <a:pos x="276" y="390"/>
                </a:cxn>
                <a:cxn ang="0">
                  <a:pos x="289" y="366"/>
                </a:cxn>
                <a:cxn ang="0">
                  <a:pos x="303" y="355"/>
                </a:cxn>
                <a:cxn ang="0">
                  <a:pos x="334" y="320"/>
                </a:cxn>
                <a:cxn ang="0">
                  <a:pos x="375" y="310"/>
                </a:cxn>
                <a:cxn ang="0">
                  <a:pos x="447" y="283"/>
                </a:cxn>
                <a:cxn ang="0">
                  <a:pos x="512" y="265"/>
                </a:cxn>
                <a:cxn ang="0">
                  <a:pos x="626" y="228"/>
                </a:cxn>
                <a:cxn ang="0">
                  <a:pos x="549" y="211"/>
                </a:cxn>
                <a:cxn ang="0">
                  <a:pos x="550" y="190"/>
                </a:cxn>
                <a:cxn ang="0">
                  <a:pos x="638" y="218"/>
                </a:cxn>
                <a:cxn ang="0">
                  <a:pos x="630" y="192"/>
                </a:cxn>
                <a:cxn ang="0">
                  <a:pos x="572" y="176"/>
                </a:cxn>
                <a:cxn ang="0">
                  <a:pos x="597" y="165"/>
                </a:cxn>
                <a:cxn ang="0">
                  <a:pos x="647" y="166"/>
                </a:cxn>
                <a:cxn ang="0">
                  <a:pos x="690" y="147"/>
                </a:cxn>
                <a:cxn ang="0">
                  <a:pos x="656" y="123"/>
                </a:cxn>
                <a:cxn ang="0">
                  <a:pos x="662" y="110"/>
                </a:cxn>
                <a:cxn ang="0">
                  <a:pos x="706" y="90"/>
                </a:cxn>
                <a:cxn ang="0">
                  <a:pos x="700" y="62"/>
                </a:cxn>
                <a:cxn ang="0">
                  <a:pos x="753" y="42"/>
                </a:cxn>
                <a:cxn ang="0">
                  <a:pos x="707" y="28"/>
                </a:cxn>
                <a:cxn ang="0">
                  <a:pos x="622" y="30"/>
                </a:cxn>
                <a:cxn ang="0">
                  <a:pos x="652" y="9"/>
                </a:cxn>
                <a:cxn ang="0">
                  <a:pos x="497" y="4"/>
                </a:cxn>
                <a:cxn ang="0">
                  <a:pos x="443" y="9"/>
                </a:cxn>
                <a:cxn ang="0">
                  <a:pos x="409" y="20"/>
                </a:cxn>
                <a:cxn ang="0">
                  <a:pos x="287" y="27"/>
                </a:cxn>
                <a:cxn ang="0">
                  <a:pos x="192" y="32"/>
                </a:cxn>
                <a:cxn ang="0">
                  <a:pos x="124" y="54"/>
                </a:cxn>
                <a:cxn ang="0">
                  <a:pos x="25" y="88"/>
                </a:cxn>
                <a:cxn ang="0">
                  <a:pos x="49" y="97"/>
                </a:cxn>
                <a:cxn ang="0">
                  <a:pos x="54" y="115"/>
                </a:cxn>
                <a:cxn ang="0">
                  <a:pos x="171" y="142"/>
                </a:cxn>
                <a:cxn ang="0">
                  <a:pos x="175" y="171"/>
                </a:cxn>
                <a:cxn ang="0">
                  <a:pos x="177" y="198"/>
                </a:cxn>
                <a:cxn ang="0">
                  <a:pos x="208" y="201"/>
                </a:cxn>
                <a:cxn ang="0">
                  <a:pos x="210" y="214"/>
                </a:cxn>
                <a:cxn ang="0">
                  <a:pos x="205" y="238"/>
                </a:cxn>
                <a:cxn ang="0">
                  <a:pos x="198" y="253"/>
                </a:cxn>
                <a:cxn ang="0">
                  <a:pos x="162" y="266"/>
                </a:cxn>
                <a:cxn ang="0">
                  <a:pos x="178" y="273"/>
                </a:cxn>
                <a:cxn ang="0">
                  <a:pos x="163" y="274"/>
                </a:cxn>
                <a:cxn ang="0">
                  <a:pos x="155" y="290"/>
                </a:cxn>
                <a:cxn ang="0">
                  <a:pos x="161" y="296"/>
                </a:cxn>
                <a:cxn ang="0">
                  <a:pos x="136" y="314"/>
                </a:cxn>
              </a:cxnLst>
              <a:rect l="0" t="0" r="r" b="b"/>
              <a:pathLst>
                <a:path w="807" h="433">
                  <a:moveTo>
                    <a:pt x="171" y="315"/>
                  </a:moveTo>
                  <a:lnTo>
                    <a:pt x="149" y="319"/>
                  </a:lnTo>
                  <a:lnTo>
                    <a:pt x="142" y="325"/>
                  </a:lnTo>
                  <a:lnTo>
                    <a:pt x="141" y="331"/>
                  </a:lnTo>
                  <a:lnTo>
                    <a:pt x="154" y="330"/>
                  </a:lnTo>
                  <a:lnTo>
                    <a:pt x="148" y="332"/>
                  </a:lnTo>
                  <a:lnTo>
                    <a:pt x="138" y="343"/>
                  </a:lnTo>
                  <a:lnTo>
                    <a:pt x="149" y="339"/>
                  </a:lnTo>
                  <a:lnTo>
                    <a:pt x="160" y="336"/>
                  </a:lnTo>
                  <a:lnTo>
                    <a:pt x="162" y="325"/>
                  </a:lnTo>
                  <a:lnTo>
                    <a:pt x="165" y="330"/>
                  </a:lnTo>
                  <a:lnTo>
                    <a:pt x="172" y="332"/>
                  </a:lnTo>
                  <a:lnTo>
                    <a:pt x="174" y="340"/>
                  </a:lnTo>
                  <a:lnTo>
                    <a:pt x="165" y="337"/>
                  </a:lnTo>
                  <a:lnTo>
                    <a:pt x="165" y="342"/>
                  </a:lnTo>
                  <a:lnTo>
                    <a:pt x="147" y="345"/>
                  </a:lnTo>
                  <a:lnTo>
                    <a:pt x="162" y="344"/>
                  </a:lnTo>
                  <a:lnTo>
                    <a:pt x="167" y="345"/>
                  </a:lnTo>
                  <a:lnTo>
                    <a:pt x="142" y="350"/>
                  </a:lnTo>
                  <a:lnTo>
                    <a:pt x="149" y="352"/>
                  </a:lnTo>
                  <a:lnTo>
                    <a:pt x="143" y="358"/>
                  </a:lnTo>
                  <a:lnTo>
                    <a:pt x="151" y="357"/>
                  </a:lnTo>
                  <a:lnTo>
                    <a:pt x="147" y="360"/>
                  </a:lnTo>
                  <a:lnTo>
                    <a:pt x="145" y="361"/>
                  </a:lnTo>
                  <a:lnTo>
                    <a:pt x="154" y="363"/>
                  </a:lnTo>
                  <a:lnTo>
                    <a:pt x="145" y="363"/>
                  </a:lnTo>
                  <a:lnTo>
                    <a:pt x="155" y="367"/>
                  </a:lnTo>
                  <a:lnTo>
                    <a:pt x="154" y="372"/>
                  </a:lnTo>
                  <a:lnTo>
                    <a:pt x="160" y="372"/>
                  </a:lnTo>
                  <a:lnTo>
                    <a:pt x="155" y="375"/>
                  </a:lnTo>
                  <a:lnTo>
                    <a:pt x="154" y="379"/>
                  </a:lnTo>
                  <a:lnTo>
                    <a:pt x="160" y="386"/>
                  </a:lnTo>
                  <a:lnTo>
                    <a:pt x="160" y="390"/>
                  </a:lnTo>
                  <a:lnTo>
                    <a:pt x="167" y="390"/>
                  </a:lnTo>
                  <a:lnTo>
                    <a:pt x="163" y="394"/>
                  </a:lnTo>
                  <a:lnTo>
                    <a:pt x="168" y="393"/>
                  </a:lnTo>
                  <a:lnTo>
                    <a:pt x="167" y="397"/>
                  </a:lnTo>
                  <a:lnTo>
                    <a:pt x="169" y="399"/>
                  </a:lnTo>
                  <a:lnTo>
                    <a:pt x="163" y="400"/>
                  </a:lnTo>
                  <a:lnTo>
                    <a:pt x="172" y="402"/>
                  </a:lnTo>
                  <a:lnTo>
                    <a:pt x="168" y="403"/>
                  </a:lnTo>
                  <a:lnTo>
                    <a:pt x="169" y="404"/>
                  </a:lnTo>
                  <a:lnTo>
                    <a:pt x="168" y="408"/>
                  </a:lnTo>
                  <a:lnTo>
                    <a:pt x="177" y="406"/>
                  </a:lnTo>
                  <a:lnTo>
                    <a:pt x="177" y="410"/>
                  </a:lnTo>
                  <a:lnTo>
                    <a:pt x="174" y="412"/>
                  </a:lnTo>
                  <a:lnTo>
                    <a:pt x="177" y="412"/>
                  </a:lnTo>
                  <a:lnTo>
                    <a:pt x="177" y="415"/>
                  </a:lnTo>
                  <a:lnTo>
                    <a:pt x="183" y="415"/>
                  </a:lnTo>
                  <a:lnTo>
                    <a:pt x="193" y="414"/>
                  </a:lnTo>
                  <a:lnTo>
                    <a:pt x="211" y="408"/>
                  </a:lnTo>
                  <a:lnTo>
                    <a:pt x="211" y="411"/>
                  </a:lnTo>
                  <a:lnTo>
                    <a:pt x="220" y="409"/>
                  </a:lnTo>
                  <a:lnTo>
                    <a:pt x="208" y="416"/>
                  </a:lnTo>
                  <a:lnTo>
                    <a:pt x="216" y="415"/>
                  </a:lnTo>
                  <a:lnTo>
                    <a:pt x="210" y="421"/>
                  </a:lnTo>
                  <a:lnTo>
                    <a:pt x="220" y="420"/>
                  </a:lnTo>
                  <a:lnTo>
                    <a:pt x="219" y="422"/>
                  </a:lnTo>
                  <a:lnTo>
                    <a:pt x="225" y="421"/>
                  </a:lnTo>
                  <a:lnTo>
                    <a:pt x="219" y="428"/>
                  </a:lnTo>
                  <a:lnTo>
                    <a:pt x="228" y="423"/>
                  </a:lnTo>
                  <a:lnTo>
                    <a:pt x="217" y="430"/>
                  </a:lnTo>
                  <a:lnTo>
                    <a:pt x="221" y="433"/>
                  </a:lnTo>
                  <a:lnTo>
                    <a:pt x="235" y="427"/>
                  </a:lnTo>
                  <a:lnTo>
                    <a:pt x="247" y="432"/>
                  </a:lnTo>
                  <a:lnTo>
                    <a:pt x="249" y="428"/>
                  </a:lnTo>
                  <a:lnTo>
                    <a:pt x="246" y="426"/>
                  </a:lnTo>
                  <a:lnTo>
                    <a:pt x="235" y="421"/>
                  </a:lnTo>
                  <a:lnTo>
                    <a:pt x="252" y="422"/>
                  </a:lnTo>
                  <a:lnTo>
                    <a:pt x="256" y="420"/>
                  </a:lnTo>
                  <a:lnTo>
                    <a:pt x="253" y="417"/>
                  </a:lnTo>
                  <a:lnTo>
                    <a:pt x="255" y="416"/>
                  </a:lnTo>
                  <a:lnTo>
                    <a:pt x="252" y="415"/>
                  </a:lnTo>
                  <a:lnTo>
                    <a:pt x="262" y="414"/>
                  </a:lnTo>
                  <a:lnTo>
                    <a:pt x="253" y="410"/>
                  </a:lnTo>
                  <a:lnTo>
                    <a:pt x="262" y="410"/>
                  </a:lnTo>
                  <a:lnTo>
                    <a:pt x="262" y="409"/>
                  </a:lnTo>
                  <a:lnTo>
                    <a:pt x="262" y="406"/>
                  </a:lnTo>
                  <a:lnTo>
                    <a:pt x="267" y="405"/>
                  </a:lnTo>
                  <a:lnTo>
                    <a:pt x="264" y="402"/>
                  </a:lnTo>
                  <a:lnTo>
                    <a:pt x="271" y="400"/>
                  </a:lnTo>
                  <a:lnTo>
                    <a:pt x="270" y="397"/>
                  </a:lnTo>
                  <a:lnTo>
                    <a:pt x="276" y="391"/>
                  </a:lnTo>
                  <a:lnTo>
                    <a:pt x="276" y="390"/>
                  </a:lnTo>
                  <a:lnTo>
                    <a:pt x="271" y="382"/>
                  </a:lnTo>
                  <a:lnTo>
                    <a:pt x="275" y="382"/>
                  </a:lnTo>
                  <a:lnTo>
                    <a:pt x="269" y="376"/>
                  </a:lnTo>
                  <a:lnTo>
                    <a:pt x="282" y="372"/>
                  </a:lnTo>
                  <a:lnTo>
                    <a:pt x="293" y="372"/>
                  </a:lnTo>
                  <a:lnTo>
                    <a:pt x="289" y="369"/>
                  </a:lnTo>
                  <a:lnTo>
                    <a:pt x="289" y="366"/>
                  </a:lnTo>
                  <a:lnTo>
                    <a:pt x="297" y="366"/>
                  </a:lnTo>
                  <a:lnTo>
                    <a:pt x="298" y="362"/>
                  </a:lnTo>
                  <a:lnTo>
                    <a:pt x="301" y="363"/>
                  </a:lnTo>
                  <a:lnTo>
                    <a:pt x="300" y="361"/>
                  </a:lnTo>
                  <a:lnTo>
                    <a:pt x="304" y="361"/>
                  </a:lnTo>
                  <a:lnTo>
                    <a:pt x="310" y="357"/>
                  </a:lnTo>
                  <a:lnTo>
                    <a:pt x="303" y="355"/>
                  </a:lnTo>
                  <a:lnTo>
                    <a:pt x="316" y="354"/>
                  </a:lnTo>
                  <a:lnTo>
                    <a:pt x="313" y="346"/>
                  </a:lnTo>
                  <a:lnTo>
                    <a:pt x="304" y="343"/>
                  </a:lnTo>
                  <a:lnTo>
                    <a:pt x="319" y="340"/>
                  </a:lnTo>
                  <a:lnTo>
                    <a:pt x="319" y="327"/>
                  </a:lnTo>
                  <a:lnTo>
                    <a:pt x="335" y="325"/>
                  </a:lnTo>
                  <a:lnTo>
                    <a:pt x="334" y="320"/>
                  </a:lnTo>
                  <a:lnTo>
                    <a:pt x="345" y="318"/>
                  </a:lnTo>
                  <a:lnTo>
                    <a:pt x="351" y="316"/>
                  </a:lnTo>
                  <a:lnTo>
                    <a:pt x="367" y="313"/>
                  </a:lnTo>
                  <a:lnTo>
                    <a:pt x="365" y="310"/>
                  </a:lnTo>
                  <a:lnTo>
                    <a:pt x="376" y="303"/>
                  </a:lnTo>
                  <a:lnTo>
                    <a:pt x="383" y="303"/>
                  </a:lnTo>
                  <a:lnTo>
                    <a:pt x="375" y="310"/>
                  </a:lnTo>
                  <a:lnTo>
                    <a:pt x="383" y="310"/>
                  </a:lnTo>
                  <a:lnTo>
                    <a:pt x="407" y="306"/>
                  </a:lnTo>
                  <a:lnTo>
                    <a:pt x="407" y="301"/>
                  </a:lnTo>
                  <a:lnTo>
                    <a:pt x="415" y="302"/>
                  </a:lnTo>
                  <a:lnTo>
                    <a:pt x="429" y="298"/>
                  </a:lnTo>
                  <a:lnTo>
                    <a:pt x="432" y="295"/>
                  </a:lnTo>
                  <a:lnTo>
                    <a:pt x="447" y="283"/>
                  </a:lnTo>
                  <a:lnTo>
                    <a:pt x="468" y="272"/>
                  </a:lnTo>
                  <a:lnTo>
                    <a:pt x="470" y="265"/>
                  </a:lnTo>
                  <a:lnTo>
                    <a:pt x="472" y="259"/>
                  </a:lnTo>
                  <a:lnTo>
                    <a:pt x="489" y="268"/>
                  </a:lnTo>
                  <a:lnTo>
                    <a:pt x="498" y="266"/>
                  </a:lnTo>
                  <a:lnTo>
                    <a:pt x="506" y="264"/>
                  </a:lnTo>
                  <a:lnTo>
                    <a:pt x="512" y="265"/>
                  </a:lnTo>
                  <a:lnTo>
                    <a:pt x="544" y="256"/>
                  </a:lnTo>
                  <a:lnTo>
                    <a:pt x="576" y="249"/>
                  </a:lnTo>
                  <a:lnTo>
                    <a:pt x="588" y="244"/>
                  </a:lnTo>
                  <a:lnTo>
                    <a:pt x="599" y="238"/>
                  </a:lnTo>
                  <a:lnTo>
                    <a:pt x="606" y="235"/>
                  </a:lnTo>
                  <a:lnTo>
                    <a:pt x="616" y="230"/>
                  </a:lnTo>
                  <a:lnTo>
                    <a:pt x="626" y="228"/>
                  </a:lnTo>
                  <a:lnTo>
                    <a:pt x="580" y="223"/>
                  </a:lnTo>
                  <a:lnTo>
                    <a:pt x="544" y="229"/>
                  </a:lnTo>
                  <a:lnTo>
                    <a:pt x="542" y="226"/>
                  </a:lnTo>
                  <a:lnTo>
                    <a:pt x="568" y="220"/>
                  </a:lnTo>
                  <a:lnTo>
                    <a:pt x="531" y="220"/>
                  </a:lnTo>
                  <a:lnTo>
                    <a:pt x="550" y="212"/>
                  </a:lnTo>
                  <a:lnTo>
                    <a:pt x="549" y="211"/>
                  </a:lnTo>
                  <a:lnTo>
                    <a:pt x="552" y="210"/>
                  </a:lnTo>
                  <a:lnTo>
                    <a:pt x="585" y="207"/>
                  </a:lnTo>
                  <a:lnTo>
                    <a:pt x="585" y="201"/>
                  </a:lnTo>
                  <a:lnTo>
                    <a:pt x="582" y="201"/>
                  </a:lnTo>
                  <a:lnTo>
                    <a:pt x="552" y="199"/>
                  </a:lnTo>
                  <a:lnTo>
                    <a:pt x="563" y="196"/>
                  </a:lnTo>
                  <a:lnTo>
                    <a:pt x="550" y="190"/>
                  </a:lnTo>
                  <a:lnTo>
                    <a:pt x="579" y="199"/>
                  </a:lnTo>
                  <a:lnTo>
                    <a:pt x="604" y="208"/>
                  </a:lnTo>
                  <a:lnTo>
                    <a:pt x="615" y="220"/>
                  </a:lnTo>
                  <a:lnTo>
                    <a:pt x="627" y="218"/>
                  </a:lnTo>
                  <a:lnTo>
                    <a:pt x="629" y="213"/>
                  </a:lnTo>
                  <a:lnTo>
                    <a:pt x="632" y="220"/>
                  </a:lnTo>
                  <a:lnTo>
                    <a:pt x="638" y="218"/>
                  </a:lnTo>
                  <a:lnTo>
                    <a:pt x="639" y="211"/>
                  </a:lnTo>
                  <a:lnTo>
                    <a:pt x="640" y="201"/>
                  </a:lnTo>
                  <a:lnTo>
                    <a:pt x="630" y="204"/>
                  </a:lnTo>
                  <a:lnTo>
                    <a:pt x="635" y="198"/>
                  </a:lnTo>
                  <a:lnTo>
                    <a:pt x="629" y="198"/>
                  </a:lnTo>
                  <a:lnTo>
                    <a:pt x="626" y="196"/>
                  </a:lnTo>
                  <a:lnTo>
                    <a:pt x="630" y="192"/>
                  </a:lnTo>
                  <a:lnTo>
                    <a:pt x="597" y="184"/>
                  </a:lnTo>
                  <a:lnTo>
                    <a:pt x="592" y="187"/>
                  </a:lnTo>
                  <a:lnTo>
                    <a:pt x="593" y="183"/>
                  </a:lnTo>
                  <a:lnTo>
                    <a:pt x="605" y="178"/>
                  </a:lnTo>
                  <a:lnTo>
                    <a:pt x="584" y="177"/>
                  </a:lnTo>
                  <a:lnTo>
                    <a:pt x="575" y="177"/>
                  </a:lnTo>
                  <a:lnTo>
                    <a:pt x="572" y="176"/>
                  </a:lnTo>
                  <a:lnTo>
                    <a:pt x="602" y="171"/>
                  </a:lnTo>
                  <a:lnTo>
                    <a:pt x="569" y="170"/>
                  </a:lnTo>
                  <a:lnTo>
                    <a:pt x="568" y="172"/>
                  </a:lnTo>
                  <a:lnTo>
                    <a:pt x="569" y="170"/>
                  </a:lnTo>
                  <a:lnTo>
                    <a:pt x="578" y="166"/>
                  </a:lnTo>
                  <a:lnTo>
                    <a:pt x="574" y="164"/>
                  </a:lnTo>
                  <a:lnTo>
                    <a:pt x="597" y="165"/>
                  </a:lnTo>
                  <a:lnTo>
                    <a:pt x="604" y="160"/>
                  </a:lnTo>
                  <a:lnTo>
                    <a:pt x="602" y="157"/>
                  </a:lnTo>
                  <a:lnTo>
                    <a:pt x="612" y="160"/>
                  </a:lnTo>
                  <a:lnTo>
                    <a:pt x="627" y="158"/>
                  </a:lnTo>
                  <a:lnTo>
                    <a:pt x="638" y="162"/>
                  </a:lnTo>
                  <a:lnTo>
                    <a:pt x="620" y="162"/>
                  </a:lnTo>
                  <a:lnTo>
                    <a:pt x="647" y="166"/>
                  </a:lnTo>
                  <a:lnTo>
                    <a:pt x="669" y="160"/>
                  </a:lnTo>
                  <a:lnTo>
                    <a:pt x="671" y="156"/>
                  </a:lnTo>
                  <a:lnTo>
                    <a:pt x="652" y="156"/>
                  </a:lnTo>
                  <a:lnTo>
                    <a:pt x="651" y="158"/>
                  </a:lnTo>
                  <a:lnTo>
                    <a:pt x="645" y="151"/>
                  </a:lnTo>
                  <a:lnTo>
                    <a:pt x="652" y="144"/>
                  </a:lnTo>
                  <a:lnTo>
                    <a:pt x="690" y="147"/>
                  </a:lnTo>
                  <a:lnTo>
                    <a:pt x="687" y="141"/>
                  </a:lnTo>
                  <a:lnTo>
                    <a:pt x="671" y="140"/>
                  </a:lnTo>
                  <a:lnTo>
                    <a:pt x="669" y="134"/>
                  </a:lnTo>
                  <a:lnTo>
                    <a:pt x="654" y="133"/>
                  </a:lnTo>
                  <a:lnTo>
                    <a:pt x="670" y="130"/>
                  </a:lnTo>
                  <a:lnTo>
                    <a:pt x="654" y="127"/>
                  </a:lnTo>
                  <a:lnTo>
                    <a:pt x="656" y="123"/>
                  </a:lnTo>
                  <a:lnTo>
                    <a:pt x="689" y="132"/>
                  </a:lnTo>
                  <a:lnTo>
                    <a:pt x="687" y="118"/>
                  </a:lnTo>
                  <a:lnTo>
                    <a:pt x="662" y="118"/>
                  </a:lnTo>
                  <a:lnTo>
                    <a:pt x="690" y="115"/>
                  </a:lnTo>
                  <a:lnTo>
                    <a:pt x="675" y="114"/>
                  </a:lnTo>
                  <a:lnTo>
                    <a:pt x="665" y="111"/>
                  </a:lnTo>
                  <a:lnTo>
                    <a:pt x="662" y="110"/>
                  </a:lnTo>
                  <a:lnTo>
                    <a:pt x="653" y="105"/>
                  </a:lnTo>
                  <a:lnTo>
                    <a:pt x="675" y="103"/>
                  </a:lnTo>
                  <a:lnTo>
                    <a:pt x="713" y="103"/>
                  </a:lnTo>
                  <a:lnTo>
                    <a:pt x="712" y="94"/>
                  </a:lnTo>
                  <a:lnTo>
                    <a:pt x="690" y="93"/>
                  </a:lnTo>
                  <a:lnTo>
                    <a:pt x="680" y="88"/>
                  </a:lnTo>
                  <a:lnTo>
                    <a:pt x="706" y="90"/>
                  </a:lnTo>
                  <a:lnTo>
                    <a:pt x="680" y="84"/>
                  </a:lnTo>
                  <a:lnTo>
                    <a:pt x="674" y="90"/>
                  </a:lnTo>
                  <a:lnTo>
                    <a:pt x="668" y="86"/>
                  </a:lnTo>
                  <a:lnTo>
                    <a:pt x="678" y="73"/>
                  </a:lnTo>
                  <a:lnTo>
                    <a:pt x="699" y="67"/>
                  </a:lnTo>
                  <a:lnTo>
                    <a:pt x="708" y="62"/>
                  </a:lnTo>
                  <a:lnTo>
                    <a:pt x="700" y="62"/>
                  </a:lnTo>
                  <a:lnTo>
                    <a:pt x="711" y="52"/>
                  </a:lnTo>
                  <a:lnTo>
                    <a:pt x="728" y="52"/>
                  </a:lnTo>
                  <a:lnTo>
                    <a:pt x="729" y="46"/>
                  </a:lnTo>
                  <a:lnTo>
                    <a:pt x="699" y="52"/>
                  </a:lnTo>
                  <a:lnTo>
                    <a:pt x="695" y="49"/>
                  </a:lnTo>
                  <a:lnTo>
                    <a:pt x="723" y="45"/>
                  </a:lnTo>
                  <a:lnTo>
                    <a:pt x="753" y="42"/>
                  </a:lnTo>
                  <a:lnTo>
                    <a:pt x="698" y="40"/>
                  </a:lnTo>
                  <a:lnTo>
                    <a:pt x="773" y="36"/>
                  </a:lnTo>
                  <a:lnTo>
                    <a:pt x="771" y="33"/>
                  </a:lnTo>
                  <a:lnTo>
                    <a:pt x="807" y="27"/>
                  </a:lnTo>
                  <a:lnTo>
                    <a:pt x="760" y="22"/>
                  </a:lnTo>
                  <a:lnTo>
                    <a:pt x="735" y="26"/>
                  </a:lnTo>
                  <a:lnTo>
                    <a:pt x="707" y="28"/>
                  </a:lnTo>
                  <a:lnTo>
                    <a:pt x="706" y="26"/>
                  </a:lnTo>
                  <a:lnTo>
                    <a:pt x="654" y="40"/>
                  </a:lnTo>
                  <a:lnTo>
                    <a:pt x="674" y="31"/>
                  </a:lnTo>
                  <a:lnTo>
                    <a:pt x="684" y="21"/>
                  </a:lnTo>
                  <a:lnTo>
                    <a:pt x="665" y="20"/>
                  </a:lnTo>
                  <a:lnTo>
                    <a:pt x="658" y="25"/>
                  </a:lnTo>
                  <a:lnTo>
                    <a:pt x="622" y="30"/>
                  </a:lnTo>
                  <a:lnTo>
                    <a:pt x="641" y="25"/>
                  </a:lnTo>
                  <a:lnTo>
                    <a:pt x="646" y="21"/>
                  </a:lnTo>
                  <a:lnTo>
                    <a:pt x="556" y="25"/>
                  </a:lnTo>
                  <a:lnTo>
                    <a:pt x="582" y="19"/>
                  </a:lnTo>
                  <a:lnTo>
                    <a:pt x="635" y="19"/>
                  </a:lnTo>
                  <a:lnTo>
                    <a:pt x="695" y="14"/>
                  </a:lnTo>
                  <a:lnTo>
                    <a:pt x="652" y="9"/>
                  </a:lnTo>
                  <a:lnTo>
                    <a:pt x="654" y="7"/>
                  </a:lnTo>
                  <a:lnTo>
                    <a:pt x="532" y="9"/>
                  </a:lnTo>
                  <a:lnTo>
                    <a:pt x="549" y="8"/>
                  </a:lnTo>
                  <a:lnTo>
                    <a:pt x="642" y="4"/>
                  </a:lnTo>
                  <a:lnTo>
                    <a:pt x="605" y="0"/>
                  </a:lnTo>
                  <a:lnTo>
                    <a:pt x="489" y="2"/>
                  </a:lnTo>
                  <a:lnTo>
                    <a:pt x="497" y="4"/>
                  </a:lnTo>
                  <a:lnTo>
                    <a:pt x="488" y="7"/>
                  </a:lnTo>
                  <a:lnTo>
                    <a:pt x="484" y="8"/>
                  </a:lnTo>
                  <a:lnTo>
                    <a:pt x="455" y="6"/>
                  </a:lnTo>
                  <a:lnTo>
                    <a:pt x="414" y="4"/>
                  </a:lnTo>
                  <a:lnTo>
                    <a:pt x="421" y="8"/>
                  </a:lnTo>
                  <a:lnTo>
                    <a:pt x="391" y="7"/>
                  </a:lnTo>
                  <a:lnTo>
                    <a:pt x="443" y="9"/>
                  </a:lnTo>
                  <a:lnTo>
                    <a:pt x="470" y="14"/>
                  </a:lnTo>
                  <a:lnTo>
                    <a:pt x="446" y="10"/>
                  </a:lnTo>
                  <a:lnTo>
                    <a:pt x="446" y="12"/>
                  </a:lnTo>
                  <a:lnTo>
                    <a:pt x="408" y="10"/>
                  </a:lnTo>
                  <a:lnTo>
                    <a:pt x="424" y="18"/>
                  </a:lnTo>
                  <a:lnTo>
                    <a:pt x="411" y="16"/>
                  </a:lnTo>
                  <a:lnTo>
                    <a:pt x="409" y="20"/>
                  </a:lnTo>
                  <a:lnTo>
                    <a:pt x="407" y="22"/>
                  </a:lnTo>
                  <a:lnTo>
                    <a:pt x="340" y="14"/>
                  </a:lnTo>
                  <a:lnTo>
                    <a:pt x="335" y="22"/>
                  </a:lnTo>
                  <a:lnTo>
                    <a:pt x="336" y="25"/>
                  </a:lnTo>
                  <a:lnTo>
                    <a:pt x="305" y="21"/>
                  </a:lnTo>
                  <a:lnTo>
                    <a:pt x="291" y="27"/>
                  </a:lnTo>
                  <a:lnTo>
                    <a:pt x="287" y="27"/>
                  </a:lnTo>
                  <a:lnTo>
                    <a:pt x="292" y="16"/>
                  </a:lnTo>
                  <a:lnTo>
                    <a:pt x="223" y="21"/>
                  </a:lnTo>
                  <a:lnTo>
                    <a:pt x="245" y="28"/>
                  </a:lnTo>
                  <a:lnTo>
                    <a:pt x="227" y="25"/>
                  </a:lnTo>
                  <a:lnTo>
                    <a:pt x="197" y="24"/>
                  </a:lnTo>
                  <a:lnTo>
                    <a:pt x="196" y="27"/>
                  </a:lnTo>
                  <a:lnTo>
                    <a:pt x="192" y="32"/>
                  </a:lnTo>
                  <a:lnTo>
                    <a:pt x="167" y="32"/>
                  </a:lnTo>
                  <a:lnTo>
                    <a:pt x="163" y="37"/>
                  </a:lnTo>
                  <a:lnTo>
                    <a:pt x="160" y="33"/>
                  </a:lnTo>
                  <a:lnTo>
                    <a:pt x="97" y="46"/>
                  </a:lnTo>
                  <a:lnTo>
                    <a:pt x="137" y="46"/>
                  </a:lnTo>
                  <a:lnTo>
                    <a:pt x="126" y="49"/>
                  </a:lnTo>
                  <a:lnTo>
                    <a:pt x="124" y="54"/>
                  </a:lnTo>
                  <a:lnTo>
                    <a:pt x="109" y="61"/>
                  </a:lnTo>
                  <a:lnTo>
                    <a:pt x="59" y="67"/>
                  </a:lnTo>
                  <a:lnTo>
                    <a:pt x="6" y="75"/>
                  </a:lnTo>
                  <a:lnTo>
                    <a:pt x="1" y="79"/>
                  </a:lnTo>
                  <a:lnTo>
                    <a:pt x="1" y="82"/>
                  </a:lnTo>
                  <a:lnTo>
                    <a:pt x="30" y="86"/>
                  </a:lnTo>
                  <a:lnTo>
                    <a:pt x="25" y="88"/>
                  </a:lnTo>
                  <a:lnTo>
                    <a:pt x="23" y="91"/>
                  </a:lnTo>
                  <a:lnTo>
                    <a:pt x="43" y="92"/>
                  </a:lnTo>
                  <a:lnTo>
                    <a:pt x="73" y="88"/>
                  </a:lnTo>
                  <a:lnTo>
                    <a:pt x="70" y="96"/>
                  </a:lnTo>
                  <a:lnTo>
                    <a:pt x="34" y="96"/>
                  </a:lnTo>
                  <a:lnTo>
                    <a:pt x="61" y="98"/>
                  </a:lnTo>
                  <a:lnTo>
                    <a:pt x="49" y="97"/>
                  </a:lnTo>
                  <a:lnTo>
                    <a:pt x="0" y="100"/>
                  </a:lnTo>
                  <a:lnTo>
                    <a:pt x="18" y="102"/>
                  </a:lnTo>
                  <a:lnTo>
                    <a:pt x="31" y="106"/>
                  </a:lnTo>
                  <a:lnTo>
                    <a:pt x="15" y="110"/>
                  </a:lnTo>
                  <a:lnTo>
                    <a:pt x="51" y="118"/>
                  </a:lnTo>
                  <a:lnTo>
                    <a:pt x="45" y="116"/>
                  </a:lnTo>
                  <a:lnTo>
                    <a:pt x="54" y="115"/>
                  </a:lnTo>
                  <a:lnTo>
                    <a:pt x="63" y="115"/>
                  </a:lnTo>
                  <a:lnTo>
                    <a:pt x="85" y="112"/>
                  </a:lnTo>
                  <a:lnTo>
                    <a:pt x="96" y="112"/>
                  </a:lnTo>
                  <a:lnTo>
                    <a:pt x="157" y="122"/>
                  </a:lnTo>
                  <a:lnTo>
                    <a:pt x="154" y="129"/>
                  </a:lnTo>
                  <a:lnTo>
                    <a:pt x="167" y="138"/>
                  </a:lnTo>
                  <a:lnTo>
                    <a:pt x="171" y="142"/>
                  </a:lnTo>
                  <a:lnTo>
                    <a:pt x="167" y="146"/>
                  </a:lnTo>
                  <a:lnTo>
                    <a:pt x="161" y="150"/>
                  </a:lnTo>
                  <a:lnTo>
                    <a:pt x="171" y="150"/>
                  </a:lnTo>
                  <a:lnTo>
                    <a:pt x="172" y="158"/>
                  </a:lnTo>
                  <a:lnTo>
                    <a:pt x="173" y="163"/>
                  </a:lnTo>
                  <a:lnTo>
                    <a:pt x="171" y="169"/>
                  </a:lnTo>
                  <a:lnTo>
                    <a:pt x="175" y="171"/>
                  </a:lnTo>
                  <a:lnTo>
                    <a:pt x="173" y="181"/>
                  </a:lnTo>
                  <a:lnTo>
                    <a:pt x="166" y="184"/>
                  </a:lnTo>
                  <a:lnTo>
                    <a:pt x="160" y="189"/>
                  </a:lnTo>
                  <a:lnTo>
                    <a:pt x="171" y="190"/>
                  </a:lnTo>
                  <a:lnTo>
                    <a:pt x="151" y="196"/>
                  </a:lnTo>
                  <a:lnTo>
                    <a:pt x="160" y="202"/>
                  </a:lnTo>
                  <a:lnTo>
                    <a:pt x="177" y="198"/>
                  </a:lnTo>
                  <a:lnTo>
                    <a:pt x="185" y="184"/>
                  </a:lnTo>
                  <a:lnTo>
                    <a:pt x="187" y="194"/>
                  </a:lnTo>
                  <a:lnTo>
                    <a:pt x="197" y="190"/>
                  </a:lnTo>
                  <a:lnTo>
                    <a:pt x="193" y="195"/>
                  </a:lnTo>
                  <a:lnTo>
                    <a:pt x="207" y="198"/>
                  </a:lnTo>
                  <a:lnTo>
                    <a:pt x="193" y="200"/>
                  </a:lnTo>
                  <a:lnTo>
                    <a:pt x="208" y="201"/>
                  </a:lnTo>
                  <a:lnTo>
                    <a:pt x="197" y="205"/>
                  </a:lnTo>
                  <a:lnTo>
                    <a:pt x="204" y="204"/>
                  </a:lnTo>
                  <a:lnTo>
                    <a:pt x="199" y="206"/>
                  </a:lnTo>
                  <a:lnTo>
                    <a:pt x="210" y="210"/>
                  </a:lnTo>
                  <a:lnTo>
                    <a:pt x="202" y="208"/>
                  </a:lnTo>
                  <a:lnTo>
                    <a:pt x="213" y="213"/>
                  </a:lnTo>
                  <a:lnTo>
                    <a:pt x="210" y="214"/>
                  </a:lnTo>
                  <a:lnTo>
                    <a:pt x="210" y="218"/>
                  </a:lnTo>
                  <a:lnTo>
                    <a:pt x="211" y="222"/>
                  </a:lnTo>
                  <a:lnTo>
                    <a:pt x="166" y="213"/>
                  </a:lnTo>
                  <a:lnTo>
                    <a:pt x="161" y="219"/>
                  </a:lnTo>
                  <a:lnTo>
                    <a:pt x="211" y="231"/>
                  </a:lnTo>
                  <a:lnTo>
                    <a:pt x="203" y="235"/>
                  </a:lnTo>
                  <a:lnTo>
                    <a:pt x="205" y="238"/>
                  </a:lnTo>
                  <a:lnTo>
                    <a:pt x="201" y="242"/>
                  </a:lnTo>
                  <a:lnTo>
                    <a:pt x="202" y="244"/>
                  </a:lnTo>
                  <a:lnTo>
                    <a:pt x="207" y="247"/>
                  </a:lnTo>
                  <a:lnTo>
                    <a:pt x="208" y="248"/>
                  </a:lnTo>
                  <a:lnTo>
                    <a:pt x="199" y="247"/>
                  </a:lnTo>
                  <a:lnTo>
                    <a:pt x="192" y="252"/>
                  </a:lnTo>
                  <a:lnTo>
                    <a:pt x="198" y="253"/>
                  </a:lnTo>
                  <a:lnTo>
                    <a:pt x="159" y="262"/>
                  </a:lnTo>
                  <a:lnTo>
                    <a:pt x="162" y="265"/>
                  </a:lnTo>
                  <a:lnTo>
                    <a:pt x="185" y="262"/>
                  </a:lnTo>
                  <a:lnTo>
                    <a:pt x="193" y="259"/>
                  </a:lnTo>
                  <a:lnTo>
                    <a:pt x="186" y="265"/>
                  </a:lnTo>
                  <a:lnTo>
                    <a:pt x="192" y="268"/>
                  </a:lnTo>
                  <a:lnTo>
                    <a:pt x="162" y="266"/>
                  </a:lnTo>
                  <a:lnTo>
                    <a:pt x="155" y="265"/>
                  </a:lnTo>
                  <a:lnTo>
                    <a:pt x="168" y="270"/>
                  </a:lnTo>
                  <a:lnTo>
                    <a:pt x="153" y="268"/>
                  </a:lnTo>
                  <a:lnTo>
                    <a:pt x="142" y="276"/>
                  </a:lnTo>
                  <a:lnTo>
                    <a:pt x="172" y="271"/>
                  </a:lnTo>
                  <a:lnTo>
                    <a:pt x="168" y="272"/>
                  </a:lnTo>
                  <a:lnTo>
                    <a:pt x="178" y="273"/>
                  </a:lnTo>
                  <a:lnTo>
                    <a:pt x="186" y="271"/>
                  </a:lnTo>
                  <a:lnTo>
                    <a:pt x="192" y="272"/>
                  </a:lnTo>
                  <a:lnTo>
                    <a:pt x="184" y="274"/>
                  </a:lnTo>
                  <a:lnTo>
                    <a:pt x="195" y="274"/>
                  </a:lnTo>
                  <a:lnTo>
                    <a:pt x="190" y="276"/>
                  </a:lnTo>
                  <a:lnTo>
                    <a:pt x="191" y="278"/>
                  </a:lnTo>
                  <a:lnTo>
                    <a:pt x="163" y="274"/>
                  </a:lnTo>
                  <a:lnTo>
                    <a:pt x="137" y="282"/>
                  </a:lnTo>
                  <a:lnTo>
                    <a:pt x="173" y="282"/>
                  </a:lnTo>
                  <a:lnTo>
                    <a:pt x="183" y="285"/>
                  </a:lnTo>
                  <a:lnTo>
                    <a:pt x="173" y="283"/>
                  </a:lnTo>
                  <a:lnTo>
                    <a:pt x="136" y="285"/>
                  </a:lnTo>
                  <a:lnTo>
                    <a:pt x="141" y="289"/>
                  </a:lnTo>
                  <a:lnTo>
                    <a:pt x="155" y="290"/>
                  </a:lnTo>
                  <a:lnTo>
                    <a:pt x="147" y="292"/>
                  </a:lnTo>
                  <a:lnTo>
                    <a:pt x="145" y="295"/>
                  </a:lnTo>
                  <a:lnTo>
                    <a:pt x="141" y="295"/>
                  </a:lnTo>
                  <a:lnTo>
                    <a:pt x="149" y="298"/>
                  </a:lnTo>
                  <a:lnTo>
                    <a:pt x="136" y="298"/>
                  </a:lnTo>
                  <a:lnTo>
                    <a:pt x="132" y="304"/>
                  </a:lnTo>
                  <a:lnTo>
                    <a:pt x="161" y="296"/>
                  </a:lnTo>
                  <a:lnTo>
                    <a:pt x="189" y="289"/>
                  </a:lnTo>
                  <a:lnTo>
                    <a:pt x="181" y="292"/>
                  </a:lnTo>
                  <a:lnTo>
                    <a:pt x="132" y="308"/>
                  </a:lnTo>
                  <a:lnTo>
                    <a:pt x="138" y="308"/>
                  </a:lnTo>
                  <a:lnTo>
                    <a:pt x="133" y="310"/>
                  </a:lnTo>
                  <a:lnTo>
                    <a:pt x="157" y="308"/>
                  </a:lnTo>
                  <a:lnTo>
                    <a:pt x="136" y="314"/>
                  </a:lnTo>
                  <a:lnTo>
                    <a:pt x="138" y="315"/>
                  </a:lnTo>
                  <a:lnTo>
                    <a:pt x="141" y="318"/>
                  </a:lnTo>
                  <a:lnTo>
                    <a:pt x="150" y="318"/>
                  </a:lnTo>
                  <a:lnTo>
                    <a:pt x="171" y="315"/>
                  </a:lnTo>
                  <a:close/>
                </a:path>
              </a:pathLst>
            </a:custGeom>
            <a:solidFill>
              <a:srgbClr val="DDCC8D"/>
            </a:solidFill>
            <a:ln w="1588">
              <a:solidFill>
                <a:srgbClr val="000000"/>
              </a:solidFill>
              <a:prstDash val="solid"/>
              <a:round/>
              <a:headEnd/>
              <a:tailEnd/>
            </a:ln>
          </p:spPr>
          <p:txBody>
            <a:bodyPr/>
            <a:lstStyle/>
            <a:p>
              <a:endParaRPr lang="en-US"/>
            </a:p>
          </p:txBody>
        </p:sp>
        <p:sp>
          <p:nvSpPr>
            <p:cNvPr id="328035" name="Freeform 355"/>
            <p:cNvSpPr>
              <a:spLocks/>
            </p:cNvSpPr>
            <p:nvPr/>
          </p:nvSpPr>
          <p:spPr bwMode="auto">
            <a:xfrm>
              <a:off x="2404" y="1170"/>
              <a:ext cx="125" cy="44"/>
            </a:xfrm>
            <a:custGeom>
              <a:avLst/>
              <a:gdLst/>
              <a:ahLst/>
              <a:cxnLst>
                <a:cxn ang="0">
                  <a:pos x="128" y="0"/>
                </a:cxn>
                <a:cxn ang="0">
                  <a:pos x="126" y="3"/>
                </a:cxn>
                <a:cxn ang="0">
                  <a:pos x="110" y="8"/>
                </a:cxn>
                <a:cxn ang="0">
                  <a:pos x="99" y="6"/>
                </a:cxn>
                <a:cxn ang="0">
                  <a:pos x="98" y="14"/>
                </a:cxn>
                <a:cxn ang="0">
                  <a:pos x="97" y="12"/>
                </a:cxn>
                <a:cxn ang="0">
                  <a:pos x="84" y="7"/>
                </a:cxn>
                <a:cxn ang="0">
                  <a:pos x="79" y="13"/>
                </a:cxn>
                <a:cxn ang="0">
                  <a:pos x="68" y="7"/>
                </a:cxn>
                <a:cxn ang="0">
                  <a:pos x="59" y="18"/>
                </a:cxn>
                <a:cxn ang="0">
                  <a:pos x="50" y="22"/>
                </a:cxn>
                <a:cxn ang="0">
                  <a:pos x="44" y="16"/>
                </a:cxn>
                <a:cxn ang="0">
                  <a:pos x="49" y="13"/>
                </a:cxn>
                <a:cxn ang="0">
                  <a:pos x="26" y="0"/>
                </a:cxn>
                <a:cxn ang="0">
                  <a:pos x="31" y="4"/>
                </a:cxn>
                <a:cxn ang="0">
                  <a:pos x="33" y="10"/>
                </a:cxn>
                <a:cxn ang="0">
                  <a:pos x="21" y="6"/>
                </a:cxn>
                <a:cxn ang="0">
                  <a:pos x="17" y="8"/>
                </a:cxn>
                <a:cxn ang="0">
                  <a:pos x="15" y="12"/>
                </a:cxn>
                <a:cxn ang="0">
                  <a:pos x="19" y="13"/>
                </a:cxn>
                <a:cxn ang="0">
                  <a:pos x="19" y="14"/>
                </a:cxn>
                <a:cxn ang="0">
                  <a:pos x="6" y="13"/>
                </a:cxn>
                <a:cxn ang="0">
                  <a:pos x="9" y="16"/>
                </a:cxn>
                <a:cxn ang="0">
                  <a:pos x="0" y="18"/>
                </a:cxn>
                <a:cxn ang="0">
                  <a:pos x="36" y="19"/>
                </a:cxn>
                <a:cxn ang="0">
                  <a:pos x="30" y="24"/>
                </a:cxn>
                <a:cxn ang="0">
                  <a:pos x="35" y="27"/>
                </a:cxn>
                <a:cxn ang="0">
                  <a:pos x="3" y="31"/>
                </a:cxn>
                <a:cxn ang="0">
                  <a:pos x="29" y="36"/>
                </a:cxn>
                <a:cxn ang="0">
                  <a:pos x="36" y="38"/>
                </a:cxn>
                <a:cxn ang="0">
                  <a:pos x="32" y="42"/>
                </a:cxn>
                <a:cxn ang="0">
                  <a:pos x="37" y="42"/>
                </a:cxn>
                <a:cxn ang="0">
                  <a:pos x="33" y="45"/>
                </a:cxn>
                <a:cxn ang="0">
                  <a:pos x="20" y="50"/>
                </a:cxn>
                <a:cxn ang="0">
                  <a:pos x="31" y="54"/>
                </a:cxn>
                <a:cxn ang="0">
                  <a:pos x="54" y="55"/>
                </a:cxn>
                <a:cxn ang="0">
                  <a:pos x="89" y="61"/>
                </a:cxn>
                <a:cxn ang="0">
                  <a:pos x="114" y="52"/>
                </a:cxn>
                <a:cxn ang="0">
                  <a:pos x="139" y="44"/>
                </a:cxn>
                <a:cxn ang="0">
                  <a:pos x="155" y="36"/>
                </a:cxn>
                <a:cxn ang="0">
                  <a:pos x="162" y="30"/>
                </a:cxn>
                <a:cxn ang="0">
                  <a:pos x="167" y="28"/>
                </a:cxn>
                <a:cxn ang="0">
                  <a:pos x="161" y="25"/>
                </a:cxn>
                <a:cxn ang="0">
                  <a:pos x="167" y="22"/>
                </a:cxn>
                <a:cxn ang="0">
                  <a:pos x="167" y="20"/>
                </a:cxn>
                <a:cxn ang="0">
                  <a:pos x="152" y="19"/>
                </a:cxn>
                <a:cxn ang="0">
                  <a:pos x="156" y="16"/>
                </a:cxn>
                <a:cxn ang="0">
                  <a:pos x="149" y="14"/>
                </a:cxn>
                <a:cxn ang="0">
                  <a:pos x="149" y="8"/>
                </a:cxn>
                <a:cxn ang="0">
                  <a:pos x="155" y="1"/>
                </a:cxn>
                <a:cxn ang="0">
                  <a:pos x="143" y="4"/>
                </a:cxn>
                <a:cxn ang="0">
                  <a:pos x="128" y="0"/>
                </a:cxn>
              </a:cxnLst>
              <a:rect l="0" t="0" r="r" b="b"/>
              <a:pathLst>
                <a:path w="167" h="61">
                  <a:moveTo>
                    <a:pt x="128" y="0"/>
                  </a:moveTo>
                  <a:lnTo>
                    <a:pt x="126" y="3"/>
                  </a:lnTo>
                  <a:lnTo>
                    <a:pt x="110" y="8"/>
                  </a:lnTo>
                  <a:lnTo>
                    <a:pt x="99" y="6"/>
                  </a:lnTo>
                  <a:lnTo>
                    <a:pt x="98" y="14"/>
                  </a:lnTo>
                  <a:lnTo>
                    <a:pt x="97" y="12"/>
                  </a:lnTo>
                  <a:lnTo>
                    <a:pt x="84" y="7"/>
                  </a:lnTo>
                  <a:lnTo>
                    <a:pt x="79" y="13"/>
                  </a:lnTo>
                  <a:lnTo>
                    <a:pt x="68" y="7"/>
                  </a:lnTo>
                  <a:lnTo>
                    <a:pt x="59" y="18"/>
                  </a:lnTo>
                  <a:lnTo>
                    <a:pt x="50" y="22"/>
                  </a:lnTo>
                  <a:lnTo>
                    <a:pt x="44" y="16"/>
                  </a:lnTo>
                  <a:lnTo>
                    <a:pt x="49" y="13"/>
                  </a:lnTo>
                  <a:lnTo>
                    <a:pt x="26" y="0"/>
                  </a:lnTo>
                  <a:lnTo>
                    <a:pt x="31" y="4"/>
                  </a:lnTo>
                  <a:lnTo>
                    <a:pt x="33" y="10"/>
                  </a:lnTo>
                  <a:lnTo>
                    <a:pt x="21" y="6"/>
                  </a:lnTo>
                  <a:lnTo>
                    <a:pt x="17" y="8"/>
                  </a:lnTo>
                  <a:lnTo>
                    <a:pt x="15" y="12"/>
                  </a:lnTo>
                  <a:lnTo>
                    <a:pt x="19" y="13"/>
                  </a:lnTo>
                  <a:lnTo>
                    <a:pt x="19" y="14"/>
                  </a:lnTo>
                  <a:lnTo>
                    <a:pt x="6" y="13"/>
                  </a:lnTo>
                  <a:lnTo>
                    <a:pt x="9" y="16"/>
                  </a:lnTo>
                  <a:lnTo>
                    <a:pt x="0" y="18"/>
                  </a:lnTo>
                  <a:lnTo>
                    <a:pt x="36" y="19"/>
                  </a:lnTo>
                  <a:lnTo>
                    <a:pt x="30" y="24"/>
                  </a:lnTo>
                  <a:lnTo>
                    <a:pt x="35" y="27"/>
                  </a:lnTo>
                  <a:lnTo>
                    <a:pt x="3" y="31"/>
                  </a:lnTo>
                  <a:lnTo>
                    <a:pt x="29" y="36"/>
                  </a:lnTo>
                  <a:lnTo>
                    <a:pt x="36" y="38"/>
                  </a:lnTo>
                  <a:lnTo>
                    <a:pt x="32" y="42"/>
                  </a:lnTo>
                  <a:lnTo>
                    <a:pt x="37" y="42"/>
                  </a:lnTo>
                  <a:lnTo>
                    <a:pt x="33" y="45"/>
                  </a:lnTo>
                  <a:lnTo>
                    <a:pt x="20" y="50"/>
                  </a:lnTo>
                  <a:lnTo>
                    <a:pt x="31" y="54"/>
                  </a:lnTo>
                  <a:lnTo>
                    <a:pt x="54" y="55"/>
                  </a:lnTo>
                  <a:lnTo>
                    <a:pt x="89" y="61"/>
                  </a:lnTo>
                  <a:lnTo>
                    <a:pt x="114" y="52"/>
                  </a:lnTo>
                  <a:lnTo>
                    <a:pt x="139" y="44"/>
                  </a:lnTo>
                  <a:lnTo>
                    <a:pt x="155" y="36"/>
                  </a:lnTo>
                  <a:lnTo>
                    <a:pt x="162" y="30"/>
                  </a:lnTo>
                  <a:lnTo>
                    <a:pt x="167" y="28"/>
                  </a:lnTo>
                  <a:lnTo>
                    <a:pt x="161" y="25"/>
                  </a:lnTo>
                  <a:lnTo>
                    <a:pt x="167" y="22"/>
                  </a:lnTo>
                  <a:lnTo>
                    <a:pt x="167" y="20"/>
                  </a:lnTo>
                  <a:lnTo>
                    <a:pt x="152" y="19"/>
                  </a:lnTo>
                  <a:lnTo>
                    <a:pt x="156" y="16"/>
                  </a:lnTo>
                  <a:lnTo>
                    <a:pt x="149" y="14"/>
                  </a:lnTo>
                  <a:lnTo>
                    <a:pt x="149" y="8"/>
                  </a:lnTo>
                  <a:lnTo>
                    <a:pt x="155" y="1"/>
                  </a:lnTo>
                  <a:lnTo>
                    <a:pt x="143" y="4"/>
                  </a:lnTo>
                  <a:lnTo>
                    <a:pt x="128" y="0"/>
                  </a:lnTo>
                  <a:close/>
                </a:path>
              </a:pathLst>
            </a:custGeom>
            <a:solidFill>
              <a:srgbClr val="DDCC8D"/>
            </a:solidFill>
            <a:ln w="1588">
              <a:solidFill>
                <a:srgbClr val="000000"/>
              </a:solidFill>
              <a:prstDash val="solid"/>
              <a:round/>
              <a:headEnd/>
              <a:tailEnd/>
            </a:ln>
          </p:spPr>
          <p:txBody>
            <a:bodyPr/>
            <a:lstStyle/>
            <a:p>
              <a:endParaRPr lang="en-US"/>
            </a:p>
          </p:txBody>
        </p:sp>
        <p:sp>
          <p:nvSpPr>
            <p:cNvPr id="328036" name="Freeform 356"/>
            <p:cNvSpPr>
              <a:spLocks/>
            </p:cNvSpPr>
            <p:nvPr/>
          </p:nvSpPr>
          <p:spPr bwMode="auto">
            <a:xfrm>
              <a:off x="2553" y="1343"/>
              <a:ext cx="54" cy="60"/>
            </a:xfrm>
            <a:custGeom>
              <a:avLst/>
              <a:gdLst/>
              <a:ahLst/>
              <a:cxnLst>
                <a:cxn ang="0">
                  <a:pos x="72" y="60"/>
                </a:cxn>
                <a:cxn ang="0">
                  <a:pos x="73" y="43"/>
                </a:cxn>
                <a:cxn ang="0">
                  <a:pos x="73" y="26"/>
                </a:cxn>
                <a:cxn ang="0">
                  <a:pos x="62" y="20"/>
                </a:cxn>
                <a:cxn ang="0">
                  <a:pos x="57" y="23"/>
                </a:cxn>
                <a:cxn ang="0">
                  <a:pos x="43" y="20"/>
                </a:cxn>
                <a:cxn ang="0">
                  <a:pos x="56" y="5"/>
                </a:cxn>
                <a:cxn ang="0">
                  <a:pos x="59" y="0"/>
                </a:cxn>
                <a:cxn ang="0">
                  <a:pos x="51" y="4"/>
                </a:cxn>
                <a:cxn ang="0">
                  <a:pos x="45" y="4"/>
                </a:cxn>
                <a:cxn ang="0">
                  <a:pos x="32" y="11"/>
                </a:cxn>
                <a:cxn ang="0">
                  <a:pos x="37" y="14"/>
                </a:cxn>
                <a:cxn ang="0">
                  <a:pos x="31" y="22"/>
                </a:cxn>
                <a:cxn ang="0">
                  <a:pos x="9" y="24"/>
                </a:cxn>
                <a:cxn ang="0">
                  <a:pos x="12" y="30"/>
                </a:cxn>
                <a:cxn ang="0">
                  <a:pos x="3" y="38"/>
                </a:cxn>
                <a:cxn ang="0">
                  <a:pos x="24" y="44"/>
                </a:cxn>
                <a:cxn ang="0">
                  <a:pos x="9" y="60"/>
                </a:cxn>
                <a:cxn ang="0">
                  <a:pos x="24" y="55"/>
                </a:cxn>
                <a:cxn ang="0">
                  <a:pos x="8" y="65"/>
                </a:cxn>
                <a:cxn ang="0">
                  <a:pos x="0" y="67"/>
                </a:cxn>
                <a:cxn ang="0">
                  <a:pos x="6" y="70"/>
                </a:cxn>
                <a:cxn ang="0">
                  <a:pos x="0" y="74"/>
                </a:cxn>
                <a:cxn ang="0">
                  <a:pos x="8" y="77"/>
                </a:cxn>
                <a:cxn ang="0">
                  <a:pos x="5" y="80"/>
                </a:cxn>
                <a:cxn ang="0">
                  <a:pos x="12" y="80"/>
                </a:cxn>
                <a:cxn ang="0">
                  <a:pos x="11" y="83"/>
                </a:cxn>
                <a:cxn ang="0">
                  <a:pos x="30" y="80"/>
                </a:cxn>
                <a:cxn ang="0">
                  <a:pos x="48" y="72"/>
                </a:cxn>
                <a:cxn ang="0">
                  <a:pos x="66" y="70"/>
                </a:cxn>
                <a:cxn ang="0">
                  <a:pos x="72" y="60"/>
                </a:cxn>
              </a:cxnLst>
              <a:rect l="0" t="0" r="r" b="b"/>
              <a:pathLst>
                <a:path w="73" h="83">
                  <a:moveTo>
                    <a:pt x="72" y="60"/>
                  </a:moveTo>
                  <a:lnTo>
                    <a:pt x="73" y="43"/>
                  </a:lnTo>
                  <a:lnTo>
                    <a:pt x="73" y="26"/>
                  </a:lnTo>
                  <a:lnTo>
                    <a:pt x="62" y="20"/>
                  </a:lnTo>
                  <a:lnTo>
                    <a:pt x="57" y="23"/>
                  </a:lnTo>
                  <a:lnTo>
                    <a:pt x="43" y="20"/>
                  </a:lnTo>
                  <a:lnTo>
                    <a:pt x="56" y="5"/>
                  </a:lnTo>
                  <a:lnTo>
                    <a:pt x="59" y="0"/>
                  </a:lnTo>
                  <a:lnTo>
                    <a:pt x="51" y="4"/>
                  </a:lnTo>
                  <a:lnTo>
                    <a:pt x="45" y="4"/>
                  </a:lnTo>
                  <a:lnTo>
                    <a:pt x="32" y="11"/>
                  </a:lnTo>
                  <a:lnTo>
                    <a:pt x="37" y="14"/>
                  </a:lnTo>
                  <a:lnTo>
                    <a:pt x="31" y="22"/>
                  </a:lnTo>
                  <a:lnTo>
                    <a:pt x="9" y="24"/>
                  </a:lnTo>
                  <a:lnTo>
                    <a:pt x="12" y="30"/>
                  </a:lnTo>
                  <a:lnTo>
                    <a:pt x="3" y="38"/>
                  </a:lnTo>
                  <a:lnTo>
                    <a:pt x="24" y="44"/>
                  </a:lnTo>
                  <a:lnTo>
                    <a:pt x="9" y="60"/>
                  </a:lnTo>
                  <a:lnTo>
                    <a:pt x="24" y="55"/>
                  </a:lnTo>
                  <a:lnTo>
                    <a:pt x="8" y="65"/>
                  </a:lnTo>
                  <a:lnTo>
                    <a:pt x="0" y="67"/>
                  </a:lnTo>
                  <a:lnTo>
                    <a:pt x="6" y="70"/>
                  </a:lnTo>
                  <a:lnTo>
                    <a:pt x="0" y="74"/>
                  </a:lnTo>
                  <a:lnTo>
                    <a:pt x="8" y="77"/>
                  </a:lnTo>
                  <a:lnTo>
                    <a:pt x="5" y="80"/>
                  </a:lnTo>
                  <a:lnTo>
                    <a:pt x="12" y="80"/>
                  </a:lnTo>
                  <a:lnTo>
                    <a:pt x="11" y="83"/>
                  </a:lnTo>
                  <a:lnTo>
                    <a:pt x="30" y="80"/>
                  </a:lnTo>
                  <a:lnTo>
                    <a:pt x="48" y="72"/>
                  </a:lnTo>
                  <a:lnTo>
                    <a:pt x="66" y="70"/>
                  </a:lnTo>
                  <a:lnTo>
                    <a:pt x="72" y="60"/>
                  </a:lnTo>
                  <a:close/>
                </a:path>
              </a:pathLst>
            </a:custGeom>
            <a:solidFill>
              <a:srgbClr val="DDCC8D"/>
            </a:solidFill>
            <a:ln w="1588">
              <a:solidFill>
                <a:srgbClr val="000000"/>
              </a:solidFill>
              <a:prstDash val="solid"/>
              <a:round/>
              <a:headEnd/>
              <a:tailEnd/>
            </a:ln>
          </p:spPr>
          <p:txBody>
            <a:bodyPr/>
            <a:lstStyle/>
            <a:p>
              <a:endParaRPr lang="en-US"/>
            </a:p>
          </p:txBody>
        </p:sp>
        <p:sp>
          <p:nvSpPr>
            <p:cNvPr id="328037" name="Freeform 357"/>
            <p:cNvSpPr>
              <a:spLocks/>
            </p:cNvSpPr>
            <p:nvPr/>
          </p:nvSpPr>
          <p:spPr bwMode="auto">
            <a:xfrm>
              <a:off x="2611" y="1290"/>
              <a:ext cx="102" cy="138"/>
            </a:xfrm>
            <a:custGeom>
              <a:avLst/>
              <a:gdLst/>
              <a:ahLst/>
              <a:cxnLst>
                <a:cxn ang="0">
                  <a:pos x="12" y="56"/>
                </a:cxn>
                <a:cxn ang="0">
                  <a:pos x="22" y="58"/>
                </a:cxn>
                <a:cxn ang="0">
                  <a:pos x="16" y="76"/>
                </a:cxn>
                <a:cxn ang="0">
                  <a:pos x="26" y="83"/>
                </a:cxn>
                <a:cxn ang="0">
                  <a:pos x="41" y="85"/>
                </a:cxn>
                <a:cxn ang="0">
                  <a:pos x="50" y="114"/>
                </a:cxn>
                <a:cxn ang="0">
                  <a:pos x="22" y="125"/>
                </a:cxn>
                <a:cxn ang="0">
                  <a:pos x="31" y="132"/>
                </a:cxn>
                <a:cxn ang="0">
                  <a:pos x="12" y="150"/>
                </a:cxn>
                <a:cxn ang="0">
                  <a:pos x="37" y="157"/>
                </a:cxn>
                <a:cxn ang="0">
                  <a:pos x="50" y="158"/>
                </a:cxn>
                <a:cxn ang="0">
                  <a:pos x="18" y="174"/>
                </a:cxn>
                <a:cxn ang="0">
                  <a:pos x="7" y="187"/>
                </a:cxn>
                <a:cxn ang="0">
                  <a:pos x="34" y="184"/>
                </a:cxn>
                <a:cxn ang="0">
                  <a:pos x="55" y="175"/>
                </a:cxn>
                <a:cxn ang="0">
                  <a:pos x="106" y="173"/>
                </a:cxn>
                <a:cxn ang="0">
                  <a:pos x="112" y="156"/>
                </a:cxn>
                <a:cxn ang="0">
                  <a:pos x="133" y="134"/>
                </a:cxn>
                <a:cxn ang="0">
                  <a:pos x="106" y="127"/>
                </a:cxn>
                <a:cxn ang="0">
                  <a:pos x="94" y="107"/>
                </a:cxn>
                <a:cxn ang="0">
                  <a:pos x="98" y="100"/>
                </a:cxn>
                <a:cxn ang="0">
                  <a:pos x="66" y="59"/>
                </a:cxn>
                <a:cxn ang="0">
                  <a:pos x="56" y="52"/>
                </a:cxn>
                <a:cxn ang="0">
                  <a:pos x="53" y="47"/>
                </a:cxn>
                <a:cxn ang="0">
                  <a:pos x="37" y="22"/>
                </a:cxn>
                <a:cxn ang="0">
                  <a:pos x="36" y="17"/>
                </a:cxn>
                <a:cxn ang="0">
                  <a:pos x="23" y="0"/>
                </a:cxn>
                <a:cxn ang="0">
                  <a:pos x="14" y="14"/>
                </a:cxn>
                <a:cxn ang="0">
                  <a:pos x="7" y="23"/>
                </a:cxn>
                <a:cxn ang="0">
                  <a:pos x="7" y="30"/>
                </a:cxn>
                <a:cxn ang="0">
                  <a:pos x="4" y="42"/>
                </a:cxn>
                <a:cxn ang="0">
                  <a:pos x="12" y="41"/>
                </a:cxn>
                <a:cxn ang="0">
                  <a:pos x="2" y="72"/>
                </a:cxn>
              </a:cxnLst>
              <a:rect l="0" t="0" r="r" b="b"/>
              <a:pathLst>
                <a:path w="133" h="187">
                  <a:moveTo>
                    <a:pt x="2" y="72"/>
                  </a:moveTo>
                  <a:lnTo>
                    <a:pt x="12" y="56"/>
                  </a:lnTo>
                  <a:lnTo>
                    <a:pt x="18" y="56"/>
                  </a:lnTo>
                  <a:lnTo>
                    <a:pt x="22" y="58"/>
                  </a:lnTo>
                  <a:lnTo>
                    <a:pt x="19" y="64"/>
                  </a:lnTo>
                  <a:lnTo>
                    <a:pt x="16" y="76"/>
                  </a:lnTo>
                  <a:lnTo>
                    <a:pt x="18" y="85"/>
                  </a:lnTo>
                  <a:lnTo>
                    <a:pt x="26" y="83"/>
                  </a:lnTo>
                  <a:lnTo>
                    <a:pt x="46" y="79"/>
                  </a:lnTo>
                  <a:lnTo>
                    <a:pt x="41" y="85"/>
                  </a:lnTo>
                  <a:lnTo>
                    <a:pt x="49" y="96"/>
                  </a:lnTo>
                  <a:lnTo>
                    <a:pt x="50" y="114"/>
                  </a:lnTo>
                  <a:lnTo>
                    <a:pt x="44" y="115"/>
                  </a:lnTo>
                  <a:lnTo>
                    <a:pt x="22" y="125"/>
                  </a:lnTo>
                  <a:lnTo>
                    <a:pt x="25" y="125"/>
                  </a:lnTo>
                  <a:lnTo>
                    <a:pt x="31" y="132"/>
                  </a:lnTo>
                  <a:lnTo>
                    <a:pt x="14" y="144"/>
                  </a:lnTo>
                  <a:lnTo>
                    <a:pt x="12" y="150"/>
                  </a:lnTo>
                  <a:lnTo>
                    <a:pt x="30" y="152"/>
                  </a:lnTo>
                  <a:lnTo>
                    <a:pt x="37" y="157"/>
                  </a:lnTo>
                  <a:lnTo>
                    <a:pt x="59" y="151"/>
                  </a:lnTo>
                  <a:lnTo>
                    <a:pt x="50" y="158"/>
                  </a:lnTo>
                  <a:lnTo>
                    <a:pt x="35" y="162"/>
                  </a:lnTo>
                  <a:lnTo>
                    <a:pt x="18" y="174"/>
                  </a:lnTo>
                  <a:lnTo>
                    <a:pt x="0" y="186"/>
                  </a:lnTo>
                  <a:lnTo>
                    <a:pt x="7" y="187"/>
                  </a:lnTo>
                  <a:lnTo>
                    <a:pt x="11" y="186"/>
                  </a:lnTo>
                  <a:lnTo>
                    <a:pt x="34" y="184"/>
                  </a:lnTo>
                  <a:lnTo>
                    <a:pt x="40" y="178"/>
                  </a:lnTo>
                  <a:lnTo>
                    <a:pt x="55" y="175"/>
                  </a:lnTo>
                  <a:lnTo>
                    <a:pt x="76" y="173"/>
                  </a:lnTo>
                  <a:lnTo>
                    <a:pt x="106" y="173"/>
                  </a:lnTo>
                  <a:lnTo>
                    <a:pt x="126" y="160"/>
                  </a:lnTo>
                  <a:lnTo>
                    <a:pt x="112" y="156"/>
                  </a:lnTo>
                  <a:lnTo>
                    <a:pt x="116" y="150"/>
                  </a:lnTo>
                  <a:lnTo>
                    <a:pt x="133" y="134"/>
                  </a:lnTo>
                  <a:lnTo>
                    <a:pt x="127" y="126"/>
                  </a:lnTo>
                  <a:lnTo>
                    <a:pt x="106" y="127"/>
                  </a:lnTo>
                  <a:lnTo>
                    <a:pt x="108" y="121"/>
                  </a:lnTo>
                  <a:lnTo>
                    <a:pt x="94" y="107"/>
                  </a:lnTo>
                  <a:lnTo>
                    <a:pt x="100" y="108"/>
                  </a:lnTo>
                  <a:lnTo>
                    <a:pt x="98" y="100"/>
                  </a:lnTo>
                  <a:lnTo>
                    <a:pt x="85" y="88"/>
                  </a:lnTo>
                  <a:lnTo>
                    <a:pt x="66" y="59"/>
                  </a:lnTo>
                  <a:lnTo>
                    <a:pt x="42" y="56"/>
                  </a:lnTo>
                  <a:lnTo>
                    <a:pt x="56" y="52"/>
                  </a:lnTo>
                  <a:lnTo>
                    <a:pt x="48" y="48"/>
                  </a:lnTo>
                  <a:lnTo>
                    <a:pt x="53" y="47"/>
                  </a:lnTo>
                  <a:lnTo>
                    <a:pt x="72" y="23"/>
                  </a:lnTo>
                  <a:lnTo>
                    <a:pt x="37" y="22"/>
                  </a:lnTo>
                  <a:lnTo>
                    <a:pt x="31" y="20"/>
                  </a:lnTo>
                  <a:lnTo>
                    <a:pt x="36" y="17"/>
                  </a:lnTo>
                  <a:lnTo>
                    <a:pt x="49" y="2"/>
                  </a:lnTo>
                  <a:lnTo>
                    <a:pt x="23" y="0"/>
                  </a:lnTo>
                  <a:lnTo>
                    <a:pt x="17" y="7"/>
                  </a:lnTo>
                  <a:lnTo>
                    <a:pt x="14" y="14"/>
                  </a:lnTo>
                  <a:lnTo>
                    <a:pt x="8" y="16"/>
                  </a:lnTo>
                  <a:lnTo>
                    <a:pt x="7" y="23"/>
                  </a:lnTo>
                  <a:lnTo>
                    <a:pt x="7" y="26"/>
                  </a:lnTo>
                  <a:lnTo>
                    <a:pt x="7" y="30"/>
                  </a:lnTo>
                  <a:lnTo>
                    <a:pt x="1" y="40"/>
                  </a:lnTo>
                  <a:lnTo>
                    <a:pt x="4" y="42"/>
                  </a:lnTo>
                  <a:lnTo>
                    <a:pt x="1" y="43"/>
                  </a:lnTo>
                  <a:lnTo>
                    <a:pt x="12" y="41"/>
                  </a:lnTo>
                  <a:lnTo>
                    <a:pt x="12" y="42"/>
                  </a:lnTo>
                  <a:lnTo>
                    <a:pt x="2" y="72"/>
                  </a:lnTo>
                  <a:close/>
                </a:path>
              </a:pathLst>
            </a:custGeom>
            <a:solidFill>
              <a:srgbClr val="DDCC8D"/>
            </a:solidFill>
            <a:ln w="1588">
              <a:solidFill>
                <a:srgbClr val="000000"/>
              </a:solidFill>
              <a:prstDash val="solid"/>
              <a:round/>
              <a:headEnd/>
              <a:tailEnd/>
            </a:ln>
          </p:spPr>
          <p:txBody>
            <a:bodyPr/>
            <a:lstStyle/>
            <a:p>
              <a:endParaRPr lang="en-US"/>
            </a:p>
          </p:txBody>
        </p:sp>
        <p:sp>
          <p:nvSpPr>
            <p:cNvPr id="328038" name="Freeform 358"/>
            <p:cNvSpPr>
              <a:spLocks/>
            </p:cNvSpPr>
            <p:nvPr/>
          </p:nvSpPr>
          <p:spPr bwMode="auto">
            <a:xfrm>
              <a:off x="2585" y="1345"/>
              <a:ext cx="31" cy="17"/>
            </a:xfrm>
            <a:custGeom>
              <a:avLst/>
              <a:gdLst/>
              <a:ahLst/>
              <a:cxnLst>
                <a:cxn ang="0">
                  <a:pos x="41" y="18"/>
                </a:cxn>
                <a:cxn ang="0">
                  <a:pos x="38" y="12"/>
                </a:cxn>
                <a:cxn ang="0">
                  <a:pos x="28" y="0"/>
                </a:cxn>
                <a:cxn ang="0">
                  <a:pos x="13" y="4"/>
                </a:cxn>
                <a:cxn ang="0">
                  <a:pos x="0" y="19"/>
                </a:cxn>
                <a:cxn ang="0">
                  <a:pos x="14" y="22"/>
                </a:cxn>
                <a:cxn ang="0">
                  <a:pos x="19" y="19"/>
                </a:cxn>
                <a:cxn ang="0">
                  <a:pos x="30" y="25"/>
                </a:cxn>
                <a:cxn ang="0">
                  <a:pos x="41" y="18"/>
                </a:cxn>
              </a:cxnLst>
              <a:rect l="0" t="0" r="r" b="b"/>
              <a:pathLst>
                <a:path w="41" h="25">
                  <a:moveTo>
                    <a:pt x="41" y="18"/>
                  </a:moveTo>
                  <a:lnTo>
                    <a:pt x="38" y="12"/>
                  </a:lnTo>
                  <a:lnTo>
                    <a:pt x="28" y="0"/>
                  </a:lnTo>
                  <a:lnTo>
                    <a:pt x="13" y="4"/>
                  </a:lnTo>
                  <a:lnTo>
                    <a:pt x="0" y="19"/>
                  </a:lnTo>
                  <a:lnTo>
                    <a:pt x="14" y="22"/>
                  </a:lnTo>
                  <a:lnTo>
                    <a:pt x="19" y="19"/>
                  </a:lnTo>
                  <a:lnTo>
                    <a:pt x="30" y="25"/>
                  </a:lnTo>
                  <a:lnTo>
                    <a:pt x="41" y="18"/>
                  </a:lnTo>
                  <a:close/>
                </a:path>
              </a:pathLst>
            </a:custGeom>
            <a:solidFill>
              <a:srgbClr val="DDCC8D"/>
            </a:solidFill>
            <a:ln w="1588">
              <a:solidFill>
                <a:srgbClr val="000000"/>
              </a:solidFill>
              <a:prstDash val="solid"/>
              <a:round/>
              <a:headEnd/>
              <a:tailEnd/>
            </a:ln>
          </p:spPr>
          <p:txBody>
            <a:bodyPr/>
            <a:lstStyle/>
            <a:p>
              <a:endParaRPr lang="en-US"/>
            </a:p>
          </p:txBody>
        </p:sp>
        <p:sp>
          <p:nvSpPr>
            <p:cNvPr id="328039" name="Freeform 359"/>
            <p:cNvSpPr>
              <a:spLocks/>
            </p:cNvSpPr>
            <p:nvPr/>
          </p:nvSpPr>
          <p:spPr bwMode="auto">
            <a:xfrm>
              <a:off x="2604" y="1306"/>
              <a:ext cx="14" cy="8"/>
            </a:xfrm>
            <a:custGeom>
              <a:avLst/>
              <a:gdLst/>
              <a:ahLst/>
              <a:cxnLst>
                <a:cxn ang="0">
                  <a:pos x="10" y="1"/>
                </a:cxn>
                <a:cxn ang="0">
                  <a:pos x="5" y="0"/>
                </a:cxn>
                <a:cxn ang="0">
                  <a:pos x="0" y="3"/>
                </a:cxn>
                <a:cxn ang="0">
                  <a:pos x="16" y="9"/>
                </a:cxn>
                <a:cxn ang="0">
                  <a:pos x="18" y="6"/>
                </a:cxn>
                <a:cxn ang="0">
                  <a:pos x="10" y="1"/>
                </a:cxn>
              </a:cxnLst>
              <a:rect l="0" t="0" r="r" b="b"/>
              <a:pathLst>
                <a:path w="18" h="9">
                  <a:moveTo>
                    <a:pt x="10" y="1"/>
                  </a:moveTo>
                  <a:lnTo>
                    <a:pt x="5" y="0"/>
                  </a:lnTo>
                  <a:lnTo>
                    <a:pt x="0" y="3"/>
                  </a:lnTo>
                  <a:lnTo>
                    <a:pt x="16" y="9"/>
                  </a:lnTo>
                  <a:lnTo>
                    <a:pt x="18" y="6"/>
                  </a:lnTo>
                  <a:lnTo>
                    <a:pt x="10" y="1"/>
                  </a:lnTo>
                  <a:close/>
                </a:path>
              </a:pathLst>
            </a:custGeom>
            <a:solidFill>
              <a:srgbClr val="DDCC8D"/>
            </a:solidFill>
            <a:ln w="1588">
              <a:solidFill>
                <a:srgbClr val="000000"/>
              </a:solidFill>
              <a:prstDash val="solid"/>
              <a:round/>
              <a:headEnd/>
              <a:tailEnd/>
            </a:ln>
          </p:spPr>
          <p:txBody>
            <a:bodyPr/>
            <a:lstStyle/>
            <a:p>
              <a:endParaRPr lang="en-US"/>
            </a:p>
          </p:txBody>
        </p:sp>
        <p:sp>
          <p:nvSpPr>
            <p:cNvPr id="328040" name="Freeform 360"/>
            <p:cNvSpPr>
              <a:spLocks/>
            </p:cNvSpPr>
            <p:nvPr/>
          </p:nvSpPr>
          <p:spPr bwMode="auto">
            <a:xfrm>
              <a:off x="2601" y="1293"/>
              <a:ext cx="10" cy="9"/>
            </a:xfrm>
            <a:custGeom>
              <a:avLst/>
              <a:gdLst/>
              <a:ahLst/>
              <a:cxnLst>
                <a:cxn ang="0">
                  <a:pos x="14" y="3"/>
                </a:cxn>
                <a:cxn ang="0">
                  <a:pos x="13" y="0"/>
                </a:cxn>
                <a:cxn ang="0">
                  <a:pos x="2" y="3"/>
                </a:cxn>
                <a:cxn ang="0">
                  <a:pos x="0" y="11"/>
                </a:cxn>
                <a:cxn ang="0">
                  <a:pos x="14" y="3"/>
                </a:cxn>
              </a:cxnLst>
              <a:rect l="0" t="0" r="r" b="b"/>
              <a:pathLst>
                <a:path w="14" h="11">
                  <a:moveTo>
                    <a:pt x="14" y="3"/>
                  </a:moveTo>
                  <a:lnTo>
                    <a:pt x="13" y="0"/>
                  </a:lnTo>
                  <a:lnTo>
                    <a:pt x="2" y="3"/>
                  </a:lnTo>
                  <a:lnTo>
                    <a:pt x="0" y="11"/>
                  </a:lnTo>
                  <a:lnTo>
                    <a:pt x="14" y="3"/>
                  </a:lnTo>
                  <a:close/>
                </a:path>
              </a:pathLst>
            </a:custGeom>
            <a:solidFill>
              <a:srgbClr val="DDCC8D"/>
            </a:solidFill>
            <a:ln w="1588">
              <a:solidFill>
                <a:srgbClr val="000000"/>
              </a:solidFill>
              <a:prstDash val="solid"/>
              <a:round/>
              <a:headEnd/>
              <a:tailEnd/>
            </a:ln>
          </p:spPr>
          <p:txBody>
            <a:bodyPr/>
            <a:lstStyle/>
            <a:p>
              <a:endParaRPr lang="en-US"/>
            </a:p>
          </p:txBody>
        </p:sp>
        <p:sp>
          <p:nvSpPr>
            <p:cNvPr id="328041" name="Freeform 361"/>
            <p:cNvSpPr>
              <a:spLocks/>
            </p:cNvSpPr>
            <p:nvPr/>
          </p:nvSpPr>
          <p:spPr bwMode="auto">
            <a:xfrm>
              <a:off x="2671" y="1261"/>
              <a:ext cx="5" cy="7"/>
            </a:xfrm>
            <a:custGeom>
              <a:avLst/>
              <a:gdLst/>
              <a:ahLst/>
              <a:cxnLst>
                <a:cxn ang="0">
                  <a:pos x="2" y="0"/>
                </a:cxn>
                <a:cxn ang="0">
                  <a:pos x="1" y="4"/>
                </a:cxn>
                <a:cxn ang="0">
                  <a:pos x="0" y="7"/>
                </a:cxn>
                <a:cxn ang="0">
                  <a:pos x="2" y="11"/>
                </a:cxn>
                <a:cxn ang="0">
                  <a:pos x="7" y="1"/>
                </a:cxn>
                <a:cxn ang="0">
                  <a:pos x="2" y="0"/>
                </a:cxn>
              </a:cxnLst>
              <a:rect l="0" t="0" r="r" b="b"/>
              <a:pathLst>
                <a:path w="7" h="11">
                  <a:moveTo>
                    <a:pt x="2" y="0"/>
                  </a:moveTo>
                  <a:lnTo>
                    <a:pt x="1" y="4"/>
                  </a:lnTo>
                  <a:lnTo>
                    <a:pt x="0" y="7"/>
                  </a:lnTo>
                  <a:lnTo>
                    <a:pt x="2" y="11"/>
                  </a:lnTo>
                  <a:lnTo>
                    <a:pt x="7" y="1"/>
                  </a:lnTo>
                  <a:lnTo>
                    <a:pt x="2" y="0"/>
                  </a:lnTo>
                  <a:close/>
                </a:path>
              </a:pathLst>
            </a:custGeom>
            <a:solidFill>
              <a:srgbClr val="DDCC8D"/>
            </a:solidFill>
            <a:ln w="1588">
              <a:solidFill>
                <a:srgbClr val="000000"/>
              </a:solidFill>
              <a:prstDash val="solid"/>
              <a:round/>
              <a:headEnd/>
              <a:tailEnd/>
            </a:ln>
          </p:spPr>
          <p:txBody>
            <a:bodyPr/>
            <a:lstStyle/>
            <a:p>
              <a:endParaRPr lang="en-US"/>
            </a:p>
          </p:txBody>
        </p:sp>
        <p:sp>
          <p:nvSpPr>
            <p:cNvPr id="328042" name="Freeform 362"/>
            <p:cNvSpPr>
              <a:spLocks/>
            </p:cNvSpPr>
            <p:nvPr/>
          </p:nvSpPr>
          <p:spPr bwMode="auto">
            <a:xfrm>
              <a:off x="2610" y="1324"/>
              <a:ext cx="6" cy="3"/>
            </a:xfrm>
            <a:custGeom>
              <a:avLst/>
              <a:gdLst/>
              <a:ahLst/>
              <a:cxnLst>
                <a:cxn ang="0">
                  <a:pos x="1" y="4"/>
                </a:cxn>
                <a:cxn ang="0">
                  <a:pos x="8" y="1"/>
                </a:cxn>
                <a:cxn ang="0">
                  <a:pos x="0" y="0"/>
                </a:cxn>
                <a:cxn ang="0">
                  <a:pos x="1" y="4"/>
                </a:cxn>
              </a:cxnLst>
              <a:rect l="0" t="0" r="r" b="b"/>
              <a:pathLst>
                <a:path w="8" h="4">
                  <a:moveTo>
                    <a:pt x="1" y="4"/>
                  </a:moveTo>
                  <a:lnTo>
                    <a:pt x="8" y="1"/>
                  </a:lnTo>
                  <a:lnTo>
                    <a:pt x="0" y="0"/>
                  </a:lnTo>
                  <a:lnTo>
                    <a:pt x="1" y="4"/>
                  </a:lnTo>
                  <a:close/>
                </a:path>
              </a:pathLst>
            </a:custGeom>
            <a:solidFill>
              <a:srgbClr val="DDCC8D"/>
            </a:solidFill>
            <a:ln w="1588">
              <a:solidFill>
                <a:srgbClr val="000000"/>
              </a:solidFill>
              <a:prstDash val="solid"/>
              <a:round/>
              <a:headEnd/>
              <a:tailEnd/>
            </a:ln>
          </p:spPr>
          <p:txBody>
            <a:bodyPr/>
            <a:lstStyle/>
            <a:p>
              <a:endParaRPr lang="en-US"/>
            </a:p>
          </p:txBody>
        </p:sp>
        <p:sp>
          <p:nvSpPr>
            <p:cNvPr id="328043" name="Freeform 363"/>
            <p:cNvSpPr>
              <a:spLocks/>
            </p:cNvSpPr>
            <p:nvPr/>
          </p:nvSpPr>
          <p:spPr bwMode="auto">
            <a:xfrm>
              <a:off x="2629" y="1372"/>
              <a:ext cx="6" cy="5"/>
            </a:xfrm>
            <a:custGeom>
              <a:avLst/>
              <a:gdLst/>
              <a:ahLst/>
              <a:cxnLst>
                <a:cxn ang="0">
                  <a:pos x="6" y="5"/>
                </a:cxn>
                <a:cxn ang="0">
                  <a:pos x="1" y="0"/>
                </a:cxn>
                <a:cxn ang="0">
                  <a:pos x="0" y="6"/>
                </a:cxn>
                <a:cxn ang="0">
                  <a:pos x="6" y="5"/>
                </a:cxn>
              </a:cxnLst>
              <a:rect l="0" t="0" r="r" b="b"/>
              <a:pathLst>
                <a:path w="6" h="6">
                  <a:moveTo>
                    <a:pt x="6" y="5"/>
                  </a:moveTo>
                  <a:lnTo>
                    <a:pt x="1" y="0"/>
                  </a:lnTo>
                  <a:lnTo>
                    <a:pt x="0" y="6"/>
                  </a:lnTo>
                  <a:lnTo>
                    <a:pt x="6" y="5"/>
                  </a:lnTo>
                  <a:close/>
                </a:path>
              </a:pathLst>
            </a:custGeom>
            <a:solidFill>
              <a:srgbClr val="DDCC8D"/>
            </a:solidFill>
            <a:ln w="1588">
              <a:solidFill>
                <a:srgbClr val="000000"/>
              </a:solidFill>
              <a:prstDash val="solid"/>
              <a:round/>
              <a:headEnd/>
              <a:tailEnd/>
            </a:ln>
          </p:spPr>
          <p:txBody>
            <a:bodyPr/>
            <a:lstStyle/>
            <a:p>
              <a:endParaRPr lang="en-US"/>
            </a:p>
          </p:txBody>
        </p:sp>
        <p:sp>
          <p:nvSpPr>
            <p:cNvPr id="328044" name="Freeform 364"/>
            <p:cNvSpPr>
              <a:spLocks/>
            </p:cNvSpPr>
            <p:nvPr/>
          </p:nvSpPr>
          <p:spPr bwMode="auto">
            <a:xfrm>
              <a:off x="2710" y="1552"/>
              <a:ext cx="4" cy="4"/>
            </a:xfrm>
            <a:custGeom>
              <a:avLst/>
              <a:gdLst/>
              <a:ahLst/>
              <a:cxnLst>
                <a:cxn ang="0">
                  <a:pos x="6" y="0"/>
                </a:cxn>
                <a:cxn ang="0">
                  <a:pos x="0" y="1"/>
                </a:cxn>
                <a:cxn ang="0">
                  <a:pos x="0" y="2"/>
                </a:cxn>
                <a:cxn ang="0">
                  <a:pos x="4" y="3"/>
                </a:cxn>
                <a:cxn ang="0">
                  <a:pos x="6" y="0"/>
                </a:cxn>
              </a:cxnLst>
              <a:rect l="0" t="0" r="r" b="b"/>
              <a:pathLst>
                <a:path w="6" h="3">
                  <a:moveTo>
                    <a:pt x="6" y="0"/>
                  </a:moveTo>
                  <a:lnTo>
                    <a:pt x="0" y="1"/>
                  </a:lnTo>
                  <a:lnTo>
                    <a:pt x="0" y="2"/>
                  </a:lnTo>
                  <a:lnTo>
                    <a:pt x="4" y="3"/>
                  </a:lnTo>
                  <a:lnTo>
                    <a:pt x="6" y="0"/>
                  </a:lnTo>
                  <a:close/>
                </a:path>
              </a:pathLst>
            </a:custGeom>
            <a:solidFill>
              <a:srgbClr val="DDCC8D"/>
            </a:solidFill>
            <a:ln w="1588">
              <a:solidFill>
                <a:srgbClr val="000000"/>
              </a:solidFill>
              <a:prstDash val="solid"/>
              <a:round/>
              <a:headEnd/>
              <a:tailEnd/>
            </a:ln>
          </p:spPr>
          <p:txBody>
            <a:bodyPr/>
            <a:lstStyle/>
            <a:p>
              <a:endParaRPr lang="en-US"/>
            </a:p>
          </p:txBody>
        </p:sp>
        <p:sp>
          <p:nvSpPr>
            <p:cNvPr id="328045" name="Freeform 365"/>
            <p:cNvSpPr>
              <a:spLocks/>
            </p:cNvSpPr>
            <p:nvPr/>
          </p:nvSpPr>
          <p:spPr bwMode="auto">
            <a:xfrm>
              <a:off x="2318" y="1632"/>
              <a:ext cx="10" cy="2"/>
            </a:xfrm>
            <a:custGeom>
              <a:avLst/>
              <a:gdLst/>
              <a:ahLst/>
              <a:cxnLst>
                <a:cxn ang="0">
                  <a:pos x="4" y="3"/>
                </a:cxn>
                <a:cxn ang="0">
                  <a:pos x="0" y="0"/>
                </a:cxn>
                <a:cxn ang="0">
                  <a:pos x="15" y="2"/>
                </a:cxn>
                <a:cxn ang="0">
                  <a:pos x="4" y="3"/>
                </a:cxn>
              </a:cxnLst>
              <a:rect l="0" t="0" r="r" b="b"/>
              <a:pathLst>
                <a:path w="15" h="3">
                  <a:moveTo>
                    <a:pt x="4" y="3"/>
                  </a:moveTo>
                  <a:lnTo>
                    <a:pt x="0" y="0"/>
                  </a:lnTo>
                  <a:lnTo>
                    <a:pt x="15" y="2"/>
                  </a:lnTo>
                  <a:lnTo>
                    <a:pt x="4" y="3"/>
                  </a:lnTo>
                  <a:close/>
                </a:path>
              </a:pathLst>
            </a:custGeom>
            <a:solidFill>
              <a:srgbClr val="DDCC8D"/>
            </a:solidFill>
            <a:ln w="1588">
              <a:solidFill>
                <a:srgbClr val="000000"/>
              </a:solidFill>
              <a:prstDash val="solid"/>
              <a:round/>
              <a:headEnd/>
              <a:tailEnd/>
            </a:ln>
          </p:spPr>
          <p:txBody>
            <a:bodyPr/>
            <a:lstStyle/>
            <a:p>
              <a:endParaRPr lang="en-US"/>
            </a:p>
          </p:txBody>
        </p:sp>
        <p:sp>
          <p:nvSpPr>
            <p:cNvPr id="328046" name="Freeform 366"/>
            <p:cNvSpPr>
              <a:spLocks/>
            </p:cNvSpPr>
            <p:nvPr/>
          </p:nvSpPr>
          <p:spPr bwMode="auto">
            <a:xfrm>
              <a:off x="2279" y="1622"/>
              <a:ext cx="8" cy="2"/>
            </a:xfrm>
            <a:custGeom>
              <a:avLst/>
              <a:gdLst/>
              <a:ahLst/>
              <a:cxnLst>
                <a:cxn ang="0">
                  <a:pos x="2" y="0"/>
                </a:cxn>
                <a:cxn ang="0">
                  <a:pos x="0" y="3"/>
                </a:cxn>
                <a:cxn ang="0">
                  <a:pos x="10" y="4"/>
                </a:cxn>
                <a:cxn ang="0">
                  <a:pos x="2" y="0"/>
                </a:cxn>
              </a:cxnLst>
              <a:rect l="0" t="0" r="r" b="b"/>
              <a:pathLst>
                <a:path w="10" h="4">
                  <a:moveTo>
                    <a:pt x="2" y="0"/>
                  </a:moveTo>
                  <a:lnTo>
                    <a:pt x="0" y="3"/>
                  </a:lnTo>
                  <a:lnTo>
                    <a:pt x="10" y="4"/>
                  </a:lnTo>
                  <a:lnTo>
                    <a:pt x="2" y="0"/>
                  </a:lnTo>
                  <a:close/>
                </a:path>
              </a:pathLst>
            </a:custGeom>
            <a:solidFill>
              <a:srgbClr val="DDCC8D"/>
            </a:solidFill>
            <a:ln w="1588">
              <a:solidFill>
                <a:srgbClr val="000000"/>
              </a:solidFill>
              <a:prstDash val="solid"/>
              <a:round/>
              <a:headEnd/>
              <a:tailEnd/>
            </a:ln>
          </p:spPr>
          <p:txBody>
            <a:bodyPr/>
            <a:lstStyle/>
            <a:p>
              <a:endParaRPr lang="en-US"/>
            </a:p>
          </p:txBody>
        </p:sp>
        <p:sp>
          <p:nvSpPr>
            <p:cNvPr id="328047" name="Freeform 367"/>
            <p:cNvSpPr>
              <a:spLocks/>
            </p:cNvSpPr>
            <p:nvPr/>
          </p:nvSpPr>
          <p:spPr bwMode="auto">
            <a:xfrm>
              <a:off x="2296" y="1617"/>
              <a:ext cx="5" cy="2"/>
            </a:xfrm>
            <a:custGeom>
              <a:avLst/>
              <a:gdLst/>
              <a:ahLst/>
              <a:cxnLst>
                <a:cxn ang="0">
                  <a:pos x="6" y="3"/>
                </a:cxn>
                <a:cxn ang="0">
                  <a:pos x="0" y="3"/>
                </a:cxn>
                <a:cxn ang="0">
                  <a:pos x="1" y="0"/>
                </a:cxn>
                <a:cxn ang="0">
                  <a:pos x="6" y="3"/>
                </a:cxn>
              </a:cxnLst>
              <a:rect l="0" t="0" r="r" b="b"/>
              <a:pathLst>
                <a:path w="6" h="3">
                  <a:moveTo>
                    <a:pt x="6" y="3"/>
                  </a:moveTo>
                  <a:lnTo>
                    <a:pt x="0" y="3"/>
                  </a:lnTo>
                  <a:lnTo>
                    <a:pt x="1" y="0"/>
                  </a:lnTo>
                  <a:lnTo>
                    <a:pt x="6" y="3"/>
                  </a:lnTo>
                  <a:close/>
                </a:path>
              </a:pathLst>
            </a:custGeom>
            <a:solidFill>
              <a:srgbClr val="DDCC8D"/>
            </a:solidFill>
            <a:ln w="1588">
              <a:solidFill>
                <a:srgbClr val="000000"/>
              </a:solidFill>
              <a:prstDash val="solid"/>
              <a:round/>
              <a:headEnd/>
              <a:tailEnd/>
            </a:ln>
          </p:spPr>
          <p:txBody>
            <a:bodyPr/>
            <a:lstStyle/>
            <a:p>
              <a:endParaRPr lang="en-US"/>
            </a:p>
          </p:txBody>
        </p:sp>
        <p:sp>
          <p:nvSpPr>
            <p:cNvPr id="328048" name="Freeform 368"/>
            <p:cNvSpPr>
              <a:spLocks/>
            </p:cNvSpPr>
            <p:nvPr/>
          </p:nvSpPr>
          <p:spPr bwMode="auto">
            <a:xfrm>
              <a:off x="2553" y="1563"/>
              <a:ext cx="46" cy="85"/>
            </a:xfrm>
            <a:custGeom>
              <a:avLst/>
              <a:gdLst/>
              <a:ahLst/>
              <a:cxnLst>
                <a:cxn ang="0">
                  <a:pos x="27" y="0"/>
                </a:cxn>
                <a:cxn ang="0">
                  <a:pos x="17" y="1"/>
                </a:cxn>
                <a:cxn ang="0">
                  <a:pos x="18" y="28"/>
                </a:cxn>
                <a:cxn ang="0">
                  <a:pos x="11" y="44"/>
                </a:cxn>
                <a:cxn ang="0">
                  <a:pos x="3" y="61"/>
                </a:cxn>
                <a:cxn ang="0">
                  <a:pos x="0" y="76"/>
                </a:cxn>
                <a:cxn ang="0">
                  <a:pos x="9" y="82"/>
                </a:cxn>
                <a:cxn ang="0">
                  <a:pos x="13" y="83"/>
                </a:cxn>
                <a:cxn ang="0">
                  <a:pos x="11" y="115"/>
                </a:cxn>
                <a:cxn ang="0">
                  <a:pos x="38" y="112"/>
                </a:cxn>
                <a:cxn ang="0">
                  <a:pos x="38" y="106"/>
                </a:cxn>
                <a:cxn ang="0">
                  <a:pos x="44" y="91"/>
                </a:cxn>
                <a:cxn ang="0">
                  <a:pos x="43" y="86"/>
                </a:cxn>
                <a:cxn ang="0">
                  <a:pos x="45" y="73"/>
                </a:cxn>
                <a:cxn ang="0">
                  <a:pos x="38" y="55"/>
                </a:cxn>
                <a:cxn ang="0">
                  <a:pos x="44" y="54"/>
                </a:cxn>
                <a:cxn ang="0">
                  <a:pos x="51" y="26"/>
                </a:cxn>
                <a:cxn ang="0">
                  <a:pos x="62" y="14"/>
                </a:cxn>
                <a:cxn ang="0">
                  <a:pos x="59" y="4"/>
                </a:cxn>
                <a:cxn ang="0">
                  <a:pos x="33" y="2"/>
                </a:cxn>
                <a:cxn ang="0">
                  <a:pos x="27" y="0"/>
                </a:cxn>
              </a:cxnLst>
              <a:rect l="0" t="0" r="r" b="b"/>
              <a:pathLst>
                <a:path w="62" h="115">
                  <a:moveTo>
                    <a:pt x="27" y="0"/>
                  </a:moveTo>
                  <a:lnTo>
                    <a:pt x="17" y="1"/>
                  </a:lnTo>
                  <a:lnTo>
                    <a:pt x="18" y="28"/>
                  </a:lnTo>
                  <a:lnTo>
                    <a:pt x="11" y="44"/>
                  </a:lnTo>
                  <a:lnTo>
                    <a:pt x="3" y="61"/>
                  </a:lnTo>
                  <a:lnTo>
                    <a:pt x="0" y="76"/>
                  </a:lnTo>
                  <a:lnTo>
                    <a:pt x="9" y="82"/>
                  </a:lnTo>
                  <a:lnTo>
                    <a:pt x="13" y="83"/>
                  </a:lnTo>
                  <a:lnTo>
                    <a:pt x="11" y="115"/>
                  </a:lnTo>
                  <a:lnTo>
                    <a:pt x="38" y="112"/>
                  </a:lnTo>
                  <a:lnTo>
                    <a:pt x="38" y="106"/>
                  </a:lnTo>
                  <a:lnTo>
                    <a:pt x="44" y="91"/>
                  </a:lnTo>
                  <a:lnTo>
                    <a:pt x="43" y="86"/>
                  </a:lnTo>
                  <a:lnTo>
                    <a:pt x="45" y="73"/>
                  </a:lnTo>
                  <a:lnTo>
                    <a:pt x="38" y="55"/>
                  </a:lnTo>
                  <a:lnTo>
                    <a:pt x="44" y="54"/>
                  </a:lnTo>
                  <a:lnTo>
                    <a:pt x="51" y="26"/>
                  </a:lnTo>
                  <a:lnTo>
                    <a:pt x="62" y="14"/>
                  </a:lnTo>
                  <a:lnTo>
                    <a:pt x="59" y="4"/>
                  </a:lnTo>
                  <a:lnTo>
                    <a:pt x="33" y="2"/>
                  </a:lnTo>
                  <a:lnTo>
                    <a:pt x="27" y="0"/>
                  </a:lnTo>
                  <a:close/>
                </a:path>
              </a:pathLst>
            </a:custGeom>
            <a:solidFill>
              <a:srgbClr val="DDCC8D"/>
            </a:solidFill>
            <a:ln w="1588">
              <a:solidFill>
                <a:srgbClr val="000000"/>
              </a:solidFill>
              <a:prstDash val="solid"/>
              <a:round/>
              <a:headEnd/>
              <a:tailEnd/>
            </a:ln>
          </p:spPr>
          <p:txBody>
            <a:bodyPr/>
            <a:lstStyle/>
            <a:p>
              <a:endParaRPr lang="en-US"/>
            </a:p>
          </p:txBody>
        </p:sp>
        <p:sp>
          <p:nvSpPr>
            <p:cNvPr id="328049" name="Freeform 369"/>
            <p:cNvSpPr>
              <a:spLocks/>
            </p:cNvSpPr>
            <p:nvPr/>
          </p:nvSpPr>
          <p:spPr bwMode="auto">
            <a:xfrm>
              <a:off x="2562" y="1533"/>
              <a:ext cx="173" cy="130"/>
            </a:xfrm>
            <a:custGeom>
              <a:avLst/>
              <a:gdLst/>
              <a:ahLst/>
              <a:cxnLst>
                <a:cxn ang="0">
                  <a:pos x="47" y="44"/>
                </a:cxn>
                <a:cxn ang="0">
                  <a:pos x="21" y="42"/>
                </a:cxn>
                <a:cxn ang="0">
                  <a:pos x="15" y="40"/>
                </a:cxn>
                <a:cxn ang="0">
                  <a:pos x="5" y="41"/>
                </a:cxn>
                <a:cxn ang="0">
                  <a:pos x="5" y="34"/>
                </a:cxn>
                <a:cxn ang="0">
                  <a:pos x="2" y="29"/>
                </a:cxn>
                <a:cxn ang="0">
                  <a:pos x="2" y="27"/>
                </a:cxn>
                <a:cxn ang="0">
                  <a:pos x="0" y="22"/>
                </a:cxn>
                <a:cxn ang="0">
                  <a:pos x="0" y="12"/>
                </a:cxn>
                <a:cxn ang="0">
                  <a:pos x="29" y="0"/>
                </a:cxn>
                <a:cxn ang="0">
                  <a:pos x="51" y="4"/>
                </a:cxn>
                <a:cxn ang="0">
                  <a:pos x="73" y="5"/>
                </a:cxn>
                <a:cxn ang="0">
                  <a:pos x="93" y="5"/>
                </a:cxn>
                <a:cxn ang="0">
                  <a:pos x="115" y="6"/>
                </a:cxn>
                <a:cxn ang="0">
                  <a:pos x="137" y="8"/>
                </a:cxn>
                <a:cxn ang="0">
                  <a:pos x="145" y="15"/>
                </a:cxn>
                <a:cxn ang="0">
                  <a:pos x="197" y="27"/>
                </a:cxn>
                <a:cxn ang="0">
                  <a:pos x="197" y="28"/>
                </a:cxn>
                <a:cxn ang="0">
                  <a:pos x="201" y="29"/>
                </a:cxn>
                <a:cxn ang="0">
                  <a:pos x="229" y="30"/>
                </a:cxn>
                <a:cxn ang="0">
                  <a:pos x="224" y="46"/>
                </a:cxn>
                <a:cxn ang="0">
                  <a:pos x="205" y="57"/>
                </a:cxn>
                <a:cxn ang="0">
                  <a:pos x="185" y="68"/>
                </a:cxn>
                <a:cxn ang="0">
                  <a:pos x="174" y="84"/>
                </a:cxn>
                <a:cxn ang="0">
                  <a:pos x="163" y="100"/>
                </a:cxn>
                <a:cxn ang="0">
                  <a:pos x="170" y="118"/>
                </a:cxn>
                <a:cxn ang="0">
                  <a:pos x="155" y="136"/>
                </a:cxn>
                <a:cxn ang="0">
                  <a:pos x="150" y="142"/>
                </a:cxn>
                <a:cxn ang="0">
                  <a:pos x="134" y="152"/>
                </a:cxn>
                <a:cxn ang="0">
                  <a:pos x="125" y="160"/>
                </a:cxn>
                <a:cxn ang="0">
                  <a:pos x="103" y="164"/>
                </a:cxn>
                <a:cxn ang="0">
                  <a:pos x="80" y="166"/>
                </a:cxn>
                <a:cxn ang="0">
                  <a:pos x="66" y="176"/>
                </a:cxn>
                <a:cxn ang="0">
                  <a:pos x="65" y="176"/>
                </a:cxn>
                <a:cxn ang="0">
                  <a:pos x="53" y="174"/>
                </a:cxn>
                <a:cxn ang="0">
                  <a:pos x="48" y="158"/>
                </a:cxn>
                <a:cxn ang="0">
                  <a:pos x="32" y="152"/>
                </a:cxn>
                <a:cxn ang="0">
                  <a:pos x="26" y="152"/>
                </a:cxn>
                <a:cxn ang="0">
                  <a:pos x="26" y="146"/>
                </a:cxn>
                <a:cxn ang="0">
                  <a:pos x="32" y="131"/>
                </a:cxn>
                <a:cxn ang="0">
                  <a:pos x="31" y="126"/>
                </a:cxn>
                <a:cxn ang="0">
                  <a:pos x="33" y="113"/>
                </a:cxn>
                <a:cxn ang="0">
                  <a:pos x="26" y="95"/>
                </a:cxn>
                <a:cxn ang="0">
                  <a:pos x="32" y="94"/>
                </a:cxn>
                <a:cxn ang="0">
                  <a:pos x="41" y="66"/>
                </a:cxn>
                <a:cxn ang="0">
                  <a:pos x="50" y="54"/>
                </a:cxn>
                <a:cxn ang="0">
                  <a:pos x="47" y="44"/>
                </a:cxn>
              </a:cxnLst>
              <a:rect l="0" t="0" r="r" b="b"/>
              <a:pathLst>
                <a:path w="229" h="176">
                  <a:moveTo>
                    <a:pt x="47" y="44"/>
                  </a:moveTo>
                  <a:lnTo>
                    <a:pt x="21" y="42"/>
                  </a:lnTo>
                  <a:lnTo>
                    <a:pt x="15" y="40"/>
                  </a:lnTo>
                  <a:lnTo>
                    <a:pt x="5" y="41"/>
                  </a:lnTo>
                  <a:lnTo>
                    <a:pt x="5" y="34"/>
                  </a:lnTo>
                  <a:lnTo>
                    <a:pt x="2" y="29"/>
                  </a:lnTo>
                  <a:lnTo>
                    <a:pt x="2" y="27"/>
                  </a:lnTo>
                  <a:lnTo>
                    <a:pt x="0" y="22"/>
                  </a:lnTo>
                  <a:lnTo>
                    <a:pt x="0" y="12"/>
                  </a:lnTo>
                  <a:lnTo>
                    <a:pt x="29" y="0"/>
                  </a:lnTo>
                  <a:lnTo>
                    <a:pt x="51" y="4"/>
                  </a:lnTo>
                  <a:lnTo>
                    <a:pt x="73" y="5"/>
                  </a:lnTo>
                  <a:lnTo>
                    <a:pt x="93" y="5"/>
                  </a:lnTo>
                  <a:lnTo>
                    <a:pt x="115" y="6"/>
                  </a:lnTo>
                  <a:lnTo>
                    <a:pt x="137" y="8"/>
                  </a:lnTo>
                  <a:lnTo>
                    <a:pt x="145" y="15"/>
                  </a:lnTo>
                  <a:lnTo>
                    <a:pt x="197" y="27"/>
                  </a:lnTo>
                  <a:lnTo>
                    <a:pt x="197" y="28"/>
                  </a:lnTo>
                  <a:lnTo>
                    <a:pt x="201" y="29"/>
                  </a:lnTo>
                  <a:lnTo>
                    <a:pt x="229" y="30"/>
                  </a:lnTo>
                  <a:lnTo>
                    <a:pt x="224" y="46"/>
                  </a:lnTo>
                  <a:lnTo>
                    <a:pt x="205" y="57"/>
                  </a:lnTo>
                  <a:lnTo>
                    <a:pt x="185" y="68"/>
                  </a:lnTo>
                  <a:lnTo>
                    <a:pt x="174" y="84"/>
                  </a:lnTo>
                  <a:lnTo>
                    <a:pt x="163" y="100"/>
                  </a:lnTo>
                  <a:lnTo>
                    <a:pt x="170" y="118"/>
                  </a:lnTo>
                  <a:lnTo>
                    <a:pt x="155" y="136"/>
                  </a:lnTo>
                  <a:lnTo>
                    <a:pt x="150" y="142"/>
                  </a:lnTo>
                  <a:lnTo>
                    <a:pt x="134" y="152"/>
                  </a:lnTo>
                  <a:lnTo>
                    <a:pt x="125" y="160"/>
                  </a:lnTo>
                  <a:lnTo>
                    <a:pt x="103" y="164"/>
                  </a:lnTo>
                  <a:lnTo>
                    <a:pt x="80" y="166"/>
                  </a:lnTo>
                  <a:lnTo>
                    <a:pt x="66" y="176"/>
                  </a:lnTo>
                  <a:lnTo>
                    <a:pt x="65" y="176"/>
                  </a:lnTo>
                  <a:lnTo>
                    <a:pt x="53" y="174"/>
                  </a:lnTo>
                  <a:lnTo>
                    <a:pt x="48" y="158"/>
                  </a:lnTo>
                  <a:lnTo>
                    <a:pt x="32" y="152"/>
                  </a:lnTo>
                  <a:lnTo>
                    <a:pt x="26" y="152"/>
                  </a:lnTo>
                  <a:lnTo>
                    <a:pt x="26" y="146"/>
                  </a:lnTo>
                  <a:lnTo>
                    <a:pt x="32" y="131"/>
                  </a:lnTo>
                  <a:lnTo>
                    <a:pt x="31" y="126"/>
                  </a:lnTo>
                  <a:lnTo>
                    <a:pt x="33" y="113"/>
                  </a:lnTo>
                  <a:lnTo>
                    <a:pt x="26" y="95"/>
                  </a:lnTo>
                  <a:lnTo>
                    <a:pt x="32" y="94"/>
                  </a:lnTo>
                  <a:lnTo>
                    <a:pt x="41" y="66"/>
                  </a:lnTo>
                  <a:lnTo>
                    <a:pt x="50" y="54"/>
                  </a:lnTo>
                  <a:lnTo>
                    <a:pt x="47" y="44"/>
                  </a:lnTo>
                  <a:close/>
                </a:path>
              </a:pathLst>
            </a:custGeom>
            <a:solidFill>
              <a:srgbClr val="DDCC8D"/>
            </a:solidFill>
            <a:ln w="1588">
              <a:solidFill>
                <a:srgbClr val="000000"/>
              </a:solidFill>
              <a:prstDash val="solid"/>
              <a:round/>
              <a:headEnd/>
              <a:tailEnd/>
            </a:ln>
          </p:spPr>
          <p:txBody>
            <a:bodyPr/>
            <a:lstStyle/>
            <a:p>
              <a:endParaRPr lang="en-US"/>
            </a:p>
          </p:txBody>
        </p:sp>
        <p:sp>
          <p:nvSpPr>
            <p:cNvPr id="328050" name="Freeform 370"/>
            <p:cNvSpPr>
              <a:spLocks/>
            </p:cNvSpPr>
            <p:nvPr/>
          </p:nvSpPr>
          <p:spPr bwMode="auto">
            <a:xfrm>
              <a:off x="2724" y="1599"/>
              <a:ext cx="15" cy="10"/>
            </a:xfrm>
            <a:custGeom>
              <a:avLst/>
              <a:gdLst/>
              <a:ahLst/>
              <a:cxnLst>
                <a:cxn ang="0">
                  <a:pos x="19" y="3"/>
                </a:cxn>
                <a:cxn ang="0">
                  <a:pos x="9" y="11"/>
                </a:cxn>
                <a:cxn ang="0">
                  <a:pos x="0" y="4"/>
                </a:cxn>
                <a:cxn ang="0">
                  <a:pos x="13" y="0"/>
                </a:cxn>
                <a:cxn ang="0">
                  <a:pos x="19" y="3"/>
                </a:cxn>
              </a:cxnLst>
              <a:rect l="0" t="0" r="r" b="b"/>
              <a:pathLst>
                <a:path w="19" h="11">
                  <a:moveTo>
                    <a:pt x="19" y="3"/>
                  </a:moveTo>
                  <a:lnTo>
                    <a:pt x="9" y="11"/>
                  </a:lnTo>
                  <a:lnTo>
                    <a:pt x="0" y="4"/>
                  </a:lnTo>
                  <a:lnTo>
                    <a:pt x="13" y="0"/>
                  </a:lnTo>
                  <a:lnTo>
                    <a:pt x="19" y="3"/>
                  </a:lnTo>
                  <a:close/>
                </a:path>
              </a:pathLst>
            </a:custGeom>
            <a:solidFill>
              <a:srgbClr val="DDCC8D"/>
            </a:solidFill>
            <a:ln w="1588">
              <a:solidFill>
                <a:srgbClr val="000000"/>
              </a:solidFill>
              <a:prstDash val="solid"/>
              <a:round/>
              <a:headEnd/>
              <a:tailEnd/>
            </a:ln>
          </p:spPr>
          <p:txBody>
            <a:bodyPr/>
            <a:lstStyle/>
            <a:p>
              <a:endParaRPr lang="en-US"/>
            </a:p>
          </p:txBody>
        </p:sp>
        <p:grpSp>
          <p:nvGrpSpPr>
            <p:cNvPr id="328051" name="Group 371"/>
            <p:cNvGrpSpPr>
              <a:grpSpLocks/>
            </p:cNvGrpSpPr>
            <p:nvPr/>
          </p:nvGrpSpPr>
          <p:grpSpPr bwMode="auto">
            <a:xfrm rot="61534">
              <a:off x="550" y="955"/>
              <a:ext cx="1572" cy="1153"/>
              <a:chOff x="839" y="850"/>
              <a:chExt cx="1486" cy="1349"/>
            </a:xfrm>
          </p:grpSpPr>
          <p:sp>
            <p:nvSpPr>
              <p:cNvPr id="328052" name="Freeform 372"/>
              <p:cNvSpPr>
                <a:spLocks/>
              </p:cNvSpPr>
              <p:nvPr/>
            </p:nvSpPr>
            <p:spPr bwMode="auto">
              <a:xfrm>
                <a:off x="1960" y="2186"/>
                <a:ext cx="13" cy="13"/>
              </a:xfrm>
              <a:custGeom>
                <a:avLst/>
                <a:gdLst/>
                <a:ahLst/>
                <a:cxnLst>
                  <a:cxn ang="0">
                    <a:pos x="5" y="1"/>
                  </a:cxn>
                  <a:cxn ang="0">
                    <a:pos x="18" y="0"/>
                  </a:cxn>
                  <a:cxn ang="0">
                    <a:pos x="12" y="17"/>
                  </a:cxn>
                  <a:cxn ang="0">
                    <a:pos x="0" y="15"/>
                  </a:cxn>
                  <a:cxn ang="0">
                    <a:pos x="7" y="5"/>
                  </a:cxn>
                  <a:cxn ang="0">
                    <a:pos x="5" y="1"/>
                  </a:cxn>
                </a:cxnLst>
                <a:rect l="0" t="0" r="r" b="b"/>
                <a:pathLst>
                  <a:path w="18" h="17">
                    <a:moveTo>
                      <a:pt x="5" y="1"/>
                    </a:moveTo>
                    <a:lnTo>
                      <a:pt x="18" y="0"/>
                    </a:lnTo>
                    <a:lnTo>
                      <a:pt x="12" y="17"/>
                    </a:lnTo>
                    <a:lnTo>
                      <a:pt x="0" y="15"/>
                    </a:lnTo>
                    <a:lnTo>
                      <a:pt x="7" y="5"/>
                    </a:lnTo>
                    <a:lnTo>
                      <a:pt x="5" y="1"/>
                    </a:lnTo>
                    <a:close/>
                  </a:path>
                </a:pathLst>
              </a:custGeom>
              <a:solidFill>
                <a:srgbClr val="DDCC8D"/>
              </a:solidFill>
              <a:ln w="1588">
                <a:solidFill>
                  <a:srgbClr val="000000"/>
                </a:solidFill>
                <a:prstDash val="solid"/>
                <a:round/>
                <a:headEnd/>
                <a:tailEnd/>
              </a:ln>
            </p:spPr>
            <p:txBody>
              <a:bodyPr/>
              <a:lstStyle/>
              <a:p>
                <a:endParaRPr lang="en-US"/>
              </a:p>
            </p:txBody>
          </p:sp>
          <p:sp>
            <p:nvSpPr>
              <p:cNvPr id="328053" name="Freeform 373"/>
              <p:cNvSpPr>
                <a:spLocks/>
              </p:cNvSpPr>
              <p:nvPr/>
            </p:nvSpPr>
            <p:spPr bwMode="auto">
              <a:xfrm>
                <a:off x="1926" y="2179"/>
                <a:ext cx="7" cy="1"/>
              </a:xfrm>
              <a:custGeom>
                <a:avLst/>
                <a:gdLst/>
                <a:ahLst/>
                <a:cxnLst>
                  <a:cxn ang="0">
                    <a:pos x="9" y="2"/>
                  </a:cxn>
                  <a:cxn ang="0">
                    <a:pos x="0" y="0"/>
                  </a:cxn>
                  <a:cxn ang="0">
                    <a:pos x="9" y="2"/>
                  </a:cxn>
                </a:cxnLst>
                <a:rect l="0" t="0" r="r" b="b"/>
                <a:pathLst>
                  <a:path w="9" h="2">
                    <a:moveTo>
                      <a:pt x="9" y="2"/>
                    </a:moveTo>
                    <a:lnTo>
                      <a:pt x="0" y="0"/>
                    </a:lnTo>
                    <a:lnTo>
                      <a:pt x="9" y="2"/>
                    </a:lnTo>
                    <a:close/>
                  </a:path>
                </a:pathLst>
              </a:custGeom>
              <a:solidFill>
                <a:srgbClr val="DDCC8D"/>
              </a:solidFill>
              <a:ln w="1588">
                <a:solidFill>
                  <a:srgbClr val="000000"/>
                </a:solidFill>
                <a:prstDash val="solid"/>
                <a:round/>
                <a:headEnd/>
                <a:tailEnd/>
              </a:ln>
            </p:spPr>
            <p:txBody>
              <a:bodyPr/>
              <a:lstStyle/>
              <a:p>
                <a:endParaRPr lang="en-US"/>
              </a:p>
            </p:txBody>
          </p:sp>
          <p:sp>
            <p:nvSpPr>
              <p:cNvPr id="328054" name="Freeform 374"/>
              <p:cNvSpPr>
                <a:spLocks/>
              </p:cNvSpPr>
              <p:nvPr/>
            </p:nvSpPr>
            <p:spPr bwMode="auto">
              <a:xfrm>
                <a:off x="1646" y="1937"/>
                <a:ext cx="149" cy="65"/>
              </a:xfrm>
              <a:custGeom>
                <a:avLst/>
                <a:gdLst/>
                <a:ahLst/>
                <a:cxnLst>
                  <a:cxn ang="0">
                    <a:pos x="147" y="31"/>
                  </a:cxn>
                  <a:cxn ang="0">
                    <a:pos x="149" y="32"/>
                  </a:cxn>
                  <a:cxn ang="0">
                    <a:pos x="128" y="23"/>
                  </a:cxn>
                  <a:cxn ang="0">
                    <a:pos x="107" y="12"/>
                  </a:cxn>
                  <a:cxn ang="0">
                    <a:pos x="91" y="5"/>
                  </a:cxn>
                  <a:cxn ang="0">
                    <a:pos x="77" y="1"/>
                  </a:cxn>
                  <a:cxn ang="0">
                    <a:pos x="69" y="0"/>
                  </a:cxn>
                  <a:cxn ang="0">
                    <a:pos x="45" y="6"/>
                  </a:cxn>
                  <a:cxn ang="0">
                    <a:pos x="20" y="11"/>
                  </a:cxn>
                  <a:cxn ang="0">
                    <a:pos x="11" y="25"/>
                  </a:cxn>
                  <a:cxn ang="0">
                    <a:pos x="0" y="31"/>
                  </a:cxn>
                  <a:cxn ang="0">
                    <a:pos x="7" y="29"/>
                  </a:cxn>
                  <a:cxn ang="0">
                    <a:pos x="24" y="22"/>
                  </a:cxn>
                  <a:cxn ang="0">
                    <a:pos x="39" y="14"/>
                  </a:cxn>
                  <a:cxn ang="0">
                    <a:pos x="66" y="13"/>
                  </a:cxn>
                  <a:cxn ang="0">
                    <a:pos x="56" y="17"/>
                  </a:cxn>
                  <a:cxn ang="0">
                    <a:pos x="74" y="23"/>
                  </a:cxn>
                  <a:cxn ang="0">
                    <a:pos x="85" y="26"/>
                  </a:cxn>
                  <a:cxn ang="0">
                    <a:pos x="91" y="30"/>
                  </a:cxn>
                  <a:cxn ang="0">
                    <a:pos x="120" y="36"/>
                  </a:cxn>
                  <a:cxn ang="0">
                    <a:pos x="125" y="50"/>
                  </a:cxn>
                  <a:cxn ang="0">
                    <a:pos x="150" y="61"/>
                  </a:cxn>
                  <a:cxn ang="0">
                    <a:pos x="138" y="76"/>
                  </a:cxn>
                  <a:cxn ang="0">
                    <a:pos x="158" y="76"/>
                  </a:cxn>
                  <a:cxn ang="0">
                    <a:pos x="178" y="76"/>
                  </a:cxn>
                  <a:cxn ang="0">
                    <a:pos x="194" y="72"/>
                  </a:cxn>
                  <a:cxn ang="0">
                    <a:pos x="210" y="70"/>
                  </a:cxn>
                  <a:cxn ang="0">
                    <a:pos x="196" y="62"/>
                  </a:cxn>
                  <a:cxn ang="0">
                    <a:pos x="181" y="55"/>
                  </a:cxn>
                  <a:cxn ang="0">
                    <a:pos x="180" y="48"/>
                  </a:cxn>
                  <a:cxn ang="0">
                    <a:pos x="165" y="42"/>
                  </a:cxn>
                  <a:cxn ang="0">
                    <a:pos x="151" y="37"/>
                  </a:cxn>
                  <a:cxn ang="0">
                    <a:pos x="147" y="31"/>
                  </a:cxn>
                </a:cxnLst>
                <a:rect l="0" t="0" r="r" b="b"/>
                <a:pathLst>
                  <a:path w="210" h="76">
                    <a:moveTo>
                      <a:pt x="147" y="31"/>
                    </a:moveTo>
                    <a:lnTo>
                      <a:pt x="149" y="32"/>
                    </a:lnTo>
                    <a:lnTo>
                      <a:pt x="128" y="23"/>
                    </a:lnTo>
                    <a:lnTo>
                      <a:pt x="107" y="12"/>
                    </a:lnTo>
                    <a:lnTo>
                      <a:pt x="91" y="5"/>
                    </a:lnTo>
                    <a:lnTo>
                      <a:pt x="77" y="1"/>
                    </a:lnTo>
                    <a:lnTo>
                      <a:pt x="69" y="0"/>
                    </a:lnTo>
                    <a:lnTo>
                      <a:pt x="45" y="6"/>
                    </a:lnTo>
                    <a:lnTo>
                      <a:pt x="20" y="11"/>
                    </a:lnTo>
                    <a:lnTo>
                      <a:pt x="11" y="25"/>
                    </a:lnTo>
                    <a:lnTo>
                      <a:pt x="0" y="31"/>
                    </a:lnTo>
                    <a:lnTo>
                      <a:pt x="7" y="29"/>
                    </a:lnTo>
                    <a:lnTo>
                      <a:pt x="24" y="22"/>
                    </a:lnTo>
                    <a:lnTo>
                      <a:pt x="39" y="14"/>
                    </a:lnTo>
                    <a:lnTo>
                      <a:pt x="66" y="13"/>
                    </a:lnTo>
                    <a:lnTo>
                      <a:pt x="56" y="17"/>
                    </a:lnTo>
                    <a:lnTo>
                      <a:pt x="74" y="23"/>
                    </a:lnTo>
                    <a:lnTo>
                      <a:pt x="85" y="26"/>
                    </a:lnTo>
                    <a:lnTo>
                      <a:pt x="91" y="30"/>
                    </a:lnTo>
                    <a:lnTo>
                      <a:pt x="120" y="36"/>
                    </a:lnTo>
                    <a:lnTo>
                      <a:pt x="125" y="50"/>
                    </a:lnTo>
                    <a:lnTo>
                      <a:pt x="150" y="61"/>
                    </a:lnTo>
                    <a:lnTo>
                      <a:pt x="138" y="76"/>
                    </a:lnTo>
                    <a:lnTo>
                      <a:pt x="158" y="76"/>
                    </a:lnTo>
                    <a:lnTo>
                      <a:pt x="178" y="76"/>
                    </a:lnTo>
                    <a:lnTo>
                      <a:pt x="194" y="72"/>
                    </a:lnTo>
                    <a:lnTo>
                      <a:pt x="210" y="70"/>
                    </a:lnTo>
                    <a:lnTo>
                      <a:pt x="196" y="62"/>
                    </a:lnTo>
                    <a:lnTo>
                      <a:pt x="181" y="55"/>
                    </a:lnTo>
                    <a:lnTo>
                      <a:pt x="180" y="48"/>
                    </a:lnTo>
                    <a:lnTo>
                      <a:pt x="165" y="42"/>
                    </a:lnTo>
                    <a:lnTo>
                      <a:pt x="151" y="37"/>
                    </a:lnTo>
                    <a:lnTo>
                      <a:pt x="147" y="31"/>
                    </a:lnTo>
                    <a:close/>
                  </a:path>
                </a:pathLst>
              </a:custGeom>
              <a:solidFill>
                <a:srgbClr val="DDCC8D"/>
              </a:solidFill>
              <a:ln w="1588">
                <a:solidFill>
                  <a:srgbClr val="000000"/>
                </a:solidFill>
                <a:prstDash val="solid"/>
                <a:round/>
                <a:headEnd/>
                <a:tailEnd/>
              </a:ln>
            </p:spPr>
            <p:txBody>
              <a:bodyPr/>
              <a:lstStyle/>
              <a:p>
                <a:endParaRPr lang="en-US"/>
              </a:p>
            </p:txBody>
          </p:sp>
          <p:sp>
            <p:nvSpPr>
              <p:cNvPr id="328055" name="Freeform 375"/>
              <p:cNvSpPr>
                <a:spLocks/>
              </p:cNvSpPr>
              <p:nvPr/>
            </p:nvSpPr>
            <p:spPr bwMode="auto">
              <a:xfrm>
                <a:off x="1670" y="1961"/>
                <a:ext cx="7" cy="9"/>
              </a:xfrm>
              <a:custGeom>
                <a:avLst/>
                <a:gdLst/>
                <a:ahLst/>
                <a:cxnLst>
                  <a:cxn ang="0">
                    <a:pos x="0" y="9"/>
                  </a:cxn>
                  <a:cxn ang="0">
                    <a:pos x="9" y="8"/>
                  </a:cxn>
                  <a:cxn ang="0">
                    <a:pos x="2" y="0"/>
                  </a:cxn>
                  <a:cxn ang="0">
                    <a:pos x="0" y="9"/>
                  </a:cxn>
                </a:cxnLst>
                <a:rect l="0" t="0" r="r" b="b"/>
                <a:pathLst>
                  <a:path w="9" h="9">
                    <a:moveTo>
                      <a:pt x="0" y="9"/>
                    </a:moveTo>
                    <a:lnTo>
                      <a:pt x="9" y="8"/>
                    </a:lnTo>
                    <a:lnTo>
                      <a:pt x="2" y="0"/>
                    </a:lnTo>
                    <a:lnTo>
                      <a:pt x="0" y="9"/>
                    </a:lnTo>
                    <a:close/>
                  </a:path>
                </a:pathLst>
              </a:custGeom>
              <a:solidFill>
                <a:srgbClr val="DDCC8D"/>
              </a:solidFill>
              <a:ln w="1588">
                <a:solidFill>
                  <a:srgbClr val="000000"/>
                </a:solidFill>
                <a:prstDash val="solid"/>
                <a:round/>
                <a:headEnd/>
                <a:tailEnd/>
              </a:ln>
            </p:spPr>
            <p:txBody>
              <a:bodyPr/>
              <a:lstStyle/>
              <a:p>
                <a:endParaRPr lang="en-US"/>
              </a:p>
            </p:txBody>
          </p:sp>
          <p:sp>
            <p:nvSpPr>
              <p:cNvPr id="328056" name="Freeform 376"/>
              <p:cNvSpPr>
                <a:spLocks/>
              </p:cNvSpPr>
              <p:nvPr/>
            </p:nvSpPr>
            <p:spPr bwMode="auto">
              <a:xfrm>
                <a:off x="1690" y="2012"/>
                <a:ext cx="5" cy="4"/>
              </a:xfrm>
              <a:custGeom>
                <a:avLst/>
                <a:gdLst/>
                <a:ahLst/>
                <a:cxnLst>
                  <a:cxn ang="0">
                    <a:pos x="6" y="2"/>
                  </a:cxn>
                  <a:cxn ang="0">
                    <a:pos x="6" y="1"/>
                  </a:cxn>
                  <a:cxn ang="0">
                    <a:pos x="5" y="1"/>
                  </a:cxn>
                  <a:cxn ang="0">
                    <a:pos x="4" y="1"/>
                  </a:cxn>
                  <a:cxn ang="0">
                    <a:pos x="2" y="1"/>
                  </a:cxn>
                  <a:cxn ang="0">
                    <a:pos x="2" y="2"/>
                  </a:cxn>
                  <a:cxn ang="0">
                    <a:pos x="1" y="2"/>
                  </a:cxn>
                  <a:cxn ang="0">
                    <a:pos x="1" y="1"/>
                  </a:cxn>
                  <a:cxn ang="0">
                    <a:pos x="0" y="1"/>
                  </a:cxn>
                  <a:cxn ang="0">
                    <a:pos x="1" y="1"/>
                  </a:cxn>
                  <a:cxn ang="0">
                    <a:pos x="1" y="0"/>
                  </a:cxn>
                  <a:cxn ang="0">
                    <a:pos x="0" y="0"/>
                  </a:cxn>
                  <a:cxn ang="0">
                    <a:pos x="0" y="1"/>
                  </a:cxn>
                  <a:cxn ang="0">
                    <a:pos x="0" y="2"/>
                  </a:cxn>
                  <a:cxn ang="0">
                    <a:pos x="0" y="3"/>
                  </a:cxn>
                  <a:cxn ang="0">
                    <a:pos x="1" y="3"/>
                  </a:cxn>
                  <a:cxn ang="0">
                    <a:pos x="2" y="3"/>
                  </a:cxn>
                  <a:cxn ang="0">
                    <a:pos x="4" y="3"/>
                  </a:cxn>
                  <a:cxn ang="0">
                    <a:pos x="4" y="2"/>
                  </a:cxn>
                  <a:cxn ang="0">
                    <a:pos x="5" y="2"/>
                  </a:cxn>
                  <a:cxn ang="0">
                    <a:pos x="6" y="2"/>
                  </a:cxn>
                </a:cxnLst>
                <a:rect l="0" t="0" r="r" b="b"/>
                <a:pathLst>
                  <a:path w="6" h="3">
                    <a:moveTo>
                      <a:pt x="6" y="2"/>
                    </a:moveTo>
                    <a:lnTo>
                      <a:pt x="6" y="1"/>
                    </a:lnTo>
                    <a:lnTo>
                      <a:pt x="5" y="1"/>
                    </a:lnTo>
                    <a:lnTo>
                      <a:pt x="4" y="1"/>
                    </a:lnTo>
                    <a:lnTo>
                      <a:pt x="2" y="1"/>
                    </a:lnTo>
                    <a:lnTo>
                      <a:pt x="2" y="2"/>
                    </a:lnTo>
                    <a:lnTo>
                      <a:pt x="1" y="2"/>
                    </a:lnTo>
                    <a:lnTo>
                      <a:pt x="1" y="1"/>
                    </a:lnTo>
                    <a:lnTo>
                      <a:pt x="0" y="1"/>
                    </a:lnTo>
                    <a:lnTo>
                      <a:pt x="1" y="1"/>
                    </a:lnTo>
                    <a:lnTo>
                      <a:pt x="1" y="0"/>
                    </a:lnTo>
                    <a:lnTo>
                      <a:pt x="0" y="0"/>
                    </a:lnTo>
                    <a:lnTo>
                      <a:pt x="0" y="1"/>
                    </a:lnTo>
                    <a:lnTo>
                      <a:pt x="0" y="2"/>
                    </a:lnTo>
                    <a:lnTo>
                      <a:pt x="0" y="3"/>
                    </a:lnTo>
                    <a:lnTo>
                      <a:pt x="1" y="3"/>
                    </a:lnTo>
                    <a:lnTo>
                      <a:pt x="2" y="3"/>
                    </a:lnTo>
                    <a:lnTo>
                      <a:pt x="4" y="3"/>
                    </a:lnTo>
                    <a:lnTo>
                      <a:pt x="4" y="2"/>
                    </a:lnTo>
                    <a:lnTo>
                      <a:pt x="5" y="2"/>
                    </a:lnTo>
                    <a:lnTo>
                      <a:pt x="6" y="2"/>
                    </a:lnTo>
                    <a:close/>
                  </a:path>
                </a:pathLst>
              </a:custGeom>
              <a:solidFill>
                <a:srgbClr val="DDCC8D"/>
              </a:solidFill>
              <a:ln w="1588">
                <a:solidFill>
                  <a:srgbClr val="000000"/>
                </a:solidFill>
                <a:prstDash val="solid"/>
                <a:round/>
                <a:headEnd/>
                <a:tailEnd/>
              </a:ln>
            </p:spPr>
            <p:txBody>
              <a:bodyPr/>
              <a:lstStyle/>
              <a:p>
                <a:endParaRPr lang="en-US"/>
              </a:p>
            </p:txBody>
          </p:sp>
          <p:sp>
            <p:nvSpPr>
              <p:cNvPr id="328057" name="Freeform 377"/>
              <p:cNvSpPr>
                <a:spLocks/>
              </p:cNvSpPr>
              <p:nvPr/>
            </p:nvSpPr>
            <p:spPr bwMode="auto">
              <a:xfrm>
                <a:off x="1712" y="2006"/>
                <a:ext cx="2" cy="1"/>
              </a:xfrm>
              <a:custGeom>
                <a:avLst/>
                <a:gdLst/>
                <a:ahLst/>
                <a:cxnLst>
                  <a:cxn ang="0">
                    <a:pos x="4" y="1"/>
                  </a:cxn>
                  <a:cxn ang="0">
                    <a:pos x="4" y="0"/>
                  </a:cxn>
                  <a:cxn ang="0">
                    <a:pos x="3" y="0"/>
                  </a:cxn>
                  <a:cxn ang="0">
                    <a:pos x="3" y="1"/>
                  </a:cxn>
                  <a:cxn ang="0">
                    <a:pos x="1" y="1"/>
                  </a:cxn>
                  <a:cxn ang="0">
                    <a:pos x="0" y="3"/>
                  </a:cxn>
                  <a:cxn ang="0">
                    <a:pos x="1" y="3"/>
                  </a:cxn>
                  <a:cxn ang="0">
                    <a:pos x="1" y="1"/>
                  </a:cxn>
                  <a:cxn ang="0">
                    <a:pos x="3" y="1"/>
                  </a:cxn>
                  <a:cxn ang="0">
                    <a:pos x="4" y="1"/>
                  </a:cxn>
                </a:cxnLst>
                <a:rect l="0" t="0" r="r" b="b"/>
                <a:pathLst>
                  <a:path w="4" h="3">
                    <a:moveTo>
                      <a:pt x="4" y="1"/>
                    </a:moveTo>
                    <a:lnTo>
                      <a:pt x="4" y="0"/>
                    </a:lnTo>
                    <a:lnTo>
                      <a:pt x="3" y="0"/>
                    </a:lnTo>
                    <a:lnTo>
                      <a:pt x="3" y="1"/>
                    </a:lnTo>
                    <a:lnTo>
                      <a:pt x="1" y="1"/>
                    </a:lnTo>
                    <a:lnTo>
                      <a:pt x="0" y="3"/>
                    </a:lnTo>
                    <a:lnTo>
                      <a:pt x="1" y="3"/>
                    </a:lnTo>
                    <a:lnTo>
                      <a:pt x="1" y="1"/>
                    </a:lnTo>
                    <a:lnTo>
                      <a:pt x="3" y="1"/>
                    </a:lnTo>
                    <a:lnTo>
                      <a:pt x="4" y="1"/>
                    </a:lnTo>
                    <a:close/>
                  </a:path>
                </a:pathLst>
              </a:custGeom>
              <a:solidFill>
                <a:srgbClr val="DDCC8D"/>
              </a:solidFill>
              <a:ln w="1588">
                <a:solidFill>
                  <a:srgbClr val="000000"/>
                </a:solidFill>
                <a:prstDash val="solid"/>
                <a:round/>
                <a:headEnd/>
                <a:tailEnd/>
              </a:ln>
            </p:spPr>
            <p:txBody>
              <a:bodyPr/>
              <a:lstStyle/>
              <a:p>
                <a:endParaRPr lang="en-US"/>
              </a:p>
            </p:txBody>
          </p:sp>
          <p:sp>
            <p:nvSpPr>
              <p:cNvPr id="328058" name="Freeform 378"/>
              <p:cNvSpPr>
                <a:spLocks/>
              </p:cNvSpPr>
              <p:nvPr/>
            </p:nvSpPr>
            <p:spPr bwMode="auto">
              <a:xfrm>
                <a:off x="1709" y="2006"/>
                <a:ext cx="3" cy="1"/>
              </a:xfrm>
              <a:custGeom>
                <a:avLst/>
                <a:gdLst/>
                <a:ahLst/>
                <a:cxnLst>
                  <a:cxn ang="0">
                    <a:pos x="2" y="0"/>
                  </a:cxn>
                  <a:cxn ang="0">
                    <a:pos x="1" y="0"/>
                  </a:cxn>
                  <a:cxn ang="0">
                    <a:pos x="0" y="0"/>
                  </a:cxn>
                  <a:cxn ang="0">
                    <a:pos x="0" y="2"/>
                  </a:cxn>
                  <a:cxn ang="0">
                    <a:pos x="1" y="2"/>
                  </a:cxn>
                  <a:cxn ang="0">
                    <a:pos x="2" y="2"/>
                  </a:cxn>
                  <a:cxn ang="0">
                    <a:pos x="2" y="0"/>
                  </a:cxn>
                  <a:cxn ang="0">
                    <a:pos x="2" y="2"/>
                  </a:cxn>
                  <a:cxn ang="0">
                    <a:pos x="2" y="0"/>
                  </a:cxn>
                </a:cxnLst>
                <a:rect l="0" t="0" r="r" b="b"/>
                <a:pathLst>
                  <a:path w="2" h="2">
                    <a:moveTo>
                      <a:pt x="2" y="0"/>
                    </a:moveTo>
                    <a:lnTo>
                      <a:pt x="1" y="0"/>
                    </a:lnTo>
                    <a:lnTo>
                      <a:pt x="0" y="0"/>
                    </a:lnTo>
                    <a:lnTo>
                      <a:pt x="0" y="2"/>
                    </a:lnTo>
                    <a:lnTo>
                      <a:pt x="1" y="2"/>
                    </a:lnTo>
                    <a:lnTo>
                      <a:pt x="2" y="2"/>
                    </a:lnTo>
                    <a:lnTo>
                      <a:pt x="2" y="0"/>
                    </a:lnTo>
                    <a:lnTo>
                      <a:pt x="2" y="2"/>
                    </a:lnTo>
                    <a:lnTo>
                      <a:pt x="2" y="0"/>
                    </a:lnTo>
                    <a:close/>
                  </a:path>
                </a:pathLst>
              </a:custGeom>
              <a:solidFill>
                <a:srgbClr val="DDCC8D"/>
              </a:solidFill>
              <a:ln w="1588">
                <a:solidFill>
                  <a:srgbClr val="000000"/>
                </a:solidFill>
                <a:prstDash val="solid"/>
                <a:round/>
                <a:headEnd/>
                <a:tailEnd/>
              </a:ln>
            </p:spPr>
            <p:txBody>
              <a:bodyPr/>
              <a:lstStyle/>
              <a:p>
                <a:endParaRPr lang="en-US"/>
              </a:p>
            </p:txBody>
          </p:sp>
          <p:sp>
            <p:nvSpPr>
              <p:cNvPr id="328059" name="Freeform 379"/>
              <p:cNvSpPr>
                <a:spLocks/>
              </p:cNvSpPr>
              <p:nvPr/>
            </p:nvSpPr>
            <p:spPr bwMode="auto">
              <a:xfrm>
                <a:off x="1929" y="2031"/>
                <a:ext cx="1" cy="2"/>
              </a:xfrm>
              <a:custGeom>
                <a:avLst/>
                <a:gdLst/>
                <a:ahLst/>
                <a:cxnLst>
                  <a:cxn ang="0">
                    <a:pos x="4" y="0"/>
                  </a:cxn>
                  <a:cxn ang="0">
                    <a:pos x="3" y="0"/>
                  </a:cxn>
                  <a:cxn ang="0">
                    <a:pos x="1" y="0"/>
                  </a:cxn>
                  <a:cxn ang="0">
                    <a:pos x="1" y="2"/>
                  </a:cxn>
                  <a:cxn ang="0">
                    <a:pos x="0" y="2"/>
                  </a:cxn>
                  <a:cxn ang="0">
                    <a:pos x="1" y="2"/>
                  </a:cxn>
                  <a:cxn ang="0">
                    <a:pos x="3" y="2"/>
                  </a:cxn>
                  <a:cxn ang="0">
                    <a:pos x="3" y="0"/>
                  </a:cxn>
                  <a:cxn ang="0">
                    <a:pos x="4" y="0"/>
                  </a:cxn>
                </a:cxnLst>
                <a:rect l="0" t="0" r="r" b="b"/>
                <a:pathLst>
                  <a:path w="4" h="2">
                    <a:moveTo>
                      <a:pt x="4" y="0"/>
                    </a:moveTo>
                    <a:lnTo>
                      <a:pt x="3" y="0"/>
                    </a:lnTo>
                    <a:lnTo>
                      <a:pt x="1" y="0"/>
                    </a:lnTo>
                    <a:lnTo>
                      <a:pt x="1" y="2"/>
                    </a:lnTo>
                    <a:lnTo>
                      <a:pt x="0" y="2"/>
                    </a:lnTo>
                    <a:lnTo>
                      <a:pt x="1" y="2"/>
                    </a:lnTo>
                    <a:lnTo>
                      <a:pt x="3" y="2"/>
                    </a:lnTo>
                    <a:lnTo>
                      <a:pt x="3" y="0"/>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8060" name="Freeform 380"/>
              <p:cNvSpPr>
                <a:spLocks/>
              </p:cNvSpPr>
              <p:nvPr/>
            </p:nvSpPr>
            <p:spPr bwMode="auto">
              <a:xfrm>
                <a:off x="1933" y="2026"/>
                <a:ext cx="2" cy="2"/>
              </a:xfrm>
              <a:custGeom>
                <a:avLst/>
                <a:gdLst/>
                <a:ahLst/>
                <a:cxnLst>
                  <a:cxn ang="0">
                    <a:pos x="3" y="1"/>
                  </a:cxn>
                  <a:cxn ang="0">
                    <a:pos x="3" y="0"/>
                  </a:cxn>
                  <a:cxn ang="0">
                    <a:pos x="2" y="0"/>
                  </a:cxn>
                  <a:cxn ang="0">
                    <a:pos x="0" y="0"/>
                  </a:cxn>
                  <a:cxn ang="0">
                    <a:pos x="2" y="0"/>
                  </a:cxn>
                  <a:cxn ang="0">
                    <a:pos x="2" y="1"/>
                  </a:cxn>
                  <a:cxn ang="0">
                    <a:pos x="3" y="1"/>
                  </a:cxn>
                </a:cxnLst>
                <a:rect l="0" t="0" r="r" b="b"/>
                <a:pathLst>
                  <a:path w="3" h="1">
                    <a:moveTo>
                      <a:pt x="3" y="1"/>
                    </a:moveTo>
                    <a:lnTo>
                      <a:pt x="3" y="0"/>
                    </a:lnTo>
                    <a:lnTo>
                      <a:pt x="2" y="0"/>
                    </a:lnTo>
                    <a:lnTo>
                      <a:pt x="0" y="0"/>
                    </a:lnTo>
                    <a:lnTo>
                      <a:pt x="2" y="0"/>
                    </a:lnTo>
                    <a:lnTo>
                      <a:pt x="2" y="1"/>
                    </a:lnTo>
                    <a:lnTo>
                      <a:pt x="3" y="1"/>
                    </a:lnTo>
                    <a:close/>
                  </a:path>
                </a:pathLst>
              </a:custGeom>
              <a:solidFill>
                <a:srgbClr val="DDCC8D"/>
              </a:solidFill>
              <a:ln w="1588">
                <a:solidFill>
                  <a:srgbClr val="000000"/>
                </a:solidFill>
                <a:prstDash val="solid"/>
                <a:round/>
                <a:headEnd/>
                <a:tailEnd/>
              </a:ln>
            </p:spPr>
            <p:txBody>
              <a:bodyPr/>
              <a:lstStyle/>
              <a:p>
                <a:endParaRPr lang="en-US"/>
              </a:p>
            </p:txBody>
          </p:sp>
          <p:sp>
            <p:nvSpPr>
              <p:cNvPr id="328061" name="Freeform 381"/>
              <p:cNvSpPr>
                <a:spLocks/>
              </p:cNvSpPr>
              <p:nvPr/>
            </p:nvSpPr>
            <p:spPr bwMode="auto">
              <a:xfrm>
                <a:off x="1933" y="2031"/>
                <a:ext cx="2" cy="2"/>
              </a:xfrm>
              <a:custGeom>
                <a:avLst/>
                <a:gdLst/>
                <a:ahLst/>
                <a:cxnLst>
                  <a:cxn ang="0">
                    <a:pos x="3" y="0"/>
                  </a:cxn>
                  <a:cxn ang="0">
                    <a:pos x="1" y="0"/>
                  </a:cxn>
                  <a:cxn ang="0">
                    <a:pos x="0" y="0"/>
                  </a:cxn>
                  <a:cxn ang="0">
                    <a:pos x="0" y="1"/>
                  </a:cxn>
                  <a:cxn ang="0">
                    <a:pos x="0" y="0"/>
                  </a:cxn>
                  <a:cxn ang="0">
                    <a:pos x="1" y="0"/>
                  </a:cxn>
                  <a:cxn ang="0">
                    <a:pos x="3" y="0"/>
                  </a:cxn>
                </a:cxnLst>
                <a:rect l="0" t="0" r="r" b="b"/>
                <a:pathLst>
                  <a:path w="3" h="1">
                    <a:moveTo>
                      <a:pt x="3" y="0"/>
                    </a:moveTo>
                    <a:lnTo>
                      <a:pt x="1" y="0"/>
                    </a:lnTo>
                    <a:lnTo>
                      <a:pt x="0" y="0"/>
                    </a:lnTo>
                    <a:lnTo>
                      <a:pt x="0" y="1"/>
                    </a:lnTo>
                    <a:lnTo>
                      <a:pt x="0" y="0"/>
                    </a:lnTo>
                    <a:lnTo>
                      <a:pt x="1" y="0"/>
                    </a:lnTo>
                    <a:lnTo>
                      <a:pt x="3" y="0"/>
                    </a:lnTo>
                    <a:close/>
                  </a:path>
                </a:pathLst>
              </a:custGeom>
              <a:solidFill>
                <a:srgbClr val="DDCC8D"/>
              </a:solidFill>
              <a:ln w="1588">
                <a:solidFill>
                  <a:srgbClr val="000000"/>
                </a:solidFill>
                <a:prstDash val="solid"/>
                <a:round/>
                <a:headEnd/>
                <a:tailEnd/>
              </a:ln>
            </p:spPr>
            <p:txBody>
              <a:bodyPr/>
              <a:lstStyle/>
              <a:p>
                <a:endParaRPr lang="en-US"/>
              </a:p>
            </p:txBody>
          </p:sp>
          <p:sp>
            <p:nvSpPr>
              <p:cNvPr id="328062" name="Freeform 382"/>
              <p:cNvSpPr>
                <a:spLocks/>
              </p:cNvSpPr>
              <p:nvPr/>
            </p:nvSpPr>
            <p:spPr bwMode="auto">
              <a:xfrm>
                <a:off x="1928" y="2031"/>
                <a:ext cx="1" cy="2"/>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8063" name="Freeform 383"/>
              <p:cNvSpPr>
                <a:spLocks/>
              </p:cNvSpPr>
              <p:nvPr/>
            </p:nvSpPr>
            <p:spPr bwMode="auto">
              <a:xfrm>
                <a:off x="1930" y="2033"/>
                <a:ext cx="2" cy="2"/>
              </a:xfrm>
              <a:custGeom>
                <a:avLst/>
                <a:gdLst/>
                <a:ahLst/>
                <a:cxnLst>
                  <a:cxn ang="0">
                    <a:pos x="1" y="1"/>
                  </a:cxn>
                  <a:cxn ang="0">
                    <a:pos x="0" y="1"/>
                  </a:cxn>
                  <a:cxn ang="0">
                    <a:pos x="0" y="0"/>
                  </a:cxn>
                  <a:cxn ang="0">
                    <a:pos x="0" y="1"/>
                  </a:cxn>
                  <a:cxn ang="0">
                    <a:pos x="1" y="1"/>
                  </a:cxn>
                </a:cxnLst>
                <a:rect l="0" t="0" r="r" b="b"/>
                <a:pathLst>
                  <a:path w="1" h="1">
                    <a:moveTo>
                      <a:pt x="1" y="1"/>
                    </a:moveTo>
                    <a:lnTo>
                      <a:pt x="0" y="1"/>
                    </a:lnTo>
                    <a:lnTo>
                      <a:pt x="0" y="0"/>
                    </a:lnTo>
                    <a:lnTo>
                      <a:pt x="0" y="1"/>
                    </a:lnTo>
                    <a:lnTo>
                      <a:pt x="1" y="1"/>
                    </a:lnTo>
                    <a:close/>
                  </a:path>
                </a:pathLst>
              </a:custGeom>
              <a:solidFill>
                <a:srgbClr val="DDCC8D"/>
              </a:solidFill>
              <a:ln w="1588">
                <a:solidFill>
                  <a:srgbClr val="000000"/>
                </a:solidFill>
                <a:prstDash val="solid"/>
                <a:round/>
                <a:headEnd/>
                <a:tailEnd/>
              </a:ln>
            </p:spPr>
            <p:txBody>
              <a:bodyPr/>
              <a:lstStyle/>
              <a:p>
                <a:endParaRPr lang="en-US"/>
              </a:p>
            </p:txBody>
          </p:sp>
          <p:sp>
            <p:nvSpPr>
              <p:cNvPr id="328064" name="Freeform 384"/>
              <p:cNvSpPr>
                <a:spLocks/>
              </p:cNvSpPr>
              <p:nvPr/>
            </p:nvSpPr>
            <p:spPr bwMode="auto">
              <a:xfrm>
                <a:off x="1929" y="2033"/>
                <a:ext cx="1" cy="2"/>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DDCC8D"/>
              </a:solidFill>
              <a:ln w="1588">
                <a:solidFill>
                  <a:srgbClr val="000000"/>
                </a:solidFill>
                <a:prstDash val="solid"/>
                <a:round/>
                <a:headEnd/>
                <a:tailEnd/>
              </a:ln>
            </p:spPr>
            <p:txBody>
              <a:bodyPr/>
              <a:lstStyle/>
              <a:p>
                <a:endParaRPr lang="en-US"/>
              </a:p>
            </p:txBody>
          </p:sp>
          <p:sp>
            <p:nvSpPr>
              <p:cNvPr id="328065" name="Freeform 385"/>
              <p:cNvSpPr>
                <a:spLocks/>
              </p:cNvSpPr>
              <p:nvPr/>
            </p:nvSpPr>
            <p:spPr bwMode="auto">
              <a:xfrm>
                <a:off x="1825" y="2004"/>
                <a:ext cx="51" cy="44"/>
              </a:xfrm>
              <a:custGeom>
                <a:avLst/>
                <a:gdLst/>
                <a:ahLst/>
                <a:cxnLst>
                  <a:cxn ang="0">
                    <a:pos x="6" y="2"/>
                  </a:cxn>
                  <a:cxn ang="0">
                    <a:pos x="2" y="19"/>
                  </a:cxn>
                  <a:cxn ang="0">
                    <a:pos x="0" y="28"/>
                  </a:cxn>
                  <a:cxn ang="0">
                    <a:pos x="1" y="41"/>
                  </a:cxn>
                  <a:cxn ang="0">
                    <a:pos x="7" y="52"/>
                  </a:cxn>
                  <a:cxn ang="0">
                    <a:pos x="17" y="40"/>
                  </a:cxn>
                  <a:cxn ang="0">
                    <a:pos x="26" y="34"/>
                  </a:cxn>
                  <a:cxn ang="0">
                    <a:pos x="36" y="35"/>
                  </a:cxn>
                  <a:cxn ang="0">
                    <a:pos x="62" y="36"/>
                  </a:cxn>
                  <a:cxn ang="0">
                    <a:pos x="72" y="28"/>
                  </a:cxn>
                  <a:cxn ang="0">
                    <a:pos x="49" y="17"/>
                  </a:cxn>
                  <a:cxn ang="0">
                    <a:pos x="54" y="12"/>
                  </a:cxn>
                  <a:cxn ang="0">
                    <a:pos x="43" y="7"/>
                  </a:cxn>
                  <a:cxn ang="0">
                    <a:pos x="16" y="0"/>
                  </a:cxn>
                  <a:cxn ang="0">
                    <a:pos x="6" y="2"/>
                  </a:cxn>
                </a:cxnLst>
                <a:rect l="0" t="0" r="r" b="b"/>
                <a:pathLst>
                  <a:path w="72" h="52">
                    <a:moveTo>
                      <a:pt x="6" y="2"/>
                    </a:moveTo>
                    <a:lnTo>
                      <a:pt x="2" y="19"/>
                    </a:lnTo>
                    <a:lnTo>
                      <a:pt x="0" y="28"/>
                    </a:lnTo>
                    <a:lnTo>
                      <a:pt x="1" y="41"/>
                    </a:lnTo>
                    <a:lnTo>
                      <a:pt x="7" y="52"/>
                    </a:lnTo>
                    <a:lnTo>
                      <a:pt x="17" y="40"/>
                    </a:lnTo>
                    <a:lnTo>
                      <a:pt x="26" y="34"/>
                    </a:lnTo>
                    <a:lnTo>
                      <a:pt x="36" y="35"/>
                    </a:lnTo>
                    <a:lnTo>
                      <a:pt x="62" y="36"/>
                    </a:lnTo>
                    <a:lnTo>
                      <a:pt x="72" y="28"/>
                    </a:lnTo>
                    <a:lnTo>
                      <a:pt x="49" y="17"/>
                    </a:lnTo>
                    <a:lnTo>
                      <a:pt x="54" y="12"/>
                    </a:lnTo>
                    <a:lnTo>
                      <a:pt x="43" y="7"/>
                    </a:lnTo>
                    <a:lnTo>
                      <a:pt x="16" y="0"/>
                    </a:lnTo>
                    <a:lnTo>
                      <a:pt x="6" y="2"/>
                    </a:lnTo>
                    <a:close/>
                  </a:path>
                </a:pathLst>
              </a:custGeom>
              <a:solidFill>
                <a:srgbClr val="DDCC8D"/>
              </a:solidFill>
              <a:ln w="1588">
                <a:solidFill>
                  <a:srgbClr val="000000"/>
                </a:solidFill>
                <a:prstDash val="solid"/>
                <a:round/>
                <a:headEnd/>
                <a:tailEnd/>
              </a:ln>
            </p:spPr>
            <p:txBody>
              <a:bodyPr/>
              <a:lstStyle/>
              <a:p>
                <a:endParaRPr lang="en-US"/>
              </a:p>
            </p:txBody>
          </p:sp>
          <p:sp>
            <p:nvSpPr>
              <p:cNvPr id="328066" name="Freeform 386"/>
              <p:cNvSpPr>
                <a:spLocks/>
              </p:cNvSpPr>
              <p:nvPr/>
            </p:nvSpPr>
            <p:spPr bwMode="auto">
              <a:xfrm>
                <a:off x="1788" y="2004"/>
                <a:ext cx="42" cy="34"/>
              </a:xfrm>
              <a:custGeom>
                <a:avLst/>
                <a:gdLst/>
                <a:ahLst/>
                <a:cxnLst>
                  <a:cxn ang="0">
                    <a:pos x="59" y="2"/>
                  </a:cxn>
                  <a:cxn ang="0">
                    <a:pos x="55" y="19"/>
                  </a:cxn>
                  <a:cxn ang="0">
                    <a:pos x="53" y="28"/>
                  </a:cxn>
                  <a:cxn ang="0">
                    <a:pos x="54" y="41"/>
                  </a:cxn>
                  <a:cxn ang="0">
                    <a:pos x="34" y="41"/>
                  </a:cxn>
                  <a:cxn ang="0">
                    <a:pos x="12" y="40"/>
                  </a:cxn>
                  <a:cxn ang="0">
                    <a:pos x="0" y="32"/>
                  </a:cxn>
                  <a:cxn ang="0">
                    <a:pos x="11" y="29"/>
                  </a:cxn>
                  <a:cxn ang="0">
                    <a:pos x="28" y="29"/>
                  </a:cxn>
                  <a:cxn ang="0">
                    <a:pos x="43" y="30"/>
                  </a:cxn>
                  <a:cxn ang="0">
                    <a:pos x="37" y="13"/>
                  </a:cxn>
                  <a:cxn ang="0">
                    <a:pos x="28" y="5"/>
                  </a:cxn>
                  <a:cxn ang="0">
                    <a:pos x="27" y="0"/>
                  </a:cxn>
                  <a:cxn ang="0">
                    <a:pos x="47" y="1"/>
                  </a:cxn>
                  <a:cxn ang="0">
                    <a:pos x="59" y="2"/>
                  </a:cxn>
                </a:cxnLst>
                <a:rect l="0" t="0" r="r" b="b"/>
                <a:pathLst>
                  <a:path w="59" h="41">
                    <a:moveTo>
                      <a:pt x="59" y="2"/>
                    </a:moveTo>
                    <a:lnTo>
                      <a:pt x="55" y="19"/>
                    </a:lnTo>
                    <a:lnTo>
                      <a:pt x="53" y="28"/>
                    </a:lnTo>
                    <a:lnTo>
                      <a:pt x="54" y="41"/>
                    </a:lnTo>
                    <a:lnTo>
                      <a:pt x="34" y="41"/>
                    </a:lnTo>
                    <a:lnTo>
                      <a:pt x="12" y="40"/>
                    </a:lnTo>
                    <a:lnTo>
                      <a:pt x="0" y="32"/>
                    </a:lnTo>
                    <a:lnTo>
                      <a:pt x="11" y="29"/>
                    </a:lnTo>
                    <a:lnTo>
                      <a:pt x="28" y="29"/>
                    </a:lnTo>
                    <a:lnTo>
                      <a:pt x="43" y="30"/>
                    </a:lnTo>
                    <a:lnTo>
                      <a:pt x="37" y="13"/>
                    </a:lnTo>
                    <a:lnTo>
                      <a:pt x="28" y="5"/>
                    </a:lnTo>
                    <a:lnTo>
                      <a:pt x="27" y="0"/>
                    </a:lnTo>
                    <a:lnTo>
                      <a:pt x="47" y="1"/>
                    </a:lnTo>
                    <a:lnTo>
                      <a:pt x="59" y="2"/>
                    </a:lnTo>
                    <a:close/>
                  </a:path>
                </a:pathLst>
              </a:custGeom>
              <a:solidFill>
                <a:srgbClr val="DDCC8D"/>
              </a:solidFill>
              <a:ln w="1588">
                <a:solidFill>
                  <a:srgbClr val="000000"/>
                </a:solidFill>
                <a:prstDash val="solid"/>
                <a:round/>
                <a:headEnd/>
                <a:tailEnd/>
              </a:ln>
            </p:spPr>
            <p:txBody>
              <a:bodyPr/>
              <a:lstStyle/>
              <a:p>
                <a:endParaRPr lang="en-US"/>
              </a:p>
            </p:txBody>
          </p:sp>
          <p:sp>
            <p:nvSpPr>
              <p:cNvPr id="328067" name="Freeform 387"/>
              <p:cNvSpPr>
                <a:spLocks/>
              </p:cNvSpPr>
              <p:nvPr/>
            </p:nvSpPr>
            <p:spPr bwMode="auto">
              <a:xfrm>
                <a:off x="1825" y="1964"/>
                <a:ext cx="3" cy="2"/>
              </a:xfrm>
              <a:custGeom>
                <a:avLst/>
                <a:gdLst/>
                <a:ahLst/>
                <a:cxnLst>
                  <a:cxn ang="0">
                    <a:pos x="2" y="1"/>
                  </a:cxn>
                  <a:cxn ang="0">
                    <a:pos x="0" y="1"/>
                  </a:cxn>
                  <a:cxn ang="0">
                    <a:pos x="0" y="0"/>
                  </a:cxn>
                  <a:cxn ang="0">
                    <a:pos x="4" y="0"/>
                  </a:cxn>
                  <a:cxn ang="0">
                    <a:pos x="2" y="1"/>
                  </a:cxn>
                </a:cxnLst>
                <a:rect l="0" t="0" r="r" b="b"/>
                <a:pathLst>
                  <a:path w="4" h="1">
                    <a:moveTo>
                      <a:pt x="2" y="1"/>
                    </a:moveTo>
                    <a:lnTo>
                      <a:pt x="0" y="1"/>
                    </a:lnTo>
                    <a:lnTo>
                      <a:pt x="0" y="0"/>
                    </a:lnTo>
                    <a:lnTo>
                      <a:pt x="4" y="0"/>
                    </a:lnTo>
                    <a:lnTo>
                      <a:pt x="2" y="1"/>
                    </a:lnTo>
                    <a:close/>
                  </a:path>
                </a:pathLst>
              </a:custGeom>
              <a:solidFill>
                <a:srgbClr val="DDCC8D"/>
              </a:solidFill>
              <a:ln w="1588">
                <a:solidFill>
                  <a:srgbClr val="000000"/>
                </a:solidFill>
                <a:prstDash val="solid"/>
                <a:round/>
                <a:headEnd/>
                <a:tailEnd/>
              </a:ln>
            </p:spPr>
            <p:txBody>
              <a:bodyPr/>
              <a:lstStyle/>
              <a:p>
                <a:endParaRPr lang="en-US"/>
              </a:p>
            </p:txBody>
          </p:sp>
          <p:sp>
            <p:nvSpPr>
              <p:cNvPr id="328068" name="Freeform 388"/>
              <p:cNvSpPr>
                <a:spLocks/>
              </p:cNvSpPr>
              <p:nvPr/>
            </p:nvSpPr>
            <p:spPr bwMode="auto">
              <a:xfrm>
                <a:off x="1832" y="1964"/>
                <a:ext cx="3" cy="2"/>
              </a:xfrm>
              <a:custGeom>
                <a:avLst/>
                <a:gdLst/>
                <a:ahLst/>
                <a:cxnLst>
                  <a:cxn ang="0">
                    <a:pos x="3" y="1"/>
                  </a:cxn>
                  <a:cxn ang="0">
                    <a:pos x="0" y="0"/>
                  </a:cxn>
                  <a:cxn ang="0">
                    <a:pos x="3" y="1"/>
                  </a:cxn>
                </a:cxnLst>
                <a:rect l="0" t="0" r="r" b="b"/>
                <a:pathLst>
                  <a:path w="3" h="1">
                    <a:moveTo>
                      <a:pt x="3" y="1"/>
                    </a:moveTo>
                    <a:lnTo>
                      <a:pt x="0" y="0"/>
                    </a:lnTo>
                    <a:lnTo>
                      <a:pt x="3" y="1"/>
                    </a:lnTo>
                    <a:close/>
                  </a:path>
                </a:pathLst>
              </a:custGeom>
              <a:solidFill>
                <a:srgbClr val="DDCC8D"/>
              </a:solidFill>
              <a:ln w="1588">
                <a:solidFill>
                  <a:srgbClr val="000000"/>
                </a:solidFill>
                <a:prstDash val="solid"/>
                <a:round/>
                <a:headEnd/>
                <a:tailEnd/>
              </a:ln>
            </p:spPr>
            <p:txBody>
              <a:bodyPr/>
              <a:lstStyle/>
              <a:p>
                <a:endParaRPr lang="en-US"/>
              </a:p>
            </p:txBody>
          </p:sp>
          <p:sp>
            <p:nvSpPr>
              <p:cNvPr id="328069" name="Freeform 389"/>
              <p:cNvSpPr>
                <a:spLocks/>
              </p:cNvSpPr>
              <p:nvPr/>
            </p:nvSpPr>
            <p:spPr bwMode="auto">
              <a:xfrm>
                <a:off x="1976" y="2119"/>
                <a:ext cx="1" cy="7"/>
              </a:xfrm>
              <a:custGeom>
                <a:avLst/>
                <a:gdLst/>
                <a:ahLst/>
                <a:cxnLst>
                  <a:cxn ang="0">
                    <a:pos x="3" y="9"/>
                  </a:cxn>
                  <a:cxn ang="0">
                    <a:pos x="0" y="4"/>
                  </a:cxn>
                  <a:cxn ang="0">
                    <a:pos x="4" y="0"/>
                  </a:cxn>
                  <a:cxn ang="0">
                    <a:pos x="3" y="9"/>
                  </a:cxn>
                </a:cxnLst>
                <a:rect l="0" t="0" r="r" b="b"/>
                <a:pathLst>
                  <a:path w="4" h="9">
                    <a:moveTo>
                      <a:pt x="3" y="9"/>
                    </a:moveTo>
                    <a:lnTo>
                      <a:pt x="0" y="4"/>
                    </a:lnTo>
                    <a:lnTo>
                      <a:pt x="4" y="0"/>
                    </a:lnTo>
                    <a:lnTo>
                      <a:pt x="3" y="9"/>
                    </a:lnTo>
                    <a:close/>
                  </a:path>
                </a:pathLst>
              </a:custGeom>
              <a:solidFill>
                <a:srgbClr val="DDCC8D"/>
              </a:solidFill>
              <a:ln w="1588">
                <a:solidFill>
                  <a:srgbClr val="000000"/>
                </a:solidFill>
                <a:prstDash val="solid"/>
                <a:round/>
                <a:headEnd/>
                <a:tailEnd/>
              </a:ln>
            </p:spPr>
            <p:txBody>
              <a:bodyPr/>
              <a:lstStyle/>
              <a:p>
                <a:endParaRPr lang="en-US"/>
              </a:p>
            </p:txBody>
          </p:sp>
          <p:sp>
            <p:nvSpPr>
              <p:cNvPr id="328070" name="Freeform 390"/>
              <p:cNvSpPr>
                <a:spLocks/>
              </p:cNvSpPr>
              <p:nvPr/>
            </p:nvSpPr>
            <p:spPr bwMode="auto">
              <a:xfrm>
                <a:off x="1844" y="2148"/>
                <a:ext cx="1" cy="3"/>
              </a:xfrm>
              <a:custGeom>
                <a:avLst/>
                <a:gdLst/>
                <a:ahLst/>
                <a:cxnLst>
                  <a:cxn ang="0">
                    <a:pos x="1" y="0"/>
                  </a:cxn>
                  <a:cxn ang="0">
                    <a:pos x="0" y="1"/>
                  </a:cxn>
                  <a:cxn ang="0">
                    <a:pos x="4" y="5"/>
                  </a:cxn>
                  <a:cxn ang="0">
                    <a:pos x="1" y="0"/>
                  </a:cxn>
                </a:cxnLst>
                <a:rect l="0" t="0" r="r" b="b"/>
                <a:pathLst>
                  <a:path w="4" h="5">
                    <a:moveTo>
                      <a:pt x="1" y="0"/>
                    </a:moveTo>
                    <a:lnTo>
                      <a:pt x="0" y="1"/>
                    </a:lnTo>
                    <a:lnTo>
                      <a:pt x="4" y="5"/>
                    </a:lnTo>
                    <a:lnTo>
                      <a:pt x="1" y="0"/>
                    </a:lnTo>
                    <a:close/>
                  </a:path>
                </a:pathLst>
              </a:custGeom>
              <a:solidFill>
                <a:srgbClr val="DDCC8D"/>
              </a:solidFill>
              <a:ln w="1588">
                <a:solidFill>
                  <a:srgbClr val="000000"/>
                </a:solidFill>
                <a:prstDash val="solid"/>
                <a:round/>
                <a:headEnd/>
                <a:tailEnd/>
              </a:ln>
            </p:spPr>
            <p:txBody>
              <a:bodyPr/>
              <a:lstStyle/>
              <a:p>
                <a:endParaRPr lang="en-US"/>
              </a:p>
            </p:txBody>
          </p:sp>
          <p:sp>
            <p:nvSpPr>
              <p:cNvPr id="328071" name="Freeform 391"/>
              <p:cNvSpPr>
                <a:spLocks/>
              </p:cNvSpPr>
              <p:nvPr/>
            </p:nvSpPr>
            <p:spPr bwMode="auto">
              <a:xfrm>
                <a:off x="1994" y="2134"/>
                <a:ext cx="5" cy="5"/>
              </a:xfrm>
              <a:custGeom>
                <a:avLst/>
                <a:gdLst/>
                <a:ahLst/>
                <a:cxnLst>
                  <a:cxn ang="0">
                    <a:pos x="5" y="5"/>
                  </a:cxn>
                  <a:cxn ang="0">
                    <a:pos x="1" y="6"/>
                  </a:cxn>
                  <a:cxn ang="0">
                    <a:pos x="0" y="0"/>
                  </a:cxn>
                  <a:cxn ang="0">
                    <a:pos x="5" y="5"/>
                  </a:cxn>
                </a:cxnLst>
                <a:rect l="0" t="0" r="r" b="b"/>
                <a:pathLst>
                  <a:path w="5" h="6">
                    <a:moveTo>
                      <a:pt x="5" y="5"/>
                    </a:moveTo>
                    <a:lnTo>
                      <a:pt x="1" y="6"/>
                    </a:lnTo>
                    <a:lnTo>
                      <a:pt x="0" y="0"/>
                    </a:lnTo>
                    <a:lnTo>
                      <a:pt x="5" y="5"/>
                    </a:lnTo>
                    <a:close/>
                  </a:path>
                </a:pathLst>
              </a:custGeom>
              <a:solidFill>
                <a:srgbClr val="DDCC8D"/>
              </a:solidFill>
              <a:ln w="1588">
                <a:solidFill>
                  <a:srgbClr val="000000"/>
                </a:solidFill>
                <a:prstDash val="solid"/>
                <a:round/>
                <a:headEnd/>
                <a:tailEnd/>
              </a:ln>
            </p:spPr>
            <p:txBody>
              <a:bodyPr/>
              <a:lstStyle/>
              <a:p>
                <a:endParaRPr lang="en-US"/>
              </a:p>
            </p:txBody>
          </p:sp>
          <p:sp>
            <p:nvSpPr>
              <p:cNvPr id="328072" name="Freeform 392"/>
              <p:cNvSpPr>
                <a:spLocks/>
              </p:cNvSpPr>
              <p:nvPr/>
            </p:nvSpPr>
            <p:spPr bwMode="auto">
              <a:xfrm>
                <a:off x="1972" y="2088"/>
                <a:ext cx="1" cy="8"/>
              </a:xfrm>
              <a:custGeom>
                <a:avLst/>
                <a:gdLst/>
                <a:ahLst/>
                <a:cxnLst>
                  <a:cxn ang="0">
                    <a:pos x="4" y="8"/>
                  </a:cxn>
                  <a:cxn ang="0">
                    <a:pos x="1" y="10"/>
                  </a:cxn>
                  <a:cxn ang="0">
                    <a:pos x="0" y="2"/>
                  </a:cxn>
                  <a:cxn ang="0">
                    <a:pos x="4" y="0"/>
                  </a:cxn>
                  <a:cxn ang="0">
                    <a:pos x="4" y="8"/>
                  </a:cxn>
                </a:cxnLst>
                <a:rect l="0" t="0" r="r" b="b"/>
                <a:pathLst>
                  <a:path w="4" h="10">
                    <a:moveTo>
                      <a:pt x="4" y="8"/>
                    </a:moveTo>
                    <a:lnTo>
                      <a:pt x="1" y="10"/>
                    </a:lnTo>
                    <a:lnTo>
                      <a:pt x="0" y="2"/>
                    </a:lnTo>
                    <a:lnTo>
                      <a:pt x="4" y="0"/>
                    </a:lnTo>
                    <a:lnTo>
                      <a:pt x="4" y="8"/>
                    </a:lnTo>
                    <a:close/>
                  </a:path>
                </a:pathLst>
              </a:custGeom>
              <a:solidFill>
                <a:srgbClr val="DDCC8D"/>
              </a:solidFill>
              <a:ln w="1588">
                <a:solidFill>
                  <a:srgbClr val="000000"/>
                </a:solidFill>
                <a:prstDash val="solid"/>
                <a:round/>
                <a:headEnd/>
                <a:tailEnd/>
              </a:ln>
            </p:spPr>
            <p:txBody>
              <a:bodyPr/>
              <a:lstStyle/>
              <a:p>
                <a:endParaRPr lang="en-US"/>
              </a:p>
            </p:txBody>
          </p:sp>
          <p:sp>
            <p:nvSpPr>
              <p:cNvPr id="328073" name="Freeform 393"/>
              <p:cNvSpPr>
                <a:spLocks/>
              </p:cNvSpPr>
              <p:nvPr/>
            </p:nvSpPr>
            <p:spPr bwMode="auto">
              <a:xfrm>
                <a:off x="1554" y="2112"/>
                <a:ext cx="33" cy="24"/>
              </a:xfrm>
              <a:custGeom>
                <a:avLst/>
                <a:gdLst/>
                <a:ahLst/>
                <a:cxnLst>
                  <a:cxn ang="0">
                    <a:pos x="46" y="23"/>
                  </a:cxn>
                  <a:cxn ang="0">
                    <a:pos x="41" y="29"/>
                  </a:cxn>
                  <a:cxn ang="0">
                    <a:pos x="30" y="26"/>
                  </a:cxn>
                  <a:cxn ang="0">
                    <a:pos x="15" y="22"/>
                  </a:cxn>
                  <a:cxn ang="0">
                    <a:pos x="0" y="16"/>
                  </a:cxn>
                  <a:cxn ang="0">
                    <a:pos x="17" y="0"/>
                  </a:cxn>
                  <a:cxn ang="0">
                    <a:pos x="29" y="8"/>
                  </a:cxn>
                  <a:cxn ang="0">
                    <a:pos x="46" y="12"/>
                  </a:cxn>
                  <a:cxn ang="0">
                    <a:pos x="46" y="23"/>
                  </a:cxn>
                </a:cxnLst>
                <a:rect l="0" t="0" r="r" b="b"/>
                <a:pathLst>
                  <a:path w="46" h="29">
                    <a:moveTo>
                      <a:pt x="46" y="23"/>
                    </a:moveTo>
                    <a:lnTo>
                      <a:pt x="41" y="29"/>
                    </a:lnTo>
                    <a:lnTo>
                      <a:pt x="30" y="26"/>
                    </a:lnTo>
                    <a:lnTo>
                      <a:pt x="15" y="22"/>
                    </a:lnTo>
                    <a:lnTo>
                      <a:pt x="0" y="16"/>
                    </a:lnTo>
                    <a:lnTo>
                      <a:pt x="17" y="0"/>
                    </a:lnTo>
                    <a:lnTo>
                      <a:pt x="29" y="8"/>
                    </a:lnTo>
                    <a:lnTo>
                      <a:pt x="46" y="12"/>
                    </a:lnTo>
                    <a:lnTo>
                      <a:pt x="46" y="23"/>
                    </a:lnTo>
                    <a:close/>
                  </a:path>
                </a:pathLst>
              </a:custGeom>
              <a:solidFill>
                <a:srgbClr val="DDCC8D"/>
              </a:solidFill>
              <a:ln w="1588">
                <a:solidFill>
                  <a:srgbClr val="000000"/>
                </a:solidFill>
                <a:prstDash val="solid"/>
                <a:round/>
                <a:headEnd/>
                <a:tailEnd/>
              </a:ln>
            </p:spPr>
            <p:txBody>
              <a:bodyPr/>
              <a:lstStyle/>
              <a:p>
                <a:endParaRPr lang="en-US"/>
              </a:p>
            </p:txBody>
          </p:sp>
          <p:sp>
            <p:nvSpPr>
              <p:cNvPr id="328074" name="Freeform 394"/>
              <p:cNvSpPr>
                <a:spLocks/>
              </p:cNvSpPr>
              <p:nvPr/>
            </p:nvSpPr>
            <p:spPr bwMode="auto">
              <a:xfrm>
                <a:off x="1963" y="2155"/>
                <a:ext cx="3" cy="5"/>
              </a:xfrm>
              <a:custGeom>
                <a:avLst/>
                <a:gdLst/>
                <a:ahLst/>
                <a:cxnLst>
                  <a:cxn ang="0">
                    <a:pos x="5" y="4"/>
                  </a:cxn>
                  <a:cxn ang="0">
                    <a:pos x="5" y="3"/>
                  </a:cxn>
                  <a:cxn ang="0">
                    <a:pos x="5" y="2"/>
                  </a:cxn>
                  <a:cxn ang="0">
                    <a:pos x="5" y="0"/>
                  </a:cxn>
                  <a:cxn ang="0">
                    <a:pos x="4" y="0"/>
                  </a:cxn>
                  <a:cxn ang="0">
                    <a:pos x="4" y="2"/>
                  </a:cxn>
                  <a:cxn ang="0">
                    <a:pos x="3" y="2"/>
                  </a:cxn>
                  <a:cxn ang="0">
                    <a:pos x="3" y="3"/>
                  </a:cxn>
                  <a:cxn ang="0">
                    <a:pos x="1" y="3"/>
                  </a:cxn>
                  <a:cxn ang="0">
                    <a:pos x="1" y="4"/>
                  </a:cxn>
                  <a:cxn ang="0">
                    <a:pos x="1" y="5"/>
                  </a:cxn>
                  <a:cxn ang="0">
                    <a:pos x="1" y="6"/>
                  </a:cxn>
                  <a:cxn ang="0">
                    <a:pos x="0" y="6"/>
                  </a:cxn>
                  <a:cxn ang="0">
                    <a:pos x="1" y="6"/>
                  </a:cxn>
                  <a:cxn ang="0">
                    <a:pos x="3" y="6"/>
                  </a:cxn>
                  <a:cxn ang="0">
                    <a:pos x="3" y="5"/>
                  </a:cxn>
                  <a:cxn ang="0">
                    <a:pos x="4" y="5"/>
                  </a:cxn>
                  <a:cxn ang="0">
                    <a:pos x="4" y="4"/>
                  </a:cxn>
                  <a:cxn ang="0">
                    <a:pos x="5" y="4"/>
                  </a:cxn>
                </a:cxnLst>
                <a:rect l="0" t="0" r="r" b="b"/>
                <a:pathLst>
                  <a:path w="5" h="6">
                    <a:moveTo>
                      <a:pt x="5" y="4"/>
                    </a:moveTo>
                    <a:lnTo>
                      <a:pt x="5" y="3"/>
                    </a:lnTo>
                    <a:lnTo>
                      <a:pt x="5" y="2"/>
                    </a:lnTo>
                    <a:lnTo>
                      <a:pt x="5" y="0"/>
                    </a:lnTo>
                    <a:lnTo>
                      <a:pt x="4" y="0"/>
                    </a:lnTo>
                    <a:lnTo>
                      <a:pt x="4" y="2"/>
                    </a:lnTo>
                    <a:lnTo>
                      <a:pt x="3" y="2"/>
                    </a:lnTo>
                    <a:lnTo>
                      <a:pt x="3" y="3"/>
                    </a:lnTo>
                    <a:lnTo>
                      <a:pt x="1" y="3"/>
                    </a:lnTo>
                    <a:lnTo>
                      <a:pt x="1" y="4"/>
                    </a:lnTo>
                    <a:lnTo>
                      <a:pt x="1" y="5"/>
                    </a:lnTo>
                    <a:lnTo>
                      <a:pt x="1" y="6"/>
                    </a:lnTo>
                    <a:lnTo>
                      <a:pt x="0" y="6"/>
                    </a:lnTo>
                    <a:lnTo>
                      <a:pt x="1" y="6"/>
                    </a:lnTo>
                    <a:lnTo>
                      <a:pt x="3" y="6"/>
                    </a:lnTo>
                    <a:lnTo>
                      <a:pt x="3" y="5"/>
                    </a:lnTo>
                    <a:lnTo>
                      <a:pt x="4" y="5"/>
                    </a:lnTo>
                    <a:lnTo>
                      <a:pt x="4" y="4"/>
                    </a:lnTo>
                    <a:lnTo>
                      <a:pt x="5" y="4"/>
                    </a:lnTo>
                    <a:close/>
                  </a:path>
                </a:pathLst>
              </a:custGeom>
              <a:solidFill>
                <a:srgbClr val="DDCC8D"/>
              </a:solidFill>
              <a:ln w="1588">
                <a:solidFill>
                  <a:srgbClr val="000000"/>
                </a:solidFill>
                <a:prstDash val="solid"/>
                <a:round/>
                <a:headEnd/>
                <a:tailEnd/>
              </a:ln>
            </p:spPr>
            <p:txBody>
              <a:bodyPr/>
              <a:lstStyle/>
              <a:p>
                <a:endParaRPr lang="en-US"/>
              </a:p>
            </p:txBody>
          </p:sp>
          <p:sp>
            <p:nvSpPr>
              <p:cNvPr id="328075" name="Freeform 395"/>
              <p:cNvSpPr>
                <a:spLocks/>
              </p:cNvSpPr>
              <p:nvPr/>
            </p:nvSpPr>
            <p:spPr bwMode="auto">
              <a:xfrm>
                <a:off x="1567" y="2083"/>
                <a:ext cx="89" cy="58"/>
              </a:xfrm>
              <a:custGeom>
                <a:avLst/>
                <a:gdLst/>
                <a:ahLst/>
                <a:cxnLst>
                  <a:cxn ang="0">
                    <a:pos x="68" y="46"/>
                  </a:cxn>
                  <a:cxn ang="0">
                    <a:pos x="61" y="48"/>
                  </a:cxn>
                  <a:cxn ang="0">
                    <a:pos x="52" y="53"/>
                  </a:cxn>
                  <a:cxn ang="0">
                    <a:pos x="44" y="68"/>
                  </a:cxn>
                  <a:cxn ang="0">
                    <a:pos x="38" y="68"/>
                  </a:cxn>
                  <a:cxn ang="0">
                    <a:pos x="36" y="59"/>
                  </a:cxn>
                  <a:cxn ang="0">
                    <a:pos x="29" y="57"/>
                  </a:cxn>
                  <a:cxn ang="0">
                    <a:pos x="29" y="46"/>
                  </a:cxn>
                  <a:cxn ang="0">
                    <a:pos x="12" y="42"/>
                  </a:cxn>
                  <a:cxn ang="0">
                    <a:pos x="0" y="34"/>
                  </a:cxn>
                  <a:cxn ang="0">
                    <a:pos x="12" y="15"/>
                  </a:cxn>
                  <a:cxn ang="0">
                    <a:pos x="26" y="4"/>
                  </a:cxn>
                  <a:cxn ang="0">
                    <a:pos x="29" y="3"/>
                  </a:cxn>
                  <a:cxn ang="0">
                    <a:pos x="48" y="2"/>
                  </a:cxn>
                  <a:cxn ang="0">
                    <a:pos x="68" y="0"/>
                  </a:cxn>
                  <a:cxn ang="0">
                    <a:pos x="84" y="0"/>
                  </a:cxn>
                  <a:cxn ang="0">
                    <a:pos x="101" y="0"/>
                  </a:cxn>
                  <a:cxn ang="0">
                    <a:pos x="114" y="10"/>
                  </a:cxn>
                  <a:cxn ang="0">
                    <a:pos x="110" y="9"/>
                  </a:cxn>
                  <a:cxn ang="0">
                    <a:pos x="113" y="14"/>
                  </a:cxn>
                  <a:cxn ang="0">
                    <a:pos x="119" y="14"/>
                  </a:cxn>
                  <a:cxn ang="0">
                    <a:pos x="127" y="21"/>
                  </a:cxn>
                  <a:cxn ang="0">
                    <a:pos x="110" y="23"/>
                  </a:cxn>
                  <a:cxn ang="0">
                    <a:pos x="94" y="27"/>
                  </a:cxn>
                  <a:cxn ang="0">
                    <a:pos x="68" y="46"/>
                  </a:cxn>
                </a:cxnLst>
                <a:rect l="0" t="0" r="r" b="b"/>
                <a:pathLst>
                  <a:path w="127" h="68">
                    <a:moveTo>
                      <a:pt x="68" y="46"/>
                    </a:moveTo>
                    <a:lnTo>
                      <a:pt x="61" y="48"/>
                    </a:lnTo>
                    <a:lnTo>
                      <a:pt x="52" y="53"/>
                    </a:lnTo>
                    <a:lnTo>
                      <a:pt x="44" y="68"/>
                    </a:lnTo>
                    <a:lnTo>
                      <a:pt x="38" y="68"/>
                    </a:lnTo>
                    <a:lnTo>
                      <a:pt x="36" y="59"/>
                    </a:lnTo>
                    <a:lnTo>
                      <a:pt x="29" y="57"/>
                    </a:lnTo>
                    <a:lnTo>
                      <a:pt x="29" y="46"/>
                    </a:lnTo>
                    <a:lnTo>
                      <a:pt x="12" y="42"/>
                    </a:lnTo>
                    <a:lnTo>
                      <a:pt x="0" y="34"/>
                    </a:lnTo>
                    <a:lnTo>
                      <a:pt x="12" y="15"/>
                    </a:lnTo>
                    <a:lnTo>
                      <a:pt x="26" y="4"/>
                    </a:lnTo>
                    <a:lnTo>
                      <a:pt x="29" y="3"/>
                    </a:lnTo>
                    <a:lnTo>
                      <a:pt x="48" y="2"/>
                    </a:lnTo>
                    <a:lnTo>
                      <a:pt x="68" y="0"/>
                    </a:lnTo>
                    <a:lnTo>
                      <a:pt x="84" y="0"/>
                    </a:lnTo>
                    <a:lnTo>
                      <a:pt x="101" y="0"/>
                    </a:lnTo>
                    <a:lnTo>
                      <a:pt x="114" y="10"/>
                    </a:lnTo>
                    <a:lnTo>
                      <a:pt x="110" y="9"/>
                    </a:lnTo>
                    <a:lnTo>
                      <a:pt x="113" y="14"/>
                    </a:lnTo>
                    <a:lnTo>
                      <a:pt x="119" y="14"/>
                    </a:lnTo>
                    <a:lnTo>
                      <a:pt x="127" y="21"/>
                    </a:lnTo>
                    <a:lnTo>
                      <a:pt x="110" y="23"/>
                    </a:lnTo>
                    <a:lnTo>
                      <a:pt x="94" y="27"/>
                    </a:lnTo>
                    <a:lnTo>
                      <a:pt x="68" y="46"/>
                    </a:lnTo>
                    <a:close/>
                  </a:path>
                </a:pathLst>
              </a:custGeom>
              <a:solidFill>
                <a:srgbClr val="DDCC8D"/>
              </a:solidFill>
              <a:ln w="1588">
                <a:solidFill>
                  <a:srgbClr val="000000"/>
                </a:solidFill>
                <a:prstDash val="solid"/>
                <a:round/>
                <a:headEnd/>
                <a:tailEnd/>
              </a:ln>
            </p:spPr>
            <p:txBody>
              <a:bodyPr/>
              <a:lstStyle/>
              <a:p>
                <a:endParaRPr lang="en-US"/>
              </a:p>
            </p:txBody>
          </p:sp>
          <p:sp>
            <p:nvSpPr>
              <p:cNvPr id="328076" name="Freeform 396"/>
              <p:cNvSpPr>
                <a:spLocks/>
              </p:cNvSpPr>
              <p:nvPr/>
            </p:nvSpPr>
            <p:spPr bwMode="auto">
              <a:xfrm>
                <a:off x="1973" y="2103"/>
                <a:ext cx="7" cy="7"/>
              </a:xfrm>
              <a:custGeom>
                <a:avLst/>
                <a:gdLst/>
                <a:ahLst/>
                <a:cxnLst>
                  <a:cxn ang="0">
                    <a:pos x="7" y="8"/>
                  </a:cxn>
                  <a:cxn ang="0">
                    <a:pos x="0" y="0"/>
                  </a:cxn>
                  <a:cxn ang="0">
                    <a:pos x="8" y="9"/>
                  </a:cxn>
                  <a:cxn ang="0">
                    <a:pos x="7" y="8"/>
                  </a:cxn>
                </a:cxnLst>
                <a:rect l="0" t="0" r="r" b="b"/>
                <a:pathLst>
                  <a:path w="8" h="9">
                    <a:moveTo>
                      <a:pt x="7" y="8"/>
                    </a:moveTo>
                    <a:lnTo>
                      <a:pt x="0" y="0"/>
                    </a:lnTo>
                    <a:lnTo>
                      <a:pt x="8" y="9"/>
                    </a:lnTo>
                    <a:lnTo>
                      <a:pt x="7" y="8"/>
                    </a:lnTo>
                    <a:close/>
                  </a:path>
                </a:pathLst>
              </a:custGeom>
              <a:solidFill>
                <a:srgbClr val="DDCC8D"/>
              </a:solidFill>
              <a:ln w="1588">
                <a:solidFill>
                  <a:srgbClr val="000000"/>
                </a:solidFill>
                <a:prstDash val="solid"/>
                <a:round/>
                <a:headEnd/>
                <a:tailEnd/>
              </a:ln>
            </p:spPr>
            <p:txBody>
              <a:bodyPr/>
              <a:lstStyle/>
              <a:p>
                <a:endParaRPr lang="en-US"/>
              </a:p>
            </p:txBody>
          </p:sp>
          <p:sp>
            <p:nvSpPr>
              <p:cNvPr id="328077" name="Freeform 397"/>
              <p:cNvSpPr>
                <a:spLocks/>
              </p:cNvSpPr>
              <p:nvPr/>
            </p:nvSpPr>
            <p:spPr bwMode="auto">
              <a:xfrm>
                <a:off x="1588" y="2100"/>
                <a:ext cx="68" cy="84"/>
              </a:xfrm>
              <a:custGeom>
                <a:avLst/>
                <a:gdLst/>
                <a:ahLst/>
                <a:cxnLst>
                  <a:cxn ang="0">
                    <a:pos x="37" y="25"/>
                  </a:cxn>
                  <a:cxn ang="0">
                    <a:pos x="30" y="27"/>
                  </a:cxn>
                  <a:cxn ang="0">
                    <a:pos x="21" y="32"/>
                  </a:cxn>
                  <a:cxn ang="0">
                    <a:pos x="13" y="47"/>
                  </a:cxn>
                  <a:cxn ang="0">
                    <a:pos x="7" y="47"/>
                  </a:cxn>
                  <a:cxn ang="0">
                    <a:pos x="0" y="49"/>
                  </a:cxn>
                  <a:cxn ang="0">
                    <a:pos x="18" y="69"/>
                  </a:cxn>
                  <a:cxn ang="0">
                    <a:pos x="37" y="91"/>
                  </a:cxn>
                  <a:cxn ang="0">
                    <a:pos x="66" y="97"/>
                  </a:cxn>
                  <a:cxn ang="0">
                    <a:pos x="78" y="95"/>
                  </a:cxn>
                  <a:cxn ang="0">
                    <a:pos x="78" y="79"/>
                  </a:cxn>
                  <a:cxn ang="0">
                    <a:pos x="79" y="68"/>
                  </a:cxn>
                  <a:cxn ang="0">
                    <a:pos x="83" y="54"/>
                  </a:cxn>
                  <a:cxn ang="0">
                    <a:pos x="84" y="59"/>
                  </a:cxn>
                  <a:cxn ang="0">
                    <a:pos x="88" y="41"/>
                  </a:cxn>
                  <a:cxn ang="0">
                    <a:pos x="90" y="21"/>
                  </a:cxn>
                  <a:cxn ang="0">
                    <a:pos x="91" y="5"/>
                  </a:cxn>
                  <a:cxn ang="0">
                    <a:pos x="96" y="0"/>
                  </a:cxn>
                  <a:cxn ang="0">
                    <a:pos x="79" y="2"/>
                  </a:cxn>
                  <a:cxn ang="0">
                    <a:pos x="63" y="6"/>
                  </a:cxn>
                  <a:cxn ang="0">
                    <a:pos x="37" y="25"/>
                  </a:cxn>
                </a:cxnLst>
                <a:rect l="0" t="0" r="r" b="b"/>
                <a:pathLst>
                  <a:path w="96" h="97">
                    <a:moveTo>
                      <a:pt x="37" y="25"/>
                    </a:moveTo>
                    <a:lnTo>
                      <a:pt x="30" y="27"/>
                    </a:lnTo>
                    <a:lnTo>
                      <a:pt x="21" y="32"/>
                    </a:lnTo>
                    <a:lnTo>
                      <a:pt x="13" y="47"/>
                    </a:lnTo>
                    <a:lnTo>
                      <a:pt x="7" y="47"/>
                    </a:lnTo>
                    <a:lnTo>
                      <a:pt x="0" y="49"/>
                    </a:lnTo>
                    <a:lnTo>
                      <a:pt x="18" y="69"/>
                    </a:lnTo>
                    <a:lnTo>
                      <a:pt x="37" y="91"/>
                    </a:lnTo>
                    <a:lnTo>
                      <a:pt x="66" y="97"/>
                    </a:lnTo>
                    <a:lnTo>
                      <a:pt x="78" y="95"/>
                    </a:lnTo>
                    <a:lnTo>
                      <a:pt x="78" y="79"/>
                    </a:lnTo>
                    <a:lnTo>
                      <a:pt x="79" y="68"/>
                    </a:lnTo>
                    <a:lnTo>
                      <a:pt x="83" y="54"/>
                    </a:lnTo>
                    <a:lnTo>
                      <a:pt x="84" y="59"/>
                    </a:lnTo>
                    <a:lnTo>
                      <a:pt x="88" y="41"/>
                    </a:lnTo>
                    <a:lnTo>
                      <a:pt x="90" y="21"/>
                    </a:lnTo>
                    <a:lnTo>
                      <a:pt x="91" y="5"/>
                    </a:lnTo>
                    <a:lnTo>
                      <a:pt x="96" y="0"/>
                    </a:lnTo>
                    <a:lnTo>
                      <a:pt x="79" y="2"/>
                    </a:lnTo>
                    <a:lnTo>
                      <a:pt x="63" y="6"/>
                    </a:lnTo>
                    <a:lnTo>
                      <a:pt x="37" y="25"/>
                    </a:lnTo>
                    <a:close/>
                  </a:path>
                </a:pathLst>
              </a:custGeom>
              <a:solidFill>
                <a:srgbClr val="DDCC8D"/>
              </a:solidFill>
              <a:ln w="1588">
                <a:solidFill>
                  <a:srgbClr val="000000"/>
                </a:solidFill>
                <a:prstDash val="solid"/>
                <a:round/>
                <a:headEnd/>
                <a:tailEnd/>
              </a:ln>
            </p:spPr>
            <p:txBody>
              <a:bodyPr/>
              <a:lstStyle/>
              <a:p>
                <a:endParaRPr lang="en-US"/>
              </a:p>
            </p:txBody>
          </p:sp>
          <p:sp>
            <p:nvSpPr>
              <p:cNvPr id="328078" name="Freeform 398"/>
              <p:cNvSpPr>
                <a:spLocks/>
              </p:cNvSpPr>
              <p:nvPr/>
            </p:nvSpPr>
            <p:spPr bwMode="auto">
              <a:xfrm>
                <a:off x="1972" y="2132"/>
                <a:ext cx="1" cy="6"/>
              </a:xfrm>
              <a:custGeom>
                <a:avLst/>
                <a:gdLst/>
                <a:ahLst/>
                <a:cxnLst>
                  <a:cxn ang="0">
                    <a:pos x="2" y="6"/>
                  </a:cxn>
                  <a:cxn ang="0">
                    <a:pos x="3" y="0"/>
                  </a:cxn>
                  <a:cxn ang="0">
                    <a:pos x="0" y="2"/>
                  </a:cxn>
                  <a:cxn ang="0">
                    <a:pos x="2" y="6"/>
                  </a:cxn>
                </a:cxnLst>
                <a:rect l="0" t="0" r="r" b="b"/>
                <a:pathLst>
                  <a:path w="3" h="6">
                    <a:moveTo>
                      <a:pt x="2" y="6"/>
                    </a:moveTo>
                    <a:lnTo>
                      <a:pt x="3" y="0"/>
                    </a:lnTo>
                    <a:lnTo>
                      <a:pt x="0" y="2"/>
                    </a:lnTo>
                    <a:lnTo>
                      <a:pt x="2" y="6"/>
                    </a:lnTo>
                    <a:close/>
                  </a:path>
                </a:pathLst>
              </a:custGeom>
              <a:solidFill>
                <a:srgbClr val="DDCC8D"/>
              </a:solidFill>
              <a:ln w="1588">
                <a:solidFill>
                  <a:srgbClr val="000000"/>
                </a:solidFill>
                <a:prstDash val="solid"/>
                <a:round/>
                <a:headEnd/>
                <a:tailEnd/>
              </a:ln>
            </p:spPr>
            <p:txBody>
              <a:bodyPr/>
              <a:lstStyle/>
              <a:p>
                <a:endParaRPr lang="en-US"/>
              </a:p>
            </p:txBody>
          </p:sp>
          <p:sp>
            <p:nvSpPr>
              <p:cNvPr id="328079" name="Freeform 399"/>
              <p:cNvSpPr>
                <a:spLocks/>
              </p:cNvSpPr>
              <p:nvPr/>
            </p:nvSpPr>
            <p:spPr bwMode="auto">
              <a:xfrm>
                <a:off x="1956" y="2057"/>
                <a:ext cx="3" cy="2"/>
              </a:xfrm>
              <a:custGeom>
                <a:avLst/>
                <a:gdLst/>
                <a:ahLst/>
                <a:cxnLst>
                  <a:cxn ang="0">
                    <a:pos x="1" y="3"/>
                  </a:cxn>
                  <a:cxn ang="0">
                    <a:pos x="0" y="0"/>
                  </a:cxn>
                  <a:cxn ang="0">
                    <a:pos x="2" y="1"/>
                  </a:cxn>
                  <a:cxn ang="0">
                    <a:pos x="1" y="3"/>
                  </a:cxn>
                </a:cxnLst>
                <a:rect l="0" t="0" r="r" b="b"/>
                <a:pathLst>
                  <a:path w="2" h="3">
                    <a:moveTo>
                      <a:pt x="1" y="3"/>
                    </a:moveTo>
                    <a:lnTo>
                      <a:pt x="0" y="0"/>
                    </a:lnTo>
                    <a:lnTo>
                      <a:pt x="2" y="1"/>
                    </a:lnTo>
                    <a:lnTo>
                      <a:pt x="1" y="3"/>
                    </a:lnTo>
                    <a:close/>
                  </a:path>
                </a:pathLst>
              </a:custGeom>
              <a:solidFill>
                <a:srgbClr val="DDCC8D"/>
              </a:solidFill>
              <a:ln w="1588">
                <a:solidFill>
                  <a:srgbClr val="000000"/>
                </a:solidFill>
                <a:prstDash val="solid"/>
                <a:round/>
                <a:headEnd/>
                <a:tailEnd/>
              </a:ln>
            </p:spPr>
            <p:txBody>
              <a:bodyPr/>
              <a:lstStyle/>
              <a:p>
                <a:endParaRPr lang="en-US"/>
              </a:p>
            </p:txBody>
          </p:sp>
          <p:sp>
            <p:nvSpPr>
              <p:cNvPr id="328080" name="Freeform 400"/>
              <p:cNvSpPr>
                <a:spLocks/>
              </p:cNvSpPr>
              <p:nvPr/>
            </p:nvSpPr>
            <p:spPr bwMode="auto">
              <a:xfrm>
                <a:off x="1955" y="2052"/>
                <a:ext cx="1" cy="3"/>
              </a:xfrm>
              <a:custGeom>
                <a:avLst/>
                <a:gdLst/>
                <a:ahLst/>
                <a:cxnLst>
                  <a:cxn ang="0">
                    <a:pos x="4" y="4"/>
                  </a:cxn>
                  <a:cxn ang="0">
                    <a:pos x="0" y="0"/>
                  </a:cxn>
                  <a:cxn ang="0">
                    <a:pos x="4" y="4"/>
                  </a:cxn>
                </a:cxnLst>
                <a:rect l="0" t="0" r="r" b="b"/>
                <a:pathLst>
                  <a:path w="4" h="4">
                    <a:moveTo>
                      <a:pt x="4" y="4"/>
                    </a:moveTo>
                    <a:lnTo>
                      <a:pt x="0" y="0"/>
                    </a:lnTo>
                    <a:lnTo>
                      <a:pt x="4" y="4"/>
                    </a:lnTo>
                    <a:close/>
                  </a:path>
                </a:pathLst>
              </a:custGeom>
              <a:solidFill>
                <a:srgbClr val="DDCC8D"/>
              </a:solidFill>
              <a:ln w="1588">
                <a:solidFill>
                  <a:srgbClr val="000000"/>
                </a:solidFill>
                <a:prstDash val="solid"/>
                <a:round/>
                <a:headEnd/>
                <a:tailEnd/>
              </a:ln>
            </p:spPr>
            <p:txBody>
              <a:bodyPr/>
              <a:lstStyle/>
              <a:p>
                <a:endParaRPr lang="en-US"/>
              </a:p>
            </p:txBody>
          </p:sp>
          <p:sp>
            <p:nvSpPr>
              <p:cNvPr id="328081" name="Freeform 401"/>
              <p:cNvSpPr>
                <a:spLocks/>
              </p:cNvSpPr>
              <p:nvPr/>
            </p:nvSpPr>
            <p:spPr bwMode="auto">
              <a:xfrm>
                <a:off x="1967" y="2074"/>
                <a:ext cx="5" cy="5"/>
              </a:xfrm>
              <a:custGeom>
                <a:avLst/>
                <a:gdLst/>
                <a:ahLst/>
                <a:cxnLst>
                  <a:cxn ang="0">
                    <a:pos x="4" y="0"/>
                  </a:cxn>
                  <a:cxn ang="0">
                    <a:pos x="5" y="2"/>
                  </a:cxn>
                  <a:cxn ang="0">
                    <a:pos x="0" y="6"/>
                  </a:cxn>
                  <a:cxn ang="0">
                    <a:pos x="4" y="0"/>
                  </a:cxn>
                </a:cxnLst>
                <a:rect l="0" t="0" r="r" b="b"/>
                <a:pathLst>
                  <a:path w="5" h="6">
                    <a:moveTo>
                      <a:pt x="4" y="0"/>
                    </a:moveTo>
                    <a:lnTo>
                      <a:pt x="5" y="2"/>
                    </a:lnTo>
                    <a:lnTo>
                      <a:pt x="0" y="6"/>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8082" name="Freeform 402"/>
              <p:cNvSpPr>
                <a:spLocks/>
              </p:cNvSpPr>
              <p:nvPr/>
            </p:nvSpPr>
            <p:spPr bwMode="auto">
              <a:xfrm>
                <a:off x="1950" y="2035"/>
                <a:ext cx="3" cy="1"/>
              </a:xfrm>
              <a:custGeom>
                <a:avLst/>
                <a:gdLst/>
                <a:ahLst/>
                <a:cxnLst>
                  <a:cxn ang="0">
                    <a:pos x="4" y="0"/>
                  </a:cxn>
                  <a:cxn ang="0">
                    <a:pos x="3" y="0"/>
                  </a:cxn>
                  <a:cxn ang="0">
                    <a:pos x="3" y="1"/>
                  </a:cxn>
                  <a:cxn ang="0">
                    <a:pos x="2" y="1"/>
                  </a:cxn>
                  <a:cxn ang="0">
                    <a:pos x="2" y="2"/>
                  </a:cxn>
                  <a:cxn ang="0">
                    <a:pos x="0" y="2"/>
                  </a:cxn>
                  <a:cxn ang="0">
                    <a:pos x="2" y="2"/>
                  </a:cxn>
                  <a:cxn ang="0">
                    <a:pos x="3" y="2"/>
                  </a:cxn>
                  <a:cxn ang="0">
                    <a:pos x="3" y="1"/>
                  </a:cxn>
                  <a:cxn ang="0">
                    <a:pos x="4" y="1"/>
                  </a:cxn>
                  <a:cxn ang="0">
                    <a:pos x="4" y="0"/>
                  </a:cxn>
                </a:cxnLst>
                <a:rect l="0" t="0" r="r" b="b"/>
                <a:pathLst>
                  <a:path w="4" h="2">
                    <a:moveTo>
                      <a:pt x="4" y="0"/>
                    </a:moveTo>
                    <a:lnTo>
                      <a:pt x="3" y="0"/>
                    </a:lnTo>
                    <a:lnTo>
                      <a:pt x="3" y="1"/>
                    </a:lnTo>
                    <a:lnTo>
                      <a:pt x="2" y="1"/>
                    </a:lnTo>
                    <a:lnTo>
                      <a:pt x="2" y="2"/>
                    </a:lnTo>
                    <a:lnTo>
                      <a:pt x="0" y="2"/>
                    </a:lnTo>
                    <a:lnTo>
                      <a:pt x="2" y="2"/>
                    </a:lnTo>
                    <a:lnTo>
                      <a:pt x="3" y="2"/>
                    </a:lnTo>
                    <a:lnTo>
                      <a:pt x="3" y="1"/>
                    </a:lnTo>
                    <a:lnTo>
                      <a:pt x="4" y="1"/>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8083" name="Freeform 403"/>
              <p:cNvSpPr>
                <a:spLocks/>
              </p:cNvSpPr>
              <p:nvPr/>
            </p:nvSpPr>
            <p:spPr bwMode="auto">
              <a:xfrm>
                <a:off x="1967" y="2057"/>
                <a:ext cx="3" cy="3"/>
              </a:xfrm>
              <a:custGeom>
                <a:avLst/>
                <a:gdLst/>
                <a:ahLst/>
                <a:cxnLst>
                  <a:cxn ang="0">
                    <a:pos x="3" y="0"/>
                  </a:cxn>
                  <a:cxn ang="0">
                    <a:pos x="0" y="2"/>
                  </a:cxn>
                  <a:cxn ang="0">
                    <a:pos x="0" y="4"/>
                  </a:cxn>
                  <a:cxn ang="0">
                    <a:pos x="4" y="3"/>
                  </a:cxn>
                  <a:cxn ang="0">
                    <a:pos x="3" y="0"/>
                  </a:cxn>
                </a:cxnLst>
                <a:rect l="0" t="0" r="r" b="b"/>
                <a:pathLst>
                  <a:path w="4" h="4">
                    <a:moveTo>
                      <a:pt x="3" y="0"/>
                    </a:moveTo>
                    <a:lnTo>
                      <a:pt x="0" y="2"/>
                    </a:lnTo>
                    <a:lnTo>
                      <a:pt x="0" y="4"/>
                    </a:lnTo>
                    <a:lnTo>
                      <a:pt x="4" y="3"/>
                    </a:lnTo>
                    <a:lnTo>
                      <a:pt x="3" y="0"/>
                    </a:lnTo>
                    <a:close/>
                  </a:path>
                </a:pathLst>
              </a:custGeom>
              <a:solidFill>
                <a:srgbClr val="DDCC8D"/>
              </a:solidFill>
              <a:ln w="1588">
                <a:solidFill>
                  <a:srgbClr val="000000"/>
                </a:solidFill>
                <a:prstDash val="solid"/>
                <a:round/>
                <a:headEnd/>
                <a:tailEnd/>
              </a:ln>
            </p:spPr>
            <p:txBody>
              <a:bodyPr/>
              <a:lstStyle/>
              <a:p>
                <a:endParaRPr lang="en-US"/>
              </a:p>
            </p:txBody>
          </p:sp>
          <p:sp>
            <p:nvSpPr>
              <p:cNvPr id="328084" name="Freeform 404"/>
              <p:cNvSpPr>
                <a:spLocks/>
              </p:cNvSpPr>
              <p:nvPr/>
            </p:nvSpPr>
            <p:spPr bwMode="auto">
              <a:xfrm>
                <a:off x="1969" y="2047"/>
                <a:ext cx="1" cy="1"/>
              </a:xfrm>
              <a:custGeom>
                <a:avLst/>
                <a:gdLst/>
                <a:ahLst/>
                <a:cxnLst>
                  <a:cxn ang="0">
                    <a:pos x="2" y="3"/>
                  </a:cxn>
                  <a:cxn ang="0">
                    <a:pos x="1" y="4"/>
                  </a:cxn>
                  <a:cxn ang="0">
                    <a:pos x="0" y="1"/>
                  </a:cxn>
                  <a:cxn ang="0">
                    <a:pos x="0" y="0"/>
                  </a:cxn>
                  <a:cxn ang="0">
                    <a:pos x="2" y="3"/>
                  </a:cxn>
                </a:cxnLst>
                <a:rect l="0" t="0" r="r" b="b"/>
                <a:pathLst>
                  <a:path w="2" h="4">
                    <a:moveTo>
                      <a:pt x="2" y="3"/>
                    </a:moveTo>
                    <a:lnTo>
                      <a:pt x="1" y="4"/>
                    </a:lnTo>
                    <a:lnTo>
                      <a:pt x="0" y="1"/>
                    </a:lnTo>
                    <a:lnTo>
                      <a:pt x="0" y="0"/>
                    </a:lnTo>
                    <a:lnTo>
                      <a:pt x="2" y="3"/>
                    </a:lnTo>
                    <a:close/>
                  </a:path>
                </a:pathLst>
              </a:custGeom>
              <a:solidFill>
                <a:srgbClr val="DDCC8D"/>
              </a:solidFill>
              <a:ln w="1588">
                <a:solidFill>
                  <a:srgbClr val="000000"/>
                </a:solidFill>
                <a:prstDash val="solid"/>
                <a:round/>
                <a:headEnd/>
                <a:tailEnd/>
              </a:ln>
            </p:spPr>
            <p:txBody>
              <a:bodyPr/>
              <a:lstStyle/>
              <a:p>
                <a:endParaRPr lang="en-US"/>
              </a:p>
            </p:txBody>
          </p:sp>
          <p:sp>
            <p:nvSpPr>
              <p:cNvPr id="328085" name="Freeform 405"/>
              <p:cNvSpPr>
                <a:spLocks/>
              </p:cNvSpPr>
              <p:nvPr/>
            </p:nvSpPr>
            <p:spPr bwMode="auto">
              <a:xfrm>
                <a:off x="1571" y="2031"/>
                <a:ext cx="18" cy="52"/>
              </a:xfrm>
              <a:custGeom>
                <a:avLst/>
                <a:gdLst/>
                <a:ahLst/>
                <a:cxnLst>
                  <a:cxn ang="0">
                    <a:pos x="17" y="49"/>
                  </a:cxn>
                  <a:cxn ang="0">
                    <a:pos x="6" y="60"/>
                  </a:cxn>
                  <a:cxn ang="0">
                    <a:pos x="0" y="60"/>
                  </a:cxn>
                  <a:cxn ang="0">
                    <a:pos x="4" y="39"/>
                  </a:cxn>
                  <a:cxn ang="0">
                    <a:pos x="7" y="16"/>
                  </a:cxn>
                  <a:cxn ang="0">
                    <a:pos x="26" y="0"/>
                  </a:cxn>
                  <a:cxn ang="0">
                    <a:pos x="28" y="4"/>
                  </a:cxn>
                  <a:cxn ang="0">
                    <a:pos x="23" y="27"/>
                  </a:cxn>
                  <a:cxn ang="0">
                    <a:pos x="17" y="49"/>
                  </a:cxn>
                </a:cxnLst>
                <a:rect l="0" t="0" r="r" b="b"/>
                <a:pathLst>
                  <a:path w="28" h="60">
                    <a:moveTo>
                      <a:pt x="17" y="49"/>
                    </a:moveTo>
                    <a:lnTo>
                      <a:pt x="6" y="60"/>
                    </a:lnTo>
                    <a:lnTo>
                      <a:pt x="0" y="60"/>
                    </a:lnTo>
                    <a:lnTo>
                      <a:pt x="4" y="39"/>
                    </a:lnTo>
                    <a:lnTo>
                      <a:pt x="7" y="16"/>
                    </a:lnTo>
                    <a:lnTo>
                      <a:pt x="26" y="0"/>
                    </a:lnTo>
                    <a:lnTo>
                      <a:pt x="28" y="4"/>
                    </a:lnTo>
                    <a:lnTo>
                      <a:pt x="23" y="27"/>
                    </a:lnTo>
                    <a:lnTo>
                      <a:pt x="17" y="49"/>
                    </a:lnTo>
                    <a:close/>
                  </a:path>
                </a:pathLst>
              </a:custGeom>
              <a:solidFill>
                <a:srgbClr val="DDCC8D"/>
              </a:solidFill>
              <a:ln w="1588">
                <a:solidFill>
                  <a:srgbClr val="000000"/>
                </a:solidFill>
                <a:prstDash val="solid"/>
                <a:round/>
                <a:headEnd/>
                <a:tailEnd/>
              </a:ln>
            </p:spPr>
            <p:txBody>
              <a:bodyPr/>
              <a:lstStyle/>
              <a:p>
                <a:endParaRPr lang="en-US"/>
              </a:p>
            </p:txBody>
          </p:sp>
          <p:sp>
            <p:nvSpPr>
              <p:cNvPr id="328086" name="Freeform 406"/>
              <p:cNvSpPr>
                <a:spLocks/>
              </p:cNvSpPr>
              <p:nvPr/>
            </p:nvSpPr>
            <p:spPr bwMode="auto">
              <a:xfrm>
                <a:off x="1524" y="2043"/>
                <a:ext cx="61" cy="83"/>
              </a:xfrm>
              <a:custGeom>
                <a:avLst/>
                <a:gdLst/>
                <a:ahLst/>
                <a:cxnLst>
                  <a:cxn ang="0">
                    <a:pos x="9" y="84"/>
                  </a:cxn>
                  <a:cxn ang="0">
                    <a:pos x="0" y="75"/>
                  </a:cxn>
                  <a:cxn ang="0">
                    <a:pos x="3" y="60"/>
                  </a:cxn>
                  <a:cxn ang="0">
                    <a:pos x="15" y="41"/>
                  </a:cxn>
                  <a:cxn ang="0">
                    <a:pos x="41" y="37"/>
                  </a:cxn>
                  <a:cxn ang="0">
                    <a:pos x="27" y="14"/>
                  </a:cxn>
                  <a:cxn ang="0">
                    <a:pos x="34" y="13"/>
                  </a:cxn>
                  <a:cxn ang="0">
                    <a:pos x="35" y="0"/>
                  </a:cxn>
                  <a:cxn ang="0">
                    <a:pos x="54" y="0"/>
                  </a:cxn>
                  <a:cxn ang="0">
                    <a:pos x="72" y="0"/>
                  </a:cxn>
                  <a:cxn ang="0">
                    <a:pos x="69" y="23"/>
                  </a:cxn>
                  <a:cxn ang="0">
                    <a:pos x="65" y="44"/>
                  </a:cxn>
                  <a:cxn ang="0">
                    <a:pos x="71" y="44"/>
                  </a:cxn>
                  <a:cxn ang="0">
                    <a:pos x="78" y="45"/>
                  </a:cxn>
                  <a:cxn ang="0">
                    <a:pos x="85" y="49"/>
                  </a:cxn>
                  <a:cxn ang="0">
                    <a:pos x="71" y="60"/>
                  </a:cxn>
                  <a:cxn ang="0">
                    <a:pos x="59" y="79"/>
                  </a:cxn>
                  <a:cxn ang="0">
                    <a:pos x="42" y="95"/>
                  </a:cxn>
                  <a:cxn ang="0">
                    <a:pos x="25" y="89"/>
                  </a:cxn>
                  <a:cxn ang="0">
                    <a:pos x="9" y="84"/>
                  </a:cxn>
                </a:cxnLst>
                <a:rect l="0" t="0" r="r" b="b"/>
                <a:pathLst>
                  <a:path w="85" h="95">
                    <a:moveTo>
                      <a:pt x="9" y="84"/>
                    </a:moveTo>
                    <a:lnTo>
                      <a:pt x="0" y="75"/>
                    </a:lnTo>
                    <a:lnTo>
                      <a:pt x="3" y="60"/>
                    </a:lnTo>
                    <a:lnTo>
                      <a:pt x="15" y="41"/>
                    </a:lnTo>
                    <a:lnTo>
                      <a:pt x="41" y="37"/>
                    </a:lnTo>
                    <a:lnTo>
                      <a:pt x="27" y="14"/>
                    </a:lnTo>
                    <a:lnTo>
                      <a:pt x="34" y="13"/>
                    </a:lnTo>
                    <a:lnTo>
                      <a:pt x="35" y="0"/>
                    </a:lnTo>
                    <a:lnTo>
                      <a:pt x="54" y="0"/>
                    </a:lnTo>
                    <a:lnTo>
                      <a:pt x="72" y="0"/>
                    </a:lnTo>
                    <a:lnTo>
                      <a:pt x="69" y="23"/>
                    </a:lnTo>
                    <a:lnTo>
                      <a:pt x="65" y="44"/>
                    </a:lnTo>
                    <a:lnTo>
                      <a:pt x="71" y="44"/>
                    </a:lnTo>
                    <a:lnTo>
                      <a:pt x="78" y="45"/>
                    </a:lnTo>
                    <a:lnTo>
                      <a:pt x="85" y="49"/>
                    </a:lnTo>
                    <a:lnTo>
                      <a:pt x="71" y="60"/>
                    </a:lnTo>
                    <a:lnTo>
                      <a:pt x="59" y="79"/>
                    </a:lnTo>
                    <a:lnTo>
                      <a:pt x="42" y="95"/>
                    </a:lnTo>
                    <a:lnTo>
                      <a:pt x="25" y="89"/>
                    </a:lnTo>
                    <a:lnTo>
                      <a:pt x="9" y="84"/>
                    </a:lnTo>
                    <a:close/>
                  </a:path>
                </a:pathLst>
              </a:custGeom>
              <a:solidFill>
                <a:srgbClr val="DDCC8D"/>
              </a:solidFill>
              <a:ln w="1588">
                <a:solidFill>
                  <a:srgbClr val="000000"/>
                </a:solidFill>
                <a:prstDash val="solid"/>
                <a:round/>
                <a:headEnd/>
                <a:tailEnd/>
              </a:ln>
            </p:spPr>
            <p:txBody>
              <a:bodyPr/>
              <a:lstStyle/>
              <a:p>
                <a:endParaRPr lang="en-US"/>
              </a:p>
            </p:txBody>
          </p:sp>
          <p:sp>
            <p:nvSpPr>
              <p:cNvPr id="328087" name="Freeform 407"/>
              <p:cNvSpPr>
                <a:spLocks/>
              </p:cNvSpPr>
              <p:nvPr/>
            </p:nvSpPr>
            <p:spPr bwMode="auto">
              <a:xfrm>
                <a:off x="1731" y="2032"/>
                <a:ext cx="32" cy="12"/>
              </a:xfrm>
              <a:custGeom>
                <a:avLst/>
                <a:gdLst/>
                <a:ahLst/>
                <a:cxnLst>
                  <a:cxn ang="0">
                    <a:pos x="17" y="0"/>
                  </a:cxn>
                  <a:cxn ang="0">
                    <a:pos x="0" y="6"/>
                  </a:cxn>
                  <a:cxn ang="0">
                    <a:pos x="24" y="16"/>
                  </a:cxn>
                  <a:cxn ang="0">
                    <a:pos x="43" y="13"/>
                  </a:cxn>
                  <a:cxn ang="0">
                    <a:pos x="17" y="0"/>
                  </a:cxn>
                </a:cxnLst>
                <a:rect l="0" t="0" r="r" b="b"/>
                <a:pathLst>
                  <a:path w="43" h="16">
                    <a:moveTo>
                      <a:pt x="17" y="0"/>
                    </a:moveTo>
                    <a:lnTo>
                      <a:pt x="0" y="6"/>
                    </a:lnTo>
                    <a:lnTo>
                      <a:pt x="24" y="16"/>
                    </a:lnTo>
                    <a:lnTo>
                      <a:pt x="43" y="13"/>
                    </a:lnTo>
                    <a:lnTo>
                      <a:pt x="17" y="0"/>
                    </a:lnTo>
                    <a:close/>
                  </a:path>
                </a:pathLst>
              </a:custGeom>
              <a:solidFill>
                <a:srgbClr val="DDCC8D"/>
              </a:solidFill>
              <a:ln w="1588">
                <a:solidFill>
                  <a:srgbClr val="000000"/>
                </a:solidFill>
                <a:prstDash val="solid"/>
                <a:round/>
                <a:headEnd/>
                <a:tailEnd/>
              </a:ln>
            </p:spPr>
            <p:txBody>
              <a:bodyPr/>
              <a:lstStyle/>
              <a:p>
                <a:endParaRPr lang="en-US"/>
              </a:p>
            </p:txBody>
          </p:sp>
          <p:sp>
            <p:nvSpPr>
              <p:cNvPr id="328088" name="Freeform 408"/>
              <p:cNvSpPr>
                <a:spLocks/>
              </p:cNvSpPr>
              <p:nvPr/>
            </p:nvSpPr>
            <p:spPr bwMode="auto">
              <a:xfrm>
                <a:off x="1892" y="2030"/>
                <a:ext cx="24" cy="12"/>
              </a:xfrm>
              <a:custGeom>
                <a:avLst/>
                <a:gdLst/>
                <a:ahLst/>
                <a:cxnLst>
                  <a:cxn ang="0">
                    <a:pos x="32" y="7"/>
                  </a:cxn>
                  <a:cxn ang="0">
                    <a:pos x="30" y="8"/>
                  </a:cxn>
                  <a:cxn ang="0">
                    <a:pos x="8" y="13"/>
                  </a:cxn>
                  <a:cxn ang="0">
                    <a:pos x="0" y="11"/>
                  </a:cxn>
                  <a:cxn ang="0">
                    <a:pos x="2" y="0"/>
                  </a:cxn>
                  <a:cxn ang="0">
                    <a:pos x="32" y="7"/>
                  </a:cxn>
                </a:cxnLst>
                <a:rect l="0" t="0" r="r" b="b"/>
                <a:pathLst>
                  <a:path w="32" h="13">
                    <a:moveTo>
                      <a:pt x="32" y="7"/>
                    </a:moveTo>
                    <a:lnTo>
                      <a:pt x="30" y="8"/>
                    </a:lnTo>
                    <a:lnTo>
                      <a:pt x="8" y="13"/>
                    </a:lnTo>
                    <a:lnTo>
                      <a:pt x="0" y="11"/>
                    </a:lnTo>
                    <a:lnTo>
                      <a:pt x="2" y="0"/>
                    </a:lnTo>
                    <a:lnTo>
                      <a:pt x="32" y="7"/>
                    </a:lnTo>
                    <a:close/>
                  </a:path>
                </a:pathLst>
              </a:custGeom>
              <a:solidFill>
                <a:srgbClr val="DDCC8D"/>
              </a:solidFill>
              <a:ln w="1588">
                <a:solidFill>
                  <a:srgbClr val="000000"/>
                </a:solidFill>
                <a:prstDash val="solid"/>
                <a:round/>
                <a:headEnd/>
                <a:tailEnd/>
              </a:ln>
            </p:spPr>
            <p:txBody>
              <a:bodyPr/>
              <a:lstStyle/>
              <a:p>
                <a:endParaRPr lang="en-US"/>
              </a:p>
            </p:txBody>
          </p:sp>
          <p:sp>
            <p:nvSpPr>
              <p:cNvPr id="328089" name="Freeform 409"/>
              <p:cNvSpPr>
                <a:spLocks/>
              </p:cNvSpPr>
              <p:nvPr/>
            </p:nvSpPr>
            <p:spPr bwMode="auto">
              <a:xfrm>
                <a:off x="1925" y="2044"/>
                <a:ext cx="4" cy="3"/>
              </a:xfrm>
              <a:custGeom>
                <a:avLst/>
                <a:gdLst/>
                <a:ahLst/>
                <a:cxnLst>
                  <a:cxn ang="0">
                    <a:pos x="6" y="1"/>
                  </a:cxn>
                  <a:cxn ang="0">
                    <a:pos x="3" y="0"/>
                  </a:cxn>
                  <a:cxn ang="0">
                    <a:pos x="0" y="2"/>
                  </a:cxn>
                  <a:cxn ang="0">
                    <a:pos x="6" y="1"/>
                  </a:cxn>
                </a:cxnLst>
                <a:rect l="0" t="0" r="r" b="b"/>
                <a:pathLst>
                  <a:path w="6" h="2">
                    <a:moveTo>
                      <a:pt x="6" y="1"/>
                    </a:moveTo>
                    <a:lnTo>
                      <a:pt x="3" y="0"/>
                    </a:lnTo>
                    <a:lnTo>
                      <a:pt x="0" y="2"/>
                    </a:lnTo>
                    <a:lnTo>
                      <a:pt x="6" y="1"/>
                    </a:lnTo>
                    <a:close/>
                  </a:path>
                </a:pathLst>
              </a:custGeom>
              <a:solidFill>
                <a:srgbClr val="DDCC8D"/>
              </a:solidFill>
              <a:ln w="1588">
                <a:solidFill>
                  <a:srgbClr val="000000"/>
                </a:solidFill>
                <a:prstDash val="solid"/>
                <a:round/>
                <a:headEnd/>
                <a:tailEnd/>
              </a:ln>
            </p:spPr>
            <p:txBody>
              <a:bodyPr/>
              <a:lstStyle/>
              <a:p>
                <a:endParaRPr lang="en-US"/>
              </a:p>
            </p:txBody>
          </p:sp>
          <p:sp>
            <p:nvSpPr>
              <p:cNvPr id="328090" name="Freeform 410"/>
              <p:cNvSpPr>
                <a:spLocks/>
              </p:cNvSpPr>
              <p:nvPr/>
            </p:nvSpPr>
            <p:spPr bwMode="auto">
              <a:xfrm>
                <a:off x="1231" y="1749"/>
                <a:ext cx="387" cy="360"/>
              </a:xfrm>
              <a:custGeom>
                <a:avLst/>
                <a:gdLst/>
                <a:ahLst/>
                <a:cxnLst>
                  <a:cxn ang="0">
                    <a:pos x="69" y="204"/>
                  </a:cxn>
                  <a:cxn ang="0">
                    <a:pos x="45" y="148"/>
                  </a:cxn>
                  <a:cxn ang="0">
                    <a:pos x="17" y="124"/>
                  </a:cxn>
                  <a:cxn ang="0">
                    <a:pos x="28" y="91"/>
                  </a:cxn>
                  <a:cxn ang="0">
                    <a:pos x="3" y="31"/>
                  </a:cxn>
                  <a:cxn ang="0">
                    <a:pos x="48" y="0"/>
                  </a:cxn>
                  <a:cxn ang="0">
                    <a:pos x="94" y="23"/>
                  </a:cxn>
                  <a:cxn ang="0">
                    <a:pos x="166" y="31"/>
                  </a:cxn>
                  <a:cxn ang="0">
                    <a:pos x="219" y="43"/>
                  </a:cxn>
                  <a:cxn ang="0">
                    <a:pos x="250" y="85"/>
                  </a:cxn>
                  <a:cxn ang="0">
                    <a:pos x="300" y="93"/>
                  </a:cxn>
                  <a:cxn ang="0">
                    <a:pos x="329" y="151"/>
                  </a:cxn>
                  <a:cxn ang="0">
                    <a:pos x="329" y="219"/>
                  </a:cxn>
                  <a:cxn ang="0">
                    <a:pos x="340" y="293"/>
                  </a:cxn>
                  <a:cxn ang="0">
                    <a:pos x="354" y="324"/>
                  </a:cxn>
                  <a:cxn ang="0">
                    <a:pos x="416" y="329"/>
                  </a:cxn>
                  <a:cxn ang="0">
                    <a:pos x="444" y="324"/>
                  </a:cxn>
                  <a:cxn ang="0">
                    <a:pos x="470" y="275"/>
                  </a:cxn>
                  <a:cxn ang="0">
                    <a:pos x="530" y="261"/>
                  </a:cxn>
                  <a:cxn ang="0">
                    <a:pos x="544" y="268"/>
                  </a:cxn>
                  <a:cxn ang="0">
                    <a:pos x="522" y="309"/>
                  </a:cxn>
                  <a:cxn ang="0">
                    <a:pos x="508" y="324"/>
                  </a:cxn>
                  <a:cxn ang="0">
                    <a:pos x="467" y="346"/>
                  </a:cxn>
                  <a:cxn ang="0">
                    <a:pos x="440" y="360"/>
                  </a:cxn>
                  <a:cxn ang="0">
                    <a:pos x="416" y="406"/>
                  </a:cxn>
                  <a:cxn ang="0">
                    <a:pos x="374" y="382"/>
                  </a:cxn>
                  <a:cxn ang="0">
                    <a:pos x="360" y="382"/>
                  </a:cxn>
                  <a:cxn ang="0">
                    <a:pos x="324" y="395"/>
                  </a:cxn>
                  <a:cxn ang="0">
                    <a:pos x="257" y="363"/>
                  </a:cxn>
                  <a:cxn ang="0">
                    <a:pos x="207" y="336"/>
                  </a:cxn>
                  <a:cxn ang="0">
                    <a:pos x="164" y="300"/>
                  </a:cxn>
                  <a:cxn ang="0">
                    <a:pos x="166" y="274"/>
                  </a:cxn>
                  <a:cxn ang="0">
                    <a:pos x="158" y="223"/>
                  </a:cxn>
                  <a:cxn ang="0">
                    <a:pos x="138" y="193"/>
                  </a:cxn>
                  <a:cxn ang="0">
                    <a:pos x="129" y="177"/>
                  </a:cxn>
                  <a:cxn ang="0">
                    <a:pos x="108" y="161"/>
                  </a:cxn>
                  <a:cxn ang="0">
                    <a:pos x="94" y="117"/>
                  </a:cxn>
                  <a:cxn ang="0">
                    <a:pos x="74" y="81"/>
                  </a:cxn>
                  <a:cxn ang="0">
                    <a:pos x="53" y="27"/>
                  </a:cxn>
                  <a:cxn ang="0">
                    <a:pos x="33" y="66"/>
                  </a:cxn>
                  <a:cxn ang="0">
                    <a:pos x="59" y="123"/>
                  </a:cxn>
                  <a:cxn ang="0">
                    <a:pos x="70" y="163"/>
                  </a:cxn>
                  <a:cxn ang="0">
                    <a:pos x="92" y="208"/>
                  </a:cxn>
                </a:cxnLst>
                <a:rect l="0" t="0" r="r" b="b"/>
                <a:pathLst>
                  <a:path w="544" h="421">
                    <a:moveTo>
                      <a:pt x="95" y="220"/>
                    </a:moveTo>
                    <a:lnTo>
                      <a:pt x="81" y="226"/>
                    </a:lnTo>
                    <a:lnTo>
                      <a:pt x="69" y="204"/>
                    </a:lnTo>
                    <a:lnTo>
                      <a:pt x="50" y="184"/>
                    </a:lnTo>
                    <a:lnTo>
                      <a:pt x="52" y="166"/>
                    </a:lnTo>
                    <a:lnTo>
                      <a:pt x="45" y="148"/>
                    </a:lnTo>
                    <a:lnTo>
                      <a:pt x="39" y="135"/>
                    </a:lnTo>
                    <a:lnTo>
                      <a:pt x="27" y="135"/>
                    </a:lnTo>
                    <a:lnTo>
                      <a:pt x="17" y="124"/>
                    </a:lnTo>
                    <a:lnTo>
                      <a:pt x="8" y="113"/>
                    </a:lnTo>
                    <a:lnTo>
                      <a:pt x="24" y="115"/>
                    </a:lnTo>
                    <a:lnTo>
                      <a:pt x="28" y="91"/>
                    </a:lnTo>
                    <a:lnTo>
                      <a:pt x="17" y="76"/>
                    </a:lnTo>
                    <a:lnTo>
                      <a:pt x="6" y="60"/>
                    </a:lnTo>
                    <a:lnTo>
                      <a:pt x="3" y="31"/>
                    </a:lnTo>
                    <a:lnTo>
                      <a:pt x="0" y="3"/>
                    </a:lnTo>
                    <a:lnTo>
                      <a:pt x="24" y="1"/>
                    </a:lnTo>
                    <a:lnTo>
                      <a:pt x="48" y="0"/>
                    </a:lnTo>
                    <a:lnTo>
                      <a:pt x="63" y="7"/>
                    </a:lnTo>
                    <a:lnTo>
                      <a:pt x="78" y="16"/>
                    </a:lnTo>
                    <a:lnTo>
                      <a:pt x="94" y="23"/>
                    </a:lnTo>
                    <a:lnTo>
                      <a:pt x="110" y="31"/>
                    </a:lnTo>
                    <a:lnTo>
                      <a:pt x="138" y="31"/>
                    </a:lnTo>
                    <a:lnTo>
                      <a:pt x="166" y="31"/>
                    </a:lnTo>
                    <a:lnTo>
                      <a:pt x="170" y="21"/>
                    </a:lnTo>
                    <a:lnTo>
                      <a:pt x="202" y="21"/>
                    </a:lnTo>
                    <a:lnTo>
                      <a:pt x="219" y="43"/>
                    </a:lnTo>
                    <a:lnTo>
                      <a:pt x="225" y="66"/>
                    </a:lnTo>
                    <a:lnTo>
                      <a:pt x="238" y="76"/>
                    </a:lnTo>
                    <a:lnTo>
                      <a:pt x="250" y="85"/>
                    </a:lnTo>
                    <a:lnTo>
                      <a:pt x="263" y="67"/>
                    </a:lnTo>
                    <a:lnTo>
                      <a:pt x="291" y="71"/>
                    </a:lnTo>
                    <a:lnTo>
                      <a:pt x="300" y="93"/>
                    </a:lnTo>
                    <a:lnTo>
                      <a:pt x="309" y="113"/>
                    </a:lnTo>
                    <a:lnTo>
                      <a:pt x="316" y="141"/>
                    </a:lnTo>
                    <a:lnTo>
                      <a:pt x="329" y="151"/>
                    </a:lnTo>
                    <a:lnTo>
                      <a:pt x="353" y="156"/>
                    </a:lnTo>
                    <a:lnTo>
                      <a:pt x="340" y="187"/>
                    </a:lnTo>
                    <a:lnTo>
                      <a:pt x="329" y="219"/>
                    </a:lnTo>
                    <a:lnTo>
                      <a:pt x="326" y="249"/>
                    </a:lnTo>
                    <a:lnTo>
                      <a:pt x="333" y="271"/>
                    </a:lnTo>
                    <a:lnTo>
                      <a:pt x="340" y="293"/>
                    </a:lnTo>
                    <a:lnTo>
                      <a:pt x="346" y="307"/>
                    </a:lnTo>
                    <a:lnTo>
                      <a:pt x="352" y="323"/>
                    </a:lnTo>
                    <a:lnTo>
                      <a:pt x="354" y="324"/>
                    </a:lnTo>
                    <a:lnTo>
                      <a:pt x="376" y="335"/>
                    </a:lnTo>
                    <a:lnTo>
                      <a:pt x="394" y="334"/>
                    </a:lnTo>
                    <a:lnTo>
                      <a:pt x="416" y="329"/>
                    </a:lnTo>
                    <a:lnTo>
                      <a:pt x="430" y="328"/>
                    </a:lnTo>
                    <a:lnTo>
                      <a:pt x="438" y="330"/>
                    </a:lnTo>
                    <a:lnTo>
                      <a:pt x="444" y="324"/>
                    </a:lnTo>
                    <a:lnTo>
                      <a:pt x="443" y="321"/>
                    </a:lnTo>
                    <a:lnTo>
                      <a:pt x="459" y="304"/>
                    </a:lnTo>
                    <a:lnTo>
                      <a:pt x="470" y="275"/>
                    </a:lnTo>
                    <a:lnTo>
                      <a:pt x="490" y="264"/>
                    </a:lnTo>
                    <a:lnTo>
                      <a:pt x="510" y="262"/>
                    </a:lnTo>
                    <a:lnTo>
                      <a:pt x="530" y="261"/>
                    </a:lnTo>
                    <a:lnTo>
                      <a:pt x="534" y="259"/>
                    </a:lnTo>
                    <a:lnTo>
                      <a:pt x="543" y="264"/>
                    </a:lnTo>
                    <a:lnTo>
                      <a:pt x="544" y="268"/>
                    </a:lnTo>
                    <a:lnTo>
                      <a:pt x="525" y="297"/>
                    </a:lnTo>
                    <a:lnTo>
                      <a:pt x="521" y="305"/>
                    </a:lnTo>
                    <a:lnTo>
                      <a:pt x="522" y="309"/>
                    </a:lnTo>
                    <a:lnTo>
                      <a:pt x="521" y="311"/>
                    </a:lnTo>
                    <a:lnTo>
                      <a:pt x="512" y="334"/>
                    </a:lnTo>
                    <a:lnTo>
                      <a:pt x="508" y="324"/>
                    </a:lnTo>
                    <a:lnTo>
                      <a:pt x="504" y="330"/>
                    </a:lnTo>
                    <a:lnTo>
                      <a:pt x="485" y="346"/>
                    </a:lnTo>
                    <a:lnTo>
                      <a:pt x="467" y="346"/>
                    </a:lnTo>
                    <a:lnTo>
                      <a:pt x="448" y="346"/>
                    </a:lnTo>
                    <a:lnTo>
                      <a:pt x="447" y="359"/>
                    </a:lnTo>
                    <a:lnTo>
                      <a:pt x="440" y="360"/>
                    </a:lnTo>
                    <a:lnTo>
                      <a:pt x="454" y="383"/>
                    </a:lnTo>
                    <a:lnTo>
                      <a:pt x="428" y="387"/>
                    </a:lnTo>
                    <a:lnTo>
                      <a:pt x="416" y="406"/>
                    </a:lnTo>
                    <a:lnTo>
                      <a:pt x="413" y="421"/>
                    </a:lnTo>
                    <a:lnTo>
                      <a:pt x="393" y="402"/>
                    </a:lnTo>
                    <a:lnTo>
                      <a:pt x="374" y="382"/>
                    </a:lnTo>
                    <a:lnTo>
                      <a:pt x="382" y="388"/>
                    </a:lnTo>
                    <a:lnTo>
                      <a:pt x="370" y="382"/>
                    </a:lnTo>
                    <a:lnTo>
                      <a:pt x="360" y="382"/>
                    </a:lnTo>
                    <a:lnTo>
                      <a:pt x="364" y="383"/>
                    </a:lnTo>
                    <a:lnTo>
                      <a:pt x="345" y="389"/>
                    </a:lnTo>
                    <a:lnTo>
                      <a:pt x="324" y="395"/>
                    </a:lnTo>
                    <a:lnTo>
                      <a:pt x="302" y="384"/>
                    </a:lnTo>
                    <a:lnTo>
                      <a:pt x="280" y="373"/>
                    </a:lnTo>
                    <a:lnTo>
                      <a:pt x="257" y="363"/>
                    </a:lnTo>
                    <a:lnTo>
                      <a:pt x="234" y="353"/>
                    </a:lnTo>
                    <a:lnTo>
                      <a:pt x="221" y="343"/>
                    </a:lnTo>
                    <a:lnTo>
                      <a:pt x="207" y="336"/>
                    </a:lnTo>
                    <a:lnTo>
                      <a:pt x="192" y="328"/>
                    </a:lnTo>
                    <a:lnTo>
                      <a:pt x="178" y="313"/>
                    </a:lnTo>
                    <a:lnTo>
                      <a:pt x="164" y="300"/>
                    </a:lnTo>
                    <a:lnTo>
                      <a:pt x="161" y="283"/>
                    </a:lnTo>
                    <a:lnTo>
                      <a:pt x="168" y="280"/>
                    </a:lnTo>
                    <a:lnTo>
                      <a:pt x="166" y="274"/>
                    </a:lnTo>
                    <a:lnTo>
                      <a:pt x="171" y="259"/>
                    </a:lnTo>
                    <a:lnTo>
                      <a:pt x="165" y="241"/>
                    </a:lnTo>
                    <a:lnTo>
                      <a:pt x="158" y="223"/>
                    </a:lnTo>
                    <a:lnTo>
                      <a:pt x="146" y="207"/>
                    </a:lnTo>
                    <a:lnTo>
                      <a:pt x="134" y="191"/>
                    </a:lnTo>
                    <a:lnTo>
                      <a:pt x="138" y="193"/>
                    </a:lnTo>
                    <a:lnTo>
                      <a:pt x="130" y="180"/>
                    </a:lnTo>
                    <a:lnTo>
                      <a:pt x="126" y="178"/>
                    </a:lnTo>
                    <a:lnTo>
                      <a:pt x="129" y="177"/>
                    </a:lnTo>
                    <a:lnTo>
                      <a:pt x="113" y="167"/>
                    </a:lnTo>
                    <a:lnTo>
                      <a:pt x="117" y="162"/>
                    </a:lnTo>
                    <a:lnTo>
                      <a:pt x="108" y="161"/>
                    </a:lnTo>
                    <a:lnTo>
                      <a:pt x="114" y="148"/>
                    </a:lnTo>
                    <a:lnTo>
                      <a:pt x="107" y="139"/>
                    </a:lnTo>
                    <a:lnTo>
                      <a:pt x="94" y="117"/>
                    </a:lnTo>
                    <a:lnTo>
                      <a:pt x="94" y="111"/>
                    </a:lnTo>
                    <a:lnTo>
                      <a:pt x="81" y="101"/>
                    </a:lnTo>
                    <a:lnTo>
                      <a:pt x="74" y="81"/>
                    </a:lnTo>
                    <a:lnTo>
                      <a:pt x="66" y="60"/>
                    </a:lnTo>
                    <a:lnTo>
                      <a:pt x="66" y="34"/>
                    </a:lnTo>
                    <a:lnTo>
                      <a:pt x="53" y="27"/>
                    </a:lnTo>
                    <a:lnTo>
                      <a:pt x="38" y="18"/>
                    </a:lnTo>
                    <a:lnTo>
                      <a:pt x="35" y="42"/>
                    </a:lnTo>
                    <a:lnTo>
                      <a:pt x="33" y="66"/>
                    </a:lnTo>
                    <a:lnTo>
                      <a:pt x="42" y="87"/>
                    </a:lnTo>
                    <a:lnTo>
                      <a:pt x="53" y="106"/>
                    </a:lnTo>
                    <a:lnTo>
                      <a:pt x="59" y="123"/>
                    </a:lnTo>
                    <a:lnTo>
                      <a:pt x="65" y="139"/>
                    </a:lnTo>
                    <a:lnTo>
                      <a:pt x="68" y="136"/>
                    </a:lnTo>
                    <a:lnTo>
                      <a:pt x="70" y="163"/>
                    </a:lnTo>
                    <a:lnTo>
                      <a:pt x="75" y="191"/>
                    </a:lnTo>
                    <a:lnTo>
                      <a:pt x="82" y="196"/>
                    </a:lnTo>
                    <a:lnTo>
                      <a:pt x="92" y="208"/>
                    </a:lnTo>
                    <a:lnTo>
                      <a:pt x="95" y="220"/>
                    </a:lnTo>
                    <a:close/>
                  </a:path>
                </a:pathLst>
              </a:custGeom>
              <a:solidFill>
                <a:srgbClr val="DDCC8D"/>
              </a:solidFill>
              <a:ln w="1588">
                <a:solidFill>
                  <a:srgbClr val="000000"/>
                </a:solidFill>
                <a:prstDash val="solid"/>
                <a:round/>
                <a:headEnd/>
                <a:tailEnd/>
              </a:ln>
            </p:spPr>
            <p:txBody>
              <a:bodyPr/>
              <a:lstStyle/>
              <a:p>
                <a:endParaRPr lang="en-US"/>
              </a:p>
            </p:txBody>
          </p:sp>
          <p:sp>
            <p:nvSpPr>
              <p:cNvPr id="328091" name="Freeform 411"/>
              <p:cNvSpPr>
                <a:spLocks/>
              </p:cNvSpPr>
              <p:nvPr/>
            </p:nvSpPr>
            <p:spPr bwMode="auto">
              <a:xfrm>
                <a:off x="1746" y="1898"/>
                <a:ext cx="8" cy="15"/>
              </a:xfrm>
              <a:custGeom>
                <a:avLst/>
                <a:gdLst/>
                <a:ahLst/>
                <a:cxnLst>
                  <a:cxn ang="0">
                    <a:pos x="11" y="17"/>
                  </a:cxn>
                  <a:cxn ang="0">
                    <a:pos x="6" y="0"/>
                  </a:cxn>
                  <a:cxn ang="0">
                    <a:pos x="0" y="15"/>
                  </a:cxn>
                  <a:cxn ang="0">
                    <a:pos x="3" y="18"/>
                  </a:cxn>
                  <a:cxn ang="0">
                    <a:pos x="11" y="17"/>
                  </a:cxn>
                </a:cxnLst>
                <a:rect l="0" t="0" r="r" b="b"/>
                <a:pathLst>
                  <a:path w="11" h="18">
                    <a:moveTo>
                      <a:pt x="11" y="17"/>
                    </a:moveTo>
                    <a:lnTo>
                      <a:pt x="6" y="0"/>
                    </a:lnTo>
                    <a:lnTo>
                      <a:pt x="0" y="15"/>
                    </a:lnTo>
                    <a:lnTo>
                      <a:pt x="3" y="18"/>
                    </a:lnTo>
                    <a:lnTo>
                      <a:pt x="11" y="17"/>
                    </a:lnTo>
                    <a:close/>
                  </a:path>
                </a:pathLst>
              </a:custGeom>
              <a:solidFill>
                <a:srgbClr val="DDCC8D"/>
              </a:solidFill>
              <a:ln w="1588">
                <a:solidFill>
                  <a:srgbClr val="000000"/>
                </a:solidFill>
                <a:prstDash val="solid"/>
                <a:round/>
                <a:headEnd/>
                <a:tailEnd/>
              </a:ln>
            </p:spPr>
            <p:txBody>
              <a:bodyPr/>
              <a:lstStyle/>
              <a:p>
                <a:endParaRPr lang="en-US"/>
              </a:p>
            </p:txBody>
          </p:sp>
          <p:sp>
            <p:nvSpPr>
              <p:cNvPr id="328092" name="Freeform 412"/>
              <p:cNvSpPr>
                <a:spLocks/>
              </p:cNvSpPr>
              <p:nvPr/>
            </p:nvSpPr>
            <p:spPr bwMode="auto">
              <a:xfrm>
                <a:off x="1758" y="1862"/>
                <a:ext cx="10" cy="19"/>
              </a:xfrm>
              <a:custGeom>
                <a:avLst/>
                <a:gdLst/>
                <a:ahLst/>
                <a:cxnLst>
                  <a:cxn ang="0">
                    <a:pos x="6" y="22"/>
                  </a:cxn>
                  <a:cxn ang="0">
                    <a:pos x="10" y="12"/>
                  </a:cxn>
                  <a:cxn ang="0">
                    <a:pos x="0" y="0"/>
                  </a:cxn>
                  <a:cxn ang="0">
                    <a:pos x="14" y="15"/>
                  </a:cxn>
                  <a:cxn ang="0">
                    <a:pos x="6" y="22"/>
                  </a:cxn>
                </a:cxnLst>
                <a:rect l="0" t="0" r="r" b="b"/>
                <a:pathLst>
                  <a:path w="14" h="22">
                    <a:moveTo>
                      <a:pt x="6" y="22"/>
                    </a:moveTo>
                    <a:lnTo>
                      <a:pt x="10" y="12"/>
                    </a:lnTo>
                    <a:lnTo>
                      <a:pt x="0" y="0"/>
                    </a:lnTo>
                    <a:lnTo>
                      <a:pt x="14" y="15"/>
                    </a:lnTo>
                    <a:lnTo>
                      <a:pt x="6" y="22"/>
                    </a:lnTo>
                    <a:close/>
                  </a:path>
                </a:pathLst>
              </a:custGeom>
              <a:solidFill>
                <a:srgbClr val="DDCC8D"/>
              </a:solidFill>
              <a:ln w="1588">
                <a:solidFill>
                  <a:srgbClr val="000000"/>
                </a:solidFill>
                <a:prstDash val="solid"/>
                <a:round/>
                <a:headEnd/>
                <a:tailEnd/>
              </a:ln>
            </p:spPr>
            <p:txBody>
              <a:bodyPr/>
              <a:lstStyle/>
              <a:p>
                <a:endParaRPr lang="en-US"/>
              </a:p>
            </p:txBody>
          </p:sp>
          <p:sp>
            <p:nvSpPr>
              <p:cNvPr id="328093" name="Freeform 413"/>
              <p:cNvSpPr>
                <a:spLocks/>
              </p:cNvSpPr>
              <p:nvPr/>
            </p:nvSpPr>
            <p:spPr bwMode="auto">
              <a:xfrm>
                <a:off x="1771" y="1891"/>
                <a:ext cx="6" cy="14"/>
              </a:xfrm>
              <a:custGeom>
                <a:avLst/>
                <a:gdLst/>
                <a:ahLst/>
                <a:cxnLst>
                  <a:cxn ang="0">
                    <a:pos x="6" y="17"/>
                  </a:cxn>
                  <a:cxn ang="0">
                    <a:pos x="10" y="11"/>
                  </a:cxn>
                  <a:cxn ang="0">
                    <a:pos x="1" y="0"/>
                  </a:cxn>
                  <a:cxn ang="0">
                    <a:pos x="0" y="1"/>
                  </a:cxn>
                  <a:cxn ang="0">
                    <a:pos x="5" y="7"/>
                  </a:cxn>
                  <a:cxn ang="0">
                    <a:pos x="9" y="11"/>
                  </a:cxn>
                  <a:cxn ang="0">
                    <a:pos x="5" y="17"/>
                  </a:cxn>
                  <a:cxn ang="0">
                    <a:pos x="6" y="17"/>
                  </a:cxn>
                </a:cxnLst>
                <a:rect l="0" t="0" r="r" b="b"/>
                <a:pathLst>
                  <a:path w="10" h="17">
                    <a:moveTo>
                      <a:pt x="6" y="17"/>
                    </a:moveTo>
                    <a:lnTo>
                      <a:pt x="10" y="11"/>
                    </a:lnTo>
                    <a:lnTo>
                      <a:pt x="1" y="0"/>
                    </a:lnTo>
                    <a:lnTo>
                      <a:pt x="0" y="1"/>
                    </a:lnTo>
                    <a:lnTo>
                      <a:pt x="5" y="7"/>
                    </a:lnTo>
                    <a:lnTo>
                      <a:pt x="9" y="11"/>
                    </a:lnTo>
                    <a:lnTo>
                      <a:pt x="5" y="17"/>
                    </a:lnTo>
                    <a:lnTo>
                      <a:pt x="6" y="17"/>
                    </a:lnTo>
                    <a:close/>
                  </a:path>
                </a:pathLst>
              </a:custGeom>
              <a:solidFill>
                <a:srgbClr val="DDCC8D"/>
              </a:solidFill>
              <a:ln w="1588">
                <a:solidFill>
                  <a:srgbClr val="000000"/>
                </a:solidFill>
                <a:prstDash val="solid"/>
                <a:round/>
                <a:headEnd/>
                <a:tailEnd/>
              </a:ln>
            </p:spPr>
            <p:txBody>
              <a:bodyPr/>
              <a:lstStyle/>
              <a:p>
                <a:endParaRPr lang="en-US"/>
              </a:p>
            </p:txBody>
          </p:sp>
          <p:sp>
            <p:nvSpPr>
              <p:cNvPr id="328094" name="Freeform 414"/>
              <p:cNvSpPr>
                <a:spLocks/>
              </p:cNvSpPr>
              <p:nvPr/>
            </p:nvSpPr>
            <p:spPr bwMode="auto">
              <a:xfrm>
                <a:off x="1805" y="1975"/>
                <a:ext cx="9" cy="7"/>
              </a:xfrm>
              <a:custGeom>
                <a:avLst/>
                <a:gdLst/>
                <a:ahLst/>
                <a:cxnLst>
                  <a:cxn ang="0">
                    <a:pos x="13" y="0"/>
                  </a:cxn>
                  <a:cxn ang="0">
                    <a:pos x="13" y="4"/>
                  </a:cxn>
                  <a:cxn ang="0">
                    <a:pos x="0" y="9"/>
                  </a:cxn>
                  <a:cxn ang="0">
                    <a:pos x="13" y="0"/>
                  </a:cxn>
                </a:cxnLst>
                <a:rect l="0" t="0" r="r" b="b"/>
                <a:pathLst>
                  <a:path w="13" h="9">
                    <a:moveTo>
                      <a:pt x="13" y="0"/>
                    </a:moveTo>
                    <a:lnTo>
                      <a:pt x="13" y="4"/>
                    </a:lnTo>
                    <a:lnTo>
                      <a:pt x="0" y="9"/>
                    </a:lnTo>
                    <a:lnTo>
                      <a:pt x="13" y="0"/>
                    </a:lnTo>
                    <a:close/>
                  </a:path>
                </a:pathLst>
              </a:custGeom>
              <a:solidFill>
                <a:srgbClr val="DDCC8D"/>
              </a:solidFill>
              <a:ln w="1588">
                <a:solidFill>
                  <a:srgbClr val="000000"/>
                </a:solidFill>
                <a:prstDash val="solid"/>
                <a:round/>
                <a:headEnd/>
                <a:tailEnd/>
              </a:ln>
            </p:spPr>
            <p:txBody>
              <a:bodyPr/>
              <a:lstStyle/>
              <a:p>
                <a:endParaRPr lang="en-US"/>
              </a:p>
            </p:txBody>
          </p:sp>
          <p:sp>
            <p:nvSpPr>
              <p:cNvPr id="328095" name="Freeform 415"/>
              <p:cNvSpPr>
                <a:spLocks/>
              </p:cNvSpPr>
              <p:nvPr/>
            </p:nvSpPr>
            <p:spPr bwMode="auto">
              <a:xfrm>
                <a:off x="1800" y="1949"/>
                <a:ext cx="5" cy="5"/>
              </a:xfrm>
              <a:custGeom>
                <a:avLst/>
                <a:gdLst/>
                <a:ahLst/>
                <a:cxnLst>
                  <a:cxn ang="0">
                    <a:pos x="7" y="1"/>
                  </a:cxn>
                  <a:cxn ang="0">
                    <a:pos x="4" y="0"/>
                  </a:cxn>
                  <a:cxn ang="0">
                    <a:pos x="0" y="7"/>
                  </a:cxn>
                  <a:cxn ang="0">
                    <a:pos x="7" y="1"/>
                  </a:cxn>
                </a:cxnLst>
                <a:rect l="0" t="0" r="r" b="b"/>
                <a:pathLst>
                  <a:path w="7" h="7">
                    <a:moveTo>
                      <a:pt x="7" y="1"/>
                    </a:moveTo>
                    <a:lnTo>
                      <a:pt x="4" y="0"/>
                    </a:lnTo>
                    <a:lnTo>
                      <a:pt x="0" y="7"/>
                    </a:lnTo>
                    <a:lnTo>
                      <a:pt x="7" y="1"/>
                    </a:lnTo>
                    <a:close/>
                  </a:path>
                </a:pathLst>
              </a:custGeom>
              <a:solidFill>
                <a:srgbClr val="DDCC8D"/>
              </a:solidFill>
              <a:ln w="1588">
                <a:solidFill>
                  <a:srgbClr val="000000"/>
                </a:solidFill>
                <a:prstDash val="solid"/>
                <a:round/>
                <a:headEnd/>
                <a:tailEnd/>
              </a:ln>
            </p:spPr>
            <p:txBody>
              <a:bodyPr/>
              <a:lstStyle/>
              <a:p>
                <a:endParaRPr lang="en-US"/>
              </a:p>
            </p:txBody>
          </p:sp>
          <p:sp>
            <p:nvSpPr>
              <p:cNvPr id="328096" name="Freeform 416"/>
              <p:cNvSpPr>
                <a:spLocks/>
              </p:cNvSpPr>
              <p:nvPr/>
            </p:nvSpPr>
            <p:spPr bwMode="auto">
              <a:xfrm>
                <a:off x="1741" y="1867"/>
                <a:ext cx="16" cy="2"/>
              </a:xfrm>
              <a:custGeom>
                <a:avLst/>
                <a:gdLst/>
                <a:ahLst/>
                <a:cxnLst>
                  <a:cxn ang="0">
                    <a:pos x="7" y="0"/>
                  </a:cxn>
                  <a:cxn ang="0">
                    <a:pos x="22" y="0"/>
                  </a:cxn>
                  <a:cxn ang="0">
                    <a:pos x="13" y="2"/>
                  </a:cxn>
                  <a:cxn ang="0">
                    <a:pos x="0" y="0"/>
                  </a:cxn>
                  <a:cxn ang="0">
                    <a:pos x="7" y="0"/>
                  </a:cxn>
                </a:cxnLst>
                <a:rect l="0" t="0" r="r" b="b"/>
                <a:pathLst>
                  <a:path w="22" h="2">
                    <a:moveTo>
                      <a:pt x="7" y="0"/>
                    </a:moveTo>
                    <a:lnTo>
                      <a:pt x="22" y="0"/>
                    </a:lnTo>
                    <a:lnTo>
                      <a:pt x="13" y="2"/>
                    </a:lnTo>
                    <a:lnTo>
                      <a:pt x="0" y="0"/>
                    </a:lnTo>
                    <a:lnTo>
                      <a:pt x="7" y="0"/>
                    </a:lnTo>
                    <a:close/>
                  </a:path>
                </a:pathLst>
              </a:custGeom>
              <a:solidFill>
                <a:srgbClr val="DDCC8D"/>
              </a:solidFill>
              <a:ln w="1588">
                <a:solidFill>
                  <a:srgbClr val="000000"/>
                </a:solidFill>
                <a:prstDash val="solid"/>
                <a:round/>
                <a:headEnd/>
                <a:tailEnd/>
              </a:ln>
            </p:spPr>
            <p:txBody>
              <a:bodyPr/>
              <a:lstStyle/>
              <a:p>
                <a:endParaRPr lang="en-US"/>
              </a:p>
            </p:txBody>
          </p:sp>
          <p:sp>
            <p:nvSpPr>
              <p:cNvPr id="328097" name="Freeform 417"/>
              <p:cNvSpPr>
                <a:spLocks/>
              </p:cNvSpPr>
              <p:nvPr/>
            </p:nvSpPr>
            <p:spPr bwMode="auto">
              <a:xfrm>
                <a:off x="1751" y="1917"/>
                <a:ext cx="5" cy="7"/>
              </a:xfrm>
              <a:custGeom>
                <a:avLst/>
                <a:gdLst/>
                <a:ahLst/>
                <a:cxnLst>
                  <a:cxn ang="0">
                    <a:pos x="6" y="7"/>
                  </a:cxn>
                  <a:cxn ang="0">
                    <a:pos x="3" y="2"/>
                  </a:cxn>
                  <a:cxn ang="0">
                    <a:pos x="0" y="0"/>
                  </a:cxn>
                  <a:cxn ang="0">
                    <a:pos x="4" y="8"/>
                  </a:cxn>
                  <a:cxn ang="0">
                    <a:pos x="6" y="7"/>
                  </a:cxn>
                </a:cxnLst>
                <a:rect l="0" t="0" r="r" b="b"/>
                <a:pathLst>
                  <a:path w="6" h="8">
                    <a:moveTo>
                      <a:pt x="6" y="7"/>
                    </a:moveTo>
                    <a:lnTo>
                      <a:pt x="3" y="2"/>
                    </a:lnTo>
                    <a:lnTo>
                      <a:pt x="0" y="0"/>
                    </a:lnTo>
                    <a:lnTo>
                      <a:pt x="4" y="8"/>
                    </a:lnTo>
                    <a:lnTo>
                      <a:pt x="6" y="7"/>
                    </a:lnTo>
                    <a:close/>
                  </a:path>
                </a:pathLst>
              </a:custGeom>
              <a:solidFill>
                <a:srgbClr val="DDCC8D"/>
              </a:solidFill>
              <a:ln w="1588">
                <a:solidFill>
                  <a:srgbClr val="000000"/>
                </a:solidFill>
                <a:prstDash val="solid"/>
                <a:round/>
                <a:headEnd/>
                <a:tailEnd/>
              </a:ln>
            </p:spPr>
            <p:txBody>
              <a:bodyPr/>
              <a:lstStyle/>
              <a:p>
                <a:endParaRPr lang="en-US"/>
              </a:p>
            </p:txBody>
          </p:sp>
          <p:sp>
            <p:nvSpPr>
              <p:cNvPr id="328098" name="Freeform 418"/>
              <p:cNvSpPr>
                <a:spLocks/>
              </p:cNvSpPr>
              <p:nvPr/>
            </p:nvSpPr>
            <p:spPr bwMode="auto">
              <a:xfrm>
                <a:off x="1218" y="1009"/>
                <a:ext cx="950" cy="559"/>
              </a:xfrm>
              <a:custGeom>
                <a:avLst/>
                <a:gdLst/>
                <a:ahLst/>
                <a:cxnLst>
                  <a:cxn ang="0">
                    <a:pos x="1030" y="109"/>
                  </a:cxn>
                  <a:cxn ang="0">
                    <a:pos x="1090" y="44"/>
                  </a:cxn>
                  <a:cxn ang="0">
                    <a:pos x="981" y="73"/>
                  </a:cxn>
                  <a:cxn ang="0">
                    <a:pos x="938" y="42"/>
                  </a:cxn>
                  <a:cxn ang="0">
                    <a:pos x="937" y="2"/>
                  </a:cxn>
                  <a:cxn ang="0">
                    <a:pos x="921" y="49"/>
                  </a:cxn>
                  <a:cxn ang="0">
                    <a:pos x="850" y="98"/>
                  </a:cxn>
                  <a:cxn ang="0">
                    <a:pos x="866" y="70"/>
                  </a:cxn>
                  <a:cxn ang="0">
                    <a:pos x="814" y="82"/>
                  </a:cxn>
                  <a:cxn ang="0">
                    <a:pos x="706" y="68"/>
                  </a:cxn>
                  <a:cxn ang="0">
                    <a:pos x="660" y="85"/>
                  </a:cxn>
                  <a:cxn ang="0">
                    <a:pos x="567" y="60"/>
                  </a:cxn>
                  <a:cxn ang="0">
                    <a:pos x="449" y="46"/>
                  </a:cxn>
                  <a:cxn ang="0">
                    <a:pos x="376" y="37"/>
                  </a:cxn>
                  <a:cxn ang="0">
                    <a:pos x="162" y="91"/>
                  </a:cxn>
                  <a:cxn ang="0">
                    <a:pos x="30" y="243"/>
                  </a:cxn>
                  <a:cxn ang="0">
                    <a:pos x="95" y="330"/>
                  </a:cxn>
                  <a:cxn ang="0">
                    <a:pos x="63" y="360"/>
                  </a:cxn>
                  <a:cxn ang="0">
                    <a:pos x="81" y="387"/>
                  </a:cxn>
                  <a:cxn ang="0">
                    <a:pos x="83" y="417"/>
                  </a:cxn>
                  <a:cxn ang="0">
                    <a:pos x="50" y="436"/>
                  </a:cxn>
                  <a:cxn ang="0">
                    <a:pos x="77" y="446"/>
                  </a:cxn>
                  <a:cxn ang="0">
                    <a:pos x="92" y="466"/>
                  </a:cxn>
                  <a:cxn ang="0">
                    <a:pos x="98" y="481"/>
                  </a:cxn>
                  <a:cxn ang="0">
                    <a:pos x="352" y="484"/>
                  </a:cxn>
                  <a:cxn ang="0">
                    <a:pos x="609" y="476"/>
                  </a:cxn>
                  <a:cxn ang="0">
                    <a:pos x="756" y="531"/>
                  </a:cxn>
                  <a:cxn ang="0">
                    <a:pos x="752" y="643"/>
                  </a:cxn>
                  <a:cxn ang="0">
                    <a:pos x="903" y="592"/>
                  </a:cxn>
                  <a:cxn ang="0">
                    <a:pos x="1065" y="523"/>
                  </a:cxn>
                  <a:cxn ang="0">
                    <a:pos x="1127" y="555"/>
                  </a:cxn>
                  <a:cxn ang="0">
                    <a:pos x="1093" y="585"/>
                  </a:cxn>
                  <a:cxn ang="0">
                    <a:pos x="1186" y="570"/>
                  </a:cxn>
                  <a:cxn ang="0">
                    <a:pos x="1124" y="529"/>
                  </a:cxn>
                  <a:cxn ang="0">
                    <a:pos x="1156" y="490"/>
                  </a:cxn>
                  <a:cxn ang="0">
                    <a:pos x="1051" y="505"/>
                  </a:cxn>
                  <a:cxn ang="0">
                    <a:pos x="1269" y="438"/>
                  </a:cxn>
                  <a:cxn ang="0">
                    <a:pos x="1337" y="385"/>
                  </a:cxn>
                  <a:cxn ang="0">
                    <a:pos x="1268" y="384"/>
                  </a:cxn>
                  <a:cxn ang="0">
                    <a:pos x="1282" y="354"/>
                  </a:cxn>
                  <a:cxn ang="0">
                    <a:pos x="1274" y="338"/>
                  </a:cxn>
                  <a:cxn ang="0">
                    <a:pos x="1255" y="310"/>
                  </a:cxn>
                  <a:cxn ang="0">
                    <a:pos x="1255" y="284"/>
                  </a:cxn>
                  <a:cxn ang="0">
                    <a:pos x="1253" y="243"/>
                  </a:cxn>
                  <a:cxn ang="0">
                    <a:pos x="1223" y="261"/>
                  </a:cxn>
                  <a:cxn ang="0">
                    <a:pos x="1167" y="284"/>
                  </a:cxn>
                  <a:cxn ang="0">
                    <a:pos x="1160" y="253"/>
                  </a:cxn>
                  <a:cxn ang="0">
                    <a:pos x="1147" y="207"/>
                  </a:cxn>
                  <a:cxn ang="0">
                    <a:pos x="1053" y="212"/>
                  </a:cxn>
                  <a:cxn ang="0">
                    <a:pos x="1003" y="330"/>
                  </a:cxn>
                  <a:cxn ang="0">
                    <a:pos x="913" y="424"/>
                  </a:cxn>
                  <a:cxn ang="0">
                    <a:pos x="886" y="368"/>
                  </a:cxn>
                  <a:cxn ang="0">
                    <a:pos x="778" y="301"/>
                  </a:cxn>
                  <a:cxn ang="0">
                    <a:pos x="741" y="261"/>
                  </a:cxn>
                  <a:cxn ang="0">
                    <a:pos x="839" y="182"/>
                  </a:cxn>
                  <a:cxn ang="0">
                    <a:pos x="890" y="158"/>
                  </a:cxn>
                  <a:cxn ang="0">
                    <a:pos x="939" y="124"/>
                  </a:cxn>
                </a:cxnLst>
                <a:rect l="0" t="0" r="r" b="b"/>
                <a:pathLst>
                  <a:path w="1337" h="651">
                    <a:moveTo>
                      <a:pt x="986" y="114"/>
                    </a:moveTo>
                    <a:lnTo>
                      <a:pt x="977" y="106"/>
                    </a:lnTo>
                    <a:lnTo>
                      <a:pt x="999" y="108"/>
                    </a:lnTo>
                    <a:lnTo>
                      <a:pt x="1010" y="112"/>
                    </a:lnTo>
                    <a:lnTo>
                      <a:pt x="1019" y="110"/>
                    </a:lnTo>
                    <a:lnTo>
                      <a:pt x="1011" y="99"/>
                    </a:lnTo>
                    <a:lnTo>
                      <a:pt x="1019" y="102"/>
                    </a:lnTo>
                    <a:lnTo>
                      <a:pt x="1023" y="103"/>
                    </a:lnTo>
                    <a:lnTo>
                      <a:pt x="1030" y="109"/>
                    </a:lnTo>
                    <a:lnTo>
                      <a:pt x="1067" y="96"/>
                    </a:lnTo>
                    <a:lnTo>
                      <a:pt x="1075" y="85"/>
                    </a:lnTo>
                    <a:lnTo>
                      <a:pt x="1072" y="74"/>
                    </a:lnTo>
                    <a:lnTo>
                      <a:pt x="1075" y="68"/>
                    </a:lnTo>
                    <a:lnTo>
                      <a:pt x="1094" y="62"/>
                    </a:lnTo>
                    <a:lnTo>
                      <a:pt x="1083" y="60"/>
                    </a:lnTo>
                    <a:lnTo>
                      <a:pt x="1097" y="52"/>
                    </a:lnTo>
                    <a:lnTo>
                      <a:pt x="1073" y="46"/>
                    </a:lnTo>
                    <a:lnTo>
                      <a:pt x="1090" y="44"/>
                    </a:lnTo>
                    <a:lnTo>
                      <a:pt x="1043" y="43"/>
                    </a:lnTo>
                    <a:lnTo>
                      <a:pt x="1040" y="54"/>
                    </a:lnTo>
                    <a:lnTo>
                      <a:pt x="1042" y="58"/>
                    </a:lnTo>
                    <a:lnTo>
                      <a:pt x="1040" y="62"/>
                    </a:lnTo>
                    <a:lnTo>
                      <a:pt x="1027" y="62"/>
                    </a:lnTo>
                    <a:lnTo>
                      <a:pt x="992" y="90"/>
                    </a:lnTo>
                    <a:lnTo>
                      <a:pt x="980" y="92"/>
                    </a:lnTo>
                    <a:lnTo>
                      <a:pt x="976" y="76"/>
                    </a:lnTo>
                    <a:lnTo>
                      <a:pt x="981" y="73"/>
                    </a:lnTo>
                    <a:lnTo>
                      <a:pt x="991" y="58"/>
                    </a:lnTo>
                    <a:lnTo>
                      <a:pt x="977" y="52"/>
                    </a:lnTo>
                    <a:lnTo>
                      <a:pt x="950" y="73"/>
                    </a:lnTo>
                    <a:lnTo>
                      <a:pt x="957" y="55"/>
                    </a:lnTo>
                    <a:lnTo>
                      <a:pt x="952" y="51"/>
                    </a:lnTo>
                    <a:lnTo>
                      <a:pt x="967" y="48"/>
                    </a:lnTo>
                    <a:lnTo>
                      <a:pt x="957" y="44"/>
                    </a:lnTo>
                    <a:lnTo>
                      <a:pt x="940" y="44"/>
                    </a:lnTo>
                    <a:lnTo>
                      <a:pt x="938" y="42"/>
                    </a:lnTo>
                    <a:lnTo>
                      <a:pt x="951" y="36"/>
                    </a:lnTo>
                    <a:lnTo>
                      <a:pt x="951" y="33"/>
                    </a:lnTo>
                    <a:lnTo>
                      <a:pt x="959" y="33"/>
                    </a:lnTo>
                    <a:lnTo>
                      <a:pt x="953" y="21"/>
                    </a:lnTo>
                    <a:lnTo>
                      <a:pt x="958" y="9"/>
                    </a:lnTo>
                    <a:lnTo>
                      <a:pt x="950" y="3"/>
                    </a:lnTo>
                    <a:lnTo>
                      <a:pt x="944" y="3"/>
                    </a:lnTo>
                    <a:lnTo>
                      <a:pt x="949" y="0"/>
                    </a:lnTo>
                    <a:lnTo>
                      <a:pt x="937" y="2"/>
                    </a:lnTo>
                    <a:lnTo>
                      <a:pt x="944" y="2"/>
                    </a:lnTo>
                    <a:lnTo>
                      <a:pt x="920" y="8"/>
                    </a:lnTo>
                    <a:lnTo>
                      <a:pt x="923" y="12"/>
                    </a:lnTo>
                    <a:lnTo>
                      <a:pt x="908" y="13"/>
                    </a:lnTo>
                    <a:lnTo>
                      <a:pt x="901" y="25"/>
                    </a:lnTo>
                    <a:lnTo>
                      <a:pt x="904" y="27"/>
                    </a:lnTo>
                    <a:lnTo>
                      <a:pt x="893" y="30"/>
                    </a:lnTo>
                    <a:lnTo>
                      <a:pt x="886" y="39"/>
                    </a:lnTo>
                    <a:lnTo>
                      <a:pt x="921" y="49"/>
                    </a:lnTo>
                    <a:lnTo>
                      <a:pt x="911" y="52"/>
                    </a:lnTo>
                    <a:lnTo>
                      <a:pt x="913" y="50"/>
                    </a:lnTo>
                    <a:lnTo>
                      <a:pt x="904" y="55"/>
                    </a:lnTo>
                    <a:lnTo>
                      <a:pt x="895" y="62"/>
                    </a:lnTo>
                    <a:lnTo>
                      <a:pt x="910" y="57"/>
                    </a:lnTo>
                    <a:lnTo>
                      <a:pt x="903" y="64"/>
                    </a:lnTo>
                    <a:lnTo>
                      <a:pt x="872" y="75"/>
                    </a:lnTo>
                    <a:lnTo>
                      <a:pt x="859" y="90"/>
                    </a:lnTo>
                    <a:lnTo>
                      <a:pt x="850" y="98"/>
                    </a:lnTo>
                    <a:lnTo>
                      <a:pt x="841" y="98"/>
                    </a:lnTo>
                    <a:lnTo>
                      <a:pt x="842" y="102"/>
                    </a:lnTo>
                    <a:lnTo>
                      <a:pt x="841" y="98"/>
                    </a:lnTo>
                    <a:lnTo>
                      <a:pt x="842" y="98"/>
                    </a:lnTo>
                    <a:lnTo>
                      <a:pt x="853" y="96"/>
                    </a:lnTo>
                    <a:lnTo>
                      <a:pt x="849" y="93"/>
                    </a:lnTo>
                    <a:lnTo>
                      <a:pt x="854" y="90"/>
                    </a:lnTo>
                    <a:lnTo>
                      <a:pt x="844" y="91"/>
                    </a:lnTo>
                    <a:lnTo>
                      <a:pt x="866" y="70"/>
                    </a:lnTo>
                    <a:lnTo>
                      <a:pt x="851" y="74"/>
                    </a:lnTo>
                    <a:lnTo>
                      <a:pt x="854" y="72"/>
                    </a:lnTo>
                    <a:lnTo>
                      <a:pt x="837" y="68"/>
                    </a:lnTo>
                    <a:lnTo>
                      <a:pt x="825" y="73"/>
                    </a:lnTo>
                    <a:lnTo>
                      <a:pt x="829" y="79"/>
                    </a:lnTo>
                    <a:lnTo>
                      <a:pt x="839" y="81"/>
                    </a:lnTo>
                    <a:lnTo>
                      <a:pt x="824" y="82"/>
                    </a:lnTo>
                    <a:lnTo>
                      <a:pt x="819" y="75"/>
                    </a:lnTo>
                    <a:lnTo>
                      <a:pt x="814" y="82"/>
                    </a:lnTo>
                    <a:lnTo>
                      <a:pt x="783" y="81"/>
                    </a:lnTo>
                    <a:lnTo>
                      <a:pt x="753" y="80"/>
                    </a:lnTo>
                    <a:lnTo>
                      <a:pt x="744" y="75"/>
                    </a:lnTo>
                    <a:lnTo>
                      <a:pt x="731" y="74"/>
                    </a:lnTo>
                    <a:lnTo>
                      <a:pt x="726" y="67"/>
                    </a:lnTo>
                    <a:lnTo>
                      <a:pt x="722" y="58"/>
                    </a:lnTo>
                    <a:lnTo>
                      <a:pt x="672" y="70"/>
                    </a:lnTo>
                    <a:lnTo>
                      <a:pt x="683" y="74"/>
                    </a:lnTo>
                    <a:lnTo>
                      <a:pt x="706" y="68"/>
                    </a:lnTo>
                    <a:lnTo>
                      <a:pt x="722" y="66"/>
                    </a:lnTo>
                    <a:lnTo>
                      <a:pt x="693" y="75"/>
                    </a:lnTo>
                    <a:lnTo>
                      <a:pt x="678" y="78"/>
                    </a:lnTo>
                    <a:lnTo>
                      <a:pt x="669" y="100"/>
                    </a:lnTo>
                    <a:lnTo>
                      <a:pt x="664" y="97"/>
                    </a:lnTo>
                    <a:lnTo>
                      <a:pt x="659" y="110"/>
                    </a:lnTo>
                    <a:lnTo>
                      <a:pt x="653" y="94"/>
                    </a:lnTo>
                    <a:lnTo>
                      <a:pt x="664" y="94"/>
                    </a:lnTo>
                    <a:lnTo>
                      <a:pt x="660" y="85"/>
                    </a:lnTo>
                    <a:lnTo>
                      <a:pt x="652" y="88"/>
                    </a:lnTo>
                    <a:lnTo>
                      <a:pt x="652" y="81"/>
                    </a:lnTo>
                    <a:lnTo>
                      <a:pt x="641" y="78"/>
                    </a:lnTo>
                    <a:lnTo>
                      <a:pt x="584" y="84"/>
                    </a:lnTo>
                    <a:lnTo>
                      <a:pt x="562" y="79"/>
                    </a:lnTo>
                    <a:lnTo>
                      <a:pt x="585" y="72"/>
                    </a:lnTo>
                    <a:lnTo>
                      <a:pt x="593" y="69"/>
                    </a:lnTo>
                    <a:lnTo>
                      <a:pt x="578" y="57"/>
                    </a:lnTo>
                    <a:lnTo>
                      <a:pt x="567" y="60"/>
                    </a:lnTo>
                    <a:lnTo>
                      <a:pt x="528" y="50"/>
                    </a:lnTo>
                    <a:lnTo>
                      <a:pt x="489" y="40"/>
                    </a:lnTo>
                    <a:lnTo>
                      <a:pt x="468" y="50"/>
                    </a:lnTo>
                    <a:lnTo>
                      <a:pt x="460" y="48"/>
                    </a:lnTo>
                    <a:lnTo>
                      <a:pt x="467" y="43"/>
                    </a:lnTo>
                    <a:lnTo>
                      <a:pt x="471" y="34"/>
                    </a:lnTo>
                    <a:lnTo>
                      <a:pt x="466" y="38"/>
                    </a:lnTo>
                    <a:lnTo>
                      <a:pt x="459" y="43"/>
                    </a:lnTo>
                    <a:lnTo>
                      <a:pt x="449" y="46"/>
                    </a:lnTo>
                    <a:lnTo>
                      <a:pt x="442" y="50"/>
                    </a:lnTo>
                    <a:lnTo>
                      <a:pt x="435" y="37"/>
                    </a:lnTo>
                    <a:lnTo>
                      <a:pt x="429" y="27"/>
                    </a:lnTo>
                    <a:lnTo>
                      <a:pt x="431" y="33"/>
                    </a:lnTo>
                    <a:lnTo>
                      <a:pt x="398" y="43"/>
                    </a:lnTo>
                    <a:lnTo>
                      <a:pt x="399" y="39"/>
                    </a:lnTo>
                    <a:lnTo>
                      <a:pt x="365" y="45"/>
                    </a:lnTo>
                    <a:lnTo>
                      <a:pt x="399" y="33"/>
                    </a:lnTo>
                    <a:lnTo>
                      <a:pt x="376" y="37"/>
                    </a:lnTo>
                    <a:lnTo>
                      <a:pt x="336" y="46"/>
                    </a:lnTo>
                    <a:lnTo>
                      <a:pt x="298" y="56"/>
                    </a:lnTo>
                    <a:lnTo>
                      <a:pt x="293" y="62"/>
                    </a:lnTo>
                    <a:lnTo>
                      <a:pt x="281" y="61"/>
                    </a:lnTo>
                    <a:lnTo>
                      <a:pt x="279" y="63"/>
                    </a:lnTo>
                    <a:lnTo>
                      <a:pt x="248" y="54"/>
                    </a:lnTo>
                    <a:lnTo>
                      <a:pt x="218" y="44"/>
                    </a:lnTo>
                    <a:lnTo>
                      <a:pt x="190" y="67"/>
                    </a:lnTo>
                    <a:lnTo>
                      <a:pt x="162" y="91"/>
                    </a:lnTo>
                    <a:lnTo>
                      <a:pt x="134" y="114"/>
                    </a:lnTo>
                    <a:lnTo>
                      <a:pt x="106" y="138"/>
                    </a:lnTo>
                    <a:lnTo>
                      <a:pt x="80" y="162"/>
                    </a:lnTo>
                    <a:lnTo>
                      <a:pt x="53" y="187"/>
                    </a:lnTo>
                    <a:lnTo>
                      <a:pt x="27" y="211"/>
                    </a:lnTo>
                    <a:lnTo>
                      <a:pt x="0" y="235"/>
                    </a:lnTo>
                    <a:lnTo>
                      <a:pt x="34" y="235"/>
                    </a:lnTo>
                    <a:lnTo>
                      <a:pt x="26" y="240"/>
                    </a:lnTo>
                    <a:lnTo>
                      <a:pt x="30" y="243"/>
                    </a:lnTo>
                    <a:lnTo>
                      <a:pt x="29" y="265"/>
                    </a:lnTo>
                    <a:lnTo>
                      <a:pt x="45" y="260"/>
                    </a:lnTo>
                    <a:lnTo>
                      <a:pt x="58" y="253"/>
                    </a:lnTo>
                    <a:lnTo>
                      <a:pt x="81" y="246"/>
                    </a:lnTo>
                    <a:lnTo>
                      <a:pt x="87" y="270"/>
                    </a:lnTo>
                    <a:lnTo>
                      <a:pt x="82" y="289"/>
                    </a:lnTo>
                    <a:lnTo>
                      <a:pt x="78" y="309"/>
                    </a:lnTo>
                    <a:lnTo>
                      <a:pt x="87" y="320"/>
                    </a:lnTo>
                    <a:lnTo>
                      <a:pt x="95" y="330"/>
                    </a:lnTo>
                    <a:lnTo>
                      <a:pt x="76" y="350"/>
                    </a:lnTo>
                    <a:lnTo>
                      <a:pt x="93" y="337"/>
                    </a:lnTo>
                    <a:lnTo>
                      <a:pt x="93" y="340"/>
                    </a:lnTo>
                    <a:lnTo>
                      <a:pt x="77" y="350"/>
                    </a:lnTo>
                    <a:lnTo>
                      <a:pt x="80" y="350"/>
                    </a:lnTo>
                    <a:lnTo>
                      <a:pt x="71" y="358"/>
                    </a:lnTo>
                    <a:lnTo>
                      <a:pt x="65" y="357"/>
                    </a:lnTo>
                    <a:lnTo>
                      <a:pt x="65" y="366"/>
                    </a:lnTo>
                    <a:lnTo>
                      <a:pt x="63" y="360"/>
                    </a:lnTo>
                    <a:lnTo>
                      <a:pt x="60" y="369"/>
                    </a:lnTo>
                    <a:lnTo>
                      <a:pt x="70" y="368"/>
                    </a:lnTo>
                    <a:lnTo>
                      <a:pt x="64" y="368"/>
                    </a:lnTo>
                    <a:lnTo>
                      <a:pt x="64" y="373"/>
                    </a:lnTo>
                    <a:lnTo>
                      <a:pt x="59" y="370"/>
                    </a:lnTo>
                    <a:lnTo>
                      <a:pt x="62" y="386"/>
                    </a:lnTo>
                    <a:lnTo>
                      <a:pt x="84" y="372"/>
                    </a:lnTo>
                    <a:lnTo>
                      <a:pt x="76" y="385"/>
                    </a:lnTo>
                    <a:lnTo>
                      <a:pt x="81" y="387"/>
                    </a:lnTo>
                    <a:lnTo>
                      <a:pt x="71" y="384"/>
                    </a:lnTo>
                    <a:lnTo>
                      <a:pt x="69" y="399"/>
                    </a:lnTo>
                    <a:lnTo>
                      <a:pt x="72" y="397"/>
                    </a:lnTo>
                    <a:lnTo>
                      <a:pt x="59" y="411"/>
                    </a:lnTo>
                    <a:lnTo>
                      <a:pt x="66" y="406"/>
                    </a:lnTo>
                    <a:lnTo>
                      <a:pt x="66" y="412"/>
                    </a:lnTo>
                    <a:lnTo>
                      <a:pt x="93" y="398"/>
                    </a:lnTo>
                    <a:lnTo>
                      <a:pt x="83" y="409"/>
                    </a:lnTo>
                    <a:lnTo>
                      <a:pt x="83" y="417"/>
                    </a:lnTo>
                    <a:lnTo>
                      <a:pt x="80" y="410"/>
                    </a:lnTo>
                    <a:lnTo>
                      <a:pt x="58" y="421"/>
                    </a:lnTo>
                    <a:lnTo>
                      <a:pt x="59" y="427"/>
                    </a:lnTo>
                    <a:lnTo>
                      <a:pt x="65" y="422"/>
                    </a:lnTo>
                    <a:lnTo>
                      <a:pt x="77" y="424"/>
                    </a:lnTo>
                    <a:lnTo>
                      <a:pt x="58" y="429"/>
                    </a:lnTo>
                    <a:lnTo>
                      <a:pt x="52" y="432"/>
                    </a:lnTo>
                    <a:lnTo>
                      <a:pt x="60" y="433"/>
                    </a:lnTo>
                    <a:lnTo>
                      <a:pt x="50" y="436"/>
                    </a:lnTo>
                    <a:lnTo>
                      <a:pt x="64" y="442"/>
                    </a:lnTo>
                    <a:lnTo>
                      <a:pt x="69" y="440"/>
                    </a:lnTo>
                    <a:lnTo>
                      <a:pt x="74" y="441"/>
                    </a:lnTo>
                    <a:lnTo>
                      <a:pt x="66" y="444"/>
                    </a:lnTo>
                    <a:lnTo>
                      <a:pt x="74" y="444"/>
                    </a:lnTo>
                    <a:lnTo>
                      <a:pt x="69" y="446"/>
                    </a:lnTo>
                    <a:lnTo>
                      <a:pt x="84" y="441"/>
                    </a:lnTo>
                    <a:lnTo>
                      <a:pt x="87" y="438"/>
                    </a:lnTo>
                    <a:lnTo>
                      <a:pt x="77" y="446"/>
                    </a:lnTo>
                    <a:lnTo>
                      <a:pt x="70" y="447"/>
                    </a:lnTo>
                    <a:lnTo>
                      <a:pt x="68" y="451"/>
                    </a:lnTo>
                    <a:lnTo>
                      <a:pt x="81" y="446"/>
                    </a:lnTo>
                    <a:lnTo>
                      <a:pt x="81" y="451"/>
                    </a:lnTo>
                    <a:lnTo>
                      <a:pt x="94" y="444"/>
                    </a:lnTo>
                    <a:lnTo>
                      <a:pt x="87" y="454"/>
                    </a:lnTo>
                    <a:lnTo>
                      <a:pt x="99" y="451"/>
                    </a:lnTo>
                    <a:lnTo>
                      <a:pt x="83" y="460"/>
                    </a:lnTo>
                    <a:lnTo>
                      <a:pt x="92" y="466"/>
                    </a:lnTo>
                    <a:lnTo>
                      <a:pt x="100" y="457"/>
                    </a:lnTo>
                    <a:lnTo>
                      <a:pt x="95" y="470"/>
                    </a:lnTo>
                    <a:lnTo>
                      <a:pt x="98" y="470"/>
                    </a:lnTo>
                    <a:lnTo>
                      <a:pt x="90" y="470"/>
                    </a:lnTo>
                    <a:lnTo>
                      <a:pt x="99" y="472"/>
                    </a:lnTo>
                    <a:lnTo>
                      <a:pt x="106" y="469"/>
                    </a:lnTo>
                    <a:lnTo>
                      <a:pt x="100" y="476"/>
                    </a:lnTo>
                    <a:lnTo>
                      <a:pt x="106" y="477"/>
                    </a:lnTo>
                    <a:lnTo>
                      <a:pt x="98" y="481"/>
                    </a:lnTo>
                    <a:lnTo>
                      <a:pt x="105" y="484"/>
                    </a:lnTo>
                    <a:lnTo>
                      <a:pt x="135" y="484"/>
                    </a:lnTo>
                    <a:lnTo>
                      <a:pt x="166" y="484"/>
                    </a:lnTo>
                    <a:lnTo>
                      <a:pt x="197" y="484"/>
                    </a:lnTo>
                    <a:lnTo>
                      <a:pt x="228" y="484"/>
                    </a:lnTo>
                    <a:lnTo>
                      <a:pt x="260" y="484"/>
                    </a:lnTo>
                    <a:lnTo>
                      <a:pt x="291" y="484"/>
                    </a:lnTo>
                    <a:lnTo>
                      <a:pt x="322" y="484"/>
                    </a:lnTo>
                    <a:lnTo>
                      <a:pt x="352" y="484"/>
                    </a:lnTo>
                    <a:lnTo>
                      <a:pt x="383" y="484"/>
                    </a:lnTo>
                    <a:lnTo>
                      <a:pt x="414" y="484"/>
                    </a:lnTo>
                    <a:lnTo>
                      <a:pt x="446" y="484"/>
                    </a:lnTo>
                    <a:lnTo>
                      <a:pt x="477" y="484"/>
                    </a:lnTo>
                    <a:lnTo>
                      <a:pt x="508" y="484"/>
                    </a:lnTo>
                    <a:lnTo>
                      <a:pt x="539" y="484"/>
                    </a:lnTo>
                    <a:lnTo>
                      <a:pt x="569" y="484"/>
                    </a:lnTo>
                    <a:lnTo>
                      <a:pt x="600" y="484"/>
                    </a:lnTo>
                    <a:lnTo>
                      <a:pt x="609" y="476"/>
                    </a:lnTo>
                    <a:lnTo>
                      <a:pt x="606" y="489"/>
                    </a:lnTo>
                    <a:lnTo>
                      <a:pt x="627" y="493"/>
                    </a:lnTo>
                    <a:lnTo>
                      <a:pt x="653" y="505"/>
                    </a:lnTo>
                    <a:lnTo>
                      <a:pt x="670" y="501"/>
                    </a:lnTo>
                    <a:lnTo>
                      <a:pt x="684" y="507"/>
                    </a:lnTo>
                    <a:lnTo>
                      <a:pt x="710" y="501"/>
                    </a:lnTo>
                    <a:lnTo>
                      <a:pt x="725" y="511"/>
                    </a:lnTo>
                    <a:lnTo>
                      <a:pt x="741" y="522"/>
                    </a:lnTo>
                    <a:lnTo>
                      <a:pt x="756" y="531"/>
                    </a:lnTo>
                    <a:lnTo>
                      <a:pt x="772" y="541"/>
                    </a:lnTo>
                    <a:lnTo>
                      <a:pt x="773" y="550"/>
                    </a:lnTo>
                    <a:lnTo>
                      <a:pt x="779" y="549"/>
                    </a:lnTo>
                    <a:lnTo>
                      <a:pt x="778" y="556"/>
                    </a:lnTo>
                    <a:lnTo>
                      <a:pt x="793" y="567"/>
                    </a:lnTo>
                    <a:lnTo>
                      <a:pt x="788" y="588"/>
                    </a:lnTo>
                    <a:lnTo>
                      <a:pt x="784" y="608"/>
                    </a:lnTo>
                    <a:lnTo>
                      <a:pt x="775" y="621"/>
                    </a:lnTo>
                    <a:lnTo>
                      <a:pt x="752" y="643"/>
                    </a:lnTo>
                    <a:lnTo>
                      <a:pt x="758" y="651"/>
                    </a:lnTo>
                    <a:lnTo>
                      <a:pt x="777" y="645"/>
                    </a:lnTo>
                    <a:lnTo>
                      <a:pt x="797" y="638"/>
                    </a:lnTo>
                    <a:lnTo>
                      <a:pt x="817" y="632"/>
                    </a:lnTo>
                    <a:lnTo>
                      <a:pt x="837" y="625"/>
                    </a:lnTo>
                    <a:lnTo>
                      <a:pt x="838" y="610"/>
                    </a:lnTo>
                    <a:lnTo>
                      <a:pt x="861" y="608"/>
                    </a:lnTo>
                    <a:lnTo>
                      <a:pt x="884" y="607"/>
                    </a:lnTo>
                    <a:lnTo>
                      <a:pt x="903" y="592"/>
                    </a:lnTo>
                    <a:lnTo>
                      <a:pt x="921" y="579"/>
                    </a:lnTo>
                    <a:lnTo>
                      <a:pt x="957" y="577"/>
                    </a:lnTo>
                    <a:lnTo>
                      <a:pt x="993" y="574"/>
                    </a:lnTo>
                    <a:lnTo>
                      <a:pt x="1006" y="567"/>
                    </a:lnTo>
                    <a:lnTo>
                      <a:pt x="1023" y="553"/>
                    </a:lnTo>
                    <a:lnTo>
                      <a:pt x="1039" y="536"/>
                    </a:lnTo>
                    <a:lnTo>
                      <a:pt x="1054" y="519"/>
                    </a:lnTo>
                    <a:lnTo>
                      <a:pt x="1057" y="524"/>
                    </a:lnTo>
                    <a:lnTo>
                      <a:pt x="1065" y="523"/>
                    </a:lnTo>
                    <a:lnTo>
                      <a:pt x="1077" y="528"/>
                    </a:lnTo>
                    <a:lnTo>
                      <a:pt x="1069" y="556"/>
                    </a:lnTo>
                    <a:lnTo>
                      <a:pt x="1073" y="571"/>
                    </a:lnTo>
                    <a:lnTo>
                      <a:pt x="1078" y="573"/>
                    </a:lnTo>
                    <a:lnTo>
                      <a:pt x="1095" y="567"/>
                    </a:lnTo>
                    <a:lnTo>
                      <a:pt x="1094" y="568"/>
                    </a:lnTo>
                    <a:lnTo>
                      <a:pt x="1121" y="561"/>
                    </a:lnTo>
                    <a:lnTo>
                      <a:pt x="1125" y="550"/>
                    </a:lnTo>
                    <a:lnTo>
                      <a:pt x="1127" y="555"/>
                    </a:lnTo>
                    <a:lnTo>
                      <a:pt x="1131" y="555"/>
                    </a:lnTo>
                    <a:lnTo>
                      <a:pt x="1118" y="566"/>
                    </a:lnTo>
                    <a:lnTo>
                      <a:pt x="1145" y="567"/>
                    </a:lnTo>
                    <a:lnTo>
                      <a:pt x="1129" y="572"/>
                    </a:lnTo>
                    <a:lnTo>
                      <a:pt x="1127" y="568"/>
                    </a:lnTo>
                    <a:lnTo>
                      <a:pt x="1099" y="583"/>
                    </a:lnTo>
                    <a:lnTo>
                      <a:pt x="1103" y="580"/>
                    </a:lnTo>
                    <a:lnTo>
                      <a:pt x="1087" y="589"/>
                    </a:lnTo>
                    <a:lnTo>
                      <a:pt x="1093" y="585"/>
                    </a:lnTo>
                    <a:lnTo>
                      <a:pt x="1084" y="596"/>
                    </a:lnTo>
                    <a:lnTo>
                      <a:pt x="1089" y="608"/>
                    </a:lnTo>
                    <a:lnTo>
                      <a:pt x="1101" y="604"/>
                    </a:lnTo>
                    <a:lnTo>
                      <a:pt x="1127" y="584"/>
                    </a:lnTo>
                    <a:lnTo>
                      <a:pt x="1131" y="586"/>
                    </a:lnTo>
                    <a:lnTo>
                      <a:pt x="1137" y="583"/>
                    </a:lnTo>
                    <a:lnTo>
                      <a:pt x="1139" y="585"/>
                    </a:lnTo>
                    <a:lnTo>
                      <a:pt x="1162" y="577"/>
                    </a:lnTo>
                    <a:lnTo>
                      <a:pt x="1186" y="570"/>
                    </a:lnTo>
                    <a:lnTo>
                      <a:pt x="1180" y="567"/>
                    </a:lnTo>
                    <a:lnTo>
                      <a:pt x="1185" y="565"/>
                    </a:lnTo>
                    <a:lnTo>
                      <a:pt x="1177" y="555"/>
                    </a:lnTo>
                    <a:lnTo>
                      <a:pt x="1168" y="559"/>
                    </a:lnTo>
                    <a:lnTo>
                      <a:pt x="1154" y="556"/>
                    </a:lnTo>
                    <a:lnTo>
                      <a:pt x="1141" y="552"/>
                    </a:lnTo>
                    <a:lnTo>
                      <a:pt x="1131" y="547"/>
                    </a:lnTo>
                    <a:lnTo>
                      <a:pt x="1131" y="530"/>
                    </a:lnTo>
                    <a:lnTo>
                      <a:pt x="1124" y="529"/>
                    </a:lnTo>
                    <a:lnTo>
                      <a:pt x="1138" y="513"/>
                    </a:lnTo>
                    <a:lnTo>
                      <a:pt x="1123" y="514"/>
                    </a:lnTo>
                    <a:lnTo>
                      <a:pt x="1121" y="510"/>
                    </a:lnTo>
                    <a:lnTo>
                      <a:pt x="1103" y="507"/>
                    </a:lnTo>
                    <a:lnTo>
                      <a:pt x="1108" y="506"/>
                    </a:lnTo>
                    <a:lnTo>
                      <a:pt x="1127" y="506"/>
                    </a:lnTo>
                    <a:lnTo>
                      <a:pt x="1151" y="498"/>
                    </a:lnTo>
                    <a:lnTo>
                      <a:pt x="1153" y="489"/>
                    </a:lnTo>
                    <a:lnTo>
                      <a:pt x="1156" y="490"/>
                    </a:lnTo>
                    <a:lnTo>
                      <a:pt x="1155" y="484"/>
                    </a:lnTo>
                    <a:lnTo>
                      <a:pt x="1135" y="478"/>
                    </a:lnTo>
                    <a:lnTo>
                      <a:pt x="1108" y="486"/>
                    </a:lnTo>
                    <a:lnTo>
                      <a:pt x="1082" y="493"/>
                    </a:lnTo>
                    <a:lnTo>
                      <a:pt x="1063" y="505"/>
                    </a:lnTo>
                    <a:lnTo>
                      <a:pt x="1043" y="518"/>
                    </a:lnTo>
                    <a:lnTo>
                      <a:pt x="1015" y="534"/>
                    </a:lnTo>
                    <a:lnTo>
                      <a:pt x="1033" y="519"/>
                    </a:lnTo>
                    <a:lnTo>
                      <a:pt x="1051" y="505"/>
                    </a:lnTo>
                    <a:lnTo>
                      <a:pt x="1031" y="496"/>
                    </a:lnTo>
                    <a:lnTo>
                      <a:pt x="1049" y="504"/>
                    </a:lnTo>
                    <a:lnTo>
                      <a:pt x="1076" y="486"/>
                    </a:lnTo>
                    <a:lnTo>
                      <a:pt x="1103" y="476"/>
                    </a:lnTo>
                    <a:lnTo>
                      <a:pt x="1123" y="458"/>
                    </a:lnTo>
                    <a:lnTo>
                      <a:pt x="1162" y="457"/>
                    </a:lnTo>
                    <a:lnTo>
                      <a:pt x="1202" y="457"/>
                    </a:lnTo>
                    <a:lnTo>
                      <a:pt x="1237" y="456"/>
                    </a:lnTo>
                    <a:lnTo>
                      <a:pt x="1269" y="438"/>
                    </a:lnTo>
                    <a:lnTo>
                      <a:pt x="1300" y="430"/>
                    </a:lnTo>
                    <a:lnTo>
                      <a:pt x="1335" y="412"/>
                    </a:lnTo>
                    <a:lnTo>
                      <a:pt x="1327" y="408"/>
                    </a:lnTo>
                    <a:lnTo>
                      <a:pt x="1335" y="405"/>
                    </a:lnTo>
                    <a:lnTo>
                      <a:pt x="1323" y="404"/>
                    </a:lnTo>
                    <a:lnTo>
                      <a:pt x="1333" y="402"/>
                    </a:lnTo>
                    <a:lnTo>
                      <a:pt x="1333" y="399"/>
                    </a:lnTo>
                    <a:lnTo>
                      <a:pt x="1336" y="392"/>
                    </a:lnTo>
                    <a:lnTo>
                      <a:pt x="1337" y="385"/>
                    </a:lnTo>
                    <a:lnTo>
                      <a:pt x="1327" y="380"/>
                    </a:lnTo>
                    <a:lnTo>
                      <a:pt x="1328" y="379"/>
                    </a:lnTo>
                    <a:lnTo>
                      <a:pt x="1316" y="381"/>
                    </a:lnTo>
                    <a:lnTo>
                      <a:pt x="1318" y="368"/>
                    </a:lnTo>
                    <a:lnTo>
                      <a:pt x="1303" y="370"/>
                    </a:lnTo>
                    <a:lnTo>
                      <a:pt x="1311" y="370"/>
                    </a:lnTo>
                    <a:lnTo>
                      <a:pt x="1282" y="380"/>
                    </a:lnTo>
                    <a:lnTo>
                      <a:pt x="1259" y="387"/>
                    </a:lnTo>
                    <a:lnTo>
                      <a:pt x="1268" y="384"/>
                    </a:lnTo>
                    <a:lnTo>
                      <a:pt x="1258" y="379"/>
                    </a:lnTo>
                    <a:lnTo>
                      <a:pt x="1270" y="379"/>
                    </a:lnTo>
                    <a:lnTo>
                      <a:pt x="1303" y="367"/>
                    </a:lnTo>
                    <a:lnTo>
                      <a:pt x="1280" y="372"/>
                    </a:lnTo>
                    <a:lnTo>
                      <a:pt x="1322" y="360"/>
                    </a:lnTo>
                    <a:lnTo>
                      <a:pt x="1297" y="350"/>
                    </a:lnTo>
                    <a:lnTo>
                      <a:pt x="1291" y="351"/>
                    </a:lnTo>
                    <a:lnTo>
                      <a:pt x="1295" y="345"/>
                    </a:lnTo>
                    <a:lnTo>
                      <a:pt x="1282" y="354"/>
                    </a:lnTo>
                    <a:lnTo>
                      <a:pt x="1288" y="348"/>
                    </a:lnTo>
                    <a:lnTo>
                      <a:pt x="1287" y="345"/>
                    </a:lnTo>
                    <a:lnTo>
                      <a:pt x="1277" y="348"/>
                    </a:lnTo>
                    <a:lnTo>
                      <a:pt x="1280" y="344"/>
                    </a:lnTo>
                    <a:lnTo>
                      <a:pt x="1269" y="349"/>
                    </a:lnTo>
                    <a:lnTo>
                      <a:pt x="1274" y="345"/>
                    </a:lnTo>
                    <a:lnTo>
                      <a:pt x="1277" y="340"/>
                    </a:lnTo>
                    <a:lnTo>
                      <a:pt x="1280" y="333"/>
                    </a:lnTo>
                    <a:lnTo>
                      <a:pt x="1274" y="338"/>
                    </a:lnTo>
                    <a:lnTo>
                      <a:pt x="1274" y="334"/>
                    </a:lnTo>
                    <a:lnTo>
                      <a:pt x="1267" y="326"/>
                    </a:lnTo>
                    <a:lnTo>
                      <a:pt x="1257" y="322"/>
                    </a:lnTo>
                    <a:lnTo>
                      <a:pt x="1265" y="322"/>
                    </a:lnTo>
                    <a:lnTo>
                      <a:pt x="1259" y="318"/>
                    </a:lnTo>
                    <a:lnTo>
                      <a:pt x="1264" y="316"/>
                    </a:lnTo>
                    <a:lnTo>
                      <a:pt x="1257" y="315"/>
                    </a:lnTo>
                    <a:lnTo>
                      <a:pt x="1263" y="315"/>
                    </a:lnTo>
                    <a:lnTo>
                      <a:pt x="1255" y="310"/>
                    </a:lnTo>
                    <a:lnTo>
                      <a:pt x="1258" y="310"/>
                    </a:lnTo>
                    <a:lnTo>
                      <a:pt x="1264" y="313"/>
                    </a:lnTo>
                    <a:lnTo>
                      <a:pt x="1276" y="304"/>
                    </a:lnTo>
                    <a:lnTo>
                      <a:pt x="1269" y="298"/>
                    </a:lnTo>
                    <a:lnTo>
                      <a:pt x="1265" y="295"/>
                    </a:lnTo>
                    <a:lnTo>
                      <a:pt x="1271" y="290"/>
                    </a:lnTo>
                    <a:lnTo>
                      <a:pt x="1265" y="285"/>
                    </a:lnTo>
                    <a:lnTo>
                      <a:pt x="1263" y="282"/>
                    </a:lnTo>
                    <a:lnTo>
                      <a:pt x="1255" y="284"/>
                    </a:lnTo>
                    <a:lnTo>
                      <a:pt x="1267" y="278"/>
                    </a:lnTo>
                    <a:lnTo>
                      <a:pt x="1265" y="274"/>
                    </a:lnTo>
                    <a:lnTo>
                      <a:pt x="1251" y="278"/>
                    </a:lnTo>
                    <a:lnTo>
                      <a:pt x="1267" y="267"/>
                    </a:lnTo>
                    <a:lnTo>
                      <a:pt x="1262" y="262"/>
                    </a:lnTo>
                    <a:lnTo>
                      <a:pt x="1255" y="262"/>
                    </a:lnTo>
                    <a:lnTo>
                      <a:pt x="1262" y="256"/>
                    </a:lnTo>
                    <a:lnTo>
                      <a:pt x="1257" y="254"/>
                    </a:lnTo>
                    <a:lnTo>
                      <a:pt x="1253" y="243"/>
                    </a:lnTo>
                    <a:lnTo>
                      <a:pt x="1253" y="240"/>
                    </a:lnTo>
                    <a:lnTo>
                      <a:pt x="1246" y="242"/>
                    </a:lnTo>
                    <a:lnTo>
                      <a:pt x="1252" y="236"/>
                    </a:lnTo>
                    <a:lnTo>
                      <a:pt x="1241" y="241"/>
                    </a:lnTo>
                    <a:lnTo>
                      <a:pt x="1241" y="247"/>
                    </a:lnTo>
                    <a:lnTo>
                      <a:pt x="1232" y="247"/>
                    </a:lnTo>
                    <a:lnTo>
                      <a:pt x="1235" y="253"/>
                    </a:lnTo>
                    <a:lnTo>
                      <a:pt x="1231" y="256"/>
                    </a:lnTo>
                    <a:lnTo>
                      <a:pt x="1223" y="261"/>
                    </a:lnTo>
                    <a:lnTo>
                      <a:pt x="1215" y="270"/>
                    </a:lnTo>
                    <a:lnTo>
                      <a:pt x="1211" y="277"/>
                    </a:lnTo>
                    <a:lnTo>
                      <a:pt x="1208" y="267"/>
                    </a:lnTo>
                    <a:lnTo>
                      <a:pt x="1191" y="277"/>
                    </a:lnTo>
                    <a:lnTo>
                      <a:pt x="1178" y="286"/>
                    </a:lnTo>
                    <a:lnTo>
                      <a:pt x="1180" y="278"/>
                    </a:lnTo>
                    <a:lnTo>
                      <a:pt x="1173" y="282"/>
                    </a:lnTo>
                    <a:lnTo>
                      <a:pt x="1177" y="273"/>
                    </a:lnTo>
                    <a:lnTo>
                      <a:pt x="1167" y="284"/>
                    </a:lnTo>
                    <a:lnTo>
                      <a:pt x="1148" y="290"/>
                    </a:lnTo>
                    <a:lnTo>
                      <a:pt x="1173" y="278"/>
                    </a:lnTo>
                    <a:lnTo>
                      <a:pt x="1171" y="265"/>
                    </a:lnTo>
                    <a:lnTo>
                      <a:pt x="1149" y="270"/>
                    </a:lnTo>
                    <a:lnTo>
                      <a:pt x="1144" y="268"/>
                    </a:lnTo>
                    <a:lnTo>
                      <a:pt x="1151" y="265"/>
                    </a:lnTo>
                    <a:lnTo>
                      <a:pt x="1159" y="266"/>
                    </a:lnTo>
                    <a:lnTo>
                      <a:pt x="1163" y="255"/>
                    </a:lnTo>
                    <a:lnTo>
                      <a:pt x="1160" y="253"/>
                    </a:lnTo>
                    <a:lnTo>
                      <a:pt x="1165" y="242"/>
                    </a:lnTo>
                    <a:lnTo>
                      <a:pt x="1145" y="240"/>
                    </a:lnTo>
                    <a:lnTo>
                      <a:pt x="1169" y="237"/>
                    </a:lnTo>
                    <a:lnTo>
                      <a:pt x="1173" y="228"/>
                    </a:lnTo>
                    <a:lnTo>
                      <a:pt x="1177" y="222"/>
                    </a:lnTo>
                    <a:lnTo>
                      <a:pt x="1169" y="223"/>
                    </a:lnTo>
                    <a:lnTo>
                      <a:pt x="1147" y="213"/>
                    </a:lnTo>
                    <a:lnTo>
                      <a:pt x="1153" y="207"/>
                    </a:lnTo>
                    <a:lnTo>
                      <a:pt x="1147" y="207"/>
                    </a:lnTo>
                    <a:lnTo>
                      <a:pt x="1141" y="201"/>
                    </a:lnTo>
                    <a:lnTo>
                      <a:pt x="1143" y="198"/>
                    </a:lnTo>
                    <a:lnTo>
                      <a:pt x="1126" y="190"/>
                    </a:lnTo>
                    <a:lnTo>
                      <a:pt x="1108" y="196"/>
                    </a:lnTo>
                    <a:lnTo>
                      <a:pt x="1090" y="196"/>
                    </a:lnTo>
                    <a:lnTo>
                      <a:pt x="1096" y="194"/>
                    </a:lnTo>
                    <a:lnTo>
                      <a:pt x="1064" y="190"/>
                    </a:lnTo>
                    <a:lnTo>
                      <a:pt x="1051" y="206"/>
                    </a:lnTo>
                    <a:lnTo>
                      <a:pt x="1053" y="212"/>
                    </a:lnTo>
                    <a:lnTo>
                      <a:pt x="1041" y="226"/>
                    </a:lnTo>
                    <a:lnTo>
                      <a:pt x="1046" y="226"/>
                    </a:lnTo>
                    <a:lnTo>
                      <a:pt x="1041" y="241"/>
                    </a:lnTo>
                    <a:lnTo>
                      <a:pt x="1034" y="249"/>
                    </a:lnTo>
                    <a:lnTo>
                      <a:pt x="1030" y="250"/>
                    </a:lnTo>
                    <a:lnTo>
                      <a:pt x="1004" y="272"/>
                    </a:lnTo>
                    <a:lnTo>
                      <a:pt x="1023" y="292"/>
                    </a:lnTo>
                    <a:lnTo>
                      <a:pt x="1012" y="310"/>
                    </a:lnTo>
                    <a:lnTo>
                      <a:pt x="1003" y="330"/>
                    </a:lnTo>
                    <a:lnTo>
                      <a:pt x="977" y="342"/>
                    </a:lnTo>
                    <a:lnTo>
                      <a:pt x="952" y="354"/>
                    </a:lnTo>
                    <a:lnTo>
                      <a:pt x="940" y="358"/>
                    </a:lnTo>
                    <a:lnTo>
                      <a:pt x="943" y="374"/>
                    </a:lnTo>
                    <a:lnTo>
                      <a:pt x="935" y="405"/>
                    </a:lnTo>
                    <a:lnTo>
                      <a:pt x="926" y="417"/>
                    </a:lnTo>
                    <a:lnTo>
                      <a:pt x="920" y="428"/>
                    </a:lnTo>
                    <a:lnTo>
                      <a:pt x="915" y="433"/>
                    </a:lnTo>
                    <a:lnTo>
                      <a:pt x="913" y="424"/>
                    </a:lnTo>
                    <a:lnTo>
                      <a:pt x="899" y="438"/>
                    </a:lnTo>
                    <a:lnTo>
                      <a:pt x="903" y="445"/>
                    </a:lnTo>
                    <a:lnTo>
                      <a:pt x="890" y="432"/>
                    </a:lnTo>
                    <a:lnTo>
                      <a:pt x="875" y="439"/>
                    </a:lnTo>
                    <a:lnTo>
                      <a:pt x="890" y="428"/>
                    </a:lnTo>
                    <a:lnTo>
                      <a:pt x="877" y="411"/>
                    </a:lnTo>
                    <a:lnTo>
                      <a:pt x="880" y="405"/>
                    </a:lnTo>
                    <a:lnTo>
                      <a:pt x="878" y="390"/>
                    </a:lnTo>
                    <a:lnTo>
                      <a:pt x="886" y="368"/>
                    </a:lnTo>
                    <a:lnTo>
                      <a:pt x="895" y="348"/>
                    </a:lnTo>
                    <a:lnTo>
                      <a:pt x="873" y="346"/>
                    </a:lnTo>
                    <a:lnTo>
                      <a:pt x="850" y="344"/>
                    </a:lnTo>
                    <a:lnTo>
                      <a:pt x="845" y="348"/>
                    </a:lnTo>
                    <a:lnTo>
                      <a:pt x="853" y="343"/>
                    </a:lnTo>
                    <a:lnTo>
                      <a:pt x="837" y="334"/>
                    </a:lnTo>
                    <a:lnTo>
                      <a:pt x="820" y="326"/>
                    </a:lnTo>
                    <a:lnTo>
                      <a:pt x="801" y="308"/>
                    </a:lnTo>
                    <a:lnTo>
                      <a:pt x="778" y="301"/>
                    </a:lnTo>
                    <a:lnTo>
                      <a:pt x="749" y="308"/>
                    </a:lnTo>
                    <a:lnTo>
                      <a:pt x="750" y="306"/>
                    </a:lnTo>
                    <a:lnTo>
                      <a:pt x="746" y="308"/>
                    </a:lnTo>
                    <a:lnTo>
                      <a:pt x="760" y="282"/>
                    </a:lnTo>
                    <a:lnTo>
                      <a:pt x="758" y="270"/>
                    </a:lnTo>
                    <a:lnTo>
                      <a:pt x="742" y="272"/>
                    </a:lnTo>
                    <a:lnTo>
                      <a:pt x="735" y="280"/>
                    </a:lnTo>
                    <a:lnTo>
                      <a:pt x="742" y="270"/>
                    </a:lnTo>
                    <a:lnTo>
                      <a:pt x="741" y="261"/>
                    </a:lnTo>
                    <a:lnTo>
                      <a:pt x="765" y="231"/>
                    </a:lnTo>
                    <a:lnTo>
                      <a:pt x="800" y="206"/>
                    </a:lnTo>
                    <a:lnTo>
                      <a:pt x="802" y="201"/>
                    </a:lnTo>
                    <a:lnTo>
                      <a:pt x="819" y="194"/>
                    </a:lnTo>
                    <a:lnTo>
                      <a:pt x="815" y="193"/>
                    </a:lnTo>
                    <a:lnTo>
                      <a:pt x="823" y="194"/>
                    </a:lnTo>
                    <a:lnTo>
                      <a:pt x="830" y="188"/>
                    </a:lnTo>
                    <a:lnTo>
                      <a:pt x="839" y="186"/>
                    </a:lnTo>
                    <a:lnTo>
                      <a:pt x="839" y="182"/>
                    </a:lnTo>
                    <a:lnTo>
                      <a:pt x="867" y="177"/>
                    </a:lnTo>
                    <a:lnTo>
                      <a:pt x="869" y="170"/>
                    </a:lnTo>
                    <a:lnTo>
                      <a:pt x="850" y="166"/>
                    </a:lnTo>
                    <a:lnTo>
                      <a:pt x="853" y="164"/>
                    </a:lnTo>
                    <a:lnTo>
                      <a:pt x="835" y="160"/>
                    </a:lnTo>
                    <a:lnTo>
                      <a:pt x="835" y="156"/>
                    </a:lnTo>
                    <a:lnTo>
                      <a:pt x="859" y="160"/>
                    </a:lnTo>
                    <a:lnTo>
                      <a:pt x="883" y="165"/>
                    </a:lnTo>
                    <a:lnTo>
                      <a:pt x="890" y="158"/>
                    </a:lnTo>
                    <a:lnTo>
                      <a:pt x="895" y="156"/>
                    </a:lnTo>
                    <a:lnTo>
                      <a:pt x="904" y="158"/>
                    </a:lnTo>
                    <a:lnTo>
                      <a:pt x="904" y="154"/>
                    </a:lnTo>
                    <a:lnTo>
                      <a:pt x="914" y="157"/>
                    </a:lnTo>
                    <a:lnTo>
                      <a:pt x="950" y="138"/>
                    </a:lnTo>
                    <a:lnTo>
                      <a:pt x="955" y="133"/>
                    </a:lnTo>
                    <a:lnTo>
                      <a:pt x="921" y="127"/>
                    </a:lnTo>
                    <a:lnTo>
                      <a:pt x="902" y="118"/>
                    </a:lnTo>
                    <a:lnTo>
                      <a:pt x="939" y="124"/>
                    </a:lnTo>
                    <a:lnTo>
                      <a:pt x="950" y="130"/>
                    </a:lnTo>
                    <a:lnTo>
                      <a:pt x="986" y="114"/>
                    </a:lnTo>
                    <a:close/>
                  </a:path>
                </a:pathLst>
              </a:custGeom>
              <a:solidFill>
                <a:srgbClr val="DDCC8D"/>
              </a:solidFill>
              <a:ln w="1588">
                <a:solidFill>
                  <a:srgbClr val="000000"/>
                </a:solidFill>
                <a:prstDash val="solid"/>
                <a:round/>
                <a:headEnd/>
                <a:tailEnd/>
              </a:ln>
            </p:spPr>
            <p:txBody>
              <a:bodyPr/>
              <a:lstStyle/>
              <a:p>
                <a:endParaRPr lang="en-US"/>
              </a:p>
            </p:txBody>
          </p:sp>
          <p:sp>
            <p:nvSpPr>
              <p:cNvPr id="328099" name="Freeform 419"/>
              <p:cNvSpPr>
                <a:spLocks/>
              </p:cNvSpPr>
              <p:nvPr/>
            </p:nvSpPr>
            <p:spPr bwMode="auto">
              <a:xfrm>
                <a:off x="1932" y="978"/>
                <a:ext cx="260" cy="204"/>
              </a:xfrm>
              <a:custGeom>
                <a:avLst/>
                <a:gdLst/>
                <a:ahLst/>
                <a:cxnLst>
                  <a:cxn ang="0">
                    <a:pos x="268" y="53"/>
                  </a:cxn>
                  <a:cxn ang="0">
                    <a:pos x="253" y="43"/>
                  </a:cxn>
                  <a:cxn ang="0">
                    <a:pos x="238" y="42"/>
                  </a:cxn>
                  <a:cxn ang="0">
                    <a:pos x="212" y="50"/>
                  </a:cxn>
                  <a:cxn ang="0">
                    <a:pos x="218" y="35"/>
                  </a:cxn>
                  <a:cxn ang="0">
                    <a:pos x="230" y="30"/>
                  </a:cxn>
                  <a:cxn ang="0">
                    <a:pos x="173" y="30"/>
                  </a:cxn>
                  <a:cxn ang="0">
                    <a:pos x="168" y="33"/>
                  </a:cxn>
                  <a:cxn ang="0">
                    <a:pos x="156" y="31"/>
                  </a:cxn>
                  <a:cxn ang="0">
                    <a:pos x="142" y="27"/>
                  </a:cxn>
                  <a:cxn ang="0">
                    <a:pos x="121" y="7"/>
                  </a:cxn>
                  <a:cxn ang="0">
                    <a:pos x="96" y="15"/>
                  </a:cxn>
                  <a:cxn ang="0">
                    <a:pos x="90" y="27"/>
                  </a:cxn>
                  <a:cxn ang="0">
                    <a:pos x="79" y="44"/>
                  </a:cxn>
                  <a:cxn ang="0">
                    <a:pos x="61" y="33"/>
                  </a:cxn>
                  <a:cxn ang="0">
                    <a:pos x="31" y="19"/>
                  </a:cxn>
                  <a:cxn ang="0">
                    <a:pos x="7" y="63"/>
                  </a:cxn>
                  <a:cxn ang="0">
                    <a:pos x="41" y="72"/>
                  </a:cxn>
                  <a:cxn ang="0">
                    <a:pos x="100" y="69"/>
                  </a:cxn>
                  <a:cxn ang="0">
                    <a:pos x="150" y="66"/>
                  </a:cxn>
                  <a:cxn ang="0">
                    <a:pos x="164" y="80"/>
                  </a:cxn>
                  <a:cxn ang="0">
                    <a:pos x="160" y="98"/>
                  </a:cxn>
                  <a:cxn ang="0">
                    <a:pos x="198" y="97"/>
                  </a:cxn>
                  <a:cxn ang="0">
                    <a:pos x="187" y="137"/>
                  </a:cxn>
                  <a:cxn ang="0">
                    <a:pos x="230" y="149"/>
                  </a:cxn>
                  <a:cxn ang="0">
                    <a:pos x="178" y="141"/>
                  </a:cxn>
                  <a:cxn ang="0">
                    <a:pos x="127" y="173"/>
                  </a:cxn>
                  <a:cxn ang="0">
                    <a:pos x="79" y="181"/>
                  </a:cxn>
                  <a:cxn ang="0">
                    <a:pos x="134" y="182"/>
                  </a:cxn>
                  <a:cxn ang="0">
                    <a:pos x="151" y="180"/>
                  </a:cxn>
                  <a:cxn ang="0">
                    <a:pos x="166" y="200"/>
                  </a:cxn>
                  <a:cxn ang="0">
                    <a:pos x="192" y="221"/>
                  </a:cxn>
                  <a:cxn ang="0">
                    <a:pos x="228" y="212"/>
                  </a:cxn>
                  <a:cxn ang="0">
                    <a:pos x="245" y="212"/>
                  </a:cxn>
                  <a:cxn ang="0">
                    <a:pos x="266" y="222"/>
                  </a:cxn>
                  <a:cxn ang="0">
                    <a:pos x="280" y="205"/>
                  </a:cxn>
                  <a:cxn ang="0">
                    <a:pos x="278" y="187"/>
                  </a:cxn>
                  <a:cxn ang="0">
                    <a:pos x="269" y="176"/>
                  </a:cxn>
                  <a:cxn ang="0">
                    <a:pos x="260" y="170"/>
                  </a:cxn>
                  <a:cxn ang="0">
                    <a:pos x="254" y="156"/>
                  </a:cxn>
                  <a:cxn ang="0">
                    <a:pos x="268" y="150"/>
                  </a:cxn>
                  <a:cxn ang="0">
                    <a:pos x="280" y="143"/>
                  </a:cxn>
                  <a:cxn ang="0">
                    <a:pos x="316" y="145"/>
                  </a:cxn>
                  <a:cxn ang="0">
                    <a:pos x="293" y="163"/>
                  </a:cxn>
                  <a:cxn ang="0">
                    <a:pos x="308" y="170"/>
                  </a:cxn>
                  <a:cxn ang="0">
                    <a:pos x="324" y="153"/>
                  </a:cxn>
                  <a:cxn ang="0">
                    <a:pos x="336" y="151"/>
                  </a:cxn>
                  <a:cxn ang="0">
                    <a:pos x="359" y="144"/>
                  </a:cxn>
                  <a:cxn ang="0">
                    <a:pos x="354" y="133"/>
                  </a:cxn>
                  <a:cxn ang="0">
                    <a:pos x="334" y="138"/>
                  </a:cxn>
                  <a:cxn ang="0">
                    <a:pos x="319" y="129"/>
                  </a:cxn>
                  <a:cxn ang="0">
                    <a:pos x="319" y="125"/>
                  </a:cxn>
                  <a:cxn ang="0">
                    <a:pos x="320" y="117"/>
                  </a:cxn>
                  <a:cxn ang="0">
                    <a:pos x="306" y="116"/>
                  </a:cxn>
                  <a:cxn ang="0">
                    <a:pos x="298" y="109"/>
                  </a:cxn>
                  <a:cxn ang="0">
                    <a:pos x="274" y="99"/>
                  </a:cxn>
                  <a:cxn ang="0">
                    <a:pos x="284" y="93"/>
                  </a:cxn>
                  <a:cxn ang="0">
                    <a:pos x="277" y="87"/>
                  </a:cxn>
                  <a:cxn ang="0">
                    <a:pos x="287" y="80"/>
                  </a:cxn>
                  <a:cxn ang="0">
                    <a:pos x="278" y="75"/>
                  </a:cxn>
                  <a:cxn ang="0">
                    <a:pos x="304" y="62"/>
                  </a:cxn>
                  <a:cxn ang="0">
                    <a:pos x="263" y="62"/>
                  </a:cxn>
                </a:cxnLst>
                <a:rect l="0" t="0" r="r" b="b"/>
                <a:pathLst>
                  <a:path w="366" h="237">
                    <a:moveTo>
                      <a:pt x="256" y="62"/>
                    </a:moveTo>
                    <a:lnTo>
                      <a:pt x="252" y="63"/>
                    </a:lnTo>
                    <a:lnTo>
                      <a:pt x="276" y="54"/>
                    </a:lnTo>
                    <a:lnTo>
                      <a:pt x="268" y="53"/>
                    </a:lnTo>
                    <a:lnTo>
                      <a:pt x="247" y="57"/>
                    </a:lnTo>
                    <a:lnTo>
                      <a:pt x="258" y="51"/>
                    </a:lnTo>
                    <a:lnTo>
                      <a:pt x="271" y="48"/>
                    </a:lnTo>
                    <a:lnTo>
                      <a:pt x="253" y="43"/>
                    </a:lnTo>
                    <a:lnTo>
                      <a:pt x="238" y="51"/>
                    </a:lnTo>
                    <a:lnTo>
                      <a:pt x="239" y="47"/>
                    </a:lnTo>
                    <a:lnTo>
                      <a:pt x="232" y="51"/>
                    </a:lnTo>
                    <a:lnTo>
                      <a:pt x="238" y="42"/>
                    </a:lnTo>
                    <a:lnTo>
                      <a:pt x="229" y="47"/>
                    </a:lnTo>
                    <a:lnTo>
                      <a:pt x="236" y="38"/>
                    </a:lnTo>
                    <a:lnTo>
                      <a:pt x="233" y="41"/>
                    </a:lnTo>
                    <a:lnTo>
                      <a:pt x="212" y="50"/>
                    </a:lnTo>
                    <a:lnTo>
                      <a:pt x="222" y="43"/>
                    </a:lnTo>
                    <a:lnTo>
                      <a:pt x="216" y="42"/>
                    </a:lnTo>
                    <a:lnTo>
                      <a:pt x="238" y="35"/>
                    </a:lnTo>
                    <a:lnTo>
                      <a:pt x="218" y="35"/>
                    </a:lnTo>
                    <a:lnTo>
                      <a:pt x="210" y="39"/>
                    </a:lnTo>
                    <a:lnTo>
                      <a:pt x="218" y="32"/>
                    </a:lnTo>
                    <a:lnTo>
                      <a:pt x="204" y="37"/>
                    </a:lnTo>
                    <a:lnTo>
                      <a:pt x="230" y="30"/>
                    </a:lnTo>
                    <a:lnTo>
                      <a:pt x="220" y="24"/>
                    </a:lnTo>
                    <a:lnTo>
                      <a:pt x="185" y="24"/>
                    </a:lnTo>
                    <a:lnTo>
                      <a:pt x="196" y="31"/>
                    </a:lnTo>
                    <a:lnTo>
                      <a:pt x="173" y="30"/>
                    </a:lnTo>
                    <a:lnTo>
                      <a:pt x="180" y="37"/>
                    </a:lnTo>
                    <a:lnTo>
                      <a:pt x="169" y="33"/>
                    </a:lnTo>
                    <a:lnTo>
                      <a:pt x="170" y="36"/>
                    </a:lnTo>
                    <a:lnTo>
                      <a:pt x="168" y="33"/>
                    </a:lnTo>
                    <a:lnTo>
                      <a:pt x="169" y="26"/>
                    </a:lnTo>
                    <a:lnTo>
                      <a:pt x="164" y="27"/>
                    </a:lnTo>
                    <a:lnTo>
                      <a:pt x="156" y="29"/>
                    </a:lnTo>
                    <a:lnTo>
                      <a:pt x="156" y="31"/>
                    </a:lnTo>
                    <a:lnTo>
                      <a:pt x="149" y="31"/>
                    </a:lnTo>
                    <a:lnTo>
                      <a:pt x="143" y="33"/>
                    </a:lnTo>
                    <a:lnTo>
                      <a:pt x="148" y="26"/>
                    </a:lnTo>
                    <a:lnTo>
                      <a:pt x="142" y="27"/>
                    </a:lnTo>
                    <a:lnTo>
                      <a:pt x="161" y="19"/>
                    </a:lnTo>
                    <a:lnTo>
                      <a:pt x="157" y="2"/>
                    </a:lnTo>
                    <a:lnTo>
                      <a:pt x="120" y="6"/>
                    </a:lnTo>
                    <a:lnTo>
                      <a:pt x="121" y="7"/>
                    </a:lnTo>
                    <a:lnTo>
                      <a:pt x="108" y="9"/>
                    </a:lnTo>
                    <a:lnTo>
                      <a:pt x="98" y="12"/>
                    </a:lnTo>
                    <a:lnTo>
                      <a:pt x="114" y="14"/>
                    </a:lnTo>
                    <a:lnTo>
                      <a:pt x="96" y="15"/>
                    </a:lnTo>
                    <a:lnTo>
                      <a:pt x="108" y="20"/>
                    </a:lnTo>
                    <a:lnTo>
                      <a:pt x="86" y="18"/>
                    </a:lnTo>
                    <a:lnTo>
                      <a:pt x="85" y="27"/>
                    </a:lnTo>
                    <a:lnTo>
                      <a:pt x="90" y="27"/>
                    </a:lnTo>
                    <a:lnTo>
                      <a:pt x="92" y="33"/>
                    </a:lnTo>
                    <a:lnTo>
                      <a:pt x="76" y="32"/>
                    </a:lnTo>
                    <a:lnTo>
                      <a:pt x="72" y="36"/>
                    </a:lnTo>
                    <a:lnTo>
                      <a:pt x="79" y="44"/>
                    </a:lnTo>
                    <a:lnTo>
                      <a:pt x="67" y="51"/>
                    </a:lnTo>
                    <a:lnTo>
                      <a:pt x="46" y="53"/>
                    </a:lnTo>
                    <a:lnTo>
                      <a:pt x="73" y="45"/>
                    </a:lnTo>
                    <a:lnTo>
                      <a:pt x="61" y="33"/>
                    </a:lnTo>
                    <a:lnTo>
                      <a:pt x="85" y="11"/>
                    </a:lnTo>
                    <a:lnTo>
                      <a:pt x="109" y="0"/>
                    </a:lnTo>
                    <a:lnTo>
                      <a:pt x="60" y="5"/>
                    </a:lnTo>
                    <a:lnTo>
                      <a:pt x="31" y="19"/>
                    </a:lnTo>
                    <a:lnTo>
                      <a:pt x="0" y="45"/>
                    </a:lnTo>
                    <a:lnTo>
                      <a:pt x="32" y="53"/>
                    </a:lnTo>
                    <a:lnTo>
                      <a:pt x="4" y="54"/>
                    </a:lnTo>
                    <a:lnTo>
                      <a:pt x="7" y="63"/>
                    </a:lnTo>
                    <a:lnTo>
                      <a:pt x="25" y="67"/>
                    </a:lnTo>
                    <a:lnTo>
                      <a:pt x="28" y="66"/>
                    </a:lnTo>
                    <a:lnTo>
                      <a:pt x="34" y="65"/>
                    </a:lnTo>
                    <a:lnTo>
                      <a:pt x="41" y="72"/>
                    </a:lnTo>
                    <a:lnTo>
                      <a:pt x="97" y="73"/>
                    </a:lnTo>
                    <a:lnTo>
                      <a:pt x="83" y="66"/>
                    </a:lnTo>
                    <a:lnTo>
                      <a:pt x="109" y="77"/>
                    </a:lnTo>
                    <a:lnTo>
                      <a:pt x="100" y="69"/>
                    </a:lnTo>
                    <a:lnTo>
                      <a:pt x="142" y="73"/>
                    </a:lnTo>
                    <a:lnTo>
                      <a:pt x="139" y="65"/>
                    </a:lnTo>
                    <a:lnTo>
                      <a:pt x="150" y="60"/>
                    </a:lnTo>
                    <a:lnTo>
                      <a:pt x="150" y="66"/>
                    </a:lnTo>
                    <a:lnTo>
                      <a:pt x="161" y="68"/>
                    </a:lnTo>
                    <a:lnTo>
                      <a:pt x="156" y="75"/>
                    </a:lnTo>
                    <a:lnTo>
                      <a:pt x="168" y="77"/>
                    </a:lnTo>
                    <a:lnTo>
                      <a:pt x="164" y="80"/>
                    </a:lnTo>
                    <a:lnTo>
                      <a:pt x="170" y="79"/>
                    </a:lnTo>
                    <a:lnTo>
                      <a:pt x="174" y="90"/>
                    </a:lnTo>
                    <a:lnTo>
                      <a:pt x="161" y="95"/>
                    </a:lnTo>
                    <a:lnTo>
                      <a:pt x="160" y="98"/>
                    </a:lnTo>
                    <a:lnTo>
                      <a:pt x="179" y="91"/>
                    </a:lnTo>
                    <a:lnTo>
                      <a:pt x="186" y="93"/>
                    </a:lnTo>
                    <a:lnTo>
                      <a:pt x="193" y="102"/>
                    </a:lnTo>
                    <a:lnTo>
                      <a:pt x="198" y="97"/>
                    </a:lnTo>
                    <a:lnTo>
                      <a:pt x="196" y="107"/>
                    </a:lnTo>
                    <a:lnTo>
                      <a:pt x="205" y="108"/>
                    </a:lnTo>
                    <a:lnTo>
                      <a:pt x="202" y="129"/>
                    </a:lnTo>
                    <a:lnTo>
                      <a:pt x="187" y="137"/>
                    </a:lnTo>
                    <a:lnTo>
                      <a:pt x="210" y="139"/>
                    </a:lnTo>
                    <a:lnTo>
                      <a:pt x="221" y="132"/>
                    </a:lnTo>
                    <a:lnTo>
                      <a:pt x="238" y="143"/>
                    </a:lnTo>
                    <a:lnTo>
                      <a:pt x="230" y="149"/>
                    </a:lnTo>
                    <a:lnTo>
                      <a:pt x="214" y="149"/>
                    </a:lnTo>
                    <a:lnTo>
                      <a:pt x="205" y="151"/>
                    </a:lnTo>
                    <a:lnTo>
                      <a:pt x="210" y="141"/>
                    </a:lnTo>
                    <a:lnTo>
                      <a:pt x="178" y="141"/>
                    </a:lnTo>
                    <a:lnTo>
                      <a:pt x="157" y="150"/>
                    </a:lnTo>
                    <a:lnTo>
                      <a:pt x="161" y="162"/>
                    </a:lnTo>
                    <a:lnTo>
                      <a:pt x="125" y="168"/>
                    </a:lnTo>
                    <a:lnTo>
                      <a:pt x="127" y="173"/>
                    </a:lnTo>
                    <a:lnTo>
                      <a:pt x="125" y="176"/>
                    </a:lnTo>
                    <a:lnTo>
                      <a:pt x="125" y="168"/>
                    </a:lnTo>
                    <a:lnTo>
                      <a:pt x="98" y="165"/>
                    </a:lnTo>
                    <a:lnTo>
                      <a:pt x="79" y="181"/>
                    </a:lnTo>
                    <a:lnTo>
                      <a:pt x="98" y="187"/>
                    </a:lnTo>
                    <a:lnTo>
                      <a:pt x="118" y="183"/>
                    </a:lnTo>
                    <a:lnTo>
                      <a:pt x="120" y="181"/>
                    </a:lnTo>
                    <a:lnTo>
                      <a:pt x="134" y="182"/>
                    </a:lnTo>
                    <a:lnTo>
                      <a:pt x="138" y="174"/>
                    </a:lnTo>
                    <a:lnTo>
                      <a:pt x="143" y="179"/>
                    </a:lnTo>
                    <a:lnTo>
                      <a:pt x="142" y="186"/>
                    </a:lnTo>
                    <a:lnTo>
                      <a:pt x="151" y="180"/>
                    </a:lnTo>
                    <a:lnTo>
                      <a:pt x="158" y="181"/>
                    </a:lnTo>
                    <a:lnTo>
                      <a:pt x="155" y="189"/>
                    </a:lnTo>
                    <a:lnTo>
                      <a:pt x="164" y="195"/>
                    </a:lnTo>
                    <a:lnTo>
                      <a:pt x="166" y="200"/>
                    </a:lnTo>
                    <a:lnTo>
                      <a:pt x="176" y="201"/>
                    </a:lnTo>
                    <a:lnTo>
                      <a:pt x="166" y="206"/>
                    </a:lnTo>
                    <a:lnTo>
                      <a:pt x="174" y="212"/>
                    </a:lnTo>
                    <a:lnTo>
                      <a:pt x="192" y="221"/>
                    </a:lnTo>
                    <a:lnTo>
                      <a:pt x="217" y="229"/>
                    </a:lnTo>
                    <a:lnTo>
                      <a:pt x="242" y="237"/>
                    </a:lnTo>
                    <a:lnTo>
                      <a:pt x="241" y="228"/>
                    </a:lnTo>
                    <a:lnTo>
                      <a:pt x="228" y="212"/>
                    </a:lnTo>
                    <a:lnTo>
                      <a:pt x="214" y="198"/>
                    </a:lnTo>
                    <a:lnTo>
                      <a:pt x="230" y="206"/>
                    </a:lnTo>
                    <a:lnTo>
                      <a:pt x="234" y="200"/>
                    </a:lnTo>
                    <a:lnTo>
                      <a:pt x="245" y="212"/>
                    </a:lnTo>
                    <a:lnTo>
                      <a:pt x="247" y="210"/>
                    </a:lnTo>
                    <a:lnTo>
                      <a:pt x="252" y="215"/>
                    </a:lnTo>
                    <a:lnTo>
                      <a:pt x="263" y="218"/>
                    </a:lnTo>
                    <a:lnTo>
                      <a:pt x="266" y="222"/>
                    </a:lnTo>
                    <a:lnTo>
                      <a:pt x="268" y="215"/>
                    </a:lnTo>
                    <a:lnTo>
                      <a:pt x="274" y="215"/>
                    </a:lnTo>
                    <a:lnTo>
                      <a:pt x="276" y="200"/>
                    </a:lnTo>
                    <a:lnTo>
                      <a:pt x="280" y="205"/>
                    </a:lnTo>
                    <a:lnTo>
                      <a:pt x="282" y="198"/>
                    </a:lnTo>
                    <a:lnTo>
                      <a:pt x="284" y="193"/>
                    </a:lnTo>
                    <a:lnTo>
                      <a:pt x="280" y="191"/>
                    </a:lnTo>
                    <a:lnTo>
                      <a:pt x="278" y="187"/>
                    </a:lnTo>
                    <a:lnTo>
                      <a:pt x="280" y="182"/>
                    </a:lnTo>
                    <a:lnTo>
                      <a:pt x="277" y="180"/>
                    </a:lnTo>
                    <a:lnTo>
                      <a:pt x="274" y="177"/>
                    </a:lnTo>
                    <a:lnTo>
                      <a:pt x="269" y="176"/>
                    </a:lnTo>
                    <a:lnTo>
                      <a:pt x="264" y="171"/>
                    </a:lnTo>
                    <a:lnTo>
                      <a:pt x="263" y="174"/>
                    </a:lnTo>
                    <a:lnTo>
                      <a:pt x="265" y="168"/>
                    </a:lnTo>
                    <a:lnTo>
                      <a:pt x="260" y="170"/>
                    </a:lnTo>
                    <a:lnTo>
                      <a:pt x="262" y="164"/>
                    </a:lnTo>
                    <a:lnTo>
                      <a:pt x="262" y="158"/>
                    </a:lnTo>
                    <a:lnTo>
                      <a:pt x="252" y="159"/>
                    </a:lnTo>
                    <a:lnTo>
                      <a:pt x="254" y="156"/>
                    </a:lnTo>
                    <a:lnTo>
                      <a:pt x="253" y="152"/>
                    </a:lnTo>
                    <a:lnTo>
                      <a:pt x="251" y="146"/>
                    </a:lnTo>
                    <a:lnTo>
                      <a:pt x="262" y="153"/>
                    </a:lnTo>
                    <a:lnTo>
                      <a:pt x="268" y="150"/>
                    </a:lnTo>
                    <a:lnTo>
                      <a:pt x="265" y="144"/>
                    </a:lnTo>
                    <a:lnTo>
                      <a:pt x="274" y="143"/>
                    </a:lnTo>
                    <a:lnTo>
                      <a:pt x="271" y="140"/>
                    </a:lnTo>
                    <a:lnTo>
                      <a:pt x="280" y="143"/>
                    </a:lnTo>
                    <a:lnTo>
                      <a:pt x="293" y="149"/>
                    </a:lnTo>
                    <a:lnTo>
                      <a:pt x="298" y="145"/>
                    </a:lnTo>
                    <a:lnTo>
                      <a:pt x="287" y="153"/>
                    </a:lnTo>
                    <a:lnTo>
                      <a:pt x="316" y="145"/>
                    </a:lnTo>
                    <a:lnTo>
                      <a:pt x="302" y="152"/>
                    </a:lnTo>
                    <a:lnTo>
                      <a:pt x="290" y="158"/>
                    </a:lnTo>
                    <a:lnTo>
                      <a:pt x="295" y="159"/>
                    </a:lnTo>
                    <a:lnTo>
                      <a:pt x="293" y="163"/>
                    </a:lnTo>
                    <a:lnTo>
                      <a:pt x="301" y="163"/>
                    </a:lnTo>
                    <a:lnTo>
                      <a:pt x="299" y="170"/>
                    </a:lnTo>
                    <a:lnTo>
                      <a:pt x="304" y="167"/>
                    </a:lnTo>
                    <a:lnTo>
                      <a:pt x="308" y="170"/>
                    </a:lnTo>
                    <a:lnTo>
                      <a:pt x="316" y="171"/>
                    </a:lnTo>
                    <a:lnTo>
                      <a:pt x="317" y="163"/>
                    </a:lnTo>
                    <a:lnTo>
                      <a:pt x="318" y="161"/>
                    </a:lnTo>
                    <a:lnTo>
                      <a:pt x="324" y="153"/>
                    </a:lnTo>
                    <a:lnTo>
                      <a:pt x="330" y="159"/>
                    </a:lnTo>
                    <a:lnTo>
                      <a:pt x="334" y="155"/>
                    </a:lnTo>
                    <a:lnTo>
                      <a:pt x="341" y="153"/>
                    </a:lnTo>
                    <a:lnTo>
                      <a:pt x="336" y="151"/>
                    </a:lnTo>
                    <a:lnTo>
                      <a:pt x="347" y="150"/>
                    </a:lnTo>
                    <a:lnTo>
                      <a:pt x="340" y="147"/>
                    </a:lnTo>
                    <a:lnTo>
                      <a:pt x="348" y="144"/>
                    </a:lnTo>
                    <a:lnTo>
                      <a:pt x="359" y="144"/>
                    </a:lnTo>
                    <a:lnTo>
                      <a:pt x="359" y="143"/>
                    </a:lnTo>
                    <a:lnTo>
                      <a:pt x="356" y="139"/>
                    </a:lnTo>
                    <a:lnTo>
                      <a:pt x="366" y="139"/>
                    </a:lnTo>
                    <a:lnTo>
                      <a:pt x="354" y="133"/>
                    </a:lnTo>
                    <a:lnTo>
                      <a:pt x="350" y="137"/>
                    </a:lnTo>
                    <a:lnTo>
                      <a:pt x="344" y="137"/>
                    </a:lnTo>
                    <a:lnTo>
                      <a:pt x="344" y="133"/>
                    </a:lnTo>
                    <a:lnTo>
                      <a:pt x="334" y="138"/>
                    </a:lnTo>
                    <a:lnTo>
                      <a:pt x="332" y="135"/>
                    </a:lnTo>
                    <a:lnTo>
                      <a:pt x="341" y="126"/>
                    </a:lnTo>
                    <a:lnTo>
                      <a:pt x="336" y="129"/>
                    </a:lnTo>
                    <a:lnTo>
                      <a:pt x="319" y="129"/>
                    </a:lnTo>
                    <a:lnTo>
                      <a:pt x="331" y="127"/>
                    </a:lnTo>
                    <a:lnTo>
                      <a:pt x="318" y="127"/>
                    </a:lnTo>
                    <a:lnTo>
                      <a:pt x="328" y="126"/>
                    </a:lnTo>
                    <a:lnTo>
                      <a:pt x="319" y="125"/>
                    </a:lnTo>
                    <a:lnTo>
                      <a:pt x="332" y="122"/>
                    </a:lnTo>
                    <a:lnTo>
                      <a:pt x="332" y="121"/>
                    </a:lnTo>
                    <a:lnTo>
                      <a:pt x="324" y="117"/>
                    </a:lnTo>
                    <a:lnTo>
                      <a:pt x="320" y="117"/>
                    </a:lnTo>
                    <a:lnTo>
                      <a:pt x="324" y="111"/>
                    </a:lnTo>
                    <a:lnTo>
                      <a:pt x="314" y="117"/>
                    </a:lnTo>
                    <a:lnTo>
                      <a:pt x="311" y="113"/>
                    </a:lnTo>
                    <a:lnTo>
                      <a:pt x="306" y="116"/>
                    </a:lnTo>
                    <a:lnTo>
                      <a:pt x="310" y="111"/>
                    </a:lnTo>
                    <a:lnTo>
                      <a:pt x="300" y="115"/>
                    </a:lnTo>
                    <a:lnTo>
                      <a:pt x="305" y="109"/>
                    </a:lnTo>
                    <a:lnTo>
                      <a:pt x="298" y="109"/>
                    </a:lnTo>
                    <a:lnTo>
                      <a:pt x="290" y="107"/>
                    </a:lnTo>
                    <a:lnTo>
                      <a:pt x="283" y="105"/>
                    </a:lnTo>
                    <a:lnTo>
                      <a:pt x="296" y="103"/>
                    </a:lnTo>
                    <a:lnTo>
                      <a:pt x="274" y="99"/>
                    </a:lnTo>
                    <a:lnTo>
                      <a:pt x="286" y="98"/>
                    </a:lnTo>
                    <a:lnTo>
                      <a:pt x="272" y="96"/>
                    </a:lnTo>
                    <a:lnTo>
                      <a:pt x="290" y="96"/>
                    </a:lnTo>
                    <a:lnTo>
                      <a:pt x="284" y="93"/>
                    </a:lnTo>
                    <a:lnTo>
                      <a:pt x="294" y="91"/>
                    </a:lnTo>
                    <a:lnTo>
                      <a:pt x="277" y="90"/>
                    </a:lnTo>
                    <a:lnTo>
                      <a:pt x="284" y="87"/>
                    </a:lnTo>
                    <a:lnTo>
                      <a:pt x="277" y="87"/>
                    </a:lnTo>
                    <a:lnTo>
                      <a:pt x="290" y="86"/>
                    </a:lnTo>
                    <a:lnTo>
                      <a:pt x="278" y="85"/>
                    </a:lnTo>
                    <a:lnTo>
                      <a:pt x="312" y="89"/>
                    </a:lnTo>
                    <a:lnTo>
                      <a:pt x="287" y="80"/>
                    </a:lnTo>
                    <a:lnTo>
                      <a:pt x="269" y="80"/>
                    </a:lnTo>
                    <a:lnTo>
                      <a:pt x="311" y="78"/>
                    </a:lnTo>
                    <a:lnTo>
                      <a:pt x="302" y="66"/>
                    </a:lnTo>
                    <a:lnTo>
                      <a:pt x="278" y="75"/>
                    </a:lnTo>
                    <a:lnTo>
                      <a:pt x="268" y="79"/>
                    </a:lnTo>
                    <a:lnTo>
                      <a:pt x="294" y="68"/>
                    </a:lnTo>
                    <a:lnTo>
                      <a:pt x="269" y="73"/>
                    </a:lnTo>
                    <a:lnTo>
                      <a:pt x="304" y="62"/>
                    </a:lnTo>
                    <a:lnTo>
                      <a:pt x="283" y="59"/>
                    </a:lnTo>
                    <a:lnTo>
                      <a:pt x="276" y="60"/>
                    </a:lnTo>
                    <a:lnTo>
                      <a:pt x="284" y="55"/>
                    </a:lnTo>
                    <a:lnTo>
                      <a:pt x="263" y="62"/>
                    </a:lnTo>
                    <a:lnTo>
                      <a:pt x="248" y="72"/>
                    </a:lnTo>
                    <a:lnTo>
                      <a:pt x="256" y="62"/>
                    </a:lnTo>
                    <a:close/>
                  </a:path>
                </a:pathLst>
              </a:custGeom>
              <a:solidFill>
                <a:srgbClr val="DDCC8D"/>
              </a:solidFill>
              <a:ln w="1588">
                <a:solidFill>
                  <a:srgbClr val="000000"/>
                </a:solidFill>
                <a:prstDash val="solid"/>
                <a:round/>
                <a:headEnd/>
                <a:tailEnd/>
              </a:ln>
            </p:spPr>
            <p:txBody>
              <a:bodyPr/>
              <a:lstStyle/>
              <a:p>
                <a:endParaRPr lang="en-US"/>
              </a:p>
            </p:txBody>
          </p:sp>
          <p:sp>
            <p:nvSpPr>
              <p:cNvPr id="328100" name="Freeform 420"/>
              <p:cNvSpPr>
                <a:spLocks/>
              </p:cNvSpPr>
              <p:nvPr/>
            </p:nvSpPr>
            <p:spPr bwMode="auto">
              <a:xfrm>
                <a:off x="2009" y="850"/>
                <a:ext cx="316" cy="89"/>
              </a:xfrm>
              <a:custGeom>
                <a:avLst/>
                <a:gdLst/>
                <a:ahLst/>
                <a:cxnLst>
                  <a:cxn ang="0">
                    <a:pos x="112" y="75"/>
                  </a:cxn>
                  <a:cxn ang="0">
                    <a:pos x="83" y="85"/>
                  </a:cxn>
                  <a:cxn ang="0">
                    <a:pos x="67" y="77"/>
                  </a:cxn>
                  <a:cxn ang="0">
                    <a:pos x="80" y="72"/>
                  </a:cxn>
                  <a:cxn ang="0">
                    <a:pos x="54" y="67"/>
                  </a:cxn>
                  <a:cxn ang="0">
                    <a:pos x="122" y="61"/>
                  </a:cxn>
                  <a:cxn ang="0">
                    <a:pos x="92" y="41"/>
                  </a:cxn>
                  <a:cxn ang="0">
                    <a:pos x="133" y="39"/>
                  </a:cxn>
                  <a:cxn ang="0">
                    <a:pos x="151" y="45"/>
                  </a:cxn>
                  <a:cxn ang="0">
                    <a:pos x="140" y="37"/>
                  </a:cxn>
                  <a:cxn ang="0">
                    <a:pos x="204" y="30"/>
                  </a:cxn>
                  <a:cxn ang="0">
                    <a:pos x="238" y="21"/>
                  </a:cxn>
                  <a:cxn ang="0">
                    <a:pos x="170" y="27"/>
                  </a:cxn>
                  <a:cxn ang="0">
                    <a:pos x="102" y="32"/>
                  </a:cxn>
                  <a:cxn ang="0">
                    <a:pos x="160" y="25"/>
                  </a:cxn>
                  <a:cxn ang="0">
                    <a:pos x="91" y="33"/>
                  </a:cxn>
                  <a:cxn ang="0">
                    <a:pos x="71" y="29"/>
                  </a:cxn>
                  <a:cxn ang="0">
                    <a:pos x="134" y="24"/>
                  </a:cxn>
                  <a:cxn ang="0">
                    <a:pos x="67" y="25"/>
                  </a:cxn>
                  <a:cxn ang="0">
                    <a:pos x="109" y="21"/>
                  </a:cxn>
                  <a:cxn ang="0">
                    <a:pos x="56" y="19"/>
                  </a:cxn>
                  <a:cxn ang="0">
                    <a:pos x="126" y="12"/>
                  </a:cxn>
                  <a:cxn ang="0">
                    <a:pos x="214" y="15"/>
                  </a:cxn>
                  <a:cxn ang="0">
                    <a:pos x="203" y="2"/>
                  </a:cxn>
                  <a:cxn ang="0">
                    <a:pos x="272" y="6"/>
                  </a:cxn>
                  <a:cxn ang="0">
                    <a:pos x="257" y="0"/>
                  </a:cxn>
                  <a:cxn ang="0">
                    <a:pos x="350" y="5"/>
                  </a:cxn>
                  <a:cxn ang="0">
                    <a:pos x="446" y="9"/>
                  </a:cxn>
                  <a:cxn ang="0">
                    <a:pos x="383" y="18"/>
                  </a:cxn>
                  <a:cxn ang="0">
                    <a:pos x="319" y="26"/>
                  </a:cxn>
                  <a:cxn ang="0">
                    <a:pos x="394" y="20"/>
                  </a:cxn>
                  <a:cxn ang="0">
                    <a:pos x="326" y="33"/>
                  </a:cxn>
                  <a:cxn ang="0">
                    <a:pos x="256" y="47"/>
                  </a:cxn>
                  <a:cxn ang="0">
                    <a:pos x="192" y="53"/>
                  </a:cxn>
                  <a:cxn ang="0">
                    <a:pos x="229" y="59"/>
                  </a:cxn>
                  <a:cxn ang="0">
                    <a:pos x="179" y="62"/>
                  </a:cxn>
                  <a:cxn ang="0">
                    <a:pos x="220" y="66"/>
                  </a:cxn>
                  <a:cxn ang="0">
                    <a:pos x="163" y="77"/>
                  </a:cxn>
                  <a:cxn ang="0">
                    <a:pos x="158" y="85"/>
                  </a:cxn>
                  <a:cxn ang="0">
                    <a:pos x="113" y="87"/>
                  </a:cxn>
                  <a:cxn ang="0">
                    <a:pos x="149" y="99"/>
                  </a:cxn>
                  <a:cxn ang="0">
                    <a:pos x="102" y="103"/>
                  </a:cxn>
                  <a:cxn ang="0">
                    <a:pos x="52" y="102"/>
                  </a:cxn>
                  <a:cxn ang="0">
                    <a:pos x="0" y="101"/>
                  </a:cxn>
                  <a:cxn ang="0">
                    <a:pos x="35" y="89"/>
                  </a:cxn>
                  <a:cxn ang="0">
                    <a:pos x="29" y="81"/>
                  </a:cxn>
                  <a:cxn ang="0">
                    <a:pos x="83" y="86"/>
                  </a:cxn>
                  <a:cxn ang="0">
                    <a:pos x="112" y="75"/>
                  </a:cxn>
                </a:cxnLst>
                <a:rect l="0" t="0" r="r" b="b"/>
                <a:pathLst>
                  <a:path w="446" h="103">
                    <a:moveTo>
                      <a:pt x="112" y="75"/>
                    </a:moveTo>
                    <a:lnTo>
                      <a:pt x="83" y="85"/>
                    </a:lnTo>
                    <a:lnTo>
                      <a:pt x="67" y="77"/>
                    </a:lnTo>
                    <a:lnTo>
                      <a:pt x="80" y="72"/>
                    </a:lnTo>
                    <a:lnTo>
                      <a:pt x="54" y="67"/>
                    </a:lnTo>
                    <a:lnTo>
                      <a:pt x="122" y="61"/>
                    </a:lnTo>
                    <a:lnTo>
                      <a:pt x="92" y="41"/>
                    </a:lnTo>
                    <a:lnTo>
                      <a:pt x="133" y="39"/>
                    </a:lnTo>
                    <a:lnTo>
                      <a:pt x="151" y="45"/>
                    </a:lnTo>
                    <a:lnTo>
                      <a:pt x="140" y="37"/>
                    </a:lnTo>
                    <a:lnTo>
                      <a:pt x="204" y="30"/>
                    </a:lnTo>
                    <a:lnTo>
                      <a:pt x="238" y="21"/>
                    </a:lnTo>
                    <a:lnTo>
                      <a:pt x="170" y="27"/>
                    </a:lnTo>
                    <a:lnTo>
                      <a:pt x="102" y="32"/>
                    </a:lnTo>
                    <a:lnTo>
                      <a:pt x="160" y="25"/>
                    </a:lnTo>
                    <a:lnTo>
                      <a:pt x="91" y="33"/>
                    </a:lnTo>
                    <a:lnTo>
                      <a:pt x="71" y="29"/>
                    </a:lnTo>
                    <a:lnTo>
                      <a:pt x="134" y="24"/>
                    </a:lnTo>
                    <a:lnTo>
                      <a:pt x="67" y="25"/>
                    </a:lnTo>
                    <a:lnTo>
                      <a:pt x="109" y="21"/>
                    </a:lnTo>
                    <a:lnTo>
                      <a:pt x="56" y="19"/>
                    </a:lnTo>
                    <a:lnTo>
                      <a:pt x="126" y="12"/>
                    </a:lnTo>
                    <a:lnTo>
                      <a:pt x="214" y="15"/>
                    </a:lnTo>
                    <a:lnTo>
                      <a:pt x="203" y="2"/>
                    </a:lnTo>
                    <a:lnTo>
                      <a:pt x="272" y="6"/>
                    </a:lnTo>
                    <a:lnTo>
                      <a:pt x="257" y="0"/>
                    </a:lnTo>
                    <a:lnTo>
                      <a:pt x="350" y="5"/>
                    </a:lnTo>
                    <a:lnTo>
                      <a:pt x="446" y="9"/>
                    </a:lnTo>
                    <a:lnTo>
                      <a:pt x="383" y="18"/>
                    </a:lnTo>
                    <a:lnTo>
                      <a:pt x="319" y="26"/>
                    </a:lnTo>
                    <a:lnTo>
                      <a:pt x="394" y="20"/>
                    </a:lnTo>
                    <a:lnTo>
                      <a:pt x="326" y="33"/>
                    </a:lnTo>
                    <a:lnTo>
                      <a:pt x="256" y="47"/>
                    </a:lnTo>
                    <a:lnTo>
                      <a:pt x="192" y="53"/>
                    </a:lnTo>
                    <a:lnTo>
                      <a:pt x="229" y="59"/>
                    </a:lnTo>
                    <a:lnTo>
                      <a:pt x="179" y="62"/>
                    </a:lnTo>
                    <a:lnTo>
                      <a:pt x="220" y="66"/>
                    </a:lnTo>
                    <a:lnTo>
                      <a:pt x="163" y="77"/>
                    </a:lnTo>
                    <a:lnTo>
                      <a:pt x="158" y="85"/>
                    </a:lnTo>
                    <a:lnTo>
                      <a:pt x="113" y="87"/>
                    </a:lnTo>
                    <a:lnTo>
                      <a:pt x="149" y="99"/>
                    </a:lnTo>
                    <a:lnTo>
                      <a:pt x="102" y="103"/>
                    </a:lnTo>
                    <a:lnTo>
                      <a:pt x="52" y="102"/>
                    </a:lnTo>
                    <a:lnTo>
                      <a:pt x="0" y="101"/>
                    </a:lnTo>
                    <a:lnTo>
                      <a:pt x="35" y="89"/>
                    </a:lnTo>
                    <a:lnTo>
                      <a:pt x="29" y="81"/>
                    </a:lnTo>
                    <a:lnTo>
                      <a:pt x="83" y="86"/>
                    </a:lnTo>
                    <a:lnTo>
                      <a:pt x="112" y="75"/>
                    </a:lnTo>
                    <a:close/>
                  </a:path>
                </a:pathLst>
              </a:custGeom>
              <a:solidFill>
                <a:srgbClr val="DDCC8D"/>
              </a:solidFill>
              <a:ln w="1588">
                <a:solidFill>
                  <a:srgbClr val="000000"/>
                </a:solidFill>
                <a:prstDash val="solid"/>
                <a:round/>
                <a:headEnd/>
                <a:tailEnd/>
              </a:ln>
            </p:spPr>
            <p:txBody>
              <a:bodyPr/>
              <a:lstStyle/>
              <a:p>
                <a:endParaRPr lang="en-US"/>
              </a:p>
            </p:txBody>
          </p:sp>
          <p:sp>
            <p:nvSpPr>
              <p:cNvPr id="328101" name="Freeform 421"/>
              <p:cNvSpPr>
                <a:spLocks/>
              </p:cNvSpPr>
              <p:nvPr/>
            </p:nvSpPr>
            <p:spPr bwMode="auto">
              <a:xfrm>
                <a:off x="1626" y="987"/>
                <a:ext cx="175" cy="79"/>
              </a:xfrm>
              <a:custGeom>
                <a:avLst/>
                <a:gdLst/>
                <a:ahLst/>
                <a:cxnLst>
                  <a:cxn ang="0">
                    <a:pos x="162" y="85"/>
                  </a:cxn>
                  <a:cxn ang="0">
                    <a:pos x="154" y="78"/>
                  </a:cxn>
                  <a:cxn ang="0">
                    <a:pos x="148" y="76"/>
                  </a:cxn>
                  <a:cxn ang="0">
                    <a:pos x="121" y="85"/>
                  </a:cxn>
                  <a:cxn ang="0">
                    <a:pos x="79" y="89"/>
                  </a:cxn>
                  <a:cxn ang="0">
                    <a:pos x="37" y="94"/>
                  </a:cxn>
                  <a:cxn ang="0">
                    <a:pos x="38" y="83"/>
                  </a:cxn>
                  <a:cxn ang="0">
                    <a:pos x="0" y="72"/>
                  </a:cxn>
                  <a:cxn ang="0">
                    <a:pos x="8" y="61"/>
                  </a:cxn>
                  <a:cxn ang="0">
                    <a:pos x="52" y="60"/>
                  </a:cxn>
                  <a:cxn ang="0">
                    <a:pos x="96" y="58"/>
                  </a:cxn>
                  <a:cxn ang="0">
                    <a:pos x="55" y="52"/>
                  </a:cxn>
                  <a:cxn ang="0">
                    <a:pos x="12" y="51"/>
                  </a:cxn>
                  <a:cxn ang="0">
                    <a:pos x="8" y="45"/>
                  </a:cxn>
                  <a:cxn ang="0">
                    <a:pos x="64" y="35"/>
                  </a:cxn>
                  <a:cxn ang="0">
                    <a:pos x="22" y="36"/>
                  </a:cxn>
                  <a:cxn ang="0">
                    <a:pos x="34" y="33"/>
                  </a:cxn>
                  <a:cxn ang="0">
                    <a:pos x="13" y="33"/>
                  </a:cxn>
                  <a:cxn ang="0">
                    <a:pos x="41" y="19"/>
                  </a:cxn>
                  <a:cxn ang="0">
                    <a:pos x="40" y="17"/>
                  </a:cxn>
                  <a:cxn ang="0">
                    <a:pos x="78" y="9"/>
                  </a:cxn>
                  <a:cxn ang="0">
                    <a:pos x="115" y="0"/>
                  </a:cxn>
                  <a:cxn ang="0">
                    <a:pos x="119" y="5"/>
                  </a:cxn>
                  <a:cxn ang="0">
                    <a:pos x="101" y="15"/>
                  </a:cxn>
                  <a:cxn ang="0">
                    <a:pos x="115" y="12"/>
                  </a:cxn>
                  <a:cxn ang="0">
                    <a:pos x="130" y="7"/>
                  </a:cxn>
                  <a:cxn ang="0">
                    <a:pos x="145" y="16"/>
                  </a:cxn>
                  <a:cxn ang="0">
                    <a:pos x="134" y="21"/>
                  </a:cxn>
                  <a:cxn ang="0">
                    <a:pos x="142" y="19"/>
                  </a:cxn>
                  <a:cxn ang="0">
                    <a:pos x="162" y="17"/>
                  </a:cxn>
                  <a:cxn ang="0">
                    <a:pos x="164" y="12"/>
                  </a:cxn>
                  <a:cxn ang="0">
                    <a:pos x="167" y="7"/>
                  </a:cxn>
                  <a:cxn ang="0">
                    <a:pos x="182" y="16"/>
                  </a:cxn>
                  <a:cxn ang="0">
                    <a:pos x="173" y="33"/>
                  </a:cxn>
                  <a:cxn ang="0">
                    <a:pos x="188" y="27"/>
                  </a:cxn>
                  <a:cxn ang="0">
                    <a:pos x="203" y="4"/>
                  </a:cxn>
                  <a:cxn ang="0">
                    <a:pos x="227" y="4"/>
                  </a:cxn>
                  <a:cxn ang="0">
                    <a:pos x="232" y="16"/>
                  </a:cxn>
                  <a:cxn ang="0">
                    <a:pos x="216" y="41"/>
                  </a:cxn>
                  <a:cxn ang="0">
                    <a:pos x="219" y="53"/>
                  </a:cxn>
                  <a:cxn ang="0">
                    <a:pos x="223" y="53"/>
                  </a:cxn>
                  <a:cxn ang="0">
                    <a:pos x="247" y="61"/>
                  </a:cxn>
                  <a:cxn ang="0">
                    <a:pos x="244" y="65"/>
                  </a:cxn>
                  <a:cxn ang="0">
                    <a:pos x="233" y="71"/>
                  </a:cxn>
                  <a:cxn ang="0">
                    <a:pos x="235" y="65"/>
                  </a:cxn>
                  <a:cxn ang="0">
                    <a:pos x="226" y="70"/>
                  </a:cxn>
                  <a:cxn ang="0">
                    <a:pos x="219" y="69"/>
                  </a:cxn>
                  <a:cxn ang="0">
                    <a:pos x="209" y="73"/>
                  </a:cxn>
                  <a:cxn ang="0">
                    <a:pos x="203" y="73"/>
                  </a:cxn>
                  <a:cxn ang="0">
                    <a:pos x="197" y="82"/>
                  </a:cxn>
                  <a:cxn ang="0">
                    <a:pos x="220" y="75"/>
                  </a:cxn>
                  <a:cxn ang="0">
                    <a:pos x="217" y="78"/>
                  </a:cxn>
                  <a:cxn ang="0">
                    <a:pos x="209" y="85"/>
                  </a:cxn>
                  <a:cxn ang="0">
                    <a:pos x="162" y="85"/>
                  </a:cxn>
                </a:cxnLst>
                <a:rect l="0" t="0" r="r" b="b"/>
                <a:pathLst>
                  <a:path w="247" h="94">
                    <a:moveTo>
                      <a:pt x="162" y="85"/>
                    </a:moveTo>
                    <a:lnTo>
                      <a:pt x="154" y="78"/>
                    </a:lnTo>
                    <a:lnTo>
                      <a:pt x="148" y="76"/>
                    </a:lnTo>
                    <a:lnTo>
                      <a:pt x="121" y="85"/>
                    </a:lnTo>
                    <a:lnTo>
                      <a:pt x="79" y="89"/>
                    </a:lnTo>
                    <a:lnTo>
                      <a:pt x="37" y="94"/>
                    </a:lnTo>
                    <a:lnTo>
                      <a:pt x="38" y="83"/>
                    </a:lnTo>
                    <a:lnTo>
                      <a:pt x="0" y="72"/>
                    </a:lnTo>
                    <a:lnTo>
                      <a:pt x="8" y="61"/>
                    </a:lnTo>
                    <a:lnTo>
                      <a:pt x="52" y="60"/>
                    </a:lnTo>
                    <a:lnTo>
                      <a:pt x="96" y="58"/>
                    </a:lnTo>
                    <a:lnTo>
                      <a:pt x="55" y="52"/>
                    </a:lnTo>
                    <a:lnTo>
                      <a:pt x="12" y="51"/>
                    </a:lnTo>
                    <a:lnTo>
                      <a:pt x="8" y="45"/>
                    </a:lnTo>
                    <a:lnTo>
                      <a:pt x="64" y="35"/>
                    </a:lnTo>
                    <a:lnTo>
                      <a:pt x="22" y="36"/>
                    </a:lnTo>
                    <a:lnTo>
                      <a:pt x="34" y="33"/>
                    </a:lnTo>
                    <a:lnTo>
                      <a:pt x="13" y="33"/>
                    </a:lnTo>
                    <a:lnTo>
                      <a:pt x="41" y="19"/>
                    </a:lnTo>
                    <a:lnTo>
                      <a:pt x="40" y="17"/>
                    </a:lnTo>
                    <a:lnTo>
                      <a:pt x="78" y="9"/>
                    </a:lnTo>
                    <a:lnTo>
                      <a:pt x="115" y="0"/>
                    </a:lnTo>
                    <a:lnTo>
                      <a:pt x="119" y="5"/>
                    </a:lnTo>
                    <a:lnTo>
                      <a:pt x="101" y="15"/>
                    </a:lnTo>
                    <a:lnTo>
                      <a:pt x="115" y="12"/>
                    </a:lnTo>
                    <a:lnTo>
                      <a:pt x="130" y="7"/>
                    </a:lnTo>
                    <a:lnTo>
                      <a:pt x="145" y="16"/>
                    </a:lnTo>
                    <a:lnTo>
                      <a:pt x="134" y="21"/>
                    </a:lnTo>
                    <a:lnTo>
                      <a:pt x="142" y="19"/>
                    </a:lnTo>
                    <a:lnTo>
                      <a:pt x="162" y="17"/>
                    </a:lnTo>
                    <a:lnTo>
                      <a:pt x="164" y="12"/>
                    </a:lnTo>
                    <a:lnTo>
                      <a:pt x="167" y="7"/>
                    </a:lnTo>
                    <a:lnTo>
                      <a:pt x="182" y="16"/>
                    </a:lnTo>
                    <a:lnTo>
                      <a:pt x="173" y="33"/>
                    </a:lnTo>
                    <a:lnTo>
                      <a:pt x="188" y="27"/>
                    </a:lnTo>
                    <a:lnTo>
                      <a:pt x="203" y="4"/>
                    </a:lnTo>
                    <a:lnTo>
                      <a:pt x="227" y="4"/>
                    </a:lnTo>
                    <a:lnTo>
                      <a:pt x="232" y="16"/>
                    </a:lnTo>
                    <a:lnTo>
                      <a:pt x="216" y="41"/>
                    </a:lnTo>
                    <a:lnTo>
                      <a:pt x="219" y="53"/>
                    </a:lnTo>
                    <a:lnTo>
                      <a:pt x="223" y="53"/>
                    </a:lnTo>
                    <a:lnTo>
                      <a:pt x="247" y="61"/>
                    </a:lnTo>
                    <a:lnTo>
                      <a:pt x="244" y="65"/>
                    </a:lnTo>
                    <a:lnTo>
                      <a:pt x="233" y="71"/>
                    </a:lnTo>
                    <a:lnTo>
                      <a:pt x="235" y="65"/>
                    </a:lnTo>
                    <a:lnTo>
                      <a:pt x="226" y="70"/>
                    </a:lnTo>
                    <a:lnTo>
                      <a:pt x="219" y="69"/>
                    </a:lnTo>
                    <a:lnTo>
                      <a:pt x="209" y="73"/>
                    </a:lnTo>
                    <a:lnTo>
                      <a:pt x="203" y="73"/>
                    </a:lnTo>
                    <a:lnTo>
                      <a:pt x="197" y="82"/>
                    </a:lnTo>
                    <a:lnTo>
                      <a:pt x="220" y="75"/>
                    </a:lnTo>
                    <a:lnTo>
                      <a:pt x="217" y="78"/>
                    </a:lnTo>
                    <a:lnTo>
                      <a:pt x="209" y="85"/>
                    </a:lnTo>
                    <a:lnTo>
                      <a:pt x="162" y="85"/>
                    </a:lnTo>
                    <a:close/>
                  </a:path>
                </a:pathLst>
              </a:custGeom>
              <a:solidFill>
                <a:srgbClr val="DDCC8D"/>
              </a:solidFill>
              <a:ln w="1588">
                <a:solidFill>
                  <a:srgbClr val="000000"/>
                </a:solidFill>
                <a:prstDash val="solid"/>
                <a:round/>
                <a:headEnd/>
                <a:tailEnd/>
              </a:ln>
            </p:spPr>
            <p:txBody>
              <a:bodyPr/>
              <a:lstStyle/>
              <a:p>
                <a:endParaRPr lang="en-US"/>
              </a:p>
            </p:txBody>
          </p:sp>
          <p:sp>
            <p:nvSpPr>
              <p:cNvPr id="328102" name="Freeform 422"/>
              <p:cNvSpPr>
                <a:spLocks/>
              </p:cNvSpPr>
              <p:nvPr/>
            </p:nvSpPr>
            <p:spPr bwMode="auto">
              <a:xfrm>
                <a:off x="1575" y="970"/>
                <a:ext cx="127" cy="53"/>
              </a:xfrm>
              <a:custGeom>
                <a:avLst/>
                <a:gdLst/>
                <a:ahLst/>
                <a:cxnLst>
                  <a:cxn ang="0">
                    <a:pos x="80" y="42"/>
                  </a:cxn>
                  <a:cxn ang="0">
                    <a:pos x="54" y="56"/>
                  </a:cxn>
                  <a:cxn ang="0">
                    <a:pos x="13" y="62"/>
                  </a:cxn>
                  <a:cxn ang="0">
                    <a:pos x="7" y="49"/>
                  </a:cxn>
                  <a:cxn ang="0">
                    <a:pos x="0" y="43"/>
                  </a:cxn>
                  <a:cxn ang="0">
                    <a:pos x="25" y="31"/>
                  </a:cxn>
                  <a:cxn ang="0">
                    <a:pos x="35" y="25"/>
                  </a:cxn>
                  <a:cxn ang="0">
                    <a:pos x="66" y="11"/>
                  </a:cxn>
                  <a:cxn ang="0">
                    <a:pos x="65" y="1"/>
                  </a:cxn>
                  <a:cxn ang="0">
                    <a:pos x="120" y="0"/>
                  </a:cxn>
                  <a:cxn ang="0">
                    <a:pos x="133" y="4"/>
                  </a:cxn>
                  <a:cxn ang="0">
                    <a:pos x="138" y="6"/>
                  </a:cxn>
                  <a:cxn ang="0">
                    <a:pos x="166" y="4"/>
                  </a:cxn>
                  <a:cxn ang="0">
                    <a:pos x="179" y="17"/>
                  </a:cxn>
                  <a:cxn ang="0">
                    <a:pos x="139" y="28"/>
                  </a:cxn>
                  <a:cxn ang="0">
                    <a:pos x="100" y="37"/>
                  </a:cxn>
                  <a:cxn ang="0">
                    <a:pos x="80" y="42"/>
                  </a:cxn>
                </a:cxnLst>
                <a:rect l="0" t="0" r="r" b="b"/>
                <a:pathLst>
                  <a:path w="179" h="62">
                    <a:moveTo>
                      <a:pt x="80" y="42"/>
                    </a:moveTo>
                    <a:lnTo>
                      <a:pt x="54" y="56"/>
                    </a:lnTo>
                    <a:lnTo>
                      <a:pt x="13" y="62"/>
                    </a:lnTo>
                    <a:lnTo>
                      <a:pt x="7" y="49"/>
                    </a:lnTo>
                    <a:lnTo>
                      <a:pt x="0" y="43"/>
                    </a:lnTo>
                    <a:lnTo>
                      <a:pt x="25" y="31"/>
                    </a:lnTo>
                    <a:lnTo>
                      <a:pt x="35" y="25"/>
                    </a:lnTo>
                    <a:lnTo>
                      <a:pt x="66" y="11"/>
                    </a:lnTo>
                    <a:lnTo>
                      <a:pt x="65" y="1"/>
                    </a:lnTo>
                    <a:lnTo>
                      <a:pt x="120" y="0"/>
                    </a:lnTo>
                    <a:lnTo>
                      <a:pt x="133" y="4"/>
                    </a:lnTo>
                    <a:lnTo>
                      <a:pt x="138" y="6"/>
                    </a:lnTo>
                    <a:lnTo>
                      <a:pt x="166" y="4"/>
                    </a:lnTo>
                    <a:lnTo>
                      <a:pt x="179" y="17"/>
                    </a:lnTo>
                    <a:lnTo>
                      <a:pt x="139" y="28"/>
                    </a:lnTo>
                    <a:lnTo>
                      <a:pt x="100" y="37"/>
                    </a:lnTo>
                    <a:lnTo>
                      <a:pt x="80" y="42"/>
                    </a:lnTo>
                    <a:close/>
                  </a:path>
                </a:pathLst>
              </a:custGeom>
              <a:solidFill>
                <a:srgbClr val="DDCC8D"/>
              </a:solidFill>
              <a:ln w="1588">
                <a:solidFill>
                  <a:srgbClr val="000000"/>
                </a:solidFill>
                <a:prstDash val="solid"/>
                <a:round/>
                <a:headEnd/>
                <a:tailEnd/>
              </a:ln>
            </p:spPr>
            <p:txBody>
              <a:bodyPr/>
              <a:lstStyle/>
              <a:p>
                <a:endParaRPr lang="en-US"/>
              </a:p>
            </p:txBody>
          </p:sp>
          <p:sp>
            <p:nvSpPr>
              <p:cNvPr id="328103" name="Freeform 423"/>
              <p:cNvSpPr>
                <a:spLocks/>
              </p:cNvSpPr>
              <p:nvPr/>
            </p:nvSpPr>
            <p:spPr bwMode="auto">
              <a:xfrm>
                <a:off x="2097" y="1376"/>
                <a:ext cx="85" cy="95"/>
              </a:xfrm>
              <a:custGeom>
                <a:avLst/>
                <a:gdLst/>
                <a:ahLst/>
                <a:cxnLst>
                  <a:cxn ang="0">
                    <a:pos x="62" y="88"/>
                  </a:cxn>
                  <a:cxn ang="0">
                    <a:pos x="63" y="84"/>
                  </a:cxn>
                  <a:cxn ang="0">
                    <a:pos x="28" y="88"/>
                  </a:cxn>
                  <a:cxn ang="0">
                    <a:pos x="0" y="85"/>
                  </a:cxn>
                  <a:cxn ang="0">
                    <a:pos x="7" y="77"/>
                  </a:cxn>
                  <a:cxn ang="0">
                    <a:pos x="21" y="67"/>
                  </a:cxn>
                  <a:cxn ang="0">
                    <a:pos x="7" y="67"/>
                  </a:cxn>
                  <a:cxn ang="0">
                    <a:pos x="13" y="64"/>
                  </a:cxn>
                  <a:cxn ang="0">
                    <a:pos x="30" y="55"/>
                  </a:cxn>
                  <a:cxn ang="0">
                    <a:pos x="31" y="56"/>
                  </a:cxn>
                  <a:cxn ang="0">
                    <a:pos x="34" y="50"/>
                  </a:cxn>
                  <a:cxn ang="0">
                    <a:pos x="31" y="47"/>
                  </a:cxn>
                  <a:cxn ang="0">
                    <a:pos x="38" y="44"/>
                  </a:cxn>
                  <a:cxn ang="0">
                    <a:pos x="57" y="19"/>
                  </a:cxn>
                  <a:cxn ang="0">
                    <a:pos x="78" y="2"/>
                  </a:cxn>
                  <a:cxn ang="0">
                    <a:pos x="88" y="0"/>
                  </a:cxn>
                  <a:cxn ang="0">
                    <a:pos x="96" y="0"/>
                  </a:cxn>
                  <a:cxn ang="0">
                    <a:pos x="82" y="6"/>
                  </a:cxn>
                  <a:cxn ang="0">
                    <a:pos x="86" y="10"/>
                  </a:cxn>
                  <a:cxn ang="0">
                    <a:pos x="79" y="17"/>
                  </a:cxn>
                  <a:cxn ang="0">
                    <a:pos x="56" y="43"/>
                  </a:cxn>
                  <a:cxn ang="0">
                    <a:pos x="74" y="31"/>
                  </a:cxn>
                  <a:cxn ang="0">
                    <a:pos x="70" y="35"/>
                  </a:cxn>
                  <a:cxn ang="0">
                    <a:pos x="84" y="35"/>
                  </a:cxn>
                  <a:cxn ang="0">
                    <a:pos x="72" y="41"/>
                  </a:cxn>
                  <a:cxn ang="0">
                    <a:pos x="72" y="44"/>
                  </a:cxn>
                  <a:cxn ang="0">
                    <a:pos x="84" y="48"/>
                  </a:cxn>
                  <a:cxn ang="0">
                    <a:pos x="82" y="53"/>
                  </a:cxn>
                  <a:cxn ang="0">
                    <a:pos x="99" y="46"/>
                  </a:cxn>
                  <a:cxn ang="0">
                    <a:pos x="98" y="49"/>
                  </a:cxn>
                  <a:cxn ang="0">
                    <a:pos x="114" y="48"/>
                  </a:cxn>
                  <a:cxn ang="0">
                    <a:pos x="102" y="60"/>
                  </a:cxn>
                  <a:cxn ang="0">
                    <a:pos x="105" y="65"/>
                  </a:cxn>
                  <a:cxn ang="0">
                    <a:pos x="98" y="70"/>
                  </a:cxn>
                  <a:cxn ang="0">
                    <a:pos x="120" y="65"/>
                  </a:cxn>
                  <a:cxn ang="0">
                    <a:pos x="99" y="77"/>
                  </a:cxn>
                  <a:cxn ang="0">
                    <a:pos x="103" y="82"/>
                  </a:cxn>
                  <a:cxn ang="0">
                    <a:pos x="100" y="82"/>
                  </a:cxn>
                  <a:cxn ang="0">
                    <a:pos x="100" y="88"/>
                  </a:cxn>
                  <a:cxn ang="0">
                    <a:pos x="118" y="76"/>
                  </a:cxn>
                  <a:cxn ang="0">
                    <a:pos x="110" y="88"/>
                  </a:cxn>
                  <a:cxn ang="0">
                    <a:pos x="118" y="84"/>
                  </a:cxn>
                  <a:cxn ang="0">
                    <a:pos x="120" y="90"/>
                  </a:cxn>
                  <a:cxn ang="0">
                    <a:pos x="104" y="110"/>
                  </a:cxn>
                  <a:cxn ang="0">
                    <a:pos x="97" y="107"/>
                  </a:cxn>
                  <a:cxn ang="0">
                    <a:pos x="98" y="100"/>
                  </a:cxn>
                  <a:cxn ang="0">
                    <a:pos x="87" y="104"/>
                  </a:cxn>
                  <a:cxn ang="0">
                    <a:pos x="97" y="88"/>
                  </a:cxn>
                  <a:cxn ang="0">
                    <a:pos x="93" y="83"/>
                  </a:cxn>
                  <a:cxn ang="0">
                    <a:pos x="82" y="94"/>
                  </a:cxn>
                  <a:cxn ang="0">
                    <a:pos x="87" y="89"/>
                  </a:cxn>
                  <a:cxn ang="0">
                    <a:pos x="58" y="106"/>
                  </a:cxn>
                  <a:cxn ang="0">
                    <a:pos x="57" y="100"/>
                  </a:cxn>
                  <a:cxn ang="0">
                    <a:pos x="81" y="86"/>
                  </a:cxn>
                  <a:cxn ang="0">
                    <a:pos x="75" y="89"/>
                  </a:cxn>
                  <a:cxn ang="0">
                    <a:pos x="79" y="84"/>
                  </a:cxn>
                  <a:cxn ang="0">
                    <a:pos x="70" y="86"/>
                  </a:cxn>
                  <a:cxn ang="0">
                    <a:pos x="62" y="91"/>
                  </a:cxn>
                  <a:cxn ang="0">
                    <a:pos x="55" y="90"/>
                  </a:cxn>
                  <a:cxn ang="0">
                    <a:pos x="62" y="88"/>
                  </a:cxn>
                </a:cxnLst>
                <a:rect l="0" t="0" r="r" b="b"/>
                <a:pathLst>
                  <a:path w="120" h="110">
                    <a:moveTo>
                      <a:pt x="62" y="88"/>
                    </a:moveTo>
                    <a:lnTo>
                      <a:pt x="63" y="84"/>
                    </a:lnTo>
                    <a:lnTo>
                      <a:pt x="28" y="88"/>
                    </a:lnTo>
                    <a:lnTo>
                      <a:pt x="0" y="85"/>
                    </a:lnTo>
                    <a:lnTo>
                      <a:pt x="7" y="77"/>
                    </a:lnTo>
                    <a:lnTo>
                      <a:pt x="21" y="67"/>
                    </a:lnTo>
                    <a:lnTo>
                      <a:pt x="7" y="67"/>
                    </a:lnTo>
                    <a:lnTo>
                      <a:pt x="13" y="64"/>
                    </a:lnTo>
                    <a:lnTo>
                      <a:pt x="30" y="55"/>
                    </a:lnTo>
                    <a:lnTo>
                      <a:pt x="31" y="56"/>
                    </a:lnTo>
                    <a:lnTo>
                      <a:pt x="34" y="50"/>
                    </a:lnTo>
                    <a:lnTo>
                      <a:pt x="31" y="47"/>
                    </a:lnTo>
                    <a:lnTo>
                      <a:pt x="38" y="44"/>
                    </a:lnTo>
                    <a:lnTo>
                      <a:pt x="57" y="19"/>
                    </a:lnTo>
                    <a:lnTo>
                      <a:pt x="78" y="2"/>
                    </a:lnTo>
                    <a:lnTo>
                      <a:pt x="88" y="0"/>
                    </a:lnTo>
                    <a:lnTo>
                      <a:pt x="96" y="0"/>
                    </a:lnTo>
                    <a:lnTo>
                      <a:pt x="82" y="6"/>
                    </a:lnTo>
                    <a:lnTo>
                      <a:pt x="86" y="10"/>
                    </a:lnTo>
                    <a:lnTo>
                      <a:pt x="79" y="17"/>
                    </a:lnTo>
                    <a:lnTo>
                      <a:pt x="56" y="43"/>
                    </a:lnTo>
                    <a:lnTo>
                      <a:pt x="74" y="31"/>
                    </a:lnTo>
                    <a:lnTo>
                      <a:pt x="70" y="35"/>
                    </a:lnTo>
                    <a:lnTo>
                      <a:pt x="84" y="35"/>
                    </a:lnTo>
                    <a:lnTo>
                      <a:pt x="72" y="41"/>
                    </a:lnTo>
                    <a:lnTo>
                      <a:pt x="72" y="44"/>
                    </a:lnTo>
                    <a:lnTo>
                      <a:pt x="84" y="48"/>
                    </a:lnTo>
                    <a:lnTo>
                      <a:pt x="82" y="53"/>
                    </a:lnTo>
                    <a:lnTo>
                      <a:pt x="99" y="46"/>
                    </a:lnTo>
                    <a:lnTo>
                      <a:pt x="98" y="49"/>
                    </a:lnTo>
                    <a:lnTo>
                      <a:pt x="114" y="48"/>
                    </a:lnTo>
                    <a:lnTo>
                      <a:pt x="102" y="60"/>
                    </a:lnTo>
                    <a:lnTo>
                      <a:pt x="105" y="65"/>
                    </a:lnTo>
                    <a:lnTo>
                      <a:pt x="98" y="70"/>
                    </a:lnTo>
                    <a:lnTo>
                      <a:pt x="120" y="65"/>
                    </a:lnTo>
                    <a:lnTo>
                      <a:pt x="99" y="77"/>
                    </a:lnTo>
                    <a:lnTo>
                      <a:pt x="103" y="82"/>
                    </a:lnTo>
                    <a:lnTo>
                      <a:pt x="100" y="82"/>
                    </a:lnTo>
                    <a:lnTo>
                      <a:pt x="100" y="88"/>
                    </a:lnTo>
                    <a:lnTo>
                      <a:pt x="118" y="76"/>
                    </a:lnTo>
                    <a:lnTo>
                      <a:pt x="110" y="88"/>
                    </a:lnTo>
                    <a:lnTo>
                      <a:pt x="118" y="84"/>
                    </a:lnTo>
                    <a:lnTo>
                      <a:pt x="120" y="90"/>
                    </a:lnTo>
                    <a:lnTo>
                      <a:pt x="104" y="110"/>
                    </a:lnTo>
                    <a:lnTo>
                      <a:pt x="97" y="107"/>
                    </a:lnTo>
                    <a:lnTo>
                      <a:pt x="98" y="100"/>
                    </a:lnTo>
                    <a:lnTo>
                      <a:pt x="87" y="104"/>
                    </a:lnTo>
                    <a:lnTo>
                      <a:pt x="97" y="88"/>
                    </a:lnTo>
                    <a:lnTo>
                      <a:pt x="93" y="83"/>
                    </a:lnTo>
                    <a:lnTo>
                      <a:pt x="82" y="94"/>
                    </a:lnTo>
                    <a:lnTo>
                      <a:pt x="87" y="89"/>
                    </a:lnTo>
                    <a:lnTo>
                      <a:pt x="58" y="106"/>
                    </a:lnTo>
                    <a:lnTo>
                      <a:pt x="57" y="100"/>
                    </a:lnTo>
                    <a:lnTo>
                      <a:pt x="81" y="86"/>
                    </a:lnTo>
                    <a:lnTo>
                      <a:pt x="75" y="89"/>
                    </a:lnTo>
                    <a:lnTo>
                      <a:pt x="79" y="84"/>
                    </a:lnTo>
                    <a:lnTo>
                      <a:pt x="70" y="86"/>
                    </a:lnTo>
                    <a:lnTo>
                      <a:pt x="62" y="91"/>
                    </a:lnTo>
                    <a:lnTo>
                      <a:pt x="55" y="90"/>
                    </a:lnTo>
                    <a:lnTo>
                      <a:pt x="62" y="88"/>
                    </a:lnTo>
                    <a:close/>
                  </a:path>
                </a:pathLst>
              </a:custGeom>
              <a:solidFill>
                <a:srgbClr val="DDCC8D"/>
              </a:solidFill>
              <a:ln w="1588">
                <a:solidFill>
                  <a:srgbClr val="000000"/>
                </a:solidFill>
                <a:prstDash val="solid"/>
                <a:round/>
                <a:headEnd/>
                <a:tailEnd/>
              </a:ln>
            </p:spPr>
            <p:txBody>
              <a:bodyPr/>
              <a:lstStyle/>
              <a:p>
                <a:endParaRPr lang="en-US"/>
              </a:p>
            </p:txBody>
          </p:sp>
          <p:sp>
            <p:nvSpPr>
              <p:cNvPr id="328104" name="Freeform 424"/>
              <p:cNvSpPr>
                <a:spLocks/>
              </p:cNvSpPr>
              <p:nvPr/>
            </p:nvSpPr>
            <p:spPr bwMode="auto">
              <a:xfrm>
                <a:off x="1932" y="932"/>
                <a:ext cx="150" cy="33"/>
              </a:xfrm>
              <a:custGeom>
                <a:avLst/>
                <a:gdLst/>
                <a:ahLst/>
                <a:cxnLst>
                  <a:cxn ang="0">
                    <a:pos x="85" y="19"/>
                  </a:cxn>
                  <a:cxn ang="0">
                    <a:pos x="64" y="11"/>
                  </a:cxn>
                  <a:cxn ang="0">
                    <a:pos x="94" y="11"/>
                  </a:cxn>
                  <a:cxn ang="0">
                    <a:pos x="38" y="7"/>
                  </a:cxn>
                  <a:cxn ang="0">
                    <a:pos x="48" y="0"/>
                  </a:cxn>
                  <a:cxn ang="0">
                    <a:pos x="0" y="2"/>
                  </a:cxn>
                  <a:cxn ang="0">
                    <a:pos x="44" y="8"/>
                  </a:cxn>
                  <a:cxn ang="0">
                    <a:pos x="36" y="23"/>
                  </a:cxn>
                  <a:cxn ang="0">
                    <a:pos x="29" y="37"/>
                  </a:cxn>
                  <a:cxn ang="0">
                    <a:pos x="73" y="36"/>
                  </a:cxn>
                  <a:cxn ang="0">
                    <a:pos x="118" y="36"/>
                  </a:cxn>
                  <a:cxn ang="0">
                    <a:pos x="162" y="35"/>
                  </a:cxn>
                  <a:cxn ang="0">
                    <a:pos x="206" y="33"/>
                  </a:cxn>
                  <a:cxn ang="0">
                    <a:pos x="212" y="25"/>
                  </a:cxn>
                  <a:cxn ang="0">
                    <a:pos x="178" y="18"/>
                  </a:cxn>
                  <a:cxn ang="0">
                    <a:pos x="132" y="18"/>
                  </a:cxn>
                  <a:cxn ang="0">
                    <a:pos x="85" y="19"/>
                  </a:cxn>
                </a:cxnLst>
                <a:rect l="0" t="0" r="r" b="b"/>
                <a:pathLst>
                  <a:path w="212" h="37">
                    <a:moveTo>
                      <a:pt x="85" y="19"/>
                    </a:moveTo>
                    <a:lnTo>
                      <a:pt x="64" y="11"/>
                    </a:lnTo>
                    <a:lnTo>
                      <a:pt x="94" y="11"/>
                    </a:lnTo>
                    <a:lnTo>
                      <a:pt x="38" y="7"/>
                    </a:lnTo>
                    <a:lnTo>
                      <a:pt x="48" y="0"/>
                    </a:lnTo>
                    <a:lnTo>
                      <a:pt x="0" y="2"/>
                    </a:lnTo>
                    <a:lnTo>
                      <a:pt x="44" y="8"/>
                    </a:lnTo>
                    <a:lnTo>
                      <a:pt x="36" y="23"/>
                    </a:lnTo>
                    <a:lnTo>
                      <a:pt x="29" y="37"/>
                    </a:lnTo>
                    <a:lnTo>
                      <a:pt x="73" y="36"/>
                    </a:lnTo>
                    <a:lnTo>
                      <a:pt x="118" y="36"/>
                    </a:lnTo>
                    <a:lnTo>
                      <a:pt x="162" y="35"/>
                    </a:lnTo>
                    <a:lnTo>
                      <a:pt x="206" y="33"/>
                    </a:lnTo>
                    <a:lnTo>
                      <a:pt x="212" y="25"/>
                    </a:lnTo>
                    <a:lnTo>
                      <a:pt x="178" y="18"/>
                    </a:lnTo>
                    <a:lnTo>
                      <a:pt x="132" y="18"/>
                    </a:lnTo>
                    <a:lnTo>
                      <a:pt x="85" y="19"/>
                    </a:lnTo>
                    <a:close/>
                  </a:path>
                </a:pathLst>
              </a:custGeom>
              <a:solidFill>
                <a:srgbClr val="DDCC8D"/>
              </a:solidFill>
              <a:ln w="1588">
                <a:solidFill>
                  <a:srgbClr val="000000"/>
                </a:solidFill>
                <a:prstDash val="solid"/>
                <a:round/>
                <a:headEnd/>
                <a:tailEnd/>
              </a:ln>
            </p:spPr>
            <p:txBody>
              <a:bodyPr/>
              <a:lstStyle/>
              <a:p>
                <a:endParaRPr lang="en-US"/>
              </a:p>
            </p:txBody>
          </p:sp>
          <p:sp>
            <p:nvSpPr>
              <p:cNvPr id="328105" name="Freeform 425"/>
              <p:cNvSpPr>
                <a:spLocks/>
              </p:cNvSpPr>
              <p:nvPr/>
            </p:nvSpPr>
            <p:spPr bwMode="auto">
              <a:xfrm>
                <a:off x="1984" y="874"/>
                <a:ext cx="96" cy="39"/>
              </a:xfrm>
              <a:custGeom>
                <a:avLst/>
                <a:gdLst/>
                <a:ahLst/>
                <a:cxnLst>
                  <a:cxn ang="0">
                    <a:pos x="28" y="13"/>
                  </a:cxn>
                  <a:cxn ang="0">
                    <a:pos x="18" y="9"/>
                  </a:cxn>
                  <a:cxn ang="0">
                    <a:pos x="64" y="0"/>
                  </a:cxn>
                  <a:cxn ang="0">
                    <a:pos x="120" y="10"/>
                  </a:cxn>
                  <a:cxn ang="0">
                    <a:pos x="107" y="24"/>
                  </a:cxn>
                  <a:cxn ang="0">
                    <a:pos x="135" y="28"/>
                  </a:cxn>
                  <a:cxn ang="0">
                    <a:pos x="85" y="36"/>
                  </a:cxn>
                  <a:cxn ang="0">
                    <a:pos x="65" y="47"/>
                  </a:cxn>
                  <a:cxn ang="0">
                    <a:pos x="55" y="40"/>
                  </a:cxn>
                  <a:cxn ang="0">
                    <a:pos x="54" y="47"/>
                  </a:cxn>
                  <a:cxn ang="0">
                    <a:pos x="9" y="34"/>
                  </a:cxn>
                  <a:cxn ang="0">
                    <a:pos x="64" y="29"/>
                  </a:cxn>
                  <a:cxn ang="0">
                    <a:pos x="0" y="22"/>
                  </a:cxn>
                  <a:cxn ang="0">
                    <a:pos x="28" y="13"/>
                  </a:cxn>
                </a:cxnLst>
                <a:rect l="0" t="0" r="r" b="b"/>
                <a:pathLst>
                  <a:path w="135" h="47">
                    <a:moveTo>
                      <a:pt x="28" y="13"/>
                    </a:moveTo>
                    <a:lnTo>
                      <a:pt x="18" y="9"/>
                    </a:lnTo>
                    <a:lnTo>
                      <a:pt x="64" y="0"/>
                    </a:lnTo>
                    <a:lnTo>
                      <a:pt x="120" y="10"/>
                    </a:lnTo>
                    <a:lnTo>
                      <a:pt x="107" y="24"/>
                    </a:lnTo>
                    <a:lnTo>
                      <a:pt x="135" y="28"/>
                    </a:lnTo>
                    <a:lnTo>
                      <a:pt x="85" y="36"/>
                    </a:lnTo>
                    <a:lnTo>
                      <a:pt x="65" y="47"/>
                    </a:lnTo>
                    <a:lnTo>
                      <a:pt x="55" y="40"/>
                    </a:lnTo>
                    <a:lnTo>
                      <a:pt x="54" y="47"/>
                    </a:lnTo>
                    <a:lnTo>
                      <a:pt x="9" y="34"/>
                    </a:lnTo>
                    <a:lnTo>
                      <a:pt x="64" y="29"/>
                    </a:lnTo>
                    <a:lnTo>
                      <a:pt x="0" y="22"/>
                    </a:lnTo>
                    <a:lnTo>
                      <a:pt x="28" y="13"/>
                    </a:lnTo>
                    <a:close/>
                  </a:path>
                </a:pathLst>
              </a:custGeom>
              <a:solidFill>
                <a:srgbClr val="DDCC8D"/>
              </a:solidFill>
              <a:ln w="1588">
                <a:solidFill>
                  <a:srgbClr val="000000"/>
                </a:solidFill>
                <a:prstDash val="solid"/>
                <a:round/>
                <a:headEnd/>
                <a:tailEnd/>
              </a:ln>
            </p:spPr>
            <p:txBody>
              <a:bodyPr/>
              <a:lstStyle/>
              <a:p>
                <a:endParaRPr lang="en-US"/>
              </a:p>
            </p:txBody>
          </p:sp>
          <p:sp>
            <p:nvSpPr>
              <p:cNvPr id="328106" name="Freeform 426"/>
              <p:cNvSpPr>
                <a:spLocks/>
              </p:cNvSpPr>
              <p:nvPr/>
            </p:nvSpPr>
            <p:spPr bwMode="auto">
              <a:xfrm>
                <a:off x="1707" y="932"/>
                <a:ext cx="128" cy="38"/>
              </a:xfrm>
              <a:custGeom>
                <a:avLst/>
                <a:gdLst/>
                <a:ahLst/>
                <a:cxnLst>
                  <a:cxn ang="0">
                    <a:pos x="49" y="43"/>
                  </a:cxn>
                  <a:cxn ang="0">
                    <a:pos x="31" y="37"/>
                  </a:cxn>
                  <a:cxn ang="0">
                    <a:pos x="90" y="27"/>
                  </a:cxn>
                  <a:cxn ang="0">
                    <a:pos x="46" y="27"/>
                  </a:cxn>
                  <a:cxn ang="0">
                    <a:pos x="0" y="26"/>
                  </a:cxn>
                  <a:cxn ang="0">
                    <a:pos x="43" y="20"/>
                  </a:cxn>
                  <a:cxn ang="0">
                    <a:pos x="24" y="18"/>
                  </a:cxn>
                  <a:cxn ang="0">
                    <a:pos x="53" y="17"/>
                  </a:cxn>
                  <a:cxn ang="0">
                    <a:pos x="40" y="12"/>
                  </a:cxn>
                  <a:cxn ang="0">
                    <a:pos x="91" y="14"/>
                  </a:cxn>
                  <a:cxn ang="0">
                    <a:pos x="126" y="23"/>
                  </a:cxn>
                  <a:cxn ang="0">
                    <a:pos x="127" y="7"/>
                  </a:cxn>
                  <a:cxn ang="0">
                    <a:pos x="159" y="0"/>
                  </a:cxn>
                  <a:cxn ang="0">
                    <a:pos x="147" y="18"/>
                  </a:cxn>
                  <a:cxn ang="0">
                    <a:pos x="181" y="18"/>
                  </a:cxn>
                  <a:cxn ang="0">
                    <a:pos x="154" y="31"/>
                  </a:cxn>
                  <a:cxn ang="0">
                    <a:pos x="132" y="30"/>
                  </a:cxn>
                  <a:cxn ang="0">
                    <a:pos x="91" y="37"/>
                  </a:cxn>
                  <a:cxn ang="0">
                    <a:pos x="49" y="43"/>
                  </a:cxn>
                </a:cxnLst>
                <a:rect l="0" t="0" r="r" b="b"/>
                <a:pathLst>
                  <a:path w="181" h="43">
                    <a:moveTo>
                      <a:pt x="49" y="43"/>
                    </a:moveTo>
                    <a:lnTo>
                      <a:pt x="31" y="37"/>
                    </a:lnTo>
                    <a:lnTo>
                      <a:pt x="90" y="27"/>
                    </a:lnTo>
                    <a:lnTo>
                      <a:pt x="46" y="27"/>
                    </a:lnTo>
                    <a:lnTo>
                      <a:pt x="0" y="26"/>
                    </a:lnTo>
                    <a:lnTo>
                      <a:pt x="43" y="20"/>
                    </a:lnTo>
                    <a:lnTo>
                      <a:pt x="24" y="18"/>
                    </a:lnTo>
                    <a:lnTo>
                      <a:pt x="53" y="17"/>
                    </a:lnTo>
                    <a:lnTo>
                      <a:pt x="40" y="12"/>
                    </a:lnTo>
                    <a:lnTo>
                      <a:pt x="91" y="14"/>
                    </a:lnTo>
                    <a:lnTo>
                      <a:pt x="126" y="23"/>
                    </a:lnTo>
                    <a:lnTo>
                      <a:pt x="127" y="7"/>
                    </a:lnTo>
                    <a:lnTo>
                      <a:pt x="159" y="0"/>
                    </a:lnTo>
                    <a:lnTo>
                      <a:pt x="147" y="18"/>
                    </a:lnTo>
                    <a:lnTo>
                      <a:pt x="181" y="18"/>
                    </a:lnTo>
                    <a:lnTo>
                      <a:pt x="154" y="31"/>
                    </a:lnTo>
                    <a:lnTo>
                      <a:pt x="132" y="30"/>
                    </a:lnTo>
                    <a:lnTo>
                      <a:pt x="91" y="37"/>
                    </a:lnTo>
                    <a:lnTo>
                      <a:pt x="49" y="43"/>
                    </a:lnTo>
                    <a:close/>
                  </a:path>
                </a:pathLst>
              </a:custGeom>
              <a:solidFill>
                <a:srgbClr val="DDCC8D"/>
              </a:solidFill>
              <a:ln w="1588">
                <a:solidFill>
                  <a:srgbClr val="000000"/>
                </a:solidFill>
                <a:prstDash val="solid"/>
                <a:round/>
                <a:headEnd/>
                <a:tailEnd/>
              </a:ln>
            </p:spPr>
            <p:txBody>
              <a:bodyPr/>
              <a:lstStyle/>
              <a:p>
                <a:endParaRPr lang="en-US"/>
              </a:p>
            </p:txBody>
          </p:sp>
          <p:sp>
            <p:nvSpPr>
              <p:cNvPr id="328107" name="Freeform 427"/>
              <p:cNvSpPr>
                <a:spLocks/>
              </p:cNvSpPr>
              <p:nvPr/>
            </p:nvSpPr>
            <p:spPr bwMode="auto">
              <a:xfrm>
                <a:off x="1878" y="1112"/>
                <a:ext cx="81" cy="48"/>
              </a:xfrm>
              <a:custGeom>
                <a:avLst/>
                <a:gdLst/>
                <a:ahLst/>
                <a:cxnLst>
                  <a:cxn ang="0">
                    <a:pos x="79" y="42"/>
                  </a:cxn>
                  <a:cxn ang="0">
                    <a:pos x="70" y="38"/>
                  </a:cxn>
                  <a:cxn ang="0">
                    <a:pos x="71" y="36"/>
                  </a:cxn>
                  <a:cxn ang="0">
                    <a:pos x="63" y="39"/>
                  </a:cxn>
                  <a:cxn ang="0">
                    <a:pos x="25" y="56"/>
                  </a:cxn>
                  <a:cxn ang="0">
                    <a:pos x="24" y="44"/>
                  </a:cxn>
                  <a:cxn ang="0">
                    <a:pos x="0" y="45"/>
                  </a:cxn>
                  <a:cxn ang="0">
                    <a:pos x="24" y="34"/>
                  </a:cxn>
                  <a:cxn ang="0">
                    <a:pos x="39" y="16"/>
                  </a:cxn>
                  <a:cxn ang="0">
                    <a:pos x="54" y="0"/>
                  </a:cxn>
                  <a:cxn ang="0">
                    <a:pos x="63" y="4"/>
                  </a:cxn>
                  <a:cxn ang="0">
                    <a:pos x="61" y="13"/>
                  </a:cxn>
                  <a:cxn ang="0">
                    <a:pos x="70" y="9"/>
                  </a:cxn>
                  <a:cxn ang="0">
                    <a:pos x="99" y="27"/>
                  </a:cxn>
                  <a:cxn ang="0">
                    <a:pos x="89" y="38"/>
                  </a:cxn>
                  <a:cxn ang="0">
                    <a:pos x="112" y="38"/>
                  </a:cxn>
                  <a:cxn ang="0">
                    <a:pos x="114" y="43"/>
                  </a:cxn>
                  <a:cxn ang="0">
                    <a:pos x="94" y="49"/>
                  </a:cxn>
                  <a:cxn ang="0">
                    <a:pos x="79" y="42"/>
                  </a:cxn>
                </a:cxnLst>
                <a:rect l="0" t="0" r="r" b="b"/>
                <a:pathLst>
                  <a:path w="114" h="56">
                    <a:moveTo>
                      <a:pt x="79" y="42"/>
                    </a:moveTo>
                    <a:lnTo>
                      <a:pt x="70" y="38"/>
                    </a:lnTo>
                    <a:lnTo>
                      <a:pt x="71" y="36"/>
                    </a:lnTo>
                    <a:lnTo>
                      <a:pt x="63" y="39"/>
                    </a:lnTo>
                    <a:lnTo>
                      <a:pt x="25" y="56"/>
                    </a:lnTo>
                    <a:lnTo>
                      <a:pt x="24" y="44"/>
                    </a:lnTo>
                    <a:lnTo>
                      <a:pt x="0" y="45"/>
                    </a:lnTo>
                    <a:lnTo>
                      <a:pt x="24" y="34"/>
                    </a:lnTo>
                    <a:lnTo>
                      <a:pt x="39" y="16"/>
                    </a:lnTo>
                    <a:lnTo>
                      <a:pt x="54" y="0"/>
                    </a:lnTo>
                    <a:lnTo>
                      <a:pt x="63" y="4"/>
                    </a:lnTo>
                    <a:lnTo>
                      <a:pt x="61" y="13"/>
                    </a:lnTo>
                    <a:lnTo>
                      <a:pt x="70" y="9"/>
                    </a:lnTo>
                    <a:lnTo>
                      <a:pt x="99" y="27"/>
                    </a:lnTo>
                    <a:lnTo>
                      <a:pt x="89" y="38"/>
                    </a:lnTo>
                    <a:lnTo>
                      <a:pt x="112" y="38"/>
                    </a:lnTo>
                    <a:lnTo>
                      <a:pt x="114" y="43"/>
                    </a:lnTo>
                    <a:lnTo>
                      <a:pt x="94" y="49"/>
                    </a:lnTo>
                    <a:lnTo>
                      <a:pt x="79" y="42"/>
                    </a:lnTo>
                    <a:close/>
                  </a:path>
                </a:pathLst>
              </a:custGeom>
              <a:solidFill>
                <a:srgbClr val="DDCC8D"/>
              </a:solidFill>
              <a:ln w="1588">
                <a:solidFill>
                  <a:srgbClr val="000000"/>
                </a:solidFill>
                <a:prstDash val="solid"/>
                <a:round/>
                <a:headEnd/>
                <a:tailEnd/>
              </a:ln>
            </p:spPr>
            <p:txBody>
              <a:bodyPr/>
              <a:lstStyle/>
              <a:p>
                <a:endParaRPr lang="en-US"/>
              </a:p>
            </p:txBody>
          </p:sp>
          <p:sp>
            <p:nvSpPr>
              <p:cNvPr id="328108" name="Freeform 428"/>
              <p:cNvSpPr>
                <a:spLocks/>
              </p:cNvSpPr>
              <p:nvPr/>
            </p:nvSpPr>
            <p:spPr bwMode="auto">
              <a:xfrm>
                <a:off x="1818" y="982"/>
                <a:ext cx="71" cy="36"/>
              </a:xfrm>
              <a:custGeom>
                <a:avLst/>
                <a:gdLst/>
                <a:ahLst/>
                <a:cxnLst>
                  <a:cxn ang="0">
                    <a:pos x="100" y="0"/>
                  </a:cxn>
                  <a:cxn ang="0">
                    <a:pos x="42" y="0"/>
                  </a:cxn>
                  <a:cxn ang="0">
                    <a:pos x="48" y="9"/>
                  </a:cxn>
                  <a:cxn ang="0">
                    <a:pos x="36" y="17"/>
                  </a:cxn>
                  <a:cxn ang="0">
                    <a:pos x="0" y="18"/>
                  </a:cxn>
                  <a:cxn ang="0">
                    <a:pos x="21" y="30"/>
                  </a:cxn>
                  <a:cxn ang="0">
                    <a:pos x="42" y="42"/>
                  </a:cxn>
                  <a:cxn ang="0">
                    <a:pos x="46" y="35"/>
                  </a:cxn>
                  <a:cxn ang="0">
                    <a:pos x="72" y="35"/>
                  </a:cxn>
                  <a:cxn ang="0">
                    <a:pos x="87" y="17"/>
                  </a:cxn>
                  <a:cxn ang="0">
                    <a:pos x="100" y="0"/>
                  </a:cxn>
                </a:cxnLst>
                <a:rect l="0" t="0" r="r" b="b"/>
                <a:pathLst>
                  <a:path w="100" h="42">
                    <a:moveTo>
                      <a:pt x="100" y="0"/>
                    </a:moveTo>
                    <a:lnTo>
                      <a:pt x="42" y="0"/>
                    </a:lnTo>
                    <a:lnTo>
                      <a:pt x="48" y="9"/>
                    </a:lnTo>
                    <a:lnTo>
                      <a:pt x="36" y="17"/>
                    </a:lnTo>
                    <a:lnTo>
                      <a:pt x="0" y="18"/>
                    </a:lnTo>
                    <a:lnTo>
                      <a:pt x="21" y="30"/>
                    </a:lnTo>
                    <a:lnTo>
                      <a:pt x="42" y="42"/>
                    </a:lnTo>
                    <a:lnTo>
                      <a:pt x="46" y="35"/>
                    </a:lnTo>
                    <a:lnTo>
                      <a:pt x="72" y="35"/>
                    </a:lnTo>
                    <a:lnTo>
                      <a:pt x="87" y="17"/>
                    </a:lnTo>
                    <a:lnTo>
                      <a:pt x="100" y="0"/>
                    </a:lnTo>
                    <a:close/>
                  </a:path>
                </a:pathLst>
              </a:custGeom>
              <a:solidFill>
                <a:srgbClr val="DDCC8D"/>
              </a:solidFill>
              <a:ln w="1588">
                <a:solidFill>
                  <a:srgbClr val="000000"/>
                </a:solidFill>
                <a:prstDash val="solid"/>
                <a:round/>
                <a:headEnd/>
                <a:tailEnd/>
              </a:ln>
            </p:spPr>
            <p:txBody>
              <a:bodyPr/>
              <a:lstStyle/>
              <a:p>
                <a:endParaRPr lang="en-US"/>
              </a:p>
            </p:txBody>
          </p:sp>
          <p:sp>
            <p:nvSpPr>
              <p:cNvPr id="328109" name="Freeform 429"/>
              <p:cNvSpPr>
                <a:spLocks/>
              </p:cNvSpPr>
              <p:nvPr/>
            </p:nvSpPr>
            <p:spPr bwMode="auto">
              <a:xfrm>
                <a:off x="1885" y="975"/>
                <a:ext cx="74" cy="34"/>
              </a:xfrm>
              <a:custGeom>
                <a:avLst/>
                <a:gdLst/>
                <a:ahLst/>
                <a:cxnLst>
                  <a:cxn ang="0">
                    <a:pos x="64" y="23"/>
                  </a:cxn>
                  <a:cxn ang="0">
                    <a:pos x="30" y="25"/>
                  </a:cxn>
                  <a:cxn ang="0">
                    <a:pos x="34" y="29"/>
                  </a:cxn>
                  <a:cxn ang="0">
                    <a:pos x="18" y="38"/>
                  </a:cxn>
                  <a:cxn ang="0">
                    <a:pos x="0" y="40"/>
                  </a:cxn>
                  <a:cxn ang="0">
                    <a:pos x="4" y="36"/>
                  </a:cxn>
                  <a:cxn ang="0">
                    <a:pos x="22" y="10"/>
                  </a:cxn>
                  <a:cxn ang="0">
                    <a:pos x="34" y="8"/>
                  </a:cxn>
                  <a:cxn ang="0">
                    <a:pos x="32" y="4"/>
                  </a:cxn>
                  <a:cxn ang="0">
                    <a:pos x="44" y="0"/>
                  </a:cxn>
                  <a:cxn ang="0">
                    <a:pos x="104" y="4"/>
                  </a:cxn>
                  <a:cxn ang="0">
                    <a:pos x="89" y="11"/>
                  </a:cxn>
                  <a:cxn ang="0">
                    <a:pos x="64" y="23"/>
                  </a:cxn>
                </a:cxnLst>
                <a:rect l="0" t="0" r="r" b="b"/>
                <a:pathLst>
                  <a:path w="104" h="40">
                    <a:moveTo>
                      <a:pt x="64" y="23"/>
                    </a:moveTo>
                    <a:lnTo>
                      <a:pt x="30" y="25"/>
                    </a:lnTo>
                    <a:lnTo>
                      <a:pt x="34" y="29"/>
                    </a:lnTo>
                    <a:lnTo>
                      <a:pt x="18" y="38"/>
                    </a:lnTo>
                    <a:lnTo>
                      <a:pt x="0" y="40"/>
                    </a:lnTo>
                    <a:lnTo>
                      <a:pt x="4" y="36"/>
                    </a:lnTo>
                    <a:lnTo>
                      <a:pt x="22" y="10"/>
                    </a:lnTo>
                    <a:lnTo>
                      <a:pt x="34" y="8"/>
                    </a:lnTo>
                    <a:lnTo>
                      <a:pt x="32" y="4"/>
                    </a:lnTo>
                    <a:lnTo>
                      <a:pt x="44" y="0"/>
                    </a:lnTo>
                    <a:lnTo>
                      <a:pt x="104" y="4"/>
                    </a:lnTo>
                    <a:lnTo>
                      <a:pt x="89" y="11"/>
                    </a:lnTo>
                    <a:lnTo>
                      <a:pt x="64" y="23"/>
                    </a:lnTo>
                    <a:close/>
                  </a:path>
                </a:pathLst>
              </a:custGeom>
              <a:solidFill>
                <a:srgbClr val="DDCC8D"/>
              </a:solidFill>
              <a:ln w="1588">
                <a:solidFill>
                  <a:srgbClr val="000000"/>
                </a:solidFill>
                <a:prstDash val="solid"/>
                <a:round/>
                <a:headEnd/>
                <a:tailEnd/>
              </a:ln>
            </p:spPr>
            <p:txBody>
              <a:bodyPr/>
              <a:lstStyle/>
              <a:p>
                <a:endParaRPr lang="en-US"/>
              </a:p>
            </p:txBody>
          </p:sp>
          <p:sp>
            <p:nvSpPr>
              <p:cNvPr id="328110" name="Freeform 430"/>
              <p:cNvSpPr>
                <a:spLocks/>
              </p:cNvSpPr>
              <p:nvPr/>
            </p:nvSpPr>
            <p:spPr bwMode="auto">
              <a:xfrm>
                <a:off x="1240" y="1390"/>
                <a:ext cx="40" cy="46"/>
              </a:xfrm>
              <a:custGeom>
                <a:avLst/>
                <a:gdLst/>
                <a:ahLst/>
                <a:cxnLst>
                  <a:cxn ang="0">
                    <a:pos x="40" y="36"/>
                  </a:cxn>
                  <a:cxn ang="0">
                    <a:pos x="36" y="39"/>
                  </a:cxn>
                  <a:cxn ang="0">
                    <a:pos x="22" y="38"/>
                  </a:cxn>
                  <a:cxn ang="0">
                    <a:pos x="26" y="35"/>
                  </a:cxn>
                  <a:cxn ang="0">
                    <a:pos x="20" y="32"/>
                  </a:cxn>
                  <a:cxn ang="0">
                    <a:pos x="11" y="30"/>
                  </a:cxn>
                  <a:cxn ang="0">
                    <a:pos x="24" y="24"/>
                  </a:cxn>
                  <a:cxn ang="0">
                    <a:pos x="12" y="19"/>
                  </a:cxn>
                  <a:cxn ang="0">
                    <a:pos x="11" y="15"/>
                  </a:cxn>
                  <a:cxn ang="0">
                    <a:pos x="4" y="13"/>
                  </a:cxn>
                  <a:cxn ang="0">
                    <a:pos x="3" y="11"/>
                  </a:cxn>
                  <a:cxn ang="0">
                    <a:pos x="11" y="5"/>
                  </a:cxn>
                  <a:cxn ang="0">
                    <a:pos x="6" y="6"/>
                  </a:cxn>
                  <a:cxn ang="0">
                    <a:pos x="0" y="0"/>
                  </a:cxn>
                  <a:cxn ang="0">
                    <a:pos x="21" y="3"/>
                  </a:cxn>
                  <a:cxn ang="0">
                    <a:pos x="40" y="8"/>
                  </a:cxn>
                  <a:cxn ang="0">
                    <a:pos x="45" y="18"/>
                  </a:cxn>
                  <a:cxn ang="0">
                    <a:pos x="53" y="32"/>
                  </a:cxn>
                  <a:cxn ang="0">
                    <a:pos x="56" y="49"/>
                  </a:cxn>
                  <a:cxn ang="0">
                    <a:pos x="57" y="53"/>
                  </a:cxn>
                  <a:cxn ang="0">
                    <a:pos x="28" y="44"/>
                  </a:cxn>
                  <a:cxn ang="0">
                    <a:pos x="40" y="36"/>
                  </a:cxn>
                </a:cxnLst>
                <a:rect l="0" t="0" r="r" b="b"/>
                <a:pathLst>
                  <a:path w="57" h="53">
                    <a:moveTo>
                      <a:pt x="40" y="36"/>
                    </a:moveTo>
                    <a:lnTo>
                      <a:pt x="36" y="39"/>
                    </a:lnTo>
                    <a:lnTo>
                      <a:pt x="22" y="38"/>
                    </a:lnTo>
                    <a:lnTo>
                      <a:pt x="26" y="35"/>
                    </a:lnTo>
                    <a:lnTo>
                      <a:pt x="20" y="32"/>
                    </a:lnTo>
                    <a:lnTo>
                      <a:pt x="11" y="30"/>
                    </a:lnTo>
                    <a:lnTo>
                      <a:pt x="24" y="24"/>
                    </a:lnTo>
                    <a:lnTo>
                      <a:pt x="12" y="19"/>
                    </a:lnTo>
                    <a:lnTo>
                      <a:pt x="11" y="15"/>
                    </a:lnTo>
                    <a:lnTo>
                      <a:pt x="4" y="13"/>
                    </a:lnTo>
                    <a:lnTo>
                      <a:pt x="3" y="11"/>
                    </a:lnTo>
                    <a:lnTo>
                      <a:pt x="11" y="5"/>
                    </a:lnTo>
                    <a:lnTo>
                      <a:pt x="6" y="6"/>
                    </a:lnTo>
                    <a:lnTo>
                      <a:pt x="0" y="0"/>
                    </a:lnTo>
                    <a:lnTo>
                      <a:pt x="21" y="3"/>
                    </a:lnTo>
                    <a:lnTo>
                      <a:pt x="40" y="8"/>
                    </a:lnTo>
                    <a:lnTo>
                      <a:pt x="45" y="18"/>
                    </a:lnTo>
                    <a:lnTo>
                      <a:pt x="53" y="32"/>
                    </a:lnTo>
                    <a:lnTo>
                      <a:pt x="56" y="49"/>
                    </a:lnTo>
                    <a:lnTo>
                      <a:pt x="57" y="53"/>
                    </a:lnTo>
                    <a:lnTo>
                      <a:pt x="28" y="44"/>
                    </a:lnTo>
                    <a:lnTo>
                      <a:pt x="40" y="36"/>
                    </a:lnTo>
                    <a:close/>
                  </a:path>
                </a:pathLst>
              </a:custGeom>
              <a:solidFill>
                <a:srgbClr val="DDCC8D"/>
              </a:solidFill>
              <a:ln w="1588">
                <a:solidFill>
                  <a:srgbClr val="000000"/>
                </a:solidFill>
                <a:prstDash val="solid"/>
                <a:round/>
                <a:headEnd/>
                <a:tailEnd/>
              </a:ln>
            </p:spPr>
            <p:txBody>
              <a:bodyPr/>
              <a:lstStyle/>
              <a:p>
                <a:endParaRPr lang="en-US"/>
              </a:p>
            </p:txBody>
          </p:sp>
          <p:sp>
            <p:nvSpPr>
              <p:cNvPr id="328111" name="Freeform 431"/>
              <p:cNvSpPr>
                <a:spLocks/>
              </p:cNvSpPr>
              <p:nvPr/>
            </p:nvSpPr>
            <p:spPr bwMode="auto">
              <a:xfrm>
                <a:off x="1672" y="923"/>
                <a:ext cx="92" cy="24"/>
              </a:xfrm>
              <a:custGeom>
                <a:avLst/>
                <a:gdLst/>
                <a:ahLst/>
                <a:cxnLst>
                  <a:cxn ang="0">
                    <a:pos x="79" y="16"/>
                  </a:cxn>
                  <a:cxn ang="0">
                    <a:pos x="81" y="13"/>
                  </a:cxn>
                  <a:cxn ang="0">
                    <a:pos x="65" y="18"/>
                  </a:cxn>
                  <a:cxn ang="0">
                    <a:pos x="50" y="23"/>
                  </a:cxn>
                  <a:cxn ang="0">
                    <a:pos x="48" y="19"/>
                  </a:cxn>
                  <a:cxn ang="0">
                    <a:pos x="38" y="26"/>
                  </a:cxn>
                  <a:cxn ang="0">
                    <a:pos x="25" y="28"/>
                  </a:cxn>
                  <a:cxn ang="0">
                    <a:pos x="25" y="23"/>
                  </a:cxn>
                  <a:cxn ang="0">
                    <a:pos x="14" y="26"/>
                  </a:cxn>
                  <a:cxn ang="0">
                    <a:pos x="0" y="25"/>
                  </a:cxn>
                  <a:cxn ang="0">
                    <a:pos x="9" y="19"/>
                  </a:cxn>
                  <a:cxn ang="0">
                    <a:pos x="56" y="10"/>
                  </a:cxn>
                  <a:cxn ang="0">
                    <a:pos x="89" y="2"/>
                  </a:cxn>
                  <a:cxn ang="0">
                    <a:pos x="110" y="0"/>
                  </a:cxn>
                  <a:cxn ang="0">
                    <a:pos x="131" y="4"/>
                  </a:cxn>
                  <a:cxn ang="0">
                    <a:pos x="113" y="7"/>
                  </a:cxn>
                  <a:cxn ang="0">
                    <a:pos x="116" y="10"/>
                  </a:cxn>
                  <a:cxn ang="0">
                    <a:pos x="110" y="12"/>
                  </a:cxn>
                  <a:cxn ang="0">
                    <a:pos x="89" y="17"/>
                  </a:cxn>
                  <a:cxn ang="0">
                    <a:pos x="78" y="22"/>
                  </a:cxn>
                  <a:cxn ang="0">
                    <a:pos x="79" y="16"/>
                  </a:cxn>
                </a:cxnLst>
                <a:rect l="0" t="0" r="r" b="b"/>
                <a:pathLst>
                  <a:path w="131" h="28">
                    <a:moveTo>
                      <a:pt x="79" y="16"/>
                    </a:moveTo>
                    <a:lnTo>
                      <a:pt x="81" y="13"/>
                    </a:lnTo>
                    <a:lnTo>
                      <a:pt x="65" y="18"/>
                    </a:lnTo>
                    <a:lnTo>
                      <a:pt x="50" y="23"/>
                    </a:lnTo>
                    <a:lnTo>
                      <a:pt x="48" y="19"/>
                    </a:lnTo>
                    <a:lnTo>
                      <a:pt x="38" y="26"/>
                    </a:lnTo>
                    <a:lnTo>
                      <a:pt x="25" y="28"/>
                    </a:lnTo>
                    <a:lnTo>
                      <a:pt x="25" y="23"/>
                    </a:lnTo>
                    <a:lnTo>
                      <a:pt x="14" y="26"/>
                    </a:lnTo>
                    <a:lnTo>
                      <a:pt x="0" y="25"/>
                    </a:lnTo>
                    <a:lnTo>
                      <a:pt x="9" y="19"/>
                    </a:lnTo>
                    <a:lnTo>
                      <a:pt x="56" y="10"/>
                    </a:lnTo>
                    <a:lnTo>
                      <a:pt x="89" y="2"/>
                    </a:lnTo>
                    <a:lnTo>
                      <a:pt x="110" y="0"/>
                    </a:lnTo>
                    <a:lnTo>
                      <a:pt x="131" y="4"/>
                    </a:lnTo>
                    <a:lnTo>
                      <a:pt x="113" y="7"/>
                    </a:lnTo>
                    <a:lnTo>
                      <a:pt x="116" y="10"/>
                    </a:lnTo>
                    <a:lnTo>
                      <a:pt x="110" y="12"/>
                    </a:lnTo>
                    <a:lnTo>
                      <a:pt x="89" y="17"/>
                    </a:lnTo>
                    <a:lnTo>
                      <a:pt x="78" y="22"/>
                    </a:lnTo>
                    <a:lnTo>
                      <a:pt x="79" y="16"/>
                    </a:lnTo>
                    <a:close/>
                  </a:path>
                </a:pathLst>
              </a:custGeom>
              <a:solidFill>
                <a:srgbClr val="DDCC8D"/>
              </a:solidFill>
              <a:ln w="1588">
                <a:solidFill>
                  <a:srgbClr val="000000"/>
                </a:solidFill>
                <a:prstDash val="solid"/>
                <a:round/>
                <a:headEnd/>
                <a:tailEnd/>
              </a:ln>
            </p:spPr>
            <p:txBody>
              <a:bodyPr/>
              <a:lstStyle/>
              <a:p>
                <a:endParaRPr lang="en-US"/>
              </a:p>
            </p:txBody>
          </p:sp>
          <p:sp>
            <p:nvSpPr>
              <p:cNvPr id="328112" name="Freeform 432"/>
              <p:cNvSpPr>
                <a:spLocks/>
              </p:cNvSpPr>
              <p:nvPr/>
            </p:nvSpPr>
            <p:spPr bwMode="auto">
              <a:xfrm>
                <a:off x="1861" y="935"/>
                <a:ext cx="57" cy="24"/>
              </a:xfrm>
              <a:custGeom>
                <a:avLst/>
                <a:gdLst/>
                <a:ahLst/>
                <a:cxnLst>
                  <a:cxn ang="0">
                    <a:pos x="37" y="9"/>
                  </a:cxn>
                  <a:cxn ang="0">
                    <a:pos x="24" y="5"/>
                  </a:cxn>
                  <a:cxn ang="0">
                    <a:pos x="30" y="8"/>
                  </a:cxn>
                  <a:cxn ang="0">
                    <a:pos x="21" y="10"/>
                  </a:cxn>
                  <a:cxn ang="0">
                    <a:pos x="19" y="12"/>
                  </a:cxn>
                  <a:cxn ang="0">
                    <a:pos x="19" y="15"/>
                  </a:cxn>
                  <a:cxn ang="0">
                    <a:pos x="0" y="17"/>
                  </a:cxn>
                  <a:cxn ang="0">
                    <a:pos x="53" y="17"/>
                  </a:cxn>
                  <a:cxn ang="0">
                    <a:pos x="19" y="23"/>
                  </a:cxn>
                  <a:cxn ang="0">
                    <a:pos x="18" y="26"/>
                  </a:cxn>
                  <a:cxn ang="0">
                    <a:pos x="51" y="28"/>
                  </a:cxn>
                  <a:cxn ang="0">
                    <a:pos x="54" y="26"/>
                  </a:cxn>
                  <a:cxn ang="0">
                    <a:pos x="58" y="22"/>
                  </a:cxn>
                  <a:cxn ang="0">
                    <a:pos x="69" y="22"/>
                  </a:cxn>
                  <a:cxn ang="0">
                    <a:pos x="72" y="17"/>
                  </a:cxn>
                  <a:cxn ang="0">
                    <a:pos x="66" y="16"/>
                  </a:cxn>
                  <a:cxn ang="0">
                    <a:pos x="81" y="6"/>
                  </a:cxn>
                  <a:cxn ang="0">
                    <a:pos x="77" y="0"/>
                  </a:cxn>
                  <a:cxn ang="0">
                    <a:pos x="64" y="4"/>
                  </a:cxn>
                  <a:cxn ang="0">
                    <a:pos x="41" y="3"/>
                  </a:cxn>
                  <a:cxn ang="0">
                    <a:pos x="51" y="9"/>
                  </a:cxn>
                  <a:cxn ang="0">
                    <a:pos x="43" y="11"/>
                  </a:cxn>
                  <a:cxn ang="0">
                    <a:pos x="37" y="9"/>
                  </a:cxn>
                </a:cxnLst>
                <a:rect l="0" t="0" r="r" b="b"/>
                <a:pathLst>
                  <a:path w="81" h="28">
                    <a:moveTo>
                      <a:pt x="37" y="9"/>
                    </a:moveTo>
                    <a:lnTo>
                      <a:pt x="24" y="5"/>
                    </a:lnTo>
                    <a:lnTo>
                      <a:pt x="30" y="8"/>
                    </a:lnTo>
                    <a:lnTo>
                      <a:pt x="21" y="10"/>
                    </a:lnTo>
                    <a:lnTo>
                      <a:pt x="19" y="12"/>
                    </a:lnTo>
                    <a:lnTo>
                      <a:pt x="19" y="15"/>
                    </a:lnTo>
                    <a:lnTo>
                      <a:pt x="0" y="17"/>
                    </a:lnTo>
                    <a:lnTo>
                      <a:pt x="53" y="17"/>
                    </a:lnTo>
                    <a:lnTo>
                      <a:pt x="19" y="23"/>
                    </a:lnTo>
                    <a:lnTo>
                      <a:pt x="18" y="26"/>
                    </a:lnTo>
                    <a:lnTo>
                      <a:pt x="51" y="28"/>
                    </a:lnTo>
                    <a:lnTo>
                      <a:pt x="54" y="26"/>
                    </a:lnTo>
                    <a:lnTo>
                      <a:pt x="58" y="22"/>
                    </a:lnTo>
                    <a:lnTo>
                      <a:pt x="69" y="22"/>
                    </a:lnTo>
                    <a:lnTo>
                      <a:pt x="72" y="17"/>
                    </a:lnTo>
                    <a:lnTo>
                      <a:pt x="66" y="16"/>
                    </a:lnTo>
                    <a:lnTo>
                      <a:pt x="81" y="6"/>
                    </a:lnTo>
                    <a:lnTo>
                      <a:pt x="77" y="0"/>
                    </a:lnTo>
                    <a:lnTo>
                      <a:pt x="64" y="4"/>
                    </a:lnTo>
                    <a:lnTo>
                      <a:pt x="41" y="3"/>
                    </a:lnTo>
                    <a:lnTo>
                      <a:pt x="51" y="9"/>
                    </a:lnTo>
                    <a:lnTo>
                      <a:pt x="43" y="11"/>
                    </a:lnTo>
                    <a:lnTo>
                      <a:pt x="37" y="9"/>
                    </a:lnTo>
                    <a:close/>
                  </a:path>
                </a:pathLst>
              </a:custGeom>
              <a:solidFill>
                <a:srgbClr val="DDCC8D"/>
              </a:solidFill>
              <a:ln w="1588">
                <a:solidFill>
                  <a:srgbClr val="000000"/>
                </a:solidFill>
                <a:prstDash val="solid"/>
                <a:round/>
                <a:headEnd/>
                <a:tailEnd/>
              </a:ln>
            </p:spPr>
            <p:txBody>
              <a:bodyPr/>
              <a:lstStyle/>
              <a:p>
                <a:endParaRPr lang="en-US"/>
              </a:p>
            </p:txBody>
          </p:sp>
          <p:sp>
            <p:nvSpPr>
              <p:cNvPr id="328113" name="Freeform 433"/>
              <p:cNvSpPr>
                <a:spLocks/>
              </p:cNvSpPr>
              <p:nvPr/>
            </p:nvSpPr>
            <p:spPr bwMode="auto">
              <a:xfrm>
                <a:off x="1882" y="898"/>
                <a:ext cx="50" cy="22"/>
              </a:xfrm>
              <a:custGeom>
                <a:avLst/>
                <a:gdLst/>
                <a:ahLst/>
                <a:cxnLst>
                  <a:cxn ang="0">
                    <a:pos x="45" y="5"/>
                  </a:cxn>
                  <a:cxn ang="0">
                    <a:pos x="47" y="4"/>
                  </a:cxn>
                  <a:cxn ang="0">
                    <a:pos x="64" y="5"/>
                  </a:cxn>
                  <a:cxn ang="0">
                    <a:pos x="70" y="7"/>
                  </a:cxn>
                  <a:cxn ang="0">
                    <a:pos x="67" y="13"/>
                  </a:cxn>
                  <a:cxn ang="0">
                    <a:pos x="71" y="20"/>
                  </a:cxn>
                  <a:cxn ang="0">
                    <a:pos x="53" y="25"/>
                  </a:cxn>
                  <a:cxn ang="0">
                    <a:pos x="34" y="17"/>
                  </a:cxn>
                  <a:cxn ang="0">
                    <a:pos x="0" y="16"/>
                  </a:cxn>
                  <a:cxn ang="0">
                    <a:pos x="7" y="11"/>
                  </a:cxn>
                  <a:cxn ang="0">
                    <a:pos x="25" y="10"/>
                  </a:cxn>
                  <a:cxn ang="0">
                    <a:pos x="24" y="5"/>
                  </a:cxn>
                  <a:cxn ang="0">
                    <a:pos x="12" y="6"/>
                  </a:cxn>
                  <a:cxn ang="0">
                    <a:pos x="9" y="1"/>
                  </a:cxn>
                  <a:cxn ang="0">
                    <a:pos x="46" y="0"/>
                  </a:cxn>
                  <a:cxn ang="0">
                    <a:pos x="45" y="5"/>
                  </a:cxn>
                </a:cxnLst>
                <a:rect l="0" t="0" r="r" b="b"/>
                <a:pathLst>
                  <a:path w="71" h="25">
                    <a:moveTo>
                      <a:pt x="45" y="5"/>
                    </a:moveTo>
                    <a:lnTo>
                      <a:pt x="47" y="4"/>
                    </a:lnTo>
                    <a:lnTo>
                      <a:pt x="64" y="5"/>
                    </a:lnTo>
                    <a:lnTo>
                      <a:pt x="70" y="7"/>
                    </a:lnTo>
                    <a:lnTo>
                      <a:pt x="67" y="13"/>
                    </a:lnTo>
                    <a:lnTo>
                      <a:pt x="71" y="20"/>
                    </a:lnTo>
                    <a:lnTo>
                      <a:pt x="53" y="25"/>
                    </a:lnTo>
                    <a:lnTo>
                      <a:pt x="34" y="17"/>
                    </a:lnTo>
                    <a:lnTo>
                      <a:pt x="0" y="16"/>
                    </a:lnTo>
                    <a:lnTo>
                      <a:pt x="7" y="11"/>
                    </a:lnTo>
                    <a:lnTo>
                      <a:pt x="25" y="10"/>
                    </a:lnTo>
                    <a:lnTo>
                      <a:pt x="24" y="5"/>
                    </a:lnTo>
                    <a:lnTo>
                      <a:pt x="12" y="6"/>
                    </a:lnTo>
                    <a:lnTo>
                      <a:pt x="9" y="1"/>
                    </a:lnTo>
                    <a:lnTo>
                      <a:pt x="46" y="0"/>
                    </a:lnTo>
                    <a:lnTo>
                      <a:pt x="45" y="5"/>
                    </a:lnTo>
                    <a:close/>
                  </a:path>
                </a:pathLst>
              </a:custGeom>
              <a:solidFill>
                <a:srgbClr val="DDCC8D"/>
              </a:solidFill>
              <a:ln w="1588">
                <a:solidFill>
                  <a:srgbClr val="000000"/>
                </a:solidFill>
                <a:prstDash val="solid"/>
                <a:round/>
                <a:headEnd/>
                <a:tailEnd/>
              </a:ln>
            </p:spPr>
            <p:txBody>
              <a:bodyPr/>
              <a:lstStyle/>
              <a:p>
                <a:endParaRPr lang="en-US"/>
              </a:p>
            </p:txBody>
          </p:sp>
          <p:sp>
            <p:nvSpPr>
              <p:cNvPr id="328114" name="Freeform 434"/>
              <p:cNvSpPr>
                <a:spLocks/>
              </p:cNvSpPr>
              <p:nvPr/>
            </p:nvSpPr>
            <p:spPr bwMode="auto">
              <a:xfrm>
                <a:off x="1803" y="1044"/>
                <a:ext cx="44" cy="24"/>
              </a:xfrm>
              <a:custGeom>
                <a:avLst/>
                <a:gdLst/>
                <a:ahLst/>
                <a:cxnLst>
                  <a:cxn ang="0">
                    <a:pos x="54" y="15"/>
                  </a:cxn>
                  <a:cxn ang="0">
                    <a:pos x="55" y="12"/>
                  </a:cxn>
                  <a:cxn ang="0">
                    <a:pos x="37" y="0"/>
                  </a:cxn>
                  <a:cxn ang="0">
                    <a:pos x="28" y="7"/>
                  </a:cxn>
                  <a:cxn ang="0">
                    <a:pos x="27" y="6"/>
                  </a:cxn>
                  <a:cxn ang="0">
                    <a:pos x="21" y="12"/>
                  </a:cxn>
                  <a:cxn ang="0">
                    <a:pos x="0" y="17"/>
                  </a:cxn>
                  <a:cxn ang="0">
                    <a:pos x="36" y="29"/>
                  </a:cxn>
                  <a:cxn ang="0">
                    <a:pos x="62" y="21"/>
                  </a:cxn>
                  <a:cxn ang="0">
                    <a:pos x="55" y="22"/>
                  </a:cxn>
                  <a:cxn ang="0">
                    <a:pos x="54" y="15"/>
                  </a:cxn>
                </a:cxnLst>
                <a:rect l="0" t="0" r="r" b="b"/>
                <a:pathLst>
                  <a:path w="62" h="29">
                    <a:moveTo>
                      <a:pt x="54" y="15"/>
                    </a:moveTo>
                    <a:lnTo>
                      <a:pt x="55" y="12"/>
                    </a:lnTo>
                    <a:lnTo>
                      <a:pt x="37" y="0"/>
                    </a:lnTo>
                    <a:lnTo>
                      <a:pt x="28" y="7"/>
                    </a:lnTo>
                    <a:lnTo>
                      <a:pt x="27" y="6"/>
                    </a:lnTo>
                    <a:lnTo>
                      <a:pt x="21" y="12"/>
                    </a:lnTo>
                    <a:lnTo>
                      <a:pt x="0" y="17"/>
                    </a:lnTo>
                    <a:lnTo>
                      <a:pt x="36" y="29"/>
                    </a:lnTo>
                    <a:lnTo>
                      <a:pt x="62" y="21"/>
                    </a:lnTo>
                    <a:lnTo>
                      <a:pt x="55" y="22"/>
                    </a:lnTo>
                    <a:lnTo>
                      <a:pt x="54" y="15"/>
                    </a:lnTo>
                    <a:close/>
                  </a:path>
                </a:pathLst>
              </a:custGeom>
              <a:solidFill>
                <a:srgbClr val="DDCC8D"/>
              </a:solidFill>
              <a:ln w="1588">
                <a:solidFill>
                  <a:srgbClr val="000000"/>
                </a:solidFill>
                <a:prstDash val="solid"/>
                <a:round/>
                <a:headEnd/>
                <a:tailEnd/>
              </a:ln>
            </p:spPr>
            <p:txBody>
              <a:bodyPr/>
              <a:lstStyle/>
              <a:p>
                <a:endParaRPr lang="en-US"/>
              </a:p>
            </p:txBody>
          </p:sp>
          <p:sp>
            <p:nvSpPr>
              <p:cNvPr id="328115" name="Freeform 435"/>
              <p:cNvSpPr>
                <a:spLocks/>
              </p:cNvSpPr>
              <p:nvPr/>
            </p:nvSpPr>
            <p:spPr bwMode="auto">
              <a:xfrm>
                <a:off x="2046" y="982"/>
                <a:ext cx="45" cy="15"/>
              </a:xfrm>
              <a:custGeom>
                <a:avLst/>
                <a:gdLst/>
                <a:ahLst/>
                <a:cxnLst>
                  <a:cxn ang="0">
                    <a:pos x="43" y="0"/>
                  </a:cxn>
                  <a:cxn ang="0">
                    <a:pos x="3" y="2"/>
                  </a:cxn>
                  <a:cxn ang="0">
                    <a:pos x="0" y="8"/>
                  </a:cxn>
                  <a:cxn ang="0">
                    <a:pos x="6" y="11"/>
                  </a:cxn>
                  <a:cxn ang="0">
                    <a:pos x="13" y="17"/>
                  </a:cxn>
                  <a:cxn ang="0">
                    <a:pos x="62" y="15"/>
                  </a:cxn>
                  <a:cxn ang="0">
                    <a:pos x="43" y="0"/>
                  </a:cxn>
                </a:cxnLst>
                <a:rect l="0" t="0" r="r" b="b"/>
                <a:pathLst>
                  <a:path w="62" h="17">
                    <a:moveTo>
                      <a:pt x="43" y="0"/>
                    </a:moveTo>
                    <a:lnTo>
                      <a:pt x="3" y="2"/>
                    </a:lnTo>
                    <a:lnTo>
                      <a:pt x="0" y="8"/>
                    </a:lnTo>
                    <a:lnTo>
                      <a:pt x="6" y="11"/>
                    </a:lnTo>
                    <a:lnTo>
                      <a:pt x="13" y="17"/>
                    </a:lnTo>
                    <a:lnTo>
                      <a:pt x="62" y="15"/>
                    </a:lnTo>
                    <a:lnTo>
                      <a:pt x="43" y="0"/>
                    </a:lnTo>
                    <a:close/>
                  </a:path>
                </a:pathLst>
              </a:custGeom>
              <a:solidFill>
                <a:srgbClr val="DDCC8D"/>
              </a:solidFill>
              <a:ln w="1588">
                <a:solidFill>
                  <a:srgbClr val="000000"/>
                </a:solidFill>
                <a:prstDash val="solid"/>
                <a:round/>
                <a:headEnd/>
                <a:tailEnd/>
              </a:ln>
            </p:spPr>
            <p:txBody>
              <a:bodyPr/>
              <a:lstStyle/>
              <a:p>
                <a:endParaRPr lang="en-US"/>
              </a:p>
            </p:txBody>
          </p:sp>
          <p:sp>
            <p:nvSpPr>
              <p:cNvPr id="328116" name="Freeform 436"/>
              <p:cNvSpPr>
                <a:spLocks/>
              </p:cNvSpPr>
              <p:nvPr/>
            </p:nvSpPr>
            <p:spPr bwMode="auto">
              <a:xfrm>
                <a:off x="2027" y="1069"/>
                <a:ext cx="27" cy="19"/>
              </a:xfrm>
              <a:custGeom>
                <a:avLst/>
                <a:gdLst/>
                <a:ahLst/>
                <a:cxnLst>
                  <a:cxn ang="0">
                    <a:pos x="34" y="15"/>
                  </a:cxn>
                  <a:cxn ang="0">
                    <a:pos x="4" y="22"/>
                  </a:cxn>
                  <a:cxn ang="0">
                    <a:pos x="0" y="12"/>
                  </a:cxn>
                  <a:cxn ang="0">
                    <a:pos x="24" y="0"/>
                  </a:cxn>
                  <a:cxn ang="0">
                    <a:pos x="39" y="6"/>
                  </a:cxn>
                  <a:cxn ang="0">
                    <a:pos x="34" y="15"/>
                  </a:cxn>
                </a:cxnLst>
                <a:rect l="0" t="0" r="r" b="b"/>
                <a:pathLst>
                  <a:path w="39" h="22">
                    <a:moveTo>
                      <a:pt x="34" y="15"/>
                    </a:moveTo>
                    <a:lnTo>
                      <a:pt x="4" y="22"/>
                    </a:lnTo>
                    <a:lnTo>
                      <a:pt x="0" y="12"/>
                    </a:lnTo>
                    <a:lnTo>
                      <a:pt x="24" y="0"/>
                    </a:lnTo>
                    <a:lnTo>
                      <a:pt x="39" y="6"/>
                    </a:lnTo>
                    <a:lnTo>
                      <a:pt x="34" y="15"/>
                    </a:lnTo>
                    <a:close/>
                  </a:path>
                </a:pathLst>
              </a:custGeom>
              <a:solidFill>
                <a:srgbClr val="DDCC8D"/>
              </a:solidFill>
              <a:ln w="1588">
                <a:solidFill>
                  <a:srgbClr val="000000"/>
                </a:solidFill>
                <a:prstDash val="solid"/>
                <a:round/>
                <a:headEnd/>
                <a:tailEnd/>
              </a:ln>
            </p:spPr>
            <p:txBody>
              <a:bodyPr/>
              <a:lstStyle/>
              <a:p>
                <a:endParaRPr lang="en-US"/>
              </a:p>
            </p:txBody>
          </p:sp>
          <p:sp>
            <p:nvSpPr>
              <p:cNvPr id="328117" name="Freeform 437"/>
              <p:cNvSpPr>
                <a:spLocks/>
              </p:cNvSpPr>
              <p:nvPr/>
            </p:nvSpPr>
            <p:spPr bwMode="auto">
              <a:xfrm>
                <a:off x="1943" y="905"/>
                <a:ext cx="33" cy="15"/>
              </a:xfrm>
              <a:custGeom>
                <a:avLst/>
                <a:gdLst/>
                <a:ahLst/>
                <a:cxnLst>
                  <a:cxn ang="0">
                    <a:pos x="0" y="8"/>
                  </a:cxn>
                  <a:cxn ang="0">
                    <a:pos x="6" y="0"/>
                  </a:cxn>
                  <a:cxn ang="0">
                    <a:pos x="44" y="6"/>
                  </a:cxn>
                  <a:cxn ang="0">
                    <a:pos x="38" y="11"/>
                  </a:cxn>
                  <a:cxn ang="0">
                    <a:pos x="5" y="17"/>
                  </a:cxn>
                  <a:cxn ang="0">
                    <a:pos x="1" y="11"/>
                  </a:cxn>
                  <a:cxn ang="0">
                    <a:pos x="0" y="8"/>
                  </a:cxn>
                </a:cxnLst>
                <a:rect l="0" t="0" r="r" b="b"/>
                <a:pathLst>
                  <a:path w="44" h="17">
                    <a:moveTo>
                      <a:pt x="0" y="8"/>
                    </a:moveTo>
                    <a:lnTo>
                      <a:pt x="6" y="0"/>
                    </a:lnTo>
                    <a:lnTo>
                      <a:pt x="44" y="6"/>
                    </a:lnTo>
                    <a:lnTo>
                      <a:pt x="38" y="11"/>
                    </a:lnTo>
                    <a:lnTo>
                      <a:pt x="5" y="17"/>
                    </a:lnTo>
                    <a:lnTo>
                      <a:pt x="1" y="11"/>
                    </a:lnTo>
                    <a:lnTo>
                      <a:pt x="0" y="8"/>
                    </a:lnTo>
                    <a:close/>
                  </a:path>
                </a:pathLst>
              </a:custGeom>
              <a:solidFill>
                <a:srgbClr val="DDCC8D"/>
              </a:solidFill>
              <a:ln w="1588">
                <a:solidFill>
                  <a:srgbClr val="000000"/>
                </a:solidFill>
                <a:prstDash val="solid"/>
                <a:round/>
                <a:headEnd/>
                <a:tailEnd/>
              </a:ln>
            </p:spPr>
            <p:txBody>
              <a:bodyPr/>
              <a:lstStyle/>
              <a:p>
                <a:endParaRPr lang="en-US"/>
              </a:p>
            </p:txBody>
          </p:sp>
          <p:sp>
            <p:nvSpPr>
              <p:cNvPr id="328118" name="Freeform 438"/>
              <p:cNvSpPr>
                <a:spLocks/>
              </p:cNvSpPr>
              <p:nvPr/>
            </p:nvSpPr>
            <p:spPr bwMode="auto">
              <a:xfrm>
                <a:off x="1909" y="951"/>
                <a:ext cx="33" cy="14"/>
              </a:xfrm>
              <a:custGeom>
                <a:avLst/>
                <a:gdLst/>
                <a:ahLst/>
                <a:cxnLst>
                  <a:cxn ang="0">
                    <a:pos x="12" y="14"/>
                  </a:cxn>
                  <a:cxn ang="0">
                    <a:pos x="0" y="11"/>
                  </a:cxn>
                  <a:cxn ang="0">
                    <a:pos x="34" y="0"/>
                  </a:cxn>
                  <a:cxn ang="0">
                    <a:pos x="45" y="9"/>
                  </a:cxn>
                  <a:cxn ang="0">
                    <a:pos x="39" y="16"/>
                  </a:cxn>
                  <a:cxn ang="0">
                    <a:pos x="12" y="14"/>
                  </a:cxn>
                </a:cxnLst>
                <a:rect l="0" t="0" r="r" b="b"/>
                <a:pathLst>
                  <a:path w="45" h="16">
                    <a:moveTo>
                      <a:pt x="12" y="14"/>
                    </a:moveTo>
                    <a:lnTo>
                      <a:pt x="0" y="11"/>
                    </a:lnTo>
                    <a:lnTo>
                      <a:pt x="34" y="0"/>
                    </a:lnTo>
                    <a:lnTo>
                      <a:pt x="45" y="9"/>
                    </a:lnTo>
                    <a:lnTo>
                      <a:pt x="39" y="16"/>
                    </a:lnTo>
                    <a:lnTo>
                      <a:pt x="12" y="14"/>
                    </a:lnTo>
                    <a:close/>
                  </a:path>
                </a:pathLst>
              </a:custGeom>
              <a:solidFill>
                <a:srgbClr val="DDCC8D"/>
              </a:solidFill>
              <a:ln w="1588">
                <a:solidFill>
                  <a:srgbClr val="000000"/>
                </a:solidFill>
                <a:prstDash val="solid"/>
                <a:round/>
                <a:headEnd/>
                <a:tailEnd/>
              </a:ln>
            </p:spPr>
            <p:txBody>
              <a:bodyPr/>
              <a:lstStyle/>
              <a:p>
                <a:endParaRPr lang="en-US"/>
              </a:p>
            </p:txBody>
          </p:sp>
          <p:sp>
            <p:nvSpPr>
              <p:cNvPr id="328119" name="Freeform 439"/>
              <p:cNvSpPr>
                <a:spLocks/>
              </p:cNvSpPr>
              <p:nvPr/>
            </p:nvSpPr>
            <p:spPr bwMode="auto">
              <a:xfrm>
                <a:off x="1785" y="980"/>
                <a:ext cx="26" cy="14"/>
              </a:xfrm>
              <a:custGeom>
                <a:avLst/>
                <a:gdLst/>
                <a:ahLst/>
                <a:cxnLst>
                  <a:cxn ang="0">
                    <a:pos x="10" y="17"/>
                  </a:cxn>
                  <a:cxn ang="0">
                    <a:pos x="0" y="5"/>
                  </a:cxn>
                  <a:cxn ang="0">
                    <a:pos x="31" y="0"/>
                  </a:cxn>
                  <a:cxn ang="0">
                    <a:pos x="37" y="5"/>
                  </a:cxn>
                  <a:cxn ang="0">
                    <a:pos x="10" y="17"/>
                  </a:cxn>
                </a:cxnLst>
                <a:rect l="0" t="0" r="r" b="b"/>
                <a:pathLst>
                  <a:path w="37" h="17">
                    <a:moveTo>
                      <a:pt x="10" y="17"/>
                    </a:moveTo>
                    <a:lnTo>
                      <a:pt x="0" y="5"/>
                    </a:lnTo>
                    <a:lnTo>
                      <a:pt x="31" y="0"/>
                    </a:lnTo>
                    <a:lnTo>
                      <a:pt x="37" y="5"/>
                    </a:lnTo>
                    <a:lnTo>
                      <a:pt x="10" y="17"/>
                    </a:lnTo>
                    <a:close/>
                  </a:path>
                </a:pathLst>
              </a:custGeom>
              <a:solidFill>
                <a:srgbClr val="DDCC8D"/>
              </a:solidFill>
              <a:ln w="1588">
                <a:solidFill>
                  <a:srgbClr val="000000"/>
                </a:solidFill>
                <a:prstDash val="solid"/>
                <a:round/>
                <a:headEnd/>
                <a:tailEnd/>
              </a:ln>
            </p:spPr>
            <p:txBody>
              <a:bodyPr/>
              <a:lstStyle/>
              <a:p>
                <a:endParaRPr lang="en-US"/>
              </a:p>
            </p:txBody>
          </p:sp>
          <p:sp>
            <p:nvSpPr>
              <p:cNvPr id="328120" name="Freeform 440"/>
              <p:cNvSpPr>
                <a:spLocks/>
              </p:cNvSpPr>
              <p:nvPr/>
            </p:nvSpPr>
            <p:spPr bwMode="auto">
              <a:xfrm>
                <a:off x="2284" y="1035"/>
                <a:ext cx="29" cy="17"/>
              </a:xfrm>
              <a:custGeom>
                <a:avLst/>
                <a:gdLst/>
                <a:ahLst/>
                <a:cxnLst>
                  <a:cxn ang="0">
                    <a:pos x="39" y="13"/>
                  </a:cxn>
                  <a:cxn ang="0">
                    <a:pos x="9" y="0"/>
                  </a:cxn>
                  <a:cxn ang="0">
                    <a:pos x="0" y="6"/>
                  </a:cxn>
                  <a:cxn ang="0">
                    <a:pos x="1" y="7"/>
                  </a:cxn>
                  <a:cxn ang="0">
                    <a:pos x="0" y="11"/>
                  </a:cxn>
                  <a:cxn ang="0">
                    <a:pos x="3" y="14"/>
                  </a:cxn>
                  <a:cxn ang="0">
                    <a:pos x="12" y="17"/>
                  </a:cxn>
                  <a:cxn ang="0">
                    <a:pos x="6" y="19"/>
                  </a:cxn>
                  <a:cxn ang="0">
                    <a:pos x="39" y="13"/>
                  </a:cxn>
                </a:cxnLst>
                <a:rect l="0" t="0" r="r" b="b"/>
                <a:pathLst>
                  <a:path w="39" h="19">
                    <a:moveTo>
                      <a:pt x="39" y="13"/>
                    </a:moveTo>
                    <a:lnTo>
                      <a:pt x="9" y="0"/>
                    </a:lnTo>
                    <a:lnTo>
                      <a:pt x="0" y="6"/>
                    </a:lnTo>
                    <a:lnTo>
                      <a:pt x="1" y="7"/>
                    </a:lnTo>
                    <a:lnTo>
                      <a:pt x="0" y="11"/>
                    </a:lnTo>
                    <a:lnTo>
                      <a:pt x="3" y="14"/>
                    </a:lnTo>
                    <a:lnTo>
                      <a:pt x="12" y="17"/>
                    </a:lnTo>
                    <a:lnTo>
                      <a:pt x="6" y="19"/>
                    </a:lnTo>
                    <a:lnTo>
                      <a:pt x="39" y="13"/>
                    </a:lnTo>
                    <a:close/>
                  </a:path>
                </a:pathLst>
              </a:custGeom>
              <a:solidFill>
                <a:srgbClr val="DDCC8D"/>
              </a:solidFill>
              <a:ln w="1588">
                <a:solidFill>
                  <a:srgbClr val="000000"/>
                </a:solidFill>
                <a:prstDash val="solid"/>
                <a:round/>
                <a:headEnd/>
                <a:tailEnd/>
              </a:ln>
            </p:spPr>
            <p:txBody>
              <a:bodyPr/>
              <a:lstStyle/>
              <a:p>
                <a:endParaRPr lang="en-US"/>
              </a:p>
            </p:txBody>
          </p:sp>
          <p:sp>
            <p:nvSpPr>
              <p:cNvPr id="328121" name="Freeform 441"/>
              <p:cNvSpPr>
                <a:spLocks/>
              </p:cNvSpPr>
              <p:nvPr/>
            </p:nvSpPr>
            <p:spPr bwMode="auto">
              <a:xfrm>
                <a:off x="1957" y="1753"/>
                <a:ext cx="3" cy="2"/>
              </a:xfrm>
              <a:custGeom>
                <a:avLst/>
                <a:gdLst/>
                <a:ahLst/>
                <a:cxnLst>
                  <a:cxn ang="0">
                    <a:pos x="4" y="0"/>
                  </a:cxn>
                  <a:cxn ang="0">
                    <a:pos x="2" y="1"/>
                  </a:cxn>
                  <a:cxn ang="0">
                    <a:pos x="1" y="3"/>
                  </a:cxn>
                  <a:cxn ang="0">
                    <a:pos x="0" y="3"/>
                  </a:cxn>
                  <a:cxn ang="0">
                    <a:pos x="1" y="3"/>
                  </a:cxn>
                  <a:cxn ang="0">
                    <a:pos x="4" y="1"/>
                  </a:cxn>
                  <a:cxn ang="0">
                    <a:pos x="4" y="0"/>
                  </a:cxn>
                </a:cxnLst>
                <a:rect l="0" t="0" r="r" b="b"/>
                <a:pathLst>
                  <a:path w="4" h="3">
                    <a:moveTo>
                      <a:pt x="4" y="0"/>
                    </a:moveTo>
                    <a:lnTo>
                      <a:pt x="2" y="1"/>
                    </a:lnTo>
                    <a:lnTo>
                      <a:pt x="1" y="3"/>
                    </a:lnTo>
                    <a:lnTo>
                      <a:pt x="0" y="3"/>
                    </a:lnTo>
                    <a:lnTo>
                      <a:pt x="1" y="3"/>
                    </a:lnTo>
                    <a:lnTo>
                      <a:pt x="4" y="1"/>
                    </a:lnTo>
                    <a:lnTo>
                      <a:pt x="4" y="0"/>
                    </a:lnTo>
                    <a:close/>
                  </a:path>
                </a:pathLst>
              </a:custGeom>
              <a:solidFill>
                <a:srgbClr val="DDCC8D"/>
              </a:solidFill>
              <a:ln w="1588">
                <a:solidFill>
                  <a:srgbClr val="000000"/>
                </a:solidFill>
                <a:prstDash val="solid"/>
                <a:round/>
                <a:headEnd/>
                <a:tailEnd/>
              </a:ln>
            </p:spPr>
            <p:txBody>
              <a:bodyPr/>
              <a:lstStyle/>
              <a:p>
                <a:endParaRPr lang="en-US"/>
              </a:p>
            </p:txBody>
          </p:sp>
          <p:sp>
            <p:nvSpPr>
              <p:cNvPr id="328122" name="Freeform 442"/>
              <p:cNvSpPr>
                <a:spLocks/>
              </p:cNvSpPr>
              <p:nvPr/>
            </p:nvSpPr>
            <p:spPr bwMode="auto">
              <a:xfrm>
                <a:off x="1186" y="1417"/>
                <a:ext cx="797" cy="479"/>
              </a:xfrm>
              <a:custGeom>
                <a:avLst/>
                <a:gdLst/>
                <a:ahLst/>
                <a:cxnLst>
                  <a:cxn ang="0">
                    <a:pos x="1109" y="47"/>
                  </a:cxn>
                  <a:cxn ang="0">
                    <a:pos x="1050" y="91"/>
                  </a:cxn>
                  <a:cxn ang="0">
                    <a:pos x="928" y="131"/>
                  </a:cxn>
                  <a:cxn ang="0">
                    <a:pos x="841" y="162"/>
                  </a:cxn>
                  <a:cxn ang="0">
                    <a:pos x="828" y="132"/>
                  </a:cxn>
                  <a:cxn ang="0">
                    <a:pos x="817" y="74"/>
                  </a:cxn>
                  <a:cxn ang="0">
                    <a:pos x="754" y="25"/>
                  </a:cxn>
                  <a:cxn ang="0">
                    <a:pos x="650" y="13"/>
                  </a:cxn>
                  <a:cxn ang="0">
                    <a:pos x="552" y="8"/>
                  </a:cxn>
                  <a:cxn ang="0">
                    <a:pos x="396" y="8"/>
                  </a:cxn>
                  <a:cxn ang="0">
                    <a:pos x="241" y="8"/>
                  </a:cxn>
                  <a:cxn ang="0">
                    <a:pos x="133" y="46"/>
                  </a:cxn>
                  <a:cxn ang="0">
                    <a:pos x="120" y="44"/>
                  </a:cxn>
                  <a:cxn ang="0">
                    <a:pos x="97" y="53"/>
                  </a:cxn>
                  <a:cxn ang="0">
                    <a:pos x="85" y="70"/>
                  </a:cxn>
                  <a:cxn ang="0">
                    <a:pos x="35" y="144"/>
                  </a:cxn>
                  <a:cxn ang="0">
                    <a:pos x="0" y="229"/>
                  </a:cxn>
                  <a:cxn ang="0">
                    <a:pos x="12" y="260"/>
                  </a:cxn>
                  <a:cxn ang="0">
                    <a:pos x="12" y="284"/>
                  </a:cxn>
                  <a:cxn ang="0">
                    <a:pos x="23" y="343"/>
                  </a:cxn>
                  <a:cxn ang="0">
                    <a:pos x="110" y="385"/>
                  </a:cxn>
                  <a:cxn ang="0">
                    <a:pos x="200" y="416"/>
                  </a:cxn>
                  <a:cxn ang="0">
                    <a:pos x="287" y="451"/>
                  </a:cxn>
                  <a:cxn ang="0">
                    <a:pos x="362" y="478"/>
                  </a:cxn>
                  <a:cxn ang="0">
                    <a:pos x="414" y="515"/>
                  </a:cxn>
                  <a:cxn ang="0">
                    <a:pos x="426" y="493"/>
                  </a:cxn>
                  <a:cxn ang="0">
                    <a:pos x="446" y="482"/>
                  </a:cxn>
                  <a:cxn ang="0">
                    <a:pos x="485" y="458"/>
                  </a:cxn>
                  <a:cxn ang="0">
                    <a:pos x="534" y="455"/>
                  </a:cxn>
                  <a:cxn ang="0">
                    <a:pos x="571" y="457"/>
                  </a:cxn>
                  <a:cxn ang="0">
                    <a:pos x="588" y="449"/>
                  </a:cxn>
                  <a:cxn ang="0">
                    <a:pos x="616" y="439"/>
                  </a:cxn>
                  <a:cxn ang="0">
                    <a:pos x="635" y="439"/>
                  </a:cxn>
                  <a:cxn ang="0">
                    <a:pos x="667" y="446"/>
                  </a:cxn>
                  <a:cxn ang="0">
                    <a:pos x="716" y="475"/>
                  </a:cxn>
                  <a:cxn ang="0">
                    <a:pos x="713" y="510"/>
                  </a:cxn>
                  <a:cxn ang="0">
                    <a:pos x="722" y="529"/>
                  </a:cxn>
                  <a:cxn ang="0">
                    <a:pos x="761" y="518"/>
                  </a:cxn>
                  <a:cxn ang="0">
                    <a:pos x="754" y="460"/>
                  </a:cxn>
                  <a:cxn ang="0">
                    <a:pos x="766" y="403"/>
                  </a:cxn>
                  <a:cxn ang="0">
                    <a:pos x="809" y="370"/>
                  </a:cxn>
                  <a:cxn ang="0">
                    <a:pos x="861" y="326"/>
                  </a:cxn>
                  <a:cxn ang="0">
                    <a:pos x="891" y="308"/>
                  </a:cxn>
                  <a:cxn ang="0">
                    <a:pos x="882" y="305"/>
                  </a:cxn>
                  <a:cxn ang="0">
                    <a:pos x="889" y="284"/>
                  </a:cxn>
                  <a:cxn ang="0">
                    <a:pos x="892" y="277"/>
                  </a:cxn>
                  <a:cxn ang="0">
                    <a:pos x="887" y="242"/>
                  </a:cxn>
                  <a:cxn ang="0">
                    <a:pos x="900" y="232"/>
                  </a:cxn>
                  <a:cxn ang="0">
                    <a:pos x="906" y="256"/>
                  </a:cxn>
                  <a:cxn ang="0">
                    <a:pos x="921" y="252"/>
                  </a:cxn>
                  <a:cxn ang="0">
                    <a:pos x="927" y="239"/>
                  </a:cxn>
                  <a:cxn ang="0">
                    <a:pos x="960" y="194"/>
                  </a:cxn>
                  <a:cxn ang="0">
                    <a:pos x="1017" y="176"/>
                  </a:cxn>
                  <a:cxn ang="0">
                    <a:pos x="1041" y="167"/>
                  </a:cxn>
                  <a:cxn ang="0">
                    <a:pos x="1055" y="128"/>
                  </a:cxn>
                  <a:cxn ang="0">
                    <a:pos x="1087" y="112"/>
                  </a:cxn>
                </a:cxnLst>
                <a:rect l="0" t="0" r="r" b="b"/>
                <a:pathLst>
                  <a:path w="1121" h="558">
                    <a:moveTo>
                      <a:pt x="1120" y="103"/>
                    </a:moveTo>
                    <a:lnTo>
                      <a:pt x="1117" y="95"/>
                    </a:lnTo>
                    <a:lnTo>
                      <a:pt x="1113" y="80"/>
                    </a:lnTo>
                    <a:lnTo>
                      <a:pt x="1121" y="52"/>
                    </a:lnTo>
                    <a:lnTo>
                      <a:pt x="1109" y="47"/>
                    </a:lnTo>
                    <a:lnTo>
                      <a:pt x="1101" y="48"/>
                    </a:lnTo>
                    <a:lnTo>
                      <a:pt x="1098" y="43"/>
                    </a:lnTo>
                    <a:lnTo>
                      <a:pt x="1083" y="60"/>
                    </a:lnTo>
                    <a:lnTo>
                      <a:pt x="1067" y="77"/>
                    </a:lnTo>
                    <a:lnTo>
                      <a:pt x="1050" y="91"/>
                    </a:lnTo>
                    <a:lnTo>
                      <a:pt x="1037" y="98"/>
                    </a:lnTo>
                    <a:lnTo>
                      <a:pt x="1001" y="101"/>
                    </a:lnTo>
                    <a:lnTo>
                      <a:pt x="965" y="103"/>
                    </a:lnTo>
                    <a:lnTo>
                      <a:pt x="947" y="116"/>
                    </a:lnTo>
                    <a:lnTo>
                      <a:pt x="928" y="131"/>
                    </a:lnTo>
                    <a:lnTo>
                      <a:pt x="905" y="132"/>
                    </a:lnTo>
                    <a:lnTo>
                      <a:pt x="882" y="134"/>
                    </a:lnTo>
                    <a:lnTo>
                      <a:pt x="881" y="149"/>
                    </a:lnTo>
                    <a:lnTo>
                      <a:pt x="861" y="156"/>
                    </a:lnTo>
                    <a:lnTo>
                      <a:pt x="841" y="162"/>
                    </a:lnTo>
                    <a:lnTo>
                      <a:pt x="821" y="169"/>
                    </a:lnTo>
                    <a:lnTo>
                      <a:pt x="802" y="175"/>
                    </a:lnTo>
                    <a:lnTo>
                      <a:pt x="796" y="167"/>
                    </a:lnTo>
                    <a:lnTo>
                      <a:pt x="819" y="145"/>
                    </a:lnTo>
                    <a:lnTo>
                      <a:pt x="828" y="132"/>
                    </a:lnTo>
                    <a:lnTo>
                      <a:pt x="832" y="112"/>
                    </a:lnTo>
                    <a:lnTo>
                      <a:pt x="837" y="91"/>
                    </a:lnTo>
                    <a:lnTo>
                      <a:pt x="822" y="80"/>
                    </a:lnTo>
                    <a:lnTo>
                      <a:pt x="823" y="73"/>
                    </a:lnTo>
                    <a:lnTo>
                      <a:pt x="817" y="74"/>
                    </a:lnTo>
                    <a:lnTo>
                      <a:pt x="816" y="65"/>
                    </a:lnTo>
                    <a:lnTo>
                      <a:pt x="800" y="55"/>
                    </a:lnTo>
                    <a:lnTo>
                      <a:pt x="785" y="46"/>
                    </a:lnTo>
                    <a:lnTo>
                      <a:pt x="769" y="35"/>
                    </a:lnTo>
                    <a:lnTo>
                      <a:pt x="754" y="25"/>
                    </a:lnTo>
                    <a:lnTo>
                      <a:pt x="728" y="31"/>
                    </a:lnTo>
                    <a:lnTo>
                      <a:pt x="714" y="25"/>
                    </a:lnTo>
                    <a:lnTo>
                      <a:pt x="697" y="29"/>
                    </a:lnTo>
                    <a:lnTo>
                      <a:pt x="671" y="17"/>
                    </a:lnTo>
                    <a:lnTo>
                      <a:pt x="650" y="13"/>
                    </a:lnTo>
                    <a:lnTo>
                      <a:pt x="653" y="0"/>
                    </a:lnTo>
                    <a:lnTo>
                      <a:pt x="644" y="8"/>
                    </a:lnTo>
                    <a:lnTo>
                      <a:pt x="613" y="8"/>
                    </a:lnTo>
                    <a:lnTo>
                      <a:pt x="583" y="8"/>
                    </a:lnTo>
                    <a:lnTo>
                      <a:pt x="552" y="8"/>
                    </a:lnTo>
                    <a:lnTo>
                      <a:pt x="521" y="8"/>
                    </a:lnTo>
                    <a:lnTo>
                      <a:pt x="490" y="8"/>
                    </a:lnTo>
                    <a:lnTo>
                      <a:pt x="458" y="8"/>
                    </a:lnTo>
                    <a:lnTo>
                      <a:pt x="427" y="8"/>
                    </a:lnTo>
                    <a:lnTo>
                      <a:pt x="396" y="8"/>
                    </a:lnTo>
                    <a:lnTo>
                      <a:pt x="366" y="8"/>
                    </a:lnTo>
                    <a:lnTo>
                      <a:pt x="335" y="8"/>
                    </a:lnTo>
                    <a:lnTo>
                      <a:pt x="304" y="8"/>
                    </a:lnTo>
                    <a:lnTo>
                      <a:pt x="272" y="8"/>
                    </a:lnTo>
                    <a:lnTo>
                      <a:pt x="241" y="8"/>
                    </a:lnTo>
                    <a:lnTo>
                      <a:pt x="210" y="8"/>
                    </a:lnTo>
                    <a:lnTo>
                      <a:pt x="179" y="8"/>
                    </a:lnTo>
                    <a:lnTo>
                      <a:pt x="149" y="8"/>
                    </a:lnTo>
                    <a:lnTo>
                      <a:pt x="142" y="28"/>
                    </a:lnTo>
                    <a:lnTo>
                      <a:pt x="133" y="46"/>
                    </a:lnTo>
                    <a:lnTo>
                      <a:pt x="118" y="52"/>
                    </a:lnTo>
                    <a:lnTo>
                      <a:pt x="121" y="47"/>
                    </a:lnTo>
                    <a:lnTo>
                      <a:pt x="122" y="49"/>
                    </a:lnTo>
                    <a:lnTo>
                      <a:pt x="137" y="32"/>
                    </a:lnTo>
                    <a:lnTo>
                      <a:pt x="120" y="44"/>
                    </a:lnTo>
                    <a:lnTo>
                      <a:pt x="119" y="46"/>
                    </a:lnTo>
                    <a:lnTo>
                      <a:pt x="130" y="36"/>
                    </a:lnTo>
                    <a:lnTo>
                      <a:pt x="136" y="29"/>
                    </a:lnTo>
                    <a:lnTo>
                      <a:pt x="107" y="22"/>
                    </a:lnTo>
                    <a:lnTo>
                      <a:pt x="97" y="53"/>
                    </a:lnTo>
                    <a:lnTo>
                      <a:pt x="95" y="56"/>
                    </a:lnTo>
                    <a:lnTo>
                      <a:pt x="94" y="60"/>
                    </a:lnTo>
                    <a:lnTo>
                      <a:pt x="92" y="65"/>
                    </a:lnTo>
                    <a:lnTo>
                      <a:pt x="91" y="61"/>
                    </a:lnTo>
                    <a:lnTo>
                      <a:pt x="85" y="70"/>
                    </a:lnTo>
                    <a:lnTo>
                      <a:pt x="98" y="72"/>
                    </a:lnTo>
                    <a:lnTo>
                      <a:pt x="89" y="72"/>
                    </a:lnTo>
                    <a:lnTo>
                      <a:pt x="79" y="84"/>
                    </a:lnTo>
                    <a:lnTo>
                      <a:pt x="56" y="114"/>
                    </a:lnTo>
                    <a:lnTo>
                      <a:pt x="35" y="144"/>
                    </a:lnTo>
                    <a:lnTo>
                      <a:pt x="28" y="163"/>
                    </a:lnTo>
                    <a:lnTo>
                      <a:pt x="22" y="181"/>
                    </a:lnTo>
                    <a:lnTo>
                      <a:pt x="2" y="204"/>
                    </a:lnTo>
                    <a:lnTo>
                      <a:pt x="4" y="212"/>
                    </a:lnTo>
                    <a:lnTo>
                      <a:pt x="0" y="229"/>
                    </a:lnTo>
                    <a:lnTo>
                      <a:pt x="4" y="244"/>
                    </a:lnTo>
                    <a:lnTo>
                      <a:pt x="6" y="259"/>
                    </a:lnTo>
                    <a:lnTo>
                      <a:pt x="4" y="256"/>
                    </a:lnTo>
                    <a:lnTo>
                      <a:pt x="2" y="259"/>
                    </a:lnTo>
                    <a:lnTo>
                      <a:pt x="12" y="260"/>
                    </a:lnTo>
                    <a:lnTo>
                      <a:pt x="17" y="260"/>
                    </a:lnTo>
                    <a:lnTo>
                      <a:pt x="13" y="272"/>
                    </a:lnTo>
                    <a:lnTo>
                      <a:pt x="10" y="269"/>
                    </a:lnTo>
                    <a:lnTo>
                      <a:pt x="6" y="272"/>
                    </a:lnTo>
                    <a:lnTo>
                      <a:pt x="12" y="284"/>
                    </a:lnTo>
                    <a:lnTo>
                      <a:pt x="6" y="294"/>
                    </a:lnTo>
                    <a:lnTo>
                      <a:pt x="11" y="307"/>
                    </a:lnTo>
                    <a:lnTo>
                      <a:pt x="16" y="320"/>
                    </a:lnTo>
                    <a:lnTo>
                      <a:pt x="12" y="341"/>
                    </a:lnTo>
                    <a:lnTo>
                      <a:pt x="23" y="343"/>
                    </a:lnTo>
                    <a:lnTo>
                      <a:pt x="43" y="353"/>
                    </a:lnTo>
                    <a:lnTo>
                      <a:pt x="62" y="368"/>
                    </a:lnTo>
                    <a:lnTo>
                      <a:pt x="62" y="388"/>
                    </a:lnTo>
                    <a:lnTo>
                      <a:pt x="86" y="386"/>
                    </a:lnTo>
                    <a:lnTo>
                      <a:pt x="110" y="385"/>
                    </a:lnTo>
                    <a:lnTo>
                      <a:pt x="125" y="392"/>
                    </a:lnTo>
                    <a:lnTo>
                      <a:pt x="140" y="401"/>
                    </a:lnTo>
                    <a:lnTo>
                      <a:pt x="156" y="408"/>
                    </a:lnTo>
                    <a:lnTo>
                      <a:pt x="172" y="416"/>
                    </a:lnTo>
                    <a:lnTo>
                      <a:pt x="200" y="416"/>
                    </a:lnTo>
                    <a:lnTo>
                      <a:pt x="228" y="416"/>
                    </a:lnTo>
                    <a:lnTo>
                      <a:pt x="232" y="406"/>
                    </a:lnTo>
                    <a:lnTo>
                      <a:pt x="264" y="406"/>
                    </a:lnTo>
                    <a:lnTo>
                      <a:pt x="281" y="428"/>
                    </a:lnTo>
                    <a:lnTo>
                      <a:pt x="287" y="451"/>
                    </a:lnTo>
                    <a:lnTo>
                      <a:pt x="300" y="461"/>
                    </a:lnTo>
                    <a:lnTo>
                      <a:pt x="312" y="470"/>
                    </a:lnTo>
                    <a:lnTo>
                      <a:pt x="325" y="452"/>
                    </a:lnTo>
                    <a:lnTo>
                      <a:pt x="353" y="456"/>
                    </a:lnTo>
                    <a:lnTo>
                      <a:pt x="362" y="478"/>
                    </a:lnTo>
                    <a:lnTo>
                      <a:pt x="371" y="498"/>
                    </a:lnTo>
                    <a:lnTo>
                      <a:pt x="378" y="526"/>
                    </a:lnTo>
                    <a:lnTo>
                      <a:pt x="391" y="536"/>
                    </a:lnTo>
                    <a:lnTo>
                      <a:pt x="415" y="541"/>
                    </a:lnTo>
                    <a:lnTo>
                      <a:pt x="414" y="515"/>
                    </a:lnTo>
                    <a:lnTo>
                      <a:pt x="412" y="511"/>
                    </a:lnTo>
                    <a:lnTo>
                      <a:pt x="410" y="506"/>
                    </a:lnTo>
                    <a:lnTo>
                      <a:pt x="418" y="509"/>
                    </a:lnTo>
                    <a:lnTo>
                      <a:pt x="420" y="498"/>
                    </a:lnTo>
                    <a:lnTo>
                      <a:pt x="426" y="493"/>
                    </a:lnTo>
                    <a:lnTo>
                      <a:pt x="437" y="486"/>
                    </a:lnTo>
                    <a:lnTo>
                      <a:pt x="442" y="481"/>
                    </a:lnTo>
                    <a:lnTo>
                      <a:pt x="442" y="479"/>
                    </a:lnTo>
                    <a:lnTo>
                      <a:pt x="452" y="479"/>
                    </a:lnTo>
                    <a:lnTo>
                      <a:pt x="446" y="482"/>
                    </a:lnTo>
                    <a:lnTo>
                      <a:pt x="457" y="476"/>
                    </a:lnTo>
                    <a:lnTo>
                      <a:pt x="454" y="478"/>
                    </a:lnTo>
                    <a:lnTo>
                      <a:pt x="478" y="461"/>
                    </a:lnTo>
                    <a:lnTo>
                      <a:pt x="479" y="455"/>
                    </a:lnTo>
                    <a:lnTo>
                      <a:pt x="485" y="458"/>
                    </a:lnTo>
                    <a:lnTo>
                      <a:pt x="482" y="460"/>
                    </a:lnTo>
                    <a:lnTo>
                      <a:pt x="498" y="451"/>
                    </a:lnTo>
                    <a:lnTo>
                      <a:pt x="502" y="451"/>
                    </a:lnTo>
                    <a:lnTo>
                      <a:pt x="517" y="452"/>
                    </a:lnTo>
                    <a:lnTo>
                      <a:pt x="534" y="455"/>
                    </a:lnTo>
                    <a:lnTo>
                      <a:pt x="544" y="454"/>
                    </a:lnTo>
                    <a:lnTo>
                      <a:pt x="550" y="461"/>
                    </a:lnTo>
                    <a:lnTo>
                      <a:pt x="562" y="464"/>
                    </a:lnTo>
                    <a:lnTo>
                      <a:pt x="572" y="466"/>
                    </a:lnTo>
                    <a:lnTo>
                      <a:pt x="571" y="457"/>
                    </a:lnTo>
                    <a:lnTo>
                      <a:pt x="588" y="467"/>
                    </a:lnTo>
                    <a:lnTo>
                      <a:pt x="583" y="472"/>
                    </a:lnTo>
                    <a:lnTo>
                      <a:pt x="590" y="464"/>
                    </a:lnTo>
                    <a:lnTo>
                      <a:pt x="582" y="454"/>
                    </a:lnTo>
                    <a:lnTo>
                      <a:pt x="588" y="449"/>
                    </a:lnTo>
                    <a:lnTo>
                      <a:pt x="586" y="448"/>
                    </a:lnTo>
                    <a:lnTo>
                      <a:pt x="584" y="445"/>
                    </a:lnTo>
                    <a:lnTo>
                      <a:pt x="570" y="443"/>
                    </a:lnTo>
                    <a:lnTo>
                      <a:pt x="583" y="442"/>
                    </a:lnTo>
                    <a:lnTo>
                      <a:pt x="616" y="439"/>
                    </a:lnTo>
                    <a:lnTo>
                      <a:pt x="622" y="430"/>
                    </a:lnTo>
                    <a:lnTo>
                      <a:pt x="619" y="440"/>
                    </a:lnTo>
                    <a:lnTo>
                      <a:pt x="630" y="439"/>
                    </a:lnTo>
                    <a:lnTo>
                      <a:pt x="640" y="436"/>
                    </a:lnTo>
                    <a:lnTo>
                      <a:pt x="635" y="439"/>
                    </a:lnTo>
                    <a:lnTo>
                      <a:pt x="654" y="438"/>
                    </a:lnTo>
                    <a:lnTo>
                      <a:pt x="648" y="438"/>
                    </a:lnTo>
                    <a:lnTo>
                      <a:pt x="661" y="442"/>
                    </a:lnTo>
                    <a:lnTo>
                      <a:pt x="665" y="442"/>
                    </a:lnTo>
                    <a:lnTo>
                      <a:pt x="667" y="446"/>
                    </a:lnTo>
                    <a:lnTo>
                      <a:pt x="664" y="444"/>
                    </a:lnTo>
                    <a:lnTo>
                      <a:pt x="667" y="455"/>
                    </a:lnTo>
                    <a:lnTo>
                      <a:pt x="696" y="445"/>
                    </a:lnTo>
                    <a:lnTo>
                      <a:pt x="706" y="460"/>
                    </a:lnTo>
                    <a:lnTo>
                      <a:pt x="716" y="475"/>
                    </a:lnTo>
                    <a:lnTo>
                      <a:pt x="710" y="502"/>
                    </a:lnTo>
                    <a:lnTo>
                      <a:pt x="709" y="498"/>
                    </a:lnTo>
                    <a:lnTo>
                      <a:pt x="712" y="500"/>
                    </a:lnTo>
                    <a:lnTo>
                      <a:pt x="715" y="496"/>
                    </a:lnTo>
                    <a:lnTo>
                      <a:pt x="713" y="510"/>
                    </a:lnTo>
                    <a:lnTo>
                      <a:pt x="719" y="518"/>
                    </a:lnTo>
                    <a:lnTo>
                      <a:pt x="720" y="520"/>
                    </a:lnTo>
                    <a:lnTo>
                      <a:pt x="721" y="527"/>
                    </a:lnTo>
                    <a:lnTo>
                      <a:pt x="725" y="523"/>
                    </a:lnTo>
                    <a:lnTo>
                      <a:pt x="722" y="529"/>
                    </a:lnTo>
                    <a:lnTo>
                      <a:pt x="726" y="542"/>
                    </a:lnTo>
                    <a:lnTo>
                      <a:pt x="734" y="558"/>
                    </a:lnTo>
                    <a:lnTo>
                      <a:pt x="748" y="556"/>
                    </a:lnTo>
                    <a:lnTo>
                      <a:pt x="754" y="536"/>
                    </a:lnTo>
                    <a:lnTo>
                      <a:pt x="761" y="518"/>
                    </a:lnTo>
                    <a:lnTo>
                      <a:pt x="757" y="498"/>
                    </a:lnTo>
                    <a:lnTo>
                      <a:pt x="754" y="479"/>
                    </a:lnTo>
                    <a:lnTo>
                      <a:pt x="757" y="497"/>
                    </a:lnTo>
                    <a:lnTo>
                      <a:pt x="755" y="478"/>
                    </a:lnTo>
                    <a:lnTo>
                      <a:pt x="754" y="460"/>
                    </a:lnTo>
                    <a:lnTo>
                      <a:pt x="751" y="440"/>
                    </a:lnTo>
                    <a:lnTo>
                      <a:pt x="751" y="421"/>
                    </a:lnTo>
                    <a:lnTo>
                      <a:pt x="757" y="418"/>
                    </a:lnTo>
                    <a:lnTo>
                      <a:pt x="758" y="415"/>
                    </a:lnTo>
                    <a:lnTo>
                      <a:pt x="766" y="403"/>
                    </a:lnTo>
                    <a:lnTo>
                      <a:pt x="773" y="392"/>
                    </a:lnTo>
                    <a:lnTo>
                      <a:pt x="773" y="391"/>
                    </a:lnTo>
                    <a:lnTo>
                      <a:pt x="780" y="390"/>
                    </a:lnTo>
                    <a:lnTo>
                      <a:pt x="808" y="371"/>
                    </a:lnTo>
                    <a:lnTo>
                      <a:pt x="809" y="370"/>
                    </a:lnTo>
                    <a:lnTo>
                      <a:pt x="829" y="356"/>
                    </a:lnTo>
                    <a:lnTo>
                      <a:pt x="838" y="353"/>
                    </a:lnTo>
                    <a:lnTo>
                      <a:pt x="852" y="340"/>
                    </a:lnTo>
                    <a:lnTo>
                      <a:pt x="876" y="331"/>
                    </a:lnTo>
                    <a:lnTo>
                      <a:pt x="861" y="326"/>
                    </a:lnTo>
                    <a:lnTo>
                      <a:pt x="870" y="328"/>
                    </a:lnTo>
                    <a:lnTo>
                      <a:pt x="874" y="324"/>
                    </a:lnTo>
                    <a:lnTo>
                      <a:pt x="864" y="318"/>
                    </a:lnTo>
                    <a:lnTo>
                      <a:pt x="885" y="319"/>
                    </a:lnTo>
                    <a:lnTo>
                      <a:pt x="891" y="308"/>
                    </a:lnTo>
                    <a:lnTo>
                      <a:pt x="886" y="312"/>
                    </a:lnTo>
                    <a:lnTo>
                      <a:pt x="880" y="307"/>
                    </a:lnTo>
                    <a:lnTo>
                      <a:pt x="874" y="304"/>
                    </a:lnTo>
                    <a:lnTo>
                      <a:pt x="875" y="304"/>
                    </a:lnTo>
                    <a:lnTo>
                      <a:pt x="882" y="305"/>
                    </a:lnTo>
                    <a:lnTo>
                      <a:pt x="888" y="302"/>
                    </a:lnTo>
                    <a:lnTo>
                      <a:pt x="892" y="306"/>
                    </a:lnTo>
                    <a:lnTo>
                      <a:pt x="894" y="290"/>
                    </a:lnTo>
                    <a:lnTo>
                      <a:pt x="895" y="312"/>
                    </a:lnTo>
                    <a:lnTo>
                      <a:pt x="889" y="284"/>
                    </a:lnTo>
                    <a:lnTo>
                      <a:pt x="882" y="283"/>
                    </a:lnTo>
                    <a:lnTo>
                      <a:pt x="876" y="276"/>
                    </a:lnTo>
                    <a:lnTo>
                      <a:pt x="888" y="282"/>
                    </a:lnTo>
                    <a:lnTo>
                      <a:pt x="883" y="271"/>
                    </a:lnTo>
                    <a:lnTo>
                      <a:pt x="892" y="277"/>
                    </a:lnTo>
                    <a:lnTo>
                      <a:pt x="882" y="258"/>
                    </a:lnTo>
                    <a:lnTo>
                      <a:pt x="893" y="266"/>
                    </a:lnTo>
                    <a:lnTo>
                      <a:pt x="883" y="252"/>
                    </a:lnTo>
                    <a:lnTo>
                      <a:pt x="879" y="252"/>
                    </a:lnTo>
                    <a:lnTo>
                      <a:pt x="887" y="242"/>
                    </a:lnTo>
                    <a:lnTo>
                      <a:pt x="885" y="251"/>
                    </a:lnTo>
                    <a:lnTo>
                      <a:pt x="895" y="257"/>
                    </a:lnTo>
                    <a:lnTo>
                      <a:pt x="893" y="245"/>
                    </a:lnTo>
                    <a:lnTo>
                      <a:pt x="897" y="252"/>
                    </a:lnTo>
                    <a:lnTo>
                      <a:pt x="900" y="232"/>
                    </a:lnTo>
                    <a:lnTo>
                      <a:pt x="912" y="227"/>
                    </a:lnTo>
                    <a:lnTo>
                      <a:pt x="904" y="240"/>
                    </a:lnTo>
                    <a:lnTo>
                      <a:pt x="903" y="246"/>
                    </a:lnTo>
                    <a:lnTo>
                      <a:pt x="899" y="252"/>
                    </a:lnTo>
                    <a:lnTo>
                      <a:pt x="906" y="256"/>
                    </a:lnTo>
                    <a:lnTo>
                      <a:pt x="903" y="262"/>
                    </a:lnTo>
                    <a:lnTo>
                      <a:pt x="904" y="265"/>
                    </a:lnTo>
                    <a:lnTo>
                      <a:pt x="900" y="270"/>
                    </a:lnTo>
                    <a:lnTo>
                      <a:pt x="895" y="277"/>
                    </a:lnTo>
                    <a:lnTo>
                      <a:pt x="921" y="252"/>
                    </a:lnTo>
                    <a:lnTo>
                      <a:pt x="918" y="227"/>
                    </a:lnTo>
                    <a:lnTo>
                      <a:pt x="930" y="217"/>
                    </a:lnTo>
                    <a:lnTo>
                      <a:pt x="921" y="223"/>
                    </a:lnTo>
                    <a:lnTo>
                      <a:pt x="928" y="233"/>
                    </a:lnTo>
                    <a:lnTo>
                      <a:pt x="927" y="239"/>
                    </a:lnTo>
                    <a:lnTo>
                      <a:pt x="949" y="216"/>
                    </a:lnTo>
                    <a:lnTo>
                      <a:pt x="949" y="220"/>
                    </a:lnTo>
                    <a:lnTo>
                      <a:pt x="954" y="204"/>
                    </a:lnTo>
                    <a:lnTo>
                      <a:pt x="963" y="187"/>
                    </a:lnTo>
                    <a:lnTo>
                      <a:pt x="960" y="194"/>
                    </a:lnTo>
                    <a:lnTo>
                      <a:pt x="967" y="191"/>
                    </a:lnTo>
                    <a:lnTo>
                      <a:pt x="988" y="187"/>
                    </a:lnTo>
                    <a:lnTo>
                      <a:pt x="1009" y="182"/>
                    </a:lnTo>
                    <a:lnTo>
                      <a:pt x="1013" y="175"/>
                    </a:lnTo>
                    <a:lnTo>
                      <a:pt x="1017" y="176"/>
                    </a:lnTo>
                    <a:lnTo>
                      <a:pt x="1018" y="176"/>
                    </a:lnTo>
                    <a:lnTo>
                      <a:pt x="1025" y="181"/>
                    </a:lnTo>
                    <a:lnTo>
                      <a:pt x="1030" y="181"/>
                    </a:lnTo>
                    <a:lnTo>
                      <a:pt x="1042" y="176"/>
                    </a:lnTo>
                    <a:lnTo>
                      <a:pt x="1041" y="167"/>
                    </a:lnTo>
                    <a:lnTo>
                      <a:pt x="1042" y="173"/>
                    </a:lnTo>
                    <a:lnTo>
                      <a:pt x="1031" y="169"/>
                    </a:lnTo>
                    <a:lnTo>
                      <a:pt x="1032" y="155"/>
                    </a:lnTo>
                    <a:lnTo>
                      <a:pt x="1033" y="151"/>
                    </a:lnTo>
                    <a:lnTo>
                      <a:pt x="1055" y="128"/>
                    </a:lnTo>
                    <a:lnTo>
                      <a:pt x="1061" y="124"/>
                    </a:lnTo>
                    <a:lnTo>
                      <a:pt x="1065" y="126"/>
                    </a:lnTo>
                    <a:lnTo>
                      <a:pt x="1083" y="110"/>
                    </a:lnTo>
                    <a:lnTo>
                      <a:pt x="1083" y="113"/>
                    </a:lnTo>
                    <a:lnTo>
                      <a:pt x="1087" y="112"/>
                    </a:lnTo>
                    <a:lnTo>
                      <a:pt x="1096" y="114"/>
                    </a:lnTo>
                    <a:lnTo>
                      <a:pt x="1120" y="103"/>
                    </a:lnTo>
                    <a:close/>
                  </a:path>
                </a:pathLst>
              </a:custGeom>
              <a:solidFill>
                <a:srgbClr val="DDCC8D"/>
              </a:solidFill>
              <a:ln w="1588">
                <a:solidFill>
                  <a:srgbClr val="000000"/>
                </a:solidFill>
                <a:prstDash val="solid"/>
                <a:round/>
                <a:headEnd/>
                <a:tailEnd/>
              </a:ln>
            </p:spPr>
            <p:txBody>
              <a:bodyPr/>
              <a:lstStyle/>
              <a:p>
                <a:endParaRPr lang="en-US"/>
              </a:p>
            </p:txBody>
          </p:sp>
          <p:sp>
            <p:nvSpPr>
              <p:cNvPr id="328123" name="Freeform 443"/>
              <p:cNvSpPr>
                <a:spLocks/>
              </p:cNvSpPr>
              <p:nvPr/>
            </p:nvSpPr>
            <p:spPr bwMode="auto">
              <a:xfrm>
                <a:off x="866" y="1020"/>
                <a:ext cx="506" cy="293"/>
              </a:xfrm>
              <a:custGeom>
                <a:avLst/>
                <a:gdLst/>
                <a:ahLst/>
                <a:cxnLst>
                  <a:cxn ang="0">
                    <a:pos x="573" y="296"/>
                  </a:cxn>
                  <a:cxn ang="0">
                    <a:pos x="553" y="240"/>
                  </a:cxn>
                  <a:cxn ang="0">
                    <a:pos x="521" y="227"/>
                  </a:cxn>
                  <a:cxn ang="0">
                    <a:pos x="548" y="174"/>
                  </a:cxn>
                  <a:cxn ang="0">
                    <a:pos x="657" y="78"/>
                  </a:cxn>
                  <a:cxn ang="0">
                    <a:pos x="647" y="19"/>
                  </a:cxn>
                  <a:cxn ang="0">
                    <a:pos x="555" y="7"/>
                  </a:cxn>
                  <a:cxn ang="0">
                    <a:pos x="535" y="1"/>
                  </a:cxn>
                  <a:cxn ang="0">
                    <a:pos x="459" y="12"/>
                  </a:cxn>
                  <a:cxn ang="0">
                    <a:pos x="420" y="19"/>
                  </a:cxn>
                  <a:cxn ang="0">
                    <a:pos x="297" y="56"/>
                  </a:cxn>
                  <a:cxn ang="0">
                    <a:pos x="323" y="93"/>
                  </a:cxn>
                  <a:cxn ang="0">
                    <a:pos x="312" y="97"/>
                  </a:cxn>
                  <a:cxn ang="0">
                    <a:pos x="288" y="92"/>
                  </a:cxn>
                  <a:cxn ang="0">
                    <a:pos x="201" y="120"/>
                  </a:cxn>
                  <a:cxn ang="0">
                    <a:pos x="284" y="126"/>
                  </a:cxn>
                  <a:cxn ang="0">
                    <a:pos x="234" y="156"/>
                  </a:cxn>
                  <a:cxn ang="0">
                    <a:pos x="166" y="174"/>
                  </a:cxn>
                  <a:cxn ang="0">
                    <a:pos x="124" y="191"/>
                  </a:cxn>
                  <a:cxn ang="0">
                    <a:pos x="139" y="197"/>
                  </a:cxn>
                  <a:cxn ang="0">
                    <a:pos x="134" y="211"/>
                  </a:cxn>
                  <a:cxn ang="0">
                    <a:pos x="104" y="218"/>
                  </a:cxn>
                  <a:cxn ang="0">
                    <a:pos x="140" y="229"/>
                  </a:cxn>
                  <a:cxn ang="0">
                    <a:pos x="112" y="258"/>
                  </a:cxn>
                  <a:cxn ang="0">
                    <a:pos x="177" y="249"/>
                  </a:cxn>
                  <a:cxn ang="0">
                    <a:pos x="205" y="251"/>
                  </a:cxn>
                  <a:cxn ang="0">
                    <a:pos x="159" y="281"/>
                  </a:cxn>
                  <a:cxn ang="0">
                    <a:pos x="73" y="319"/>
                  </a:cxn>
                  <a:cxn ang="0">
                    <a:pos x="48" y="318"/>
                  </a:cxn>
                  <a:cxn ang="0">
                    <a:pos x="16" y="333"/>
                  </a:cxn>
                  <a:cxn ang="0">
                    <a:pos x="43" y="326"/>
                  </a:cxn>
                  <a:cxn ang="0">
                    <a:pos x="104" y="315"/>
                  </a:cxn>
                  <a:cxn ang="0">
                    <a:pos x="217" y="271"/>
                  </a:cxn>
                  <a:cxn ang="0">
                    <a:pos x="295" y="230"/>
                  </a:cxn>
                  <a:cxn ang="0">
                    <a:pos x="385" y="197"/>
                  </a:cxn>
                  <a:cxn ang="0">
                    <a:pos x="335" y="213"/>
                  </a:cxn>
                  <a:cxn ang="0">
                    <a:pos x="308" y="245"/>
                  </a:cxn>
                  <a:cxn ang="0">
                    <a:pos x="337" y="235"/>
                  </a:cxn>
                  <a:cxn ang="0">
                    <a:pos x="362" y="230"/>
                  </a:cxn>
                  <a:cxn ang="0">
                    <a:pos x="381" y="213"/>
                  </a:cxn>
                  <a:cxn ang="0">
                    <a:pos x="404" y="207"/>
                  </a:cxn>
                  <a:cxn ang="0">
                    <a:pos x="420" y="211"/>
                  </a:cxn>
                  <a:cxn ang="0">
                    <a:pos x="419" y="218"/>
                  </a:cxn>
                  <a:cxn ang="0">
                    <a:pos x="440" y="225"/>
                  </a:cxn>
                  <a:cxn ang="0">
                    <a:pos x="509" y="230"/>
                  </a:cxn>
                  <a:cxn ang="0">
                    <a:pos x="504" y="237"/>
                  </a:cxn>
                  <a:cxn ang="0">
                    <a:pos x="531" y="252"/>
                  </a:cxn>
                  <a:cxn ang="0">
                    <a:pos x="545" y="259"/>
                  </a:cxn>
                  <a:cxn ang="0">
                    <a:pos x="561" y="258"/>
                  </a:cxn>
                  <a:cxn ang="0">
                    <a:pos x="565" y="273"/>
                  </a:cxn>
                  <a:cxn ang="0">
                    <a:pos x="564" y="278"/>
                  </a:cxn>
                  <a:cxn ang="0">
                    <a:pos x="563" y="300"/>
                  </a:cxn>
                  <a:cxn ang="0">
                    <a:pos x="554" y="321"/>
                  </a:cxn>
                  <a:cxn ang="0">
                    <a:pos x="571" y="330"/>
                  </a:cxn>
                </a:cxnLst>
                <a:rect l="0" t="0" r="r" b="b"/>
                <a:pathLst>
                  <a:path w="713" h="341">
                    <a:moveTo>
                      <a:pt x="578" y="331"/>
                    </a:moveTo>
                    <a:lnTo>
                      <a:pt x="590" y="317"/>
                    </a:lnTo>
                    <a:lnTo>
                      <a:pt x="582" y="307"/>
                    </a:lnTo>
                    <a:lnTo>
                      <a:pt x="573" y="296"/>
                    </a:lnTo>
                    <a:lnTo>
                      <a:pt x="577" y="276"/>
                    </a:lnTo>
                    <a:lnTo>
                      <a:pt x="582" y="257"/>
                    </a:lnTo>
                    <a:lnTo>
                      <a:pt x="576" y="233"/>
                    </a:lnTo>
                    <a:lnTo>
                      <a:pt x="553" y="240"/>
                    </a:lnTo>
                    <a:lnTo>
                      <a:pt x="540" y="247"/>
                    </a:lnTo>
                    <a:lnTo>
                      <a:pt x="524" y="252"/>
                    </a:lnTo>
                    <a:lnTo>
                      <a:pt x="525" y="230"/>
                    </a:lnTo>
                    <a:lnTo>
                      <a:pt x="521" y="227"/>
                    </a:lnTo>
                    <a:lnTo>
                      <a:pt x="529" y="222"/>
                    </a:lnTo>
                    <a:lnTo>
                      <a:pt x="495" y="222"/>
                    </a:lnTo>
                    <a:lnTo>
                      <a:pt x="522" y="198"/>
                    </a:lnTo>
                    <a:lnTo>
                      <a:pt x="548" y="174"/>
                    </a:lnTo>
                    <a:lnTo>
                      <a:pt x="575" y="149"/>
                    </a:lnTo>
                    <a:lnTo>
                      <a:pt x="601" y="125"/>
                    </a:lnTo>
                    <a:lnTo>
                      <a:pt x="629" y="101"/>
                    </a:lnTo>
                    <a:lnTo>
                      <a:pt x="657" y="78"/>
                    </a:lnTo>
                    <a:lnTo>
                      <a:pt x="685" y="54"/>
                    </a:lnTo>
                    <a:lnTo>
                      <a:pt x="713" y="31"/>
                    </a:lnTo>
                    <a:lnTo>
                      <a:pt x="678" y="23"/>
                    </a:lnTo>
                    <a:lnTo>
                      <a:pt x="647" y="19"/>
                    </a:lnTo>
                    <a:lnTo>
                      <a:pt x="615" y="17"/>
                    </a:lnTo>
                    <a:lnTo>
                      <a:pt x="573" y="13"/>
                    </a:lnTo>
                    <a:lnTo>
                      <a:pt x="571" y="11"/>
                    </a:lnTo>
                    <a:lnTo>
                      <a:pt x="555" y="7"/>
                    </a:lnTo>
                    <a:lnTo>
                      <a:pt x="546" y="7"/>
                    </a:lnTo>
                    <a:lnTo>
                      <a:pt x="541" y="5"/>
                    </a:lnTo>
                    <a:lnTo>
                      <a:pt x="525" y="7"/>
                    </a:lnTo>
                    <a:lnTo>
                      <a:pt x="535" y="1"/>
                    </a:lnTo>
                    <a:lnTo>
                      <a:pt x="525" y="0"/>
                    </a:lnTo>
                    <a:lnTo>
                      <a:pt x="482" y="9"/>
                    </a:lnTo>
                    <a:lnTo>
                      <a:pt x="475" y="8"/>
                    </a:lnTo>
                    <a:lnTo>
                      <a:pt x="459" y="12"/>
                    </a:lnTo>
                    <a:lnTo>
                      <a:pt x="458" y="15"/>
                    </a:lnTo>
                    <a:lnTo>
                      <a:pt x="450" y="20"/>
                    </a:lnTo>
                    <a:lnTo>
                      <a:pt x="455" y="13"/>
                    </a:lnTo>
                    <a:lnTo>
                      <a:pt x="420" y="19"/>
                    </a:lnTo>
                    <a:lnTo>
                      <a:pt x="383" y="32"/>
                    </a:lnTo>
                    <a:lnTo>
                      <a:pt x="347" y="45"/>
                    </a:lnTo>
                    <a:lnTo>
                      <a:pt x="315" y="47"/>
                    </a:lnTo>
                    <a:lnTo>
                      <a:pt x="297" y="56"/>
                    </a:lnTo>
                    <a:lnTo>
                      <a:pt x="311" y="77"/>
                    </a:lnTo>
                    <a:lnTo>
                      <a:pt x="305" y="81"/>
                    </a:lnTo>
                    <a:lnTo>
                      <a:pt x="330" y="85"/>
                    </a:lnTo>
                    <a:lnTo>
                      <a:pt x="323" y="93"/>
                    </a:lnTo>
                    <a:lnTo>
                      <a:pt x="343" y="93"/>
                    </a:lnTo>
                    <a:lnTo>
                      <a:pt x="318" y="93"/>
                    </a:lnTo>
                    <a:lnTo>
                      <a:pt x="315" y="86"/>
                    </a:lnTo>
                    <a:lnTo>
                      <a:pt x="312" y="97"/>
                    </a:lnTo>
                    <a:lnTo>
                      <a:pt x="319" y="102"/>
                    </a:lnTo>
                    <a:lnTo>
                      <a:pt x="307" y="102"/>
                    </a:lnTo>
                    <a:lnTo>
                      <a:pt x="272" y="99"/>
                    </a:lnTo>
                    <a:lnTo>
                      <a:pt x="288" y="92"/>
                    </a:lnTo>
                    <a:lnTo>
                      <a:pt x="247" y="99"/>
                    </a:lnTo>
                    <a:lnTo>
                      <a:pt x="195" y="113"/>
                    </a:lnTo>
                    <a:lnTo>
                      <a:pt x="212" y="119"/>
                    </a:lnTo>
                    <a:lnTo>
                      <a:pt x="201" y="120"/>
                    </a:lnTo>
                    <a:lnTo>
                      <a:pt x="198" y="133"/>
                    </a:lnTo>
                    <a:lnTo>
                      <a:pt x="242" y="133"/>
                    </a:lnTo>
                    <a:lnTo>
                      <a:pt x="247" y="137"/>
                    </a:lnTo>
                    <a:lnTo>
                      <a:pt x="284" y="126"/>
                    </a:lnTo>
                    <a:lnTo>
                      <a:pt x="276" y="134"/>
                    </a:lnTo>
                    <a:lnTo>
                      <a:pt x="270" y="137"/>
                    </a:lnTo>
                    <a:lnTo>
                      <a:pt x="261" y="150"/>
                    </a:lnTo>
                    <a:lnTo>
                      <a:pt x="234" y="156"/>
                    </a:lnTo>
                    <a:lnTo>
                      <a:pt x="193" y="165"/>
                    </a:lnTo>
                    <a:lnTo>
                      <a:pt x="200" y="161"/>
                    </a:lnTo>
                    <a:lnTo>
                      <a:pt x="186" y="164"/>
                    </a:lnTo>
                    <a:lnTo>
                      <a:pt x="166" y="174"/>
                    </a:lnTo>
                    <a:lnTo>
                      <a:pt x="170" y="174"/>
                    </a:lnTo>
                    <a:lnTo>
                      <a:pt x="162" y="177"/>
                    </a:lnTo>
                    <a:lnTo>
                      <a:pt x="134" y="188"/>
                    </a:lnTo>
                    <a:lnTo>
                      <a:pt x="124" y="191"/>
                    </a:lnTo>
                    <a:lnTo>
                      <a:pt x="127" y="193"/>
                    </a:lnTo>
                    <a:lnTo>
                      <a:pt x="116" y="197"/>
                    </a:lnTo>
                    <a:lnTo>
                      <a:pt x="120" y="204"/>
                    </a:lnTo>
                    <a:lnTo>
                      <a:pt x="139" y="197"/>
                    </a:lnTo>
                    <a:lnTo>
                      <a:pt x="121" y="205"/>
                    </a:lnTo>
                    <a:lnTo>
                      <a:pt x="122" y="207"/>
                    </a:lnTo>
                    <a:lnTo>
                      <a:pt x="141" y="210"/>
                    </a:lnTo>
                    <a:lnTo>
                      <a:pt x="134" y="211"/>
                    </a:lnTo>
                    <a:lnTo>
                      <a:pt x="138" y="215"/>
                    </a:lnTo>
                    <a:lnTo>
                      <a:pt x="126" y="215"/>
                    </a:lnTo>
                    <a:lnTo>
                      <a:pt x="118" y="211"/>
                    </a:lnTo>
                    <a:lnTo>
                      <a:pt x="104" y="218"/>
                    </a:lnTo>
                    <a:lnTo>
                      <a:pt x="111" y="233"/>
                    </a:lnTo>
                    <a:lnTo>
                      <a:pt x="141" y="224"/>
                    </a:lnTo>
                    <a:lnTo>
                      <a:pt x="159" y="215"/>
                    </a:lnTo>
                    <a:lnTo>
                      <a:pt x="140" y="229"/>
                    </a:lnTo>
                    <a:lnTo>
                      <a:pt x="129" y="242"/>
                    </a:lnTo>
                    <a:lnTo>
                      <a:pt x="123" y="248"/>
                    </a:lnTo>
                    <a:lnTo>
                      <a:pt x="123" y="249"/>
                    </a:lnTo>
                    <a:lnTo>
                      <a:pt x="112" y="258"/>
                    </a:lnTo>
                    <a:lnTo>
                      <a:pt x="147" y="252"/>
                    </a:lnTo>
                    <a:lnTo>
                      <a:pt x="157" y="253"/>
                    </a:lnTo>
                    <a:lnTo>
                      <a:pt x="157" y="264"/>
                    </a:lnTo>
                    <a:lnTo>
                      <a:pt x="177" y="249"/>
                    </a:lnTo>
                    <a:lnTo>
                      <a:pt x="183" y="251"/>
                    </a:lnTo>
                    <a:lnTo>
                      <a:pt x="171" y="254"/>
                    </a:lnTo>
                    <a:lnTo>
                      <a:pt x="174" y="259"/>
                    </a:lnTo>
                    <a:lnTo>
                      <a:pt x="205" y="251"/>
                    </a:lnTo>
                    <a:lnTo>
                      <a:pt x="176" y="267"/>
                    </a:lnTo>
                    <a:lnTo>
                      <a:pt x="181" y="267"/>
                    </a:lnTo>
                    <a:lnTo>
                      <a:pt x="177" y="267"/>
                    </a:lnTo>
                    <a:lnTo>
                      <a:pt x="159" y="281"/>
                    </a:lnTo>
                    <a:lnTo>
                      <a:pt x="151" y="283"/>
                    </a:lnTo>
                    <a:lnTo>
                      <a:pt x="122" y="299"/>
                    </a:lnTo>
                    <a:lnTo>
                      <a:pt x="76" y="312"/>
                    </a:lnTo>
                    <a:lnTo>
                      <a:pt x="73" y="319"/>
                    </a:lnTo>
                    <a:lnTo>
                      <a:pt x="66" y="319"/>
                    </a:lnTo>
                    <a:lnTo>
                      <a:pt x="62" y="321"/>
                    </a:lnTo>
                    <a:lnTo>
                      <a:pt x="62" y="318"/>
                    </a:lnTo>
                    <a:lnTo>
                      <a:pt x="48" y="318"/>
                    </a:lnTo>
                    <a:lnTo>
                      <a:pt x="0" y="338"/>
                    </a:lnTo>
                    <a:lnTo>
                      <a:pt x="2" y="336"/>
                    </a:lnTo>
                    <a:lnTo>
                      <a:pt x="6" y="338"/>
                    </a:lnTo>
                    <a:lnTo>
                      <a:pt x="16" y="333"/>
                    </a:lnTo>
                    <a:lnTo>
                      <a:pt x="19" y="336"/>
                    </a:lnTo>
                    <a:lnTo>
                      <a:pt x="39" y="326"/>
                    </a:lnTo>
                    <a:lnTo>
                      <a:pt x="50" y="325"/>
                    </a:lnTo>
                    <a:lnTo>
                      <a:pt x="43" y="326"/>
                    </a:lnTo>
                    <a:lnTo>
                      <a:pt x="64" y="323"/>
                    </a:lnTo>
                    <a:lnTo>
                      <a:pt x="80" y="321"/>
                    </a:lnTo>
                    <a:lnTo>
                      <a:pt x="84" y="320"/>
                    </a:lnTo>
                    <a:lnTo>
                      <a:pt x="104" y="315"/>
                    </a:lnTo>
                    <a:lnTo>
                      <a:pt x="110" y="313"/>
                    </a:lnTo>
                    <a:lnTo>
                      <a:pt x="115" y="308"/>
                    </a:lnTo>
                    <a:lnTo>
                      <a:pt x="170" y="289"/>
                    </a:lnTo>
                    <a:lnTo>
                      <a:pt x="217" y="271"/>
                    </a:lnTo>
                    <a:lnTo>
                      <a:pt x="260" y="253"/>
                    </a:lnTo>
                    <a:lnTo>
                      <a:pt x="251" y="248"/>
                    </a:lnTo>
                    <a:lnTo>
                      <a:pt x="287" y="233"/>
                    </a:lnTo>
                    <a:lnTo>
                      <a:pt x="295" y="230"/>
                    </a:lnTo>
                    <a:lnTo>
                      <a:pt x="301" y="223"/>
                    </a:lnTo>
                    <a:lnTo>
                      <a:pt x="332" y="211"/>
                    </a:lnTo>
                    <a:lnTo>
                      <a:pt x="363" y="201"/>
                    </a:lnTo>
                    <a:lnTo>
                      <a:pt x="385" y="197"/>
                    </a:lnTo>
                    <a:lnTo>
                      <a:pt x="371" y="204"/>
                    </a:lnTo>
                    <a:lnTo>
                      <a:pt x="374" y="209"/>
                    </a:lnTo>
                    <a:lnTo>
                      <a:pt x="367" y="209"/>
                    </a:lnTo>
                    <a:lnTo>
                      <a:pt x="335" y="213"/>
                    </a:lnTo>
                    <a:lnTo>
                      <a:pt x="305" y="235"/>
                    </a:lnTo>
                    <a:lnTo>
                      <a:pt x="320" y="234"/>
                    </a:lnTo>
                    <a:lnTo>
                      <a:pt x="296" y="242"/>
                    </a:lnTo>
                    <a:lnTo>
                      <a:pt x="308" y="245"/>
                    </a:lnTo>
                    <a:lnTo>
                      <a:pt x="331" y="235"/>
                    </a:lnTo>
                    <a:lnTo>
                      <a:pt x="324" y="240"/>
                    </a:lnTo>
                    <a:lnTo>
                      <a:pt x="332" y="235"/>
                    </a:lnTo>
                    <a:lnTo>
                      <a:pt x="337" y="235"/>
                    </a:lnTo>
                    <a:lnTo>
                      <a:pt x="341" y="231"/>
                    </a:lnTo>
                    <a:lnTo>
                      <a:pt x="342" y="234"/>
                    </a:lnTo>
                    <a:lnTo>
                      <a:pt x="353" y="228"/>
                    </a:lnTo>
                    <a:lnTo>
                      <a:pt x="362" y="230"/>
                    </a:lnTo>
                    <a:lnTo>
                      <a:pt x="383" y="219"/>
                    </a:lnTo>
                    <a:lnTo>
                      <a:pt x="379" y="218"/>
                    </a:lnTo>
                    <a:lnTo>
                      <a:pt x="385" y="216"/>
                    </a:lnTo>
                    <a:lnTo>
                      <a:pt x="381" y="213"/>
                    </a:lnTo>
                    <a:lnTo>
                      <a:pt x="391" y="210"/>
                    </a:lnTo>
                    <a:lnTo>
                      <a:pt x="409" y="201"/>
                    </a:lnTo>
                    <a:lnTo>
                      <a:pt x="396" y="209"/>
                    </a:lnTo>
                    <a:lnTo>
                      <a:pt x="404" y="207"/>
                    </a:lnTo>
                    <a:lnTo>
                      <a:pt x="403" y="210"/>
                    </a:lnTo>
                    <a:lnTo>
                      <a:pt x="428" y="205"/>
                    </a:lnTo>
                    <a:lnTo>
                      <a:pt x="421" y="206"/>
                    </a:lnTo>
                    <a:lnTo>
                      <a:pt x="420" y="211"/>
                    </a:lnTo>
                    <a:lnTo>
                      <a:pt x="416" y="212"/>
                    </a:lnTo>
                    <a:lnTo>
                      <a:pt x="423" y="213"/>
                    </a:lnTo>
                    <a:lnTo>
                      <a:pt x="425" y="213"/>
                    </a:lnTo>
                    <a:lnTo>
                      <a:pt x="419" y="218"/>
                    </a:lnTo>
                    <a:lnTo>
                      <a:pt x="425" y="222"/>
                    </a:lnTo>
                    <a:lnTo>
                      <a:pt x="441" y="215"/>
                    </a:lnTo>
                    <a:lnTo>
                      <a:pt x="435" y="221"/>
                    </a:lnTo>
                    <a:lnTo>
                      <a:pt x="440" y="225"/>
                    </a:lnTo>
                    <a:lnTo>
                      <a:pt x="462" y="227"/>
                    </a:lnTo>
                    <a:lnTo>
                      <a:pt x="485" y="228"/>
                    </a:lnTo>
                    <a:lnTo>
                      <a:pt x="486" y="234"/>
                    </a:lnTo>
                    <a:lnTo>
                      <a:pt x="509" y="230"/>
                    </a:lnTo>
                    <a:lnTo>
                      <a:pt x="518" y="233"/>
                    </a:lnTo>
                    <a:lnTo>
                      <a:pt x="511" y="236"/>
                    </a:lnTo>
                    <a:lnTo>
                      <a:pt x="515" y="230"/>
                    </a:lnTo>
                    <a:lnTo>
                      <a:pt x="504" y="237"/>
                    </a:lnTo>
                    <a:lnTo>
                      <a:pt x="516" y="252"/>
                    </a:lnTo>
                    <a:lnTo>
                      <a:pt x="527" y="266"/>
                    </a:lnTo>
                    <a:lnTo>
                      <a:pt x="536" y="265"/>
                    </a:lnTo>
                    <a:lnTo>
                      <a:pt x="531" y="252"/>
                    </a:lnTo>
                    <a:lnTo>
                      <a:pt x="540" y="254"/>
                    </a:lnTo>
                    <a:lnTo>
                      <a:pt x="548" y="252"/>
                    </a:lnTo>
                    <a:lnTo>
                      <a:pt x="549" y="252"/>
                    </a:lnTo>
                    <a:lnTo>
                      <a:pt x="545" y="259"/>
                    </a:lnTo>
                    <a:lnTo>
                      <a:pt x="545" y="263"/>
                    </a:lnTo>
                    <a:lnTo>
                      <a:pt x="547" y="266"/>
                    </a:lnTo>
                    <a:lnTo>
                      <a:pt x="565" y="246"/>
                    </a:lnTo>
                    <a:lnTo>
                      <a:pt x="561" y="258"/>
                    </a:lnTo>
                    <a:lnTo>
                      <a:pt x="565" y="267"/>
                    </a:lnTo>
                    <a:lnTo>
                      <a:pt x="570" y="266"/>
                    </a:lnTo>
                    <a:lnTo>
                      <a:pt x="570" y="270"/>
                    </a:lnTo>
                    <a:lnTo>
                      <a:pt x="565" y="273"/>
                    </a:lnTo>
                    <a:lnTo>
                      <a:pt x="576" y="275"/>
                    </a:lnTo>
                    <a:lnTo>
                      <a:pt x="570" y="275"/>
                    </a:lnTo>
                    <a:lnTo>
                      <a:pt x="570" y="281"/>
                    </a:lnTo>
                    <a:lnTo>
                      <a:pt x="564" y="278"/>
                    </a:lnTo>
                    <a:lnTo>
                      <a:pt x="565" y="287"/>
                    </a:lnTo>
                    <a:lnTo>
                      <a:pt x="559" y="288"/>
                    </a:lnTo>
                    <a:lnTo>
                      <a:pt x="560" y="290"/>
                    </a:lnTo>
                    <a:lnTo>
                      <a:pt x="563" y="300"/>
                    </a:lnTo>
                    <a:lnTo>
                      <a:pt x="571" y="311"/>
                    </a:lnTo>
                    <a:lnTo>
                      <a:pt x="564" y="312"/>
                    </a:lnTo>
                    <a:lnTo>
                      <a:pt x="546" y="324"/>
                    </a:lnTo>
                    <a:lnTo>
                      <a:pt x="554" y="321"/>
                    </a:lnTo>
                    <a:lnTo>
                      <a:pt x="577" y="313"/>
                    </a:lnTo>
                    <a:lnTo>
                      <a:pt x="564" y="331"/>
                    </a:lnTo>
                    <a:lnTo>
                      <a:pt x="558" y="333"/>
                    </a:lnTo>
                    <a:lnTo>
                      <a:pt x="571" y="330"/>
                    </a:lnTo>
                    <a:lnTo>
                      <a:pt x="561" y="335"/>
                    </a:lnTo>
                    <a:lnTo>
                      <a:pt x="558" y="341"/>
                    </a:lnTo>
                    <a:lnTo>
                      <a:pt x="578" y="331"/>
                    </a:lnTo>
                    <a:close/>
                  </a:path>
                </a:pathLst>
              </a:custGeom>
              <a:solidFill>
                <a:srgbClr val="DDCC8D"/>
              </a:solidFill>
              <a:ln w="1588">
                <a:solidFill>
                  <a:srgbClr val="000000"/>
                </a:solidFill>
                <a:prstDash val="solid"/>
                <a:round/>
                <a:headEnd/>
                <a:tailEnd/>
              </a:ln>
            </p:spPr>
            <p:txBody>
              <a:bodyPr/>
              <a:lstStyle/>
              <a:p>
                <a:endParaRPr lang="en-US"/>
              </a:p>
            </p:txBody>
          </p:sp>
          <p:sp>
            <p:nvSpPr>
              <p:cNvPr id="328124" name="Freeform 444"/>
              <p:cNvSpPr>
                <a:spLocks/>
              </p:cNvSpPr>
              <p:nvPr/>
            </p:nvSpPr>
            <p:spPr bwMode="auto">
              <a:xfrm>
                <a:off x="1008" y="1254"/>
                <a:ext cx="37" cy="23"/>
              </a:xfrm>
              <a:custGeom>
                <a:avLst/>
                <a:gdLst/>
                <a:ahLst/>
                <a:cxnLst>
                  <a:cxn ang="0">
                    <a:pos x="52" y="7"/>
                  </a:cxn>
                  <a:cxn ang="0">
                    <a:pos x="47" y="6"/>
                  </a:cxn>
                  <a:cxn ang="0">
                    <a:pos x="48" y="3"/>
                  </a:cxn>
                  <a:cxn ang="0">
                    <a:pos x="46" y="3"/>
                  </a:cxn>
                  <a:cxn ang="0">
                    <a:pos x="41" y="0"/>
                  </a:cxn>
                  <a:cxn ang="0">
                    <a:pos x="37" y="5"/>
                  </a:cxn>
                  <a:cxn ang="0">
                    <a:pos x="32" y="4"/>
                  </a:cxn>
                  <a:cxn ang="0">
                    <a:pos x="24" y="6"/>
                  </a:cxn>
                  <a:cxn ang="0">
                    <a:pos x="17" y="15"/>
                  </a:cxn>
                  <a:cxn ang="0">
                    <a:pos x="16" y="7"/>
                  </a:cxn>
                  <a:cxn ang="0">
                    <a:pos x="2" y="16"/>
                  </a:cxn>
                  <a:cxn ang="0">
                    <a:pos x="1" y="23"/>
                  </a:cxn>
                  <a:cxn ang="0">
                    <a:pos x="4" y="19"/>
                  </a:cxn>
                  <a:cxn ang="0">
                    <a:pos x="10" y="21"/>
                  </a:cxn>
                  <a:cxn ang="0">
                    <a:pos x="0" y="28"/>
                  </a:cxn>
                  <a:cxn ang="0">
                    <a:pos x="11" y="21"/>
                  </a:cxn>
                  <a:cxn ang="0">
                    <a:pos x="32" y="15"/>
                  </a:cxn>
                  <a:cxn ang="0">
                    <a:pos x="37" y="11"/>
                  </a:cxn>
                  <a:cxn ang="0">
                    <a:pos x="52" y="7"/>
                  </a:cxn>
                </a:cxnLst>
                <a:rect l="0" t="0" r="r" b="b"/>
                <a:pathLst>
                  <a:path w="52" h="28">
                    <a:moveTo>
                      <a:pt x="52" y="7"/>
                    </a:moveTo>
                    <a:lnTo>
                      <a:pt x="47" y="6"/>
                    </a:lnTo>
                    <a:lnTo>
                      <a:pt x="48" y="3"/>
                    </a:lnTo>
                    <a:lnTo>
                      <a:pt x="46" y="3"/>
                    </a:lnTo>
                    <a:lnTo>
                      <a:pt x="41" y="0"/>
                    </a:lnTo>
                    <a:lnTo>
                      <a:pt x="37" y="5"/>
                    </a:lnTo>
                    <a:lnTo>
                      <a:pt x="32" y="4"/>
                    </a:lnTo>
                    <a:lnTo>
                      <a:pt x="24" y="6"/>
                    </a:lnTo>
                    <a:lnTo>
                      <a:pt x="17" y="15"/>
                    </a:lnTo>
                    <a:lnTo>
                      <a:pt x="16" y="7"/>
                    </a:lnTo>
                    <a:lnTo>
                      <a:pt x="2" y="16"/>
                    </a:lnTo>
                    <a:lnTo>
                      <a:pt x="1" y="23"/>
                    </a:lnTo>
                    <a:lnTo>
                      <a:pt x="4" y="19"/>
                    </a:lnTo>
                    <a:lnTo>
                      <a:pt x="10" y="21"/>
                    </a:lnTo>
                    <a:lnTo>
                      <a:pt x="0" y="28"/>
                    </a:lnTo>
                    <a:lnTo>
                      <a:pt x="11" y="21"/>
                    </a:lnTo>
                    <a:lnTo>
                      <a:pt x="32" y="15"/>
                    </a:lnTo>
                    <a:lnTo>
                      <a:pt x="37" y="11"/>
                    </a:lnTo>
                    <a:lnTo>
                      <a:pt x="52" y="7"/>
                    </a:lnTo>
                    <a:close/>
                  </a:path>
                </a:pathLst>
              </a:custGeom>
              <a:solidFill>
                <a:srgbClr val="DDCC8D"/>
              </a:solidFill>
              <a:ln w="1588">
                <a:solidFill>
                  <a:srgbClr val="000000"/>
                </a:solidFill>
                <a:prstDash val="solid"/>
                <a:round/>
                <a:headEnd/>
                <a:tailEnd/>
              </a:ln>
            </p:spPr>
            <p:txBody>
              <a:bodyPr/>
              <a:lstStyle/>
              <a:p>
                <a:endParaRPr lang="en-US"/>
              </a:p>
            </p:txBody>
          </p:sp>
          <p:sp>
            <p:nvSpPr>
              <p:cNvPr id="328125" name="Freeform 445"/>
              <p:cNvSpPr>
                <a:spLocks/>
              </p:cNvSpPr>
              <p:nvPr/>
            </p:nvSpPr>
            <p:spPr bwMode="auto">
              <a:xfrm>
                <a:off x="921" y="1150"/>
                <a:ext cx="33" cy="14"/>
              </a:xfrm>
              <a:custGeom>
                <a:avLst/>
                <a:gdLst/>
                <a:ahLst/>
                <a:cxnLst>
                  <a:cxn ang="0">
                    <a:pos x="44" y="8"/>
                  </a:cxn>
                  <a:cxn ang="0">
                    <a:pos x="21" y="16"/>
                  </a:cxn>
                  <a:cxn ang="0">
                    <a:pos x="13" y="6"/>
                  </a:cxn>
                  <a:cxn ang="0">
                    <a:pos x="17" y="10"/>
                  </a:cxn>
                  <a:cxn ang="0">
                    <a:pos x="0" y="8"/>
                  </a:cxn>
                  <a:cxn ang="0">
                    <a:pos x="6" y="1"/>
                  </a:cxn>
                  <a:cxn ang="0">
                    <a:pos x="23" y="0"/>
                  </a:cxn>
                  <a:cxn ang="0">
                    <a:pos x="44" y="8"/>
                  </a:cxn>
                </a:cxnLst>
                <a:rect l="0" t="0" r="r" b="b"/>
                <a:pathLst>
                  <a:path w="44" h="16">
                    <a:moveTo>
                      <a:pt x="44" y="8"/>
                    </a:moveTo>
                    <a:lnTo>
                      <a:pt x="21" y="16"/>
                    </a:lnTo>
                    <a:lnTo>
                      <a:pt x="13" y="6"/>
                    </a:lnTo>
                    <a:lnTo>
                      <a:pt x="17" y="10"/>
                    </a:lnTo>
                    <a:lnTo>
                      <a:pt x="0" y="8"/>
                    </a:lnTo>
                    <a:lnTo>
                      <a:pt x="6" y="1"/>
                    </a:lnTo>
                    <a:lnTo>
                      <a:pt x="23" y="0"/>
                    </a:lnTo>
                    <a:lnTo>
                      <a:pt x="44" y="8"/>
                    </a:lnTo>
                    <a:close/>
                  </a:path>
                </a:pathLst>
              </a:custGeom>
              <a:solidFill>
                <a:srgbClr val="DDCC8D"/>
              </a:solidFill>
              <a:ln w="1588">
                <a:solidFill>
                  <a:srgbClr val="000000"/>
                </a:solidFill>
                <a:prstDash val="solid"/>
                <a:round/>
                <a:headEnd/>
                <a:tailEnd/>
              </a:ln>
            </p:spPr>
            <p:txBody>
              <a:bodyPr/>
              <a:lstStyle/>
              <a:p>
                <a:endParaRPr lang="en-US"/>
              </a:p>
            </p:txBody>
          </p:sp>
          <p:sp>
            <p:nvSpPr>
              <p:cNvPr id="328126" name="Freeform 446"/>
              <p:cNvSpPr>
                <a:spLocks/>
              </p:cNvSpPr>
              <p:nvPr/>
            </p:nvSpPr>
            <p:spPr bwMode="auto">
              <a:xfrm>
                <a:off x="1237" y="1285"/>
                <a:ext cx="16" cy="31"/>
              </a:xfrm>
              <a:custGeom>
                <a:avLst/>
                <a:gdLst/>
                <a:ahLst/>
                <a:cxnLst>
                  <a:cxn ang="0">
                    <a:pos x="12" y="33"/>
                  </a:cxn>
                  <a:cxn ang="0">
                    <a:pos x="10" y="36"/>
                  </a:cxn>
                  <a:cxn ang="0">
                    <a:pos x="8" y="28"/>
                  </a:cxn>
                  <a:cxn ang="0">
                    <a:pos x="0" y="23"/>
                  </a:cxn>
                  <a:cxn ang="0">
                    <a:pos x="7" y="22"/>
                  </a:cxn>
                  <a:cxn ang="0">
                    <a:pos x="12" y="16"/>
                  </a:cxn>
                  <a:cxn ang="0">
                    <a:pos x="5" y="17"/>
                  </a:cxn>
                  <a:cxn ang="0">
                    <a:pos x="13" y="10"/>
                  </a:cxn>
                  <a:cxn ang="0">
                    <a:pos x="12" y="4"/>
                  </a:cxn>
                  <a:cxn ang="0">
                    <a:pos x="19" y="0"/>
                  </a:cxn>
                  <a:cxn ang="0">
                    <a:pos x="22" y="17"/>
                  </a:cxn>
                  <a:cxn ang="0">
                    <a:pos x="18" y="16"/>
                  </a:cxn>
                  <a:cxn ang="0">
                    <a:pos x="17" y="21"/>
                  </a:cxn>
                  <a:cxn ang="0">
                    <a:pos x="12" y="33"/>
                  </a:cxn>
                </a:cxnLst>
                <a:rect l="0" t="0" r="r" b="b"/>
                <a:pathLst>
                  <a:path w="22" h="36">
                    <a:moveTo>
                      <a:pt x="12" y="33"/>
                    </a:moveTo>
                    <a:lnTo>
                      <a:pt x="10" y="36"/>
                    </a:lnTo>
                    <a:lnTo>
                      <a:pt x="8" y="28"/>
                    </a:lnTo>
                    <a:lnTo>
                      <a:pt x="0" y="23"/>
                    </a:lnTo>
                    <a:lnTo>
                      <a:pt x="7" y="22"/>
                    </a:lnTo>
                    <a:lnTo>
                      <a:pt x="12" y="16"/>
                    </a:lnTo>
                    <a:lnTo>
                      <a:pt x="5" y="17"/>
                    </a:lnTo>
                    <a:lnTo>
                      <a:pt x="13" y="10"/>
                    </a:lnTo>
                    <a:lnTo>
                      <a:pt x="12" y="4"/>
                    </a:lnTo>
                    <a:lnTo>
                      <a:pt x="19" y="0"/>
                    </a:lnTo>
                    <a:lnTo>
                      <a:pt x="22" y="17"/>
                    </a:lnTo>
                    <a:lnTo>
                      <a:pt x="18" y="16"/>
                    </a:lnTo>
                    <a:lnTo>
                      <a:pt x="17" y="21"/>
                    </a:lnTo>
                    <a:lnTo>
                      <a:pt x="12" y="33"/>
                    </a:lnTo>
                    <a:close/>
                  </a:path>
                </a:pathLst>
              </a:custGeom>
              <a:solidFill>
                <a:srgbClr val="DDCC8D"/>
              </a:solidFill>
              <a:ln w="1588">
                <a:solidFill>
                  <a:srgbClr val="000000"/>
                </a:solidFill>
                <a:prstDash val="solid"/>
                <a:round/>
                <a:headEnd/>
                <a:tailEnd/>
              </a:ln>
            </p:spPr>
            <p:txBody>
              <a:bodyPr/>
              <a:lstStyle/>
              <a:p>
                <a:endParaRPr lang="en-US"/>
              </a:p>
            </p:txBody>
          </p:sp>
          <p:sp>
            <p:nvSpPr>
              <p:cNvPr id="328127" name="Freeform 447"/>
              <p:cNvSpPr>
                <a:spLocks/>
              </p:cNvSpPr>
              <p:nvPr/>
            </p:nvSpPr>
            <p:spPr bwMode="auto">
              <a:xfrm>
                <a:off x="1247" y="1249"/>
                <a:ext cx="17" cy="23"/>
              </a:xfrm>
              <a:custGeom>
                <a:avLst/>
                <a:gdLst/>
                <a:ahLst/>
                <a:cxnLst>
                  <a:cxn ang="0">
                    <a:pos x="22" y="15"/>
                  </a:cxn>
                  <a:cxn ang="0">
                    <a:pos x="17" y="17"/>
                  </a:cxn>
                  <a:cxn ang="0">
                    <a:pos x="0" y="27"/>
                  </a:cxn>
                  <a:cxn ang="0">
                    <a:pos x="5" y="21"/>
                  </a:cxn>
                  <a:cxn ang="0">
                    <a:pos x="18" y="0"/>
                  </a:cxn>
                  <a:cxn ang="0">
                    <a:pos x="24" y="1"/>
                  </a:cxn>
                  <a:cxn ang="0">
                    <a:pos x="22" y="15"/>
                  </a:cxn>
                </a:cxnLst>
                <a:rect l="0" t="0" r="r" b="b"/>
                <a:pathLst>
                  <a:path w="24" h="27">
                    <a:moveTo>
                      <a:pt x="22" y="15"/>
                    </a:moveTo>
                    <a:lnTo>
                      <a:pt x="17" y="17"/>
                    </a:lnTo>
                    <a:lnTo>
                      <a:pt x="0" y="27"/>
                    </a:lnTo>
                    <a:lnTo>
                      <a:pt x="5" y="21"/>
                    </a:lnTo>
                    <a:lnTo>
                      <a:pt x="18" y="0"/>
                    </a:lnTo>
                    <a:lnTo>
                      <a:pt x="24" y="1"/>
                    </a:lnTo>
                    <a:lnTo>
                      <a:pt x="22" y="15"/>
                    </a:lnTo>
                    <a:close/>
                  </a:path>
                </a:pathLst>
              </a:custGeom>
              <a:solidFill>
                <a:srgbClr val="DDCC8D"/>
              </a:solidFill>
              <a:ln w="1588">
                <a:solidFill>
                  <a:srgbClr val="000000"/>
                </a:solidFill>
                <a:prstDash val="solid"/>
                <a:round/>
                <a:headEnd/>
                <a:tailEnd/>
              </a:ln>
            </p:spPr>
            <p:txBody>
              <a:bodyPr/>
              <a:lstStyle/>
              <a:p>
                <a:endParaRPr lang="en-US"/>
              </a:p>
            </p:txBody>
          </p:sp>
          <p:sp>
            <p:nvSpPr>
              <p:cNvPr id="328128" name="Freeform 448"/>
              <p:cNvSpPr>
                <a:spLocks/>
              </p:cNvSpPr>
              <p:nvPr/>
            </p:nvSpPr>
            <p:spPr bwMode="auto">
              <a:xfrm>
                <a:off x="839" y="1308"/>
                <a:ext cx="26" cy="12"/>
              </a:xfrm>
              <a:custGeom>
                <a:avLst/>
                <a:gdLst/>
                <a:ahLst/>
                <a:cxnLst>
                  <a:cxn ang="0">
                    <a:pos x="35" y="8"/>
                  </a:cxn>
                  <a:cxn ang="0">
                    <a:pos x="28" y="0"/>
                  </a:cxn>
                  <a:cxn ang="0">
                    <a:pos x="0" y="11"/>
                  </a:cxn>
                  <a:cxn ang="0">
                    <a:pos x="9" y="13"/>
                  </a:cxn>
                  <a:cxn ang="0">
                    <a:pos x="35" y="8"/>
                  </a:cxn>
                </a:cxnLst>
                <a:rect l="0" t="0" r="r" b="b"/>
                <a:pathLst>
                  <a:path w="35" h="13">
                    <a:moveTo>
                      <a:pt x="35" y="8"/>
                    </a:moveTo>
                    <a:lnTo>
                      <a:pt x="28" y="0"/>
                    </a:lnTo>
                    <a:lnTo>
                      <a:pt x="0" y="11"/>
                    </a:lnTo>
                    <a:lnTo>
                      <a:pt x="9" y="13"/>
                    </a:lnTo>
                    <a:lnTo>
                      <a:pt x="35" y="8"/>
                    </a:lnTo>
                    <a:close/>
                  </a:path>
                </a:pathLst>
              </a:custGeom>
              <a:solidFill>
                <a:srgbClr val="DDCC8D"/>
              </a:solidFill>
              <a:ln w="1588">
                <a:solidFill>
                  <a:srgbClr val="000000"/>
                </a:solidFill>
                <a:prstDash val="solid"/>
                <a:round/>
                <a:headEnd/>
                <a:tailEnd/>
              </a:ln>
            </p:spPr>
            <p:txBody>
              <a:bodyPr/>
              <a:lstStyle/>
              <a:p>
                <a:endParaRPr lang="en-US"/>
              </a:p>
            </p:txBody>
          </p:sp>
          <p:sp>
            <p:nvSpPr>
              <p:cNvPr id="328129" name="Freeform 449"/>
              <p:cNvSpPr>
                <a:spLocks/>
              </p:cNvSpPr>
              <p:nvPr/>
            </p:nvSpPr>
            <p:spPr bwMode="auto">
              <a:xfrm>
                <a:off x="909" y="1210"/>
                <a:ext cx="18" cy="8"/>
              </a:xfrm>
              <a:custGeom>
                <a:avLst/>
                <a:gdLst/>
                <a:ahLst/>
                <a:cxnLst>
                  <a:cxn ang="0">
                    <a:pos x="25" y="8"/>
                  </a:cxn>
                  <a:cxn ang="0">
                    <a:pos x="15" y="10"/>
                  </a:cxn>
                  <a:cxn ang="0">
                    <a:pos x="0" y="6"/>
                  </a:cxn>
                  <a:cxn ang="0">
                    <a:pos x="26" y="0"/>
                  </a:cxn>
                  <a:cxn ang="0">
                    <a:pos x="25" y="8"/>
                  </a:cxn>
                </a:cxnLst>
                <a:rect l="0" t="0" r="r" b="b"/>
                <a:pathLst>
                  <a:path w="26" h="10">
                    <a:moveTo>
                      <a:pt x="25" y="8"/>
                    </a:moveTo>
                    <a:lnTo>
                      <a:pt x="15" y="10"/>
                    </a:lnTo>
                    <a:lnTo>
                      <a:pt x="0" y="6"/>
                    </a:lnTo>
                    <a:lnTo>
                      <a:pt x="26" y="0"/>
                    </a:lnTo>
                    <a:lnTo>
                      <a:pt x="25" y="8"/>
                    </a:lnTo>
                    <a:close/>
                  </a:path>
                </a:pathLst>
              </a:custGeom>
              <a:solidFill>
                <a:srgbClr val="DDCC8D"/>
              </a:solidFill>
              <a:ln w="1588">
                <a:solidFill>
                  <a:srgbClr val="000000"/>
                </a:solidFill>
                <a:prstDash val="solid"/>
                <a:round/>
                <a:headEnd/>
                <a:tailEnd/>
              </a:ln>
            </p:spPr>
            <p:txBody>
              <a:bodyPr/>
              <a:lstStyle/>
              <a:p>
                <a:endParaRPr lang="en-US"/>
              </a:p>
            </p:txBody>
          </p:sp>
          <p:sp>
            <p:nvSpPr>
              <p:cNvPr id="328130" name="Freeform 450"/>
              <p:cNvSpPr>
                <a:spLocks/>
              </p:cNvSpPr>
              <p:nvPr/>
            </p:nvSpPr>
            <p:spPr bwMode="auto">
              <a:xfrm>
                <a:off x="1236" y="1249"/>
                <a:ext cx="17" cy="16"/>
              </a:xfrm>
              <a:custGeom>
                <a:avLst/>
                <a:gdLst/>
                <a:ahLst/>
                <a:cxnLst>
                  <a:cxn ang="0">
                    <a:pos x="19" y="17"/>
                  </a:cxn>
                  <a:cxn ang="0">
                    <a:pos x="16" y="12"/>
                  </a:cxn>
                  <a:cxn ang="0">
                    <a:pos x="10" y="6"/>
                  </a:cxn>
                  <a:cxn ang="0">
                    <a:pos x="22" y="10"/>
                  </a:cxn>
                  <a:cxn ang="0">
                    <a:pos x="21" y="7"/>
                  </a:cxn>
                  <a:cxn ang="0">
                    <a:pos x="15" y="6"/>
                  </a:cxn>
                  <a:cxn ang="0">
                    <a:pos x="19" y="0"/>
                  </a:cxn>
                  <a:cxn ang="0">
                    <a:pos x="8" y="4"/>
                  </a:cxn>
                  <a:cxn ang="0">
                    <a:pos x="6" y="9"/>
                  </a:cxn>
                  <a:cxn ang="0">
                    <a:pos x="0" y="10"/>
                  </a:cxn>
                  <a:cxn ang="0">
                    <a:pos x="4" y="18"/>
                  </a:cxn>
                  <a:cxn ang="0">
                    <a:pos x="8" y="11"/>
                  </a:cxn>
                  <a:cxn ang="0">
                    <a:pos x="19" y="17"/>
                  </a:cxn>
                </a:cxnLst>
                <a:rect l="0" t="0" r="r" b="b"/>
                <a:pathLst>
                  <a:path w="22" h="18">
                    <a:moveTo>
                      <a:pt x="19" y="17"/>
                    </a:moveTo>
                    <a:lnTo>
                      <a:pt x="16" y="12"/>
                    </a:lnTo>
                    <a:lnTo>
                      <a:pt x="10" y="6"/>
                    </a:lnTo>
                    <a:lnTo>
                      <a:pt x="22" y="10"/>
                    </a:lnTo>
                    <a:lnTo>
                      <a:pt x="21" y="7"/>
                    </a:lnTo>
                    <a:lnTo>
                      <a:pt x="15" y="6"/>
                    </a:lnTo>
                    <a:lnTo>
                      <a:pt x="19" y="0"/>
                    </a:lnTo>
                    <a:lnTo>
                      <a:pt x="8" y="4"/>
                    </a:lnTo>
                    <a:lnTo>
                      <a:pt x="6" y="9"/>
                    </a:lnTo>
                    <a:lnTo>
                      <a:pt x="0" y="10"/>
                    </a:lnTo>
                    <a:lnTo>
                      <a:pt x="4" y="18"/>
                    </a:lnTo>
                    <a:lnTo>
                      <a:pt x="8" y="11"/>
                    </a:lnTo>
                    <a:lnTo>
                      <a:pt x="19" y="17"/>
                    </a:lnTo>
                    <a:close/>
                  </a:path>
                </a:pathLst>
              </a:custGeom>
              <a:solidFill>
                <a:srgbClr val="DDCC8D"/>
              </a:solidFill>
              <a:ln w="1588">
                <a:solidFill>
                  <a:srgbClr val="000000"/>
                </a:solidFill>
                <a:prstDash val="solid"/>
                <a:round/>
                <a:headEnd/>
                <a:tailEnd/>
              </a:ln>
            </p:spPr>
            <p:txBody>
              <a:bodyPr/>
              <a:lstStyle/>
              <a:p>
                <a:endParaRPr lang="en-US"/>
              </a:p>
            </p:txBody>
          </p:sp>
          <p:sp>
            <p:nvSpPr>
              <p:cNvPr id="328131" name="Freeform 451"/>
              <p:cNvSpPr>
                <a:spLocks/>
              </p:cNvSpPr>
              <p:nvPr/>
            </p:nvSpPr>
            <p:spPr bwMode="auto">
              <a:xfrm>
                <a:off x="1234" y="1263"/>
                <a:ext cx="11" cy="22"/>
              </a:xfrm>
              <a:custGeom>
                <a:avLst/>
                <a:gdLst/>
                <a:ahLst/>
                <a:cxnLst>
                  <a:cxn ang="0">
                    <a:pos x="0" y="26"/>
                  </a:cxn>
                  <a:cxn ang="0">
                    <a:pos x="16" y="0"/>
                  </a:cxn>
                  <a:cxn ang="0">
                    <a:pos x="5" y="5"/>
                  </a:cxn>
                  <a:cxn ang="0">
                    <a:pos x="0" y="26"/>
                  </a:cxn>
                </a:cxnLst>
                <a:rect l="0" t="0" r="r" b="b"/>
                <a:pathLst>
                  <a:path w="16" h="26">
                    <a:moveTo>
                      <a:pt x="0" y="26"/>
                    </a:moveTo>
                    <a:lnTo>
                      <a:pt x="16" y="0"/>
                    </a:lnTo>
                    <a:lnTo>
                      <a:pt x="5" y="5"/>
                    </a:lnTo>
                    <a:lnTo>
                      <a:pt x="0" y="26"/>
                    </a:lnTo>
                    <a:close/>
                  </a:path>
                </a:pathLst>
              </a:custGeom>
              <a:solidFill>
                <a:srgbClr val="DDCC8D"/>
              </a:solidFill>
              <a:ln w="1588">
                <a:solidFill>
                  <a:srgbClr val="000000"/>
                </a:solidFill>
                <a:prstDash val="solid"/>
                <a:round/>
                <a:headEnd/>
                <a:tailEnd/>
              </a:ln>
            </p:spPr>
            <p:txBody>
              <a:bodyPr/>
              <a:lstStyle/>
              <a:p>
                <a:endParaRPr lang="en-US"/>
              </a:p>
            </p:txBody>
          </p:sp>
          <p:sp>
            <p:nvSpPr>
              <p:cNvPr id="328132" name="Freeform 452"/>
              <p:cNvSpPr>
                <a:spLocks/>
              </p:cNvSpPr>
              <p:nvPr/>
            </p:nvSpPr>
            <p:spPr bwMode="auto">
              <a:xfrm>
                <a:off x="1251" y="1270"/>
                <a:ext cx="12" cy="12"/>
              </a:xfrm>
              <a:custGeom>
                <a:avLst/>
                <a:gdLst/>
                <a:ahLst/>
                <a:cxnLst>
                  <a:cxn ang="0">
                    <a:pos x="13" y="10"/>
                  </a:cxn>
                  <a:cxn ang="0">
                    <a:pos x="16" y="6"/>
                  </a:cxn>
                  <a:cxn ang="0">
                    <a:pos x="5" y="0"/>
                  </a:cxn>
                  <a:cxn ang="0">
                    <a:pos x="0" y="11"/>
                  </a:cxn>
                  <a:cxn ang="0">
                    <a:pos x="5" y="15"/>
                  </a:cxn>
                  <a:cxn ang="0">
                    <a:pos x="10" y="9"/>
                  </a:cxn>
                  <a:cxn ang="0">
                    <a:pos x="13" y="10"/>
                  </a:cxn>
                </a:cxnLst>
                <a:rect l="0" t="0" r="r" b="b"/>
                <a:pathLst>
                  <a:path w="16" h="15">
                    <a:moveTo>
                      <a:pt x="13" y="10"/>
                    </a:moveTo>
                    <a:lnTo>
                      <a:pt x="16" y="6"/>
                    </a:lnTo>
                    <a:lnTo>
                      <a:pt x="5" y="0"/>
                    </a:lnTo>
                    <a:lnTo>
                      <a:pt x="0" y="11"/>
                    </a:lnTo>
                    <a:lnTo>
                      <a:pt x="5" y="15"/>
                    </a:lnTo>
                    <a:lnTo>
                      <a:pt x="10" y="9"/>
                    </a:lnTo>
                    <a:lnTo>
                      <a:pt x="13" y="10"/>
                    </a:lnTo>
                    <a:close/>
                  </a:path>
                </a:pathLst>
              </a:custGeom>
              <a:solidFill>
                <a:srgbClr val="DDCC8D"/>
              </a:solidFill>
              <a:ln w="1588">
                <a:solidFill>
                  <a:srgbClr val="000000"/>
                </a:solidFill>
                <a:prstDash val="solid"/>
                <a:round/>
                <a:headEnd/>
                <a:tailEnd/>
              </a:ln>
            </p:spPr>
            <p:txBody>
              <a:bodyPr/>
              <a:lstStyle/>
              <a:p>
                <a:endParaRPr lang="en-US"/>
              </a:p>
            </p:txBody>
          </p:sp>
          <p:sp>
            <p:nvSpPr>
              <p:cNvPr id="328133" name="Freeform 453"/>
              <p:cNvSpPr>
                <a:spLocks/>
              </p:cNvSpPr>
              <p:nvPr/>
            </p:nvSpPr>
            <p:spPr bwMode="auto">
              <a:xfrm>
                <a:off x="1240" y="1275"/>
                <a:ext cx="10" cy="12"/>
              </a:xfrm>
              <a:custGeom>
                <a:avLst/>
                <a:gdLst/>
                <a:ahLst/>
                <a:cxnLst>
                  <a:cxn ang="0">
                    <a:pos x="16" y="5"/>
                  </a:cxn>
                  <a:cxn ang="0">
                    <a:pos x="0" y="15"/>
                  </a:cxn>
                  <a:cxn ang="0">
                    <a:pos x="9" y="0"/>
                  </a:cxn>
                  <a:cxn ang="0">
                    <a:pos x="16" y="5"/>
                  </a:cxn>
                </a:cxnLst>
                <a:rect l="0" t="0" r="r" b="b"/>
                <a:pathLst>
                  <a:path w="16" h="15">
                    <a:moveTo>
                      <a:pt x="16" y="5"/>
                    </a:moveTo>
                    <a:lnTo>
                      <a:pt x="0" y="15"/>
                    </a:lnTo>
                    <a:lnTo>
                      <a:pt x="9" y="0"/>
                    </a:lnTo>
                    <a:lnTo>
                      <a:pt x="16" y="5"/>
                    </a:lnTo>
                    <a:close/>
                  </a:path>
                </a:pathLst>
              </a:custGeom>
              <a:solidFill>
                <a:srgbClr val="DDCC8D"/>
              </a:solidFill>
              <a:ln w="1588">
                <a:solidFill>
                  <a:srgbClr val="000000"/>
                </a:solidFill>
                <a:prstDash val="solid"/>
                <a:round/>
                <a:headEnd/>
                <a:tailEnd/>
              </a:ln>
            </p:spPr>
            <p:txBody>
              <a:bodyPr/>
              <a:lstStyle/>
              <a:p>
                <a:endParaRPr lang="en-US"/>
              </a:p>
            </p:txBody>
          </p:sp>
          <p:sp>
            <p:nvSpPr>
              <p:cNvPr id="328134" name="Freeform 454"/>
              <p:cNvSpPr>
                <a:spLocks/>
              </p:cNvSpPr>
              <p:nvPr/>
            </p:nvSpPr>
            <p:spPr bwMode="auto">
              <a:xfrm>
                <a:off x="1866" y="1579"/>
                <a:ext cx="32" cy="10"/>
              </a:xfrm>
              <a:custGeom>
                <a:avLst/>
                <a:gdLst/>
                <a:ahLst/>
                <a:cxnLst>
                  <a:cxn ang="0">
                    <a:pos x="44" y="2"/>
                  </a:cxn>
                  <a:cxn ang="0">
                    <a:pos x="32" y="5"/>
                  </a:cxn>
                  <a:cxn ang="0">
                    <a:pos x="34" y="0"/>
                  </a:cxn>
                  <a:cxn ang="0">
                    <a:pos x="0" y="11"/>
                  </a:cxn>
                  <a:cxn ang="0">
                    <a:pos x="21" y="6"/>
                  </a:cxn>
                  <a:cxn ang="0">
                    <a:pos x="44" y="2"/>
                  </a:cxn>
                </a:cxnLst>
                <a:rect l="0" t="0" r="r" b="b"/>
                <a:pathLst>
                  <a:path w="44" h="11">
                    <a:moveTo>
                      <a:pt x="44" y="2"/>
                    </a:moveTo>
                    <a:lnTo>
                      <a:pt x="32" y="5"/>
                    </a:lnTo>
                    <a:lnTo>
                      <a:pt x="34" y="0"/>
                    </a:lnTo>
                    <a:lnTo>
                      <a:pt x="0" y="11"/>
                    </a:lnTo>
                    <a:lnTo>
                      <a:pt x="21" y="6"/>
                    </a:lnTo>
                    <a:lnTo>
                      <a:pt x="44" y="2"/>
                    </a:lnTo>
                    <a:close/>
                  </a:path>
                </a:pathLst>
              </a:custGeom>
              <a:solidFill>
                <a:srgbClr val="DDCC8D"/>
              </a:solidFill>
              <a:ln w="1588">
                <a:solidFill>
                  <a:srgbClr val="000000"/>
                </a:solidFill>
                <a:prstDash val="solid"/>
                <a:round/>
                <a:headEnd/>
                <a:tailEnd/>
              </a:ln>
            </p:spPr>
            <p:txBody>
              <a:bodyPr/>
              <a:lstStyle/>
              <a:p>
                <a:endParaRPr lang="en-US"/>
              </a:p>
            </p:txBody>
          </p:sp>
        </p:grpSp>
        <p:sp>
          <p:nvSpPr>
            <p:cNvPr id="328135" name="Freeform 455"/>
            <p:cNvSpPr>
              <a:spLocks/>
            </p:cNvSpPr>
            <p:nvPr/>
          </p:nvSpPr>
          <p:spPr bwMode="auto">
            <a:xfrm>
              <a:off x="2429" y="1808"/>
              <a:ext cx="131" cy="117"/>
            </a:xfrm>
            <a:custGeom>
              <a:avLst/>
              <a:gdLst/>
              <a:ahLst/>
              <a:cxnLst>
                <a:cxn ang="0">
                  <a:pos x="2" y="147"/>
                </a:cxn>
                <a:cxn ang="0">
                  <a:pos x="0" y="160"/>
                </a:cxn>
                <a:cxn ang="0">
                  <a:pos x="1" y="147"/>
                </a:cxn>
                <a:cxn ang="0">
                  <a:pos x="14" y="118"/>
                </a:cxn>
                <a:cxn ang="0">
                  <a:pos x="27" y="90"/>
                </a:cxn>
                <a:cxn ang="0">
                  <a:pos x="24" y="92"/>
                </a:cxn>
                <a:cxn ang="0">
                  <a:pos x="39" y="74"/>
                </a:cxn>
                <a:cxn ang="0">
                  <a:pos x="48" y="56"/>
                </a:cxn>
                <a:cxn ang="0">
                  <a:pos x="55" y="38"/>
                </a:cxn>
                <a:cxn ang="0">
                  <a:pos x="70" y="24"/>
                </a:cxn>
                <a:cxn ang="0">
                  <a:pos x="82" y="0"/>
                </a:cxn>
                <a:cxn ang="0">
                  <a:pos x="104" y="0"/>
                </a:cxn>
                <a:cxn ang="0">
                  <a:pos x="127" y="0"/>
                </a:cxn>
                <a:cxn ang="0">
                  <a:pos x="150" y="0"/>
                </a:cxn>
                <a:cxn ang="0">
                  <a:pos x="171" y="0"/>
                </a:cxn>
                <a:cxn ang="0">
                  <a:pos x="171" y="8"/>
                </a:cxn>
                <a:cxn ang="0">
                  <a:pos x="171" y="38"/>
                </a:cxn>
                <a:cxn ang="0">
                  <a:pos x="154" y="38"/>
                </a:cxn>
                <a:cxn ang="0">
                  <a:pos x="138" y="38"/>
                </a:cxn>
                <a:cxn ang="0">
                  <a:pos x="121" y="38"/>
                </a:cxn>
                <a:cxn ang="0">
                  <a:pos x="104" y="38"/>
                </a:cxn>
                <a:cxn ang="0">
                  <a:pos x="104" y="68"/>
                </a:cxn>
                <a:cxn ang="0">
                  <a:pos x="103" y="98"/>
                </a:cxn>
                <a:cxn ang="0">
                  <a:pos x="82" y="108"/>
                </a:cxn>
                <a:cxn ang="0">
                  <a:pos x="82" y="127"/>
                </a:cxn>
                <a:cxn ang="0">
                  <a:pos x="82" y="147"/>
                </a:cxn>
                <a:cxn ang="0">
                  <a:pos x="62" y="147"/>
                </a:cxn>
                <a:cxn ang="0">
                  <a:pos x="42" y="147"/>
                </a:cxn>
                <a:cxn ang="0">
                  <a:pos x="22" y="147"/>
                </a:cxn>
                <a:cxn ang="0">
                  <a:pos x="2" y="147"/>
                </a:cxn>
              </a:cxnLst>
              <a:rect l="0" t="0" r="r" b="b"/>
              <a:pathLst>
                <a:path w="171" h="160">
                  <a:moveTo>
                    <a:pt x="2" y="147"/>
                  </a:moveTo>
                  <a:lnTo>
                    <a:pt x="0" y="160"/>
                  </a:lnTo>
                  <a:lnTo>
                    <a:pt x="1" y="147"/>
                  </a:lnTo>
                  <a:lnTo>
                    <a:pt x="14" y="118"/>
                  </a:lnTo>
                  <a:lnTo>
                    <a:pt x="27" y="90"/>
                  </a:lnTo>
                  <a:lnTo>
                    <a:pt x="24" y="92"/>
                  </a:lnTo>
                  <a:lnTo>
                    <a:pt x="39" y="74"/>
                  </a:lnTo>
                  <a:lnTo>
                    <a:pt x="48" y="56"/>
                  </a:lnTo>
                  <a:lnTo>
                    <a:pt x="55" y="38"/>
                  </a:lnTo>
                  <a:lnTo>
                    <a:pt x="70" y="24"/>
                  </a:lnTo>
                  <a:lnTo>
                    <a:pt x="82" y="0"/>
                  </a:lnTo>
                  <a:lnTo>
                    <a:pt x="104" y="0"/>
                  </a:lnTo>
                  <a:lnTo>
                    <a:pt x="127" y="0"/>
                  </a:lnTo>
                  <a:lnTo>
                    <a:pt x="150" y="0"/>
                  </a:lnTo>
                  <a:lnTo>
                    <a:pt x="171" y="0"/>
                  </a:lnTo>
                  <a:lnTo>
                    <a:pt x="171" y="8"/>
                  </a:lnTo>
                  <a:lnTo>
                    <a:pt x="171" y="38"/>
                  </a:lnTo>
                  <a:lnTo>
                    <a:pt x="154" y="38"/>
                  </a:lnTo>
                  <a:lnTo>
                    <a:pt x="138" y="38"/>
                  </a:lnTo>
                  <a:lnTo>
                    <a:pt x="121" y="38"/>
                  </a:lnTo>
                  <a:lnTo>
                    <a:pt x="104" y="38"/>
                  </a:lnTo>
                  <a:lnTo>
                    <a:pt x="104" y="68"/>
                  </a:lnTo>
                  <a:lnTo>
                    <a:pt x="103" y="98"/>
                  </a:lnTo>
                  <a:lnTo>
                    <a:pt x="82" y="108"/>
                  </a:lnTo>
                  <a:lnTo>
                    <a:pt x="82" y="127"/>
                  </a:lnTo>
                  <a:lnTo>
                    <a:pt x="82" y="147"/>
                  </a:lnTo>
                  <a:lnTo>
                    <a:pt x="62" y="147"/>
                  </a:lnTo>
                  <a:lnTo>
                    <a:pt x="42" y="147"/>
                  </a:lnTo>
                  <a:lnTo>
                    <a:pt x="22" y="147"/>
                  </a:lnTo>
                  <a:lnTo>
                    <a:pt x="2" y="147"/>
                  </a:lnTo>
                  <a:close/>
                </a:path>
              </a:pathLst>
            </a:custGeom>
            <a:solidFill>
              <a:srgbClr val="DDCC8D"/>
            </a:solidFill>
            <a:ln w="1588">
              <a:solidFill>
                <a:srgbClr val="000000"/>
              </a:solidFill>
              <a:prstDash val="solid"/>
              <a:round/>
              <a:headEnd/>
              <a:tailEnd/>
            </a:ln>
          </p:spPr>
          <p:txBody>
            <a:bodyPr/>
            <a:lstStyle/>
            <a:p>
              <a:endParaRPr lang="en-US"/>
            </a:p>
          </p:txBody>
        </p:sp>
      </p:grpSp>
      <p:sp>
        <p:nvSpPr>
          <p:cNvPr id="328136" name="Text Box 456"/>
          <p:cNvSpPr txBox="1">
            <a:spLocks noChangeArrowheads="1"/>
          </p:cNvSpPr>
          <p:nvPr/>
        </p:nvSpPr>
        <p:spPr bwMode="auto">
          <a:xfrm>
            <a:off x="887413" y="1389063"/>
            <a:ext cx="311150" cy="366712"/>
          </a:xfrm>
          <a:prstGeom prst="rect">
            <a:avLst/>
          </a:prstGeom>
          <a:noFill/>
          <a:ln w="28575">
            <a:noFill/>
            <a:miter lim="800000"/>
            <a:headEnd/>
            <a:tailEnd/>
          </a:ln>
          <a:effectLst/>
        </p:spPr>
        <p:txBody>
          <a:bodyPr wrap="none" anchor="ctr">
            <a:spAutoFit/>
          </a:bodyPr>
          <a:lstStyle/>
          <a:p>
            <a:pPr eaLnBrk="0" hangingPunct="0"/>
            <a:r>
              <a:rPr lang="en-US" sz="1800" b="1">
                <a:solidFill>
                  <a:srgbClr val="000099"/>
                </a:solidFill>
                <a:latin typeface="Arial" pitchFamily="34" charset="0"/>
              </a:rPr>
              <a:t>1</a:t>
            </a:r>
            <a:endParaRPr lang="en-US" sz="1200" b="1">
              <a:solidFill>
                <a:srgbClr val="000099"/>
              </a:solidFill>
              <a:latin typeface="Arial" pitchFamily="34" charset="0"/>
            </a:endParaRPr>
          </a:p>
        </p:txBody>
      </p:sp>
      <p:sp>
        <p:nvSpPr>
          <p:cNvPr id="328137" name="Text Box 457"/>
          <p:cNvSpPr txBox="1">
            <a:spLocks noChangeArrowheads="1"/>
          </p:cNvSpPr>
          <p:nvPr/>
        </p:nvSpPr>
        <p:spPr bwMode="auto">
          <a:xfrm>
            <a:off x="8720138" y="1389063"/>
            <a:ext cx="438150" cy="366712"/>
          </a:xfrm>
          <a:prstGeom prst="rect">
            <a:avLst/>
          </a:prstGeom>
          <a:noFill/>
          <a:ln w="28575">
            <a:noFill/>
            <a:miter lim="800000"/>
            <a:headEnd/>
            <a:tailEnd/>
          </a:ln>
          <a:effectLst/>
        </p:spPr>
        <p:txBody>
          <a:bodyPr wrap="none" anchor="ctr">
            <a:spAutoFit/>
          </a:bodyPr>
          <a:lstStyle/>
          <a:p>
            <a:pPr algn="ctr" eaLnBrk="0" hangingPunct="0"/>
            <a:r>
              <a:rPr lang="en-US" sz="1800" b="1">
                <a:solidFill>
                  <a:srgbClr val="000099"/>
                </a:solidFill>
                <a:latin typeface="Arial" pitchFamily="34" charset="0"/>
              </a:rPr>
              <a:t>60</a:t>
            </a:r>
            <a:endParaRPr lang="en-US" sz="1200" b="1">
              <a:solidFill>
                <a:srgbClr val="000099"/>
              </a:solidFill>
              <a:latin typeface="Arial" pitchFamily="34" charset="0"/>
            </a:endParaRPr>
          </a:p>
        </p:txBody>
      </p:sp>
      <p:sp>
        <p:nvSpPr>
          <p:cNvPr id="328138" name="Rectangle 458"/>
          <p:cNvSpPr>
            <a:spLocks noGrp="1" noChangeArrowheads="1"/>
          </p:cNvSpPr>
          <p:nvPr>
            <p:ph type="title" idx="4294967295"/>
          </p:nvPr>
        </p:nvSpPr>
        <p:spPr>
          <a:xfrm>
            <a:off x="1219200" y="152400"/>
            <a:ext cx="7543800" cy="481013"/>
          </a:xfrm>
          <a:effectLst>
            <a:outerShdw dist="35921" dir="2700000" algn="ctr" rotWithShape="0">
              <a:srgbClr val="AC7F0E">
                <a:alpha val="50000"/>
              </a:srgbClr>
            </a:outerShdw>
          </a:effectLst>
        </p:spPr>
        <p:txBody>
          <a:bodyPr/>
          <a:lstStyle/>
          <a:p>
            <a:r>
              <a:rPr lang="en-US">
                <a:solidFill>
                  <a:srgbClr val="8E0A20"/>
                </a:solidFill>
              </a:rPr>
              <a:t>UTM Grid Overlay</a:t>
            </a:r>
            <a:endParaRPr lang="en-US"/>
          </a:p>
        </p:txBody>
      </p:sp>
      <p:grpSp>
        <p:nvGrpSpPr>
          <p:cNvPr id="328139" name="Group 459"/>
          <p:cNvGrpSpPr>
            <a:grpSpLocks/>
          </p:cNvGrpSpPr>
          <p:nvPr/>
        </p:nvGrpSpPr>
        <p:grpSpPr bwMode="auto">
          <a:xfrm>
            <a:off x="958850" y="1651000"/>
            <a:ext cx="8029575" cy="4410075"/>
            <a:chOff x="1902" y="816"/>
            <a:chExt cx="3618" cy="2814"/>
          </a:xfrm>
        </p:grpSpPr>
        <p:sp>
          <p:nvSpPr>
            <p:cNvPr id="328140" name="Line 460"/>
            <p:cNvSpPr>
              <a:spLocks noChangeShapeType="1"/>
            </p:cNvSpPr>
            <p:nvPr/>
          </p:nvSpPr>
          <p:spPr bwMode="auto">
            <a:xfrm>
              <a:off x="190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1" name="Line 461"/>
            <p:cNvSpPr>
              <a:spLocks noChangeShapeType="1"/>
            </p:cNvSpPr>
            <p:nvPr/>
          </p:nvSpPr>
          <p:spPr bwMode="auto">
            <a:xfrm>
              <a:off x="196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2" name="Line 462"/>
            <p:cNvSpPr>
              <a:spLocks noChangeShapeType="1"/>
            </p:cNvSpPr>
            <p:nvPr/>
          </p:nvSpPr>
          <p:spPr bwMode="auto">
            <a:xfrm>
              <a:off x="202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3" name="Line 463"/>
            <p:cNvSpPr>
              <a:spLocks noChangeShapeType="1"/>
            </p:cNvSpPr>
            <p:nvPr/>
          </p:nvSpPr>
          <p:spPr bwMode="auto">
            <a:xfrm>
              <a:off x="208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4" name="Line 464"/>
            <p:cNvSpPr>
              <a:spLocks noChangeShapeType="1"/>
            </p:cNvSpPr>
            <p:nvPr/>
          </p:nvSpPr>
          <p:spPr bwMode="auto">
            <a:xfrm>
              <a:off x="214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5" name="Line 465"/>
            <p:cNvSpPr>
              <a:spLocks noChangeShapeType="1"/>
            </p:cNvSpPr>
            <p:nvPr/>
          </p:nvSpPr>
          <p:spPr bwMode="auto">
            <a:xfrm>
              <a:off x="220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6" name="Line 466"/>
            <p:cNvSpPr>
              <a:spLocks noChangeShapeType="1"/>
            </p:cNvSpPr>
            <p:nvPr/>
          </p:nvSpPr>
          <p:spPr bwMode="auto">
            <a:xfrm>
              <a:off x="226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7" name="Line 467"/>
            <p:cNvSpPr>
              <a:spLocks noChangeShapeType="1"/>
            </p:cNvSpPr>
            <p:nvPr/>
          </p:nvSpPr>
          <p:spPr bwMode="auto">
            <a:xfrm>
              <a:off x="2322"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8" name="Line 468"/>
            <p:cNvSpPr>
              <a:spLocks noChangeShapeType="1"/>
            </p:cNvSpPr>
            <p:nvPr/>
          </p:nvSpPr>
          <p:spPr bwMode="auto">
            <a:xfrm>
              <a:off x="238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49" name="Line 469"/>
            <p:cNvSpPr>
              <a:spLocks noChangeShapeType="1"/>
            </p:cNvSpPr>
            <p:nvPr/>
          </p:nvSpPr>
          <p:spPr bwMode="auto">
            <a:xfrm>
              <a:off x="244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0" name="Line 470"/>
            <p:cNvSpPr>
              <a:spLocks noChangeShapeType="1"/>
            </p:cNvSpPr>
            <p:nvPr/>
          </p:nvSpPr>
          <p:spPr bwMode="auto">
            <a:xfrm>
              <a:off x="250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1" name="Line 471"/>
            <p:cNvSpPr>
              <a:spLocks noChangeShapeType="1"/>
            </p:cNvSpPr>
            <p:nvPr/>
          </p:nvSpPr>
          <p:spPr bwMode="auto">
            <a:xfrm>
              <a:off x="256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2" name="Line 472"/>
            <p:cNvSpPr>
              <a:spLocks noChangeShapeType="1"/>
            </p:cNvSpPr>
            <p:nvPr/>
          </p:nvSpPr>
          <p:spPr bwMode="auto">
            <a:xfrm>
              <a:off x="262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3" name="Line 473"/>
            <p:cNvSpPr>
              <a:spLocks noChangeShapeType="1"/>
            </p:cNvSpPr>
            <p:nvPr/>
          </p:nvSpPr>
          <p:spPr bwMode="auto">
            <a:xfrm>
              <a:off x="268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4" name="Line 474"/>
            <p:cNvSpPr>
              <a:spLocks noChangeShapeType="1"/>
            </p:cNvSpPr>
            <p:nvPr/>
          </p:nvSpPr>
          <p:spPr bwMode="auto">
            <a:xfrm>
              <a:off x="274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5" name="Line 475"/>
            <p:cNvSpPr>
              <a:spLocks noChangeShapeType="1"/>
            </p:cNvSpPr>
            <p:nvPr/>
          </p:nvSpPr>
          <p:spPr bwMode="auto">
            <a:xfrm>
              <a:off x="280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6" name="Line 476"/>
            <p:cNvSpPr>
              <a:spLocks noChangeShapeType="1"/>
            </p:cNvSpPr>
            <p:nvPr/>
          </p:nvSpPr>
          <p:spPr bwMode="auto">
            <a:xfrm>
              <a:off x="286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7" name="Line 477"/>
            <p:cNvSpPr>
              <a:spLocks noChangeShapeType="1"/>
            </p:cNvSpPr>
            <p:nvPr/>
          </p:nvSpPr>
          <p:spPr bwMode="auto">
            <a:xfrm>
              <a:off x="292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8" name="Line 478"/>
            <p:cNvSpPr>
              <a:spLocks noChangeShapeType="1"/>
            </p:cNvSpPr>
            <p:nvPr/>
          </p:nvSpPr>
          <p:spPr bwMode="auto">
            <a:xfrm>
              <a:off x="298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59" name="Line 479"/>
            <p:cNvSpPr>
              <a:spLocks noChangeShapeType="1"/>
            </p:cNvSpPr>
            <p:nvPr/>
          </p:nvSpPr>
          <p:spPr bwMode="auto">
            <a:xfrm>
              <a:off x="304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60" name="Line 480"/>
            <p:cNvSpPr>
              <a:spLocks noChangeShapeType="1"/>
            </p:cNvSpPr>
            <p:nvPr/>
          </p:nvSpPr>
          <p:spPr bwMode="auto">
            <a:xfrm>
              <a:off x="310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61" name="Line 481"/>
            <p:cNvSpPr>
              <a:spLocks noChangeShapeType="1"/>
            </p:cNvSpPr>
            <p:nvPr/>
          </p:nvSpPr>
          <p:spPr bwMode="auto">
            <a:xfrm>
              <a:off x="316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62" name="Line 482"/>
            <p:cNvSpPr>
              <a:spLocks noChangeShapeType="1"/>
            </p:cNvSpPr>
            <p:nvPr/>
          </p:nvSpPr>
          <p:spPr bwMode="auto">
            <a:xfrm>
              <a:off x="322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63" name="Line 483"/>
            <p:cNvSpPr>
              <a:spLocks noChangeShapeType="1"/>
            </p:cNvSpPr>
            <p:nvPr/>
          </p:nvSpPr>
          <p:spPr bwMode="auto">
            <a:xfrm>
              <a:off x="3288" y="816"/>
              <a:ext cx="0" cy="2802"/>
            </a:xfrm>
            <a:prstGeom prst="line">
              <a:avLst/>
            </a:prstGeom>
            <a:noFill/>
            <a:ln w="19050">
              <a:solidFill>
                <a:srgbClr val="2C8458"/>
              </a:solidFill>
              <a:round/>
              <a:headEnd/>
              <a:tailEnd/>
            </a:ln>
            <a:effectLst/>
          </p:spPr>
          <p:txBody>
            <a:bodyPr wrap="none" anchor="ctr"/>
            <a:lstStyle/>
            <a:p>
              <a:endParaRPr lang="en-US"/>
            </a:p>
          </p:txBody>
        </p:sp>
        <p:sp>
          <p:nvSpPr>
            <p:cNvPr id="328164" name="Line 484"/>
            <p:cNvSpPr>
              <a:spLocks noChangeShapeType="1"/>
            </p:cNvSpPr>
            <p:nvPr/>
          </p:nvSpPr>
          <p:spPr bwMode="auto">
            <a:xfrm>
              <a:off x="335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65" name="Line 485"/>
            <p:cNvSpPr>
              <a:spLocks noChangeShapeType="1"/>
            </p:cNvSpPr>
            <p:nvPr/>
          </p:nvSpPr>
          <p:spPr bwMode="auto">
            <a:xfrm>
              <a:off x="341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66" name="Line 486"/>
            <p:cNvSpPr>
              <a:spLocks noChangeShapeType="1"/>
            </p:cNvSpPr>
            <p:nvPr/>
          </p:nvSpPr>
          <p:spPr bwMode="auto">
            <a:xfrm>
              <a:off x="347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67" name="Line 487"/>
            <p:cNvSpPr>
              <a:spLocks noChangeShapeType="1"/>
            </p:cNvSpPr>
            <p:nvPr/>
          </p:nvSpPr>
          <p:spPr bwMode="auto">
            <a:xfrm>
              <a:off x="353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68" name="Line 488"/>
            <p:cNvSpPr>
              <a:spLocks noChangeShapeType="1"/>
            </p:cNvSpPr>
            <p:nvPr/>
          </p:nvSpPr>
          <p:spPr bwMode="auto">
            <a:xfrm>
              <a:off x="359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69" name="Line 489"/>
            <p:cNvSpPr>
              <a:spLocks noChangeShapeType="1"/>
            </p:cNvSpPr>
            <p:nvPr/>
          </p:nvSpPr>
          <p:spPr bwMode="auto">
            <a:xfrm>
              <a:off x="365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0" name="Line 490"/>
            <p:cNvSpPr>
              <a:spLocks noChangeShapeType="1"/>
            </p:cNvSpPr>
            <p:nvPr/>
          </p:nvSpPr>
          <p:spPr bwMode="auto">
            <a:xfrm>
              <a:off x="371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1" name="Line 491"/>
            <p:cNvSpPr>
              <a:spLocks noChangeShapeType="1"/>
            </p:cNvSpPr>
            <p:nvPr/>
          </p:nvSpPr>
          <p:spPr bwMode="auto">
            <a:xfrm>
              <a:off x="377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2" name="Line 492"/>
            <p:cNvSpPr>
              <a:spLocks noChangeShapeType="1"/>
            </p:cNvSpPr>
            <p:nvPr/>
          </p:nvSpPr>
          <p:spPr bwMode="auto">
            <a:xfrm>
              <a:off x="383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3" name="Line 493"/>
            <p:cNvSpPr>
              <a:spLocks noChangeShapeType="1"/>
            </p:cNvSpPr>
            <p:nvPr/>
          </p:nvSpPr>
          <p:spPr bwMode="auto">
            <a:xfrm>
              <a:off x="389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4" name="Line 494"/>
            <p:cNvSpPr>
              <a:spLocks noChangeShapeType="1"/>
            </p:cNvSpPr>
            <p:nvPr/>
          </p:nvSpPr>
          <p:spPr bwMode="auto">
            <a:xfrm>
              <a:off x="395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5" name="Line 495"/>
            <p:cNvSpPr>
              <a:spLocks noChangeShapeType="1"/>
            </p:cNvSpPr>
            <p:nvPr/>
          </p:nvSpPr>
          <p:spPr bwMode="auto">
            <a:xfrm>
              <a:off x="401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6" name="Line 496"/>
            <p:cNvSpPr>
              <a:spLocks noChangeShapeType="1"/>
            </p:cNvSpPr>
            <p:nvPr/>
          </p:nvSpPr>
          <p:spPr bwMode="auto">
            <a:xfrm>
              <a:off x="407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7" name="Line 497"/>
            <p:cNvSpPr>
              <a:spLocks noChangeShapeType="1"/>
            </p:cNvSpPr>
            <p:nvPr/>
          </p:nvSpPr>
          <p:spPr bwMode="auto">
            <a:xfrm>
              <a:off x="413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8" name="Line 498"/>
            <p:cNvSpPr>
              <a:spLocks noChangeShapeType="1"/>
            </p:cNvSpPr>
            <p:nvPr/>
          </p:nvSpPr>
          <p:spPr bwMode="auto">
            <a:xfrm>
              <a:off x="419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79" name="Line 499"/>
            <p:cNvSpPr>
              <a:spLocks noChangeShapeType="1"/>
            </p:cNvSpPr>
            <p:nvPr/>
          </p:nvSpPr>
          <p:spPr bwMode="auto">
            <a:xfrm>
              <a:off x="425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0" name="Line 500"/>
            <p:cNvSpPr>
              <a:spLocks noChangeShapeType="1"/>
            </p:cNvSpPr>
            <p:nvPr/>
          </p:nvSpPr>
          <p:spPr bwMode="auto">
            <a:xfrm>
              <a:off x="431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1" name="Line 501"/>
            <p:cNvSpPr>
              <a:spLocks noChangeShapeType="1"/>
            </p:cNvSpPr>
            <p:nvPr/>
          </p:nvSpPr>
          <p:spPr bwMode="auto">
            <a:xfrm>
              <a:off x="437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2" name="Line 502"/>
            <p:cNvSpPr>
              <a:spLocks noChangeShapeType="1"/>
            </p:cNvSpPr>
            <p:nvPr/>
          </p:nvSpPr>
          <p:spPr bwMode="auto">
            <a:xfrm>
              <a:off x="443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3" name="Line 503"/>
            <p:cNvSpPr>
              <a:spLocks noChangeShapeType="1"/>
            </p:cNvSpPr>
            <p:nvPr/>
          </p:nvSpPr>
          <p:spPr bwMode="auto">
            <a:xfrm>
              <a:off x="449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4" name="Line 504"/>
            <p:cNvSpPr>
              <a:spLocks noChangeShapeType="1"/>
            </p:cNvSpPr>
            <p:nvPr/>
          </p:nvSpPr>
          <p:spPr bwMode="auto">
            <a:xfrm>
              <a:off x="455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5" name="Line 505"/>
            <p:cNvSpPr>
              <a:spLocks noChangeShapeType="1"/>
            </p:cNvSpPr>
            <p:nvPr/>
          </p:nvSpPr>
          <p:spPr bwMode="auto">
            <a:xfrm>
              <a:off x="461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6" name="Line 506"/>
            <p:cNvSpPr>
              <a:spLocks noChangeShapeType="1"/>
            </p:cNvSpPr>
            <p:nvPr/>
          </p:nvSpPr>
          <p:spPr bwMode="auto">
            <a:xfrm>
              <a:off x="4674" y="822"/>
              <a:ext cx="0" cy="2802"/>
            </a:xfrm>
            <a:prstGeom prst="line">
              <a:avLst/>
            </a:prstGeom>
            <a:noFill/>
            <a:ln w="19050">
              <a:solidFill>
                <a:srgbClr val="2C8458"/>
              </a:solidFill>
              <a:round/>
              <a:headEnd/>
              <a:tailEnd/>
            </a:ln>
            <a:effectLst/>
          </p:spPr>
          <p:txBody>
            <a:bodyPr wrap="none" anchor="ctr"/>
            <a:lstStyle/>
            <a:p>
              <a:endParaRPr lang="en-US"/>
            </a:p>
          </p:txBody>
        </p:sp>
        <p:sp>
          <p:nvSpPr>
            <p:cNvPr id="328187" name="Line 507"/>
            <p:cNvSpPr>
              <a:spLocks noChangeShapeType="1"/>
            </p:cNvSpPr>
            <p:nvPr/>
          </p:nvSpPr>
          <p:spPr bwMode="auto">
            <a:xfrm>
              <a:off x="474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88" name="Line 508"/>
            <p:cNvSpPr>
              <a:spLocks noChangeShapeType="1"/>
            </p:cNvSpPr>
            <p:nvPr/>
          </p:nvSpPr>
          <p:spPr bwMode="auto">
            <a:xfrm>
              <a:off x="480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89" name="Line 509"/>
            <p:cNvSpPr>
              <a:spLocks noChangeShapeType="1"/>
            </p:cNvSpPr>
            <p:nvPr/>
          </p:nvSpPr>
          <p:spPr bwMode="auto">
            <a:xfrm>
              <a:off x="486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0" name="Line 510"/>
            <p:cNvSpPr>
              <a:spLocks noChangeShapeType="1"/>
            </p:cNvSpPr>
            <p:nvPr/>
          </p:nvSpPr>
          <p:spPr bwMode="auto">
            <a:xfrm>
              <a:off x="492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1" name="Line 511"/>
            <p:cNvSpPr>
              <a:spLocks noChangeShapeType="1"/>
            </p:cNvSpPr>
            <p:nvPr/>
          </p:nvSpPr>
          <p:spPr bwMode="auto">
            <a:xfrm>
              <a:off x="498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2" name="Line 512"/>
            <p:cNvSpPr>
              <a:spLocks noChangeShapeType="1"/>
            </p:cNvSpPr>
            <p:nvPr/>
          </p:nvSpPr>
          <p:spPr bwMode="auto">
            <a:xfrm>
              <a:off x="504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3" name="Line 513"/>
            <p:cNvSpPr>
              <a:spLocks noChangeShapeType="1"/>
            </p:cNvSpPr>
            <p:nvPr/>
          </p:nvSpPr>
          <p:spPr bwMode="auto">
            <a:xfrm>
              <a:off x="510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4" name="Line 514"/>
            <p:cNvSpPr>
              <a:spLocks noChangeShapeType="1"/>
            </p:cNvSpPr>
            <p:nvPr/>
          </p:nvSpPr>
          <p:spPr bwMode="auto">
            <a:xfrm>
              <a:off x="516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5" name="Line 515"/>
            <p:cNvSpPr>
              <a:spLocks noChangeShapeType="1"/>
            </p:cNvSpPr>
            <p:nvPr/>
          </p:nvSpPr>
          <p:spPr bwMode="auto">
            <a:xfrm>
              <a:off x="522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6" name="Line 516"/>
            <p:cNvSpPr>
              <a:spLocks noChangeShapeType="1"/>
            </p:cNvSpPr>
            <p:nvPr/>
          </p:nvSpPr>
          <p:spPr bwMode="auto">
            <a:xfrm>
              <a:off x="528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7" name="Line 517"/>
            <p:cNvSpPr>
              <a:spLocks noChangeShapeType="1"/>
            </p:cNvSpPr>
            <p:nvPr/>
          </p:nvSpPr>
          <p:spPr bwMode="auto">
            <a:xfrm>
              <a:off x="534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8" name="Line 518"/>
            <p:cNvSpPr>
              <a:spLocks noChangeShapeType="1"/>
            </p:cNvSpPr>
            <p:nvPr/>
          </p:nvSpPr>
          <p:spPr bwMode="auto">
            <a:xfrm>
              <a:off x="5400" y="828"/>
              <a:ext cx="0" cy="2802"/>
            </a:xfrm>
            <a:prstGeom prst="line">
              <a:avLst/>
            </a:prstGeom>
            <a:noFill/>
            <a:ln w="19050">
              <a:solidFill>
                <a:srgbClr val="2C8458"/>
              </a:solidFill>
              <a:round/>
              <a:headEnd/>
              <a:tailEnd/>
            </a:ln>
            <a:effectLst/>
          </p:spPr>
          <p:txBody>
            <a:bodyPr wrap="none" anchor="ctr"/>
            <a:lstStyle/>
            <a:p>
              <a:endParaRPr lang="en-US"/>
            </a:p>
          </p:txBody>
        </p:sp>
        <p:sp>
          <p:nvSpPr>
            <p:cNvPr id="328199" name="Line 519"/>
            <p:cNvSpPr>
              <a:spLocks noChangeShapeType="1"/>
            </p:cNvSpPr>
            <p:nvPr/>
          </p:nvSpPr>
          <p:spPr bwMode="auto">
            <a:xfrm>
              <a:off x="5460" y="828"/>
              <a:ext cx="0" cy="2802"/>
            </a:xfrm>
            <a:prstGeom prst="line">
              <a:avLst/>
            </a:prstGeom>
            <a:noFill/>
            <a:ln w="19050">
              <a:solidFill>
                <a:srgbClr val="2C8458"/>
              </a:solidFill>
              <a:round/>
              <a:headEnd/>
              <a:tailEnd/>
            </a:ln>
            <a:effectLst/>
          </p:spPr>
          <p:txBody>
            <a:bodyPr wrap="none" anchor="ctr"/>
            <a:lstStyle/>
            <a:p>
              <a:endParaRPr lang="en-US"/>
            </a:p>
          </p:txBody>
        </p:sp>
        <p:sp>
          <p:nvSpPr>
            <p:cNvPr id="328200" name="Line 520"/>
            <p:cNvSpPr>
              <a:spLocks noChangeShapeType="1"/>
            </p:cNvSpPr>
            <p:nvPr/>
          </p:nvSpPr>
          <p:spPr bwMode="auto">
            <a:xfrm>
              <a:off x="5520" y="828"/>
              <a:ext cx="0" cy="2802"/>
            </a:xfrm>
            <a:prstGeom prst="line">
              <a:avLst/>
            </a:prstGeom>
            <a:noFill/>
            <a:ln w="19050">
              <a:solidFill>
                <a:srgbClr val="2C8458"/>
              </a:solidFill>
              <a:round/>
              <a:headEnd/>
              <a:tailEnd/>
            </a:ln>
            <a:effectLst/>
          </p:spPr>
          <p:txBody>
            <a:bodyPr wrap="none" anchor="ctr"/>
            <a:lstStyle/>
            <a:p>
              <a:endParaRPr lang="en-US"/>
            </a:p>
          </p:txBody>
        </p:sp>
      </p:grpSp>
      <p:sp>
        <p:nvSpPr>
          <p:cNvPr id="328201" name="Text Box 521"/>
          <p:cNvSpPr txBox="1">
            <a:spLocks noChangeArrowheads="1"/>
          </p:cNvSpPr>
          <p:nvPr/>
        </p:nvSpPr>
        <p:spPr bwMode="auto">
          <a:xfrm>
            <a:off x="0" y="650875"/>
            <a:ext cx="9144000" cy="579438"/>
          </a:xfrm>
          <a:prstGeom prst="rect">
            <a:avLst/>
          </a:prstGeom>
          <a:noFill/>
          <a:ln w="28575">
            <a:noFill/>
            <a:miter lim="800000"/>
            <a:headEnd/>
            <a:tailEnd/>
          </a:ln>
          <a:effectLst/>
        </p:spPr>
        <p:txBody>
          <a:bodyPr anchor="ctr">
            <a:spAutoFit/>
          </a:bodyPr>
          <a:lstStyle/>
          <a:p>
            <a:pPr algn="ctr" eaLnBrk="0" hangingPunct="0"/>
            <a:r>
              <a:rPr lang="en-US" sz="3200" b="1">
                <a:solidFill>
                  <a:srgbClr val="8E0A20"/>
                </a:solidFill>
              </a:rPr>
              <a:t>60 Zones, and 20 Latitude Bands</a:t>
            </a:r>
          </a:p>
        </p:txBody>
      </p:sp>
      <p:grpSp>
        <p:nvGrpSpPr>
          <p:cNvPr id="328202" name="Group 522"/>
          <p:cNvGrpSpPr>
            <a:grpSpLocks/>
          </p:cNvGrpSpPr>
          <p:nvPr/>
        </p:nvGrpSpPr>
        <p:grpSpPr bwMode="auto">
          <a:xfrm>
            <a:off x="2533650" y="1350963"/>
            <a:ext cx="438150" cy="4554537"/>
            <a:chOff x="2199" y="851"/>
            <a:chExt cx="276" cy="2869"/>
          </a:xfrm>
        </p:grpSpPr>
        <p:sp>
          <p:nvSpPr>
            <p:cNvPr id="328203" name="Rectangle 523"/>
            <p:cNvSpPr>
              <a:spLocks noChangeArrowheads="1"/>
            </p:cNvSpPr>
            <p:nvPr/>
          </p:nvSpPr>
          <p:spPr bwMode="auto">
            <a:xfrm>
              <a:off x="2297" y="1162"/>
              <a:ext cx="69" cy="2558"/>
            </a:xfrm>
            <a:prstGeom prst="rect">
              <a:avLst/>
            </a:prstGeom>
            <a:solidFill>
              <a:srgbClr val="FE2E51">
                <a:alpha val="50000"/>
              </a:srgbClr>
            </a:solidFill>
            <a:ln w="12700">
              <a:solidFill>
                <a:schemeClr val="hlink">
                  <a:alpha val="50000"/>
                </a:schemeClr>
              </a:solidFill>
              <a:miter lim="800000"/>
              <a:headEnd/>
              <a:tailEnd/>
            </a:ln>
            <a:effectLst/>
          </p:spPr>
          <p:txBody>
            <a:bodyPr wrap="none" anchor="ctr"/>
            <a:lstStyle/>
            <a:p>
              <a:endParaRPr lang="en-US"/>
            </a:p>
          </p:txBody>
        </p:sp>
        <p:sp>
          <p:nvSpPr>
            <p:cNvPr id="328204" name="Text Box 524"/>
            <p:cNvSpPr txBox="1">
              <a:spLocks noChangeArrowheads="1"/>
            </p:cNvSpPr>
            <p:nvPr/>
          </p:nvSpPr>
          <p:spPr bwMode="auto">
            <a:xfrm>
              <a:off x="2199" y="851"/>
              <a:ext cx="276" cy="231"/>
            </a:xfrm>
            <a:prstGeom prst="rect">
              <a:avLst/>
            </a:prstGeom>
            <a:noFill/>
            <a:ln w="28575">
              <a:noFill/>
              <a:miter lim="800000"/>
              <a:headEnd/>
              <a:tailEnd/>
            </a:ln>
            <a:effectLst/>
          </p:spPr>
          <p:txBody>
            <a:bodyPr wrap="none" anchor="ctr">
              <a:spAutoFit/>
            </a:bodyPr>
            <a:lstStyle/>
            <a:p>
              <a:pPr eaLnBrk="0" hangingPunct="0"/>
              <a:r>
                <a:rPr lang="en-US" sz="1800" b="1">
                  <a:latin typeface="Arial" pitchFamily="34" charset="0"/>
                </a:rPr>
                <a:t>17</a:t>
              </a:r>
              <a:endParaRPr lang="en-US" sz="1200" b="1">
                <a:latin typeface="Arial" pitchFamily="34" charset="0"/>
              </a:endParaRPr>
            </a:p>
          </p:txBody>
        </p:sp>
      </p:grpSp>
      <p:grpSp>
        <p:nvGrpSpPr>
          <p:cNvPr id="328205" name="Group 525"/>
          <p:cNvGrpSpPr>
            <a:grpSpLocks/>
          </p:cNvGrpSpPr>
          <p:nvPr/>
        </p:nvGrpSpPr>
        <p:grpSpPr bwMode="auto">
          <a:xfrm>
            <a:off x="0" y="1649413"/>
            <a:ext cx="8994775" cy="4443412"/>
            <a:chOff x="0" y="1039"/>
            <a:chExt cx="5666" cy="2799"/>
          </a:xfrm>
        </p:grpSpPr>
        <p:grpSp>
          <p:nvGrpSpPr>
            <p:cNvPr id="328206" name="Group 526"/>
            <p:cNvGrpSpPr>
              <a:grpSpLocks/>
            </p:cNvGrpSpPr>
            <p:nvPr/>
          </p:nvGrpSpPr>
          <p:grpSpPr bwMode="auto">
            <a:xfrm>
              <a:off x="405" y="1143"/>
              <a:ext cx="209" cy="2075"/>
              <a:chOff x="405" y="1143"/>
              <a:chExt cx="209" cy="2075"/>
            </a:xfrm>
          </p:grpSpPr>
          <p:sp>
            <p:nvSpPr>
              <p:cNvPr id="328207" name="Text Box 527"/>
              <p:cNvSpPr txBox="1">
                <a:spLocks noChangeArrowheads="1"/>
              </p:cNvSpPr>
              <p:nvPr/>
            </p:nvSpPr>
            <p:spPr bwMode="auto">
              <a:xfrm>
                <a:off x="405" y="3045"/>
                <a:ext cx="191"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G</a:t>
                </a:r>
              </a:p>
            </p:txBody>
          </p:sp>
          <p:sp>
            <p:nvSpPr>
              <p:cNvPr id="328208" name="Text Box 528"/>
              <p:cNvSpPr txBox="1">
                <a:spLocks noChangeArrowheads="1"/>
              </p:cNvSpPr>
              <p:nvPr/>
            </p:nvSpPr>
            <p:spPr bwMode="auto">
              <a:xfrm>
                <a:off x="405" y="2413"/>
                <a:ext cx="196"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M</a:t>
                </a:r>
              </a:p>
            </p:txBody>
          </p:sp>
          <p:sp>
            <p:nvSpPr>
              <p:cNvPr id="328209" name="Text Box 529"/>
              <p:cNvSpPr txBox="1">
                <a:spLocks noChangeArrowheads="1"/>
              </p:cNvSpPr>
              <p:nvPr/>
            </p:nvSpPr>
            <p:spPr bwMode="auto">
              <a:xfrm>
                <a:off x="407" y="1271"/>
                <a:ext cx="207"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W</a:t>
                </a:r>
              </a:p>
            </p:txBody>
          </p:sp>
          <p:sp>
            <p:nvSpPr>
              <p:cNvPr id="328210" name="Text Box 530"/>
              <p:cNvSpPr txBox="1">
                <a:spLocks noChangeArrowheads="1"/>
              </p:cNvSpPr>
              <p:nvPr/>
            </p:nvSpPr>
            <p:spPr bwMode="auto">
              <a:xfrm>
                <a:off x="416" y="1143"/>
                <a:ext cx="180"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X</a:t>
                </a:r>
              </a:p>
            </p:txBody>
          </p:sp>
        </p:grpSp>
        <p:grpSp>
          <p:nvGrpSpPr>
            <p:cNvPr id="328211" name="Group 531"/>
            <p:cNvGrpSpPr>
              <a:grpSpLocks/>
            </p:cNvGrpSpPr>
            <p:nvPr/>
          </p:nvGrpSpPr>
          <p:grpSpPr bwMode="auto">
            <a:xfrm>
              <a:off x="454" y="1160"/>
              <a:ext cx="5212" cy="2562"/>
              <a:chOff x="454" y="1160"/>
              <a:chExt cx="5212" cy="2562"/>
            </a:xfrm>
          </p:grpSpPr>
          <p:sp>
            <p:nvSpPr>
              <p:cNvPr id="328212" name="Line 532"/>
              <p:cNvSpPr>
                <a:spLocks noChangeShapeType="1"/>
              </p:cNvSpPr>
              <p:nvPr/>
            </p:nvSpPr>
            <p:spPr bwMode="auto">
              <a:xfrm>
                <a:off x="454" y="1278"/>
                <a:ext cx="5205" cy="6"/>
              </a:xfrm>
              <a:prstGeom prst="line">
                <a:avLst/>
              </a:prstGeom>
              <a:noFill/>
              <a:ln w="19050">
                <a:solidFill>
                  <a:srgbClr val="500093"/>
                </a:solidFill>
                <a:round/>
                <a:headEnd/>
                <a:tailEnd/>
              </a:ln>
              <a:effectLst/>
            </p:spPr>
            <p:txBody>
              <a:bodyPr wrap="none" anchor="ctr"/>
              <a:lstStyle/>
              <a:p>
                <a:endParaRPr lang="en-US"/>
              </a:p>
            </p:txBody>
          </p:sp>
          <p:sp>
            <p:nvSpPr>
              <p:cNvPr id="328213" name="Line 533"/>
              <p:cNvSpPr>
                <a:spLocks noChangeShapeType="1"/>
              </p:cNvSpPr>
              <p:nvPr/>
            </p:nvSpPr>
            <p:spPr bwMode="auto">
              <a:xfrm>
                <a:off x="462" y="1418"/>
                <a:ext cx="5204" cy="0"/>
              </a:xfrm>
              <a:prstGeom prst="line">
                <a:avLst/>
              </a:prstGeom>
              <a:noFill/>
              <a:ln w="19050">
                <a:solidFill>
                  <a:srgbClr val="500093"/>
                </a:solidFill>
                <a:round/>
                <a:headEnd/>
                <a:tailEnd/>
              </a:ln>
              <a:effectLst/>
            </p:spPr>
            <p:txBody>
              <a:bodyPr wrap="none" anchor="ctr"/>
              <a:lstStyle/>
              <a:p>
                <a:endParaRPr lang="en-US"/>
              </a:p>
            </p:txBody>
          </p:sp>
          <p:sp>
            <p:nvSpPr>
              <p:cNvPr id="328214" name="Line 534"/>
              <p:cNvSpPr>
                <a:spLocks noChangeShapeType="1"/>
              </p:cNvSpPr>
              <p:nvPr/>
            </p:nvSpPr>
            <p:spPr bwMode="auto">
              <a:xfrm>
                <a:off x="460" y="1536"/>
                <a:ext cx="5205" cy="6"/>
              </a:xfrm>
              <a:prstGeom prst="line">
                <a:avLst/>
              </a:prstGeom>
              <a:noFill/>
              <a:ln w="19050">
                <a:solidFill>
                  <a:srgbClr val="500093"/>
                </a:solidFill>
                <a:round/>
                <a:headEnd/>
                <a:tailEnd/>
              </a:ln>
              <a:effectLst/>
            </p:spPr>
            <p:txBody>
              <a:bodyPr wrap="none" anchor="ctr"/>
              <a:lstStyle/>
              <a:p>
                <a:endParaRPr lang="en-US"/>
              </a:p>
            </p:txBody>
          </p:sp>
          <p:sp>
            <p:nvSpPr>
              <p:cNvPr id="328215" name="Line 535"/>
              <p:cNvSpPr>
                <a:spLocks noChangeShapeType="1"/>
              </p:cNvSpPr>
              <p:nvPr/>
            </p:nvSpPr>
            <p:spPr bwMode="auto">
              <a:xfrm>
                <a:off x="456" y="1670"/>
                <a:ext cx="5204" cy="0"/>
              </a:xfrm>
              <a:prstGeom prst="line">
                <a:avLst/>
              </a:prstGeom>
              <a:noFill/>
              <a:ln w="19050">
                <a:solidFill>
                  <a:srgbClr val="500093"/>
                </a:solidFill>
                <a:round/>
                <a:headEnd/>
                <a:tailEnd/>
              </a:ln>
              <a:effectLst/>
            </p:spPr>
            <p:txBody>
              <a:bodyPr wrap="none" anchor="ctr"/>
              <a:lstStyle/>
              <a:p>
                <a:endParaRPr lang="en-US"/>
              </a:p>
            </p:txBody>
          </p:sp>
          <p:sp>
            <p:nvSpPr>
              <p:cNvPr id="328216" name="Line 536"/>
              <p:cNvSpPr>
                <a:spLocks noChangeShapeType="1"/>
              </p:cNvSpPr>
              <p:nvPr/>
            </p:nvSpPr>
            <p:spPr bwMode="auto">
              <a:xfrm>
                <a:off x="454" y="1788"/>
                <a:ext cx="5205" cy="6"/>
              </a:xfrm>
              <a:prstGeom prst="line">
                <a:avLst/>
              </a:prstGeom>
              <a:noFill/>
              <a:ln w="19050">
                <a:solidFill>
                  <a:srgbClr val="500093"/>
                </a:solidFill>
                <a:round/>
                <a:headEnd/>
                <a:tailEnd/>
              </a:ln>
              <a:effectLst/>
            </p:spPr>
            <p:txBody>
              <a:bodyPr wrap="none" anchor="ctr"/>
              <a:lstStyle/>
              <a:p>
                <a:endParaRPr lang="en-US"/>
              </a:p>
            </p:txBody>
          </p:sp>
          <p:sp>
            <p:nvSpPr>
              <p:cNvPr id="328217" name="Line 537"/>
              <p:cNvSpPr>
                <a:spLocks noChangeShapeType="1"/>
              </p:cNvSpPr>
              <p:nvPr/>
            </p:nvSpPr>
            <p:spPr bwMode="auto">
              <a:xfrm>
                <a:off x="462" y="1928"/>
                <a:ext cx="5204" cy="0"/>
              </a:xfrm>
              <a:prstGeom prst="line">
                <a:avLst/>
              </a:prstGeom>
              <a:noFill/>
              <a:ln w="19050">
                <a:solidFill>
                  <a:srgbClr val="500093"/>
                </a:solidFill>
                <a:round/>
                <a:headEnd/>
                <a:tailEnd/>
              </a:ln>
              <a:effectLst/>
            </p:spPr>
            <p:txBody>
              <a:bodyPr wrap="none" anchor="ctr"/>
              <a:lstStyle/>
              <a:p>
                <a:endParaRPr lang="en-US"/>
              </a:p>
            </p:txBody>
          </p:sp>
          <p:sp>
            <p:nvSpPr>
              <p:cNvPr id="328218" name="Line 538"/>
              <p:cNvSpPr>
                <a:spLocks noChangeShapeType="1"/>
              </p:cNvSpPr>
              <p:nvPr/>
            </p:nvSpPr>
            <p:spPr bwMode="auto">
              <a:xfrm>
                <a:off x="460" y="2046"/>
                <a:ext cx="5205" cy="6"/>
              </a:xfrm>
              <a:prstGeom prst="line">
                <a:avLst/>
              </a:prstGeom>
              <a:noFill/>
              <a:ln w="19050">
                <a:solidFill>
                  <a:srgbClr val="500093"/>
                </a:solidFill>
                <a:round/>
                <a:headEnd/>
                <a:tailEnd/>
              </a:ln>
              <a:effectLst/>
            </p:spPr>
            <p:txBody>
              <a:bodyPr wrap="none" anchor="ctr"/>
              <a:lstStyle/>
              <a:p>
                <a:endParaRPr lang="en-US"/>
              </a:p>
            </p:txBody>
          </p:sp>
          <p:sp>
            <p:nvSpPr>
              <p:cNvPr id="328219" name="Line 539"/>
              <p:cNvSpPr>
                <a:spLocks noChangeShapeType="1"/>
              </p:cNvSpPr>
              <p:nvPr/>
            </p:nvSpPr>
            <p:spPr bwMode="auto">
              <a:xfrm>
                <a:off x="456" y="2180"/>
                <a:ext cx="5204" cy="0"/>
              </a:xfrm>
              <a:prstGeom prst="line">
                <a:avLst/>
              </a:prstGeom>
              <a:noFill/>
              <a:ln w="19050">
                <a:solidFill>
                  <a:srgbClr val="500093"/>
                </a:solidFill>
                <a:round/>
                <a:headEnd/>
                <a:tailEnd/>
              </a:ln>
              <a:effectLst/>
            </p:spPr>
            <p:txBody>
              <a:bodyPr wrap="none" anchor="ctr"/>
              <a:lstStyle/>
              <a:p>
                <a:endParaRPr lang="en-US"/>
              </a:p>
            </p:txBody>
          </p:sp>
          <p:sp>
            <p:nvSpPr>
              <p:cNvPr id="328220" name="Line 540"/>
              <p:cNvSpPr>
                <a:spLocks noChangeShapeType="1"/>
              </p:cNvSpPr>
              <p:nvPr/>
            </p:nvSpPr>
            <p:spPr bwMode="auto">
              <a:xfrm>
                <a:off x="454" y="2298"/>
                <a:ext cx="5205" cy="6"/>
              </a:xfrm>
              <a:prstGeom prst="line">
                <a:avLst/>
              </a:prstGeom>
              <a:noFill/>
              <a:ln w="19050">
                <a:solidFill>
                  <a:srgbClr val="500093"/>
                </a:solidFill>
                <a:round/>
                <a:headEnd/>
                <a:tailEnd/>
              </a:ln>
              <a:effectLst/>
            </p:spPr>
            <p:txBody>
              <a:bodyPr wrap="none" anchor="ctr"/>
              <a:lstStyle/>
              <a:p>
                <a:endParaRPr lang="en-US"/>
              </a:p>
            </p:txBody>
          </p:sp>
          <p:sp>
            <p:nvSpPr>
              <p:cNvPr id="328221" name="Line 541"/>
              <p:cNvSpPr>
                <a:spLocks noChangeShapeType="1"/>
              </p:cNvSpPr>
              <p:nvPr/>
            </p:nvSpPr>
            <p:spPr bwMode="auto">
              <a:xfrm>
                <a:off x="462" y="2438"/>
                <a:ext cx="5204" cy="0"/>
              </a:xfrm>
              <a:prstGeom prst="line">
                <a:avLst/>
              </a:prstGeom>
              <a:noFill/>
              <a:ln w="19050">
                <a:solidFill>
                  <a:srgbClr val="FF3300"/>
                </a:solidFill>
                <a:round/>
                <a:headEnd/>
                <a:tailEnd/>
              </a:ln>
              <a:effectLst/>
            </p:spPr>
            <p:txBody>
              <a:bodyPr wrap="none" anchor="ctr"/>
              <a:lstStyle/>
              <a:p>
                <a:endParaRPr lang="en-US"/>
              </a:p>
            </p:txBody>
          </p:sp>
          <p:sp>
            <p:nvSpPr>
              <p:cNvPr id="328222" name="Line 542"/>
              <p:cNvSpPr>
                <a:spLocks noChangeShapeType="1"/>
              </p:cNvSpPr>
              <p:nvPr/>
            </p:nvSpPr>
            <p:spPr bwMode="auto">
              <a:xfrm>
                <a:off x="460" y="2556"/>
                <a:ext cx="5205" cy="6"/>
              </a:xfrm>
              <a:prstGeom prst="line">
                <a:avLst/>
              </a:prstGeom>
              <a:noFill/>
              <a:ln w="19050">
                <a:solidFill>
                  <a:srgbClr val="500093"/>
                </a:solidFill>
                <a:round/>
                <a:headEnd/>
                <a:tailEnd/>
              </a:ln>
              <a:effectLst/>
            </p:spPr>
            <p:txBody>
              <a:bodyPr wrap="none" anchor="ctr"/>
              <a:lstStyle/>
              <a:p>
                <a:endParaRPr lang="en-US"/>
              </a:p>
            </p:txBody>
          </p:sp>
          <p:sp>
            <p:nvSpPr>
              <p:cNvPr id="328223" name="Line 543"/>
              <p:cNvSpPr>
                <a:spLocks noChangeShapeType="1"/>
              </p:cNvSpPr>
              <p:nvPr/>
            </p:nvSpPr>
            <p:spPr bwMode="auto">
              <a:xfrm>
                <a:off x="456" y="2690"/>
                <a:ext cx="5204" cy="0"/>
              </a:xfrm>
              <a:prstGeom prst="line">
                <a:avLst/>
              </a:prstGeom>
              <a:noFill/>
              <a:ln w="19050">
                <a:solidFill>
                  <a:srgbClr val="500093"/>
                </a:solidFill>
                <a:round/>
                <a:headEnd/>
                <a:tailEnd/>
              </a:ln>
              <a:effectLst/>
            </p:spPr>
            <p:txBody>
              <a:bodyPr wrap="none" anchor="ctr"/>
              <a:lstStyle/>
              <a:p>
                <a:endParaRPr lang="en-US"/>
              </a:p>
            </p:txBody>
          </p:sp>
          <p:sp>
            <p:nvSpPr>
              <p:cNvPr id="328224" name="Line 544"/>
              <p:cNvSpPr>
                <a:spLocks noChangeShapeType="1"/>
              </p:cNvSpPr>
              <p:nvPr/>
            </p:nvSpPr>
            <p:spPr bwMode="auto">
              <a:xfrm>
                <a:off x="454" y="2808"/>
                <a:ext cx="5205" cy="6"/>
              </a:xfrm>
              <a:prstGeom prst="line">
                <a:avLst/>
              </a:prstGeom>
              <a:noFill/>
              <a:ln w="19050">
                <a:solidFill>
                  <a:srgbClr val="500093"/>
                </a:solidFill>
                <a:round/>
                <a:headEnd/>
                <a:tailEnd/>
              </a:ln>
              <a:effectLst/>
            </p:spPr>
            <p:txBody>
              <a:bodyPr wrap="none" anchor="ctr"/>
              <a:lstStyle/>
              <a:p>
                <a:endParaRPr lang="en-US"/>
              </a:p>
            </p:txBody>
          </p:sp>
          <p:sp>
            <p:nvSpPr>
              <p:cNvPr id="328225" name="Line 545"/>
              <p:cNvSpPr>
                <a:spLocks noChangeShapeType="1"/>
              </p:cNvSpPr>
              <p:nvPr/>
            </p:nvSpPr>
            <p:spPr bwMode="auto">
              <a:xfrm>
                <a:off x="462" y="2948"/>
                <a:ext cx="5204" cy="0"/>
              </a:xfrm>
              <a:prstGeom prst="line">
                <a:avLst/>
              </a:prstGeom>
              <a:noFill/>
              <a:ln w="19050">
                <a:solidFill>
                  <a:srgbClr val="500093"/>
                </a:solidFill>
                <a:round/>
                <a:headEnd/>
                <a:tailEnd/>
              </a:ln>
              <a:effectLst/>
            </p:spPr>
            <p:txBody>
              <a:bodyPr wrap="none" anchor="ctr"/>
              <a:lstStyle/>
              <a:p>
                <a:endParaRPr lang="en-US"/>
              </a:p>
            </p:txBody>
          </p:sp>
          <p:sp>
            <p:nvSpPr>
              <p:cNvPr id="328226" name="Line 546"/>
              <p:cNvSpPr>
                <a:spLocks noChangeShapeType="1"/>
              </p:cNvSpPr>
              <p:nvPr/>
            </p:nvSpPr>
            <p:spPr bwMode="auto">
              <a:xfrm>
                <a:off x="460" y="3066"/>
                <a:ext cx="5205" cy="6"/>
              </a:xfrm>
              <a:prstGeom prst="line">
                <a:avLst/>
              </a:prstGeom>
              <a:noFill/>
              <a:ln w="19050">
                <a:solidFill>
                  <a:srgbClr val="500093"/>
                </a:solidFill>
                <a:round/>
                <a:headEnd/>
                <a:tailEnd/>
              </a:ln>
              <a:effectLst/>
            </p:spPr>
            <p:txBody>
              <a:bodyPr wrap="none" anchor="ctr"/>
              <a:lstStyle/>
              <a:p>
                <a:endParaRPr lang="en-US"/>
              </a:p>
            </p:txBody>
          </p:sp>
          <p:sp>
            <p:nvSpPr>
              <p:cNvPr id="328227" name="Line 547"/>
              <p:cNvSpPr>
                <a:spLocks noChangeShapeType="1"/>
              </p:cNvSpPr>
              <p:nvPr/>
            </p:nvSpPr>
            <p:spPr bwMode="auto">
              <a:xfrm>
                <a:off x="454" y="3192"/>
                <a:ext cx="5205" cy="6"/>
              </a:xfrm>
              <a:prstGeom prst="line">
                <a:avLst/>
              </a:prstGeom>
              <a:noFill/>
              <a:ln w="19050">
                <a:solidFill>
                  <a:srgbClr val="500093"/>
                </a:solidFill>
                <a:round/>
                <a:headEnd/>
                <a:tailEnd/>
              </a:ln>
              <a:effectLst/>
            </p:spPr>
            <p:txBody>
              <a:bodyPr wrap="none" anchor="ctr"/>
              <a:lstStyle/>
              <a:p>
                <a:endParaRPr lang="en-US"/>
              </a:p>
            </p:txBody>
          </p:sp>
          <p:sp>
            <p:nvSpPr>
              <p:cNvPr id="328228" name="Line 548"/>
              <p:cNvSpPr>
                <a:spLocks noChangeShapeType="1"/>
              </p:cNvSpPr>
              <p:nvPr/>
            </p:nvSpPr>
            <p:spPr bwMode="auto">
              <a:xfrm>
                <a:off x="462" y="3326"/>
                <a:ext cx="5204" cy="0"/>
              </a:xfrm>
              <a:prstGeom prst="line">
                <a:avLst/>
              </a:prstGeom>
              <a:noFill/>
              <a:ln w="19050">
                <a:solidFill>
                  <a:srgbClr val="500093"/>
                </a:solidFill>
                <a:round/>
                <a:headEnd/>
                <a:tailEnd/>
              </a:ln>
              <a:effectLst/>
            </p:spPr>
            <p:txBody>
              <a:bodyPr wrap="none" anchor="ctr"/>
              <a:lstStyle/>
              <a:p>
                <a:endParaRPr lang="en-US"/>
              </a:p>
            </p:txBody>
          </p:sp>
          <p:sp>
            <p:nvSpPr>
              <p:cNvPr id="328229" name="Line 549"/>
              <p:cNvSpPr>
                <a:spLocks noChangeShapeType="1"/>
              </p:cNvSpPr>
              <p:nvPr/>
            </p:nvSpPr>
            <p:spPr bwMode="auto">
              <a:xfrm>
                <a:off x="460" y="3444"/>
                <a:ext cx="5205" cy="6"/>
              </a:xfrm>
              <a:prstGeom prst="line">
                <a:avLst/>
              </a:prstGeom>
              <a:noFill/>
              <a:ln w="19050">
                <a:solidFill>
                  <a:srgbClr val="500093"/>
                </a:solidFill>
                <a:round/>
                <a:headEnd/>
                <a:tailEnd/>
              </a:ln>
              <a:effectLst/>
            </p:spPr>
            <p:txBody>
              <a:bodyPr wrap="none" anchor="ctr"/>
              <a:lstStyle/>
              <a:p>
                <a:endParaRPr lang="en-US"/>
              </a:p>
            </p:txBody>
          </p:sp>
          <p:sp>
            <p:nvSpPr>
              <p:cNvPr id="328230" name="Line 550"/>
              <p:cNvSpPr>
                <a:spLocks noChangeShapeType="1"/>
              </p:cNvSpPr>
              <p:nvPr/>
            </p:nvSpPr>
            <p:spPr bwMode="auto">
              <a:xfrm>
                <a:off x="456" y="3584"/>
                <a:ext cx="5204" cy="0"/>
              </a:xfrm>
              <a:prstGeom prst="line">
                <a:avLst/>
              </a:prstGeom>
              <a:noFill/>
              <a:ln w="19050">
                <a:solidFill>
                  <a:srgbClr val="500093"/>
                </a:solidFill>
                <a:round/>
                <a:headEnd/>
                <a:tailEnd/>
              </a:ln>
              <a:effectLst/>
            </p:spPr>
            <p:txBody>
              <a:bodyPr wrap="none" anchor="ctr"/>
              <a:lstStyle/>
              <a:p>
                <a:endParaRPr lang="en-US"/>
              </a:p>
            </p:txBody>
          </p:sp>
          <p:sp>
            <p:nvSpPr>
              <p:cNvPr id="328231" name="Line 551"/>
              <p:cNvSpPr>
                <a:spLocks noChangeShapeType="1"/>
              </p:cNvSpPr>
              <p:nvPr/>
            </p:nvSpPr>
            <p:spPr bwMode="auto">
              <a:xfrm>
                <a:off x="456" y="3722"/>
                <a:ext cx="5204" cy="0"/>
              </a:xfrm>
              <a:prstGeom prst="line">
                <a:avLst/>
              </a:prstGeom>
              <a:noFill/>
              <a:ln w="19050">
                <a:solidFill>
                  <a:srgbClr val="500093"/>
                </a:solidFill>
                <a:round/>
                <a:headEnd/>
                <a:tailEnd/>
              </a:ln>
              <a:effectLst/>
            </p:spPr>
            <p:txBody>
              <a:bodyPr wrap="none" anchor="ctr"/>
              <a:lstStyle/>
              <a:p>
                <a:endParaRPr lang="en-US"/>
              </a:p>
            </p:txBody>
          </p:sp>
          <p:sp>
            <p:nvSpPr>
              <p:cNvPr id="328232" name="Line 552"/>
              <p:cNvSpPr>
                <a:spLocks noChangeShapeType="1"/>
              </p:cNvSpPr>
              <p:nvPr/>
            </p:nvSpPr>
            <p:spPr bwMode="auto">
              <a:xfrm>
                <a:off x="456" y="1160"/>
                <a:ext cx="5204" cy="0"/>
              </a:xfrm>
              <a:prstGeom prst="line">
                <a:avLst/>
              </a:prstGeom>
              <a:noFill/>
              <a:ln w="19050">
                <a:solidFill>
                  <a:srgbClr val="500093"/>
                </a:solidFill>
                <a:round/>
                <a:headEnd/>
                <a:tailEnd/>
              </a:ln>
              <a:effectLst/>
            </p:spPr>
            <p:txBody>
              <a:bodyPr wrap="none" anchor="ctr"/>
              <a:lstStyle/>
              <a:p>
                <a:endParaRPr lang="en-US"/>
              </a:p>
            </p:txBody>
          </p:sp>
        </p:grpSp>
        <p:grpSp>
          <p:nvGrpSpPr>
            <p:cNvPr id="328233" name="Group 553"/>
            <p:cNvGrpSpPr>
              <a:grpSpLocks/>
            </p:cNvGrpSpPr>
            <p:nvPr/>
          </p:nvGrpSpPr>
          <p:grpSpPr bwMode="auto">
            <a:xfrm>
              <a:off x="0" y="1039"/>
              <a:ext cx="595" cy="2799"/>
              <a:chOff x="0" y="1039"/>
              <a:chExt cx="595" cy="2799"/>
            </a:xfrm>
          </p:grpSpPr>
          <p:sp>
            <p:nvSpPr>
              <p:cNvPr id="328234" name="Text Box 554"/>
              <p:cNvSpPr txBox="1">
                <a:spLocks noChangeArrowheads="1"/>
              </p:cNvSpPr>
              <p:nvPr/>
            </p:nvSpPr>
            <p:spPr bwMode="auto">
              <a:xfrm>
                <a:off x="0" y="3607"/>
                <a:ext cx="465" cy="231"/>
              </a:xfrm>
              <a:prstGeom prst="rect">
                <a:avLst/>
              </a:prstGeom>
              <a:noFill/>
              <a:ln w="28575">
                <a:noFill/>
                <a:miter lim="800000"/>
                <a:headEnd/>
                <a:tailEnd/>
              </a:ln>
              <a:effectLst/>
            </p:spPr>
            <p:txBody>
              <a:bodyPr wrap="none" anchor="ctr">
                <a:spAutoFit/>
              </a:bodyPr>
              <a:lstStyle/>
              <a:p>
                <a:pPr algn="ctr" eaLnBrk="0" hangingPunct="0"/>
                <a:r>
                  <a:rPr lang="en-US" sz="1800" b="1">
                    <a:solidFill>
                      <a:srgbClr val="500093"/>
                    </a:solidFill>
                    <a:latin typeface="Arial" pitchFamily="34" charset="0"/>
                  </a:rPr>
                  <a:t>80º S</a:t>
                </a:r>
              </a:p>
            </p:txBody>
          </p:sp>
          <p:sp>
            <p:nvSpPr>
              <p:cNvPr id="328235" name="Text Box 555"/>
              <p:cNvSpPr txBox="1">
                <a:spLocks noChangeArrowheads="1"/>
              </p:cNvSpPr>
              <p:nvPr/>
            </p:nvSpPr>
            <p:spPr bwMode="auto">
              <a:xfrm>
                <a:off x="0" y="1039"/>
                <a:ext cx="473" cy="231"/>
              </a:xfrm>
              <a:prstGeom prst="rect">
                <a:avLst/>
              </a:prstGeom>
              <a:noFill/>
              <a:ln w="28575">
                <a:noFill/>
                <a:miter lim="800000"/>
                <a:headEnd/>
                <a:tailEnd/>
              </a:ln>
              <a:effectLst/>
            </p:spPr>
            <p:txBody>
              <a:bodyPr wrap="none" anchor="ctr">
                <a:spAutoFit/>
              </a:bodyPr>
              <a:lstStyle/>
              <a:p>
                <a:pPr algn="ctr" eaLnBrk="0" hangingPunct="0"/>
                <a:r>
                  <a:rPr lang="en-US" sz="1800" b="1">
                    <a:solidFill>
                      <a:srgbClr val="500093"/>
                    </a:solidFill>
                    <a:latin typeface="Arial" pitchFamily="34" charset="0"/>
                  </a:rPr>
                  <a:t>84º N</a:t>
                </a:r>
              </a:p>
            </p:txBody>
          </p:sp>
          <p:sp>
            <p:nvSpPr>
              <p:cNvPr id="328236" name="Text Box 556"/>
              <p:cNvSpPr txBox="1">
                <a:spLocks noChangeArrowheads="1"/>
              </p:cNvSpPr>
              <p:nvPr/>
            </p:nvSpPr>
            <p:spPr bwMode="auto">
              <a:xfrm>
                <a:off x="400" y="3445"/>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D</a:t>
                </a:r>
              </a:p>
            </p:txBody>
          </p:sp>
          <p:sp>
            <p:nvSpPr>
              <p:cNvPr id="328237" name="Text Box 557"/>
              <p:cNvSpPr txBox="1">
                <a:spLocks noChangeArrowheads="1"/>
              </p:cNvSpPr>
              <p:nvPr/>
            </p:nvSpPr>
            <p:spPr bwMode="auto">
              <a:xfrm>
                <a:off x="404" y="3581"/>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C</a:t>
                </a:r>
              </a:p>
            </p:txBody>
          </p:sp>
          <p:sp>
            <p:nvSpPr>
              <p:cNvPr id="328238" name="Text Box 558"/>
              <p:cNvSpPr txBox="1">
                <a:spLocks noChangeArrowheads="1"/>
              </p:cNvSpPr>
              <p:nvPr/>
            </p:nvSpPr>
            <p:spPr bwMode="auto">
              <a:xfrm>
                <a:off x="404" y="3315"/>
                <a:ext cx="180"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E</a:t>
                </a:r>
              </a:p>
            </p:txBody>
          </p:sp>
          <p:sp>
            <p:nvSpPr>
              <p:cNvPr id="328239" name="Text Box 559"/>
              <p:cNvSpPr txBox="1">
                <a:spLocks noChangeArrowheads="1"/>
              </p:cNvSpPr>
              <p:nvPr/>
            </p:nvSpPr>
            <p:spPr bwMode="auto">
              <a:xfrm>
                <a:off x="411" y="3191"/>
                <a:ext cx="17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F</a:t>
                </a:r>
              </a:p>
            </p:txBody>
          </p:sp>
          <p:sp>
            <p:nvSpPr>
              <p:cNvPr id="328240" name="Text Box 560"/>
              <p:cNvSpPr txBox="1">
                <a:spLocks noChangeArrowheads="1"/>
              </p:cNvSpPr>
              <p:nvPr/>
            </p:nvSpPr>
            <p:spPr bwMode="auto">
              <a:xfrm>
                <a:off x="410" y="2921"/>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H</a:t>
                </a:r>
              </a:p>
            </p:txBody>
          </p:sp>
          <p:sp>
            <p:nvSpPr>
              <p:cNvPr id="328241" name="Text Box 561"/>
              <p:cNvSpPr txBox="1">
                <a:spLocks noChangeArrowheads="1"/>
              </p:cNvSpPr>
              <p:nvPr/>
            </p:nvSpPr>
            <p:spPr bwMode="auto">
              <a:xfrm>
                <a:off x="402" y="2797"/>
                <a:ext cx="169"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J</a:t>
                </a:r>
              </a:p>
            </p:txBody>
          </p:sp>
          <p:sp>
            <p:nvSpPr>
              <p:cNvPr id="328242" name="Text Box 562"/>
              <p:cNvSpPr txBox="1">
                <a:spLocks noChangeArrowheads="1"/>
              </p:cNvSpPr>
              <p:nvPr/>
            </p:nvSpPr>
            <p:spPr bwMode="auto">
              <a:xfrm>
                <a:off x="402" y="2661"/>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K</a:t>
                </a:r>
              </a:p>
            </p:txBody>
          </p:sp>
          <p:sp>
            <p:nvSpPr>
              <p:cNvPr id="328243" name="Text Box 563"/>
              <p:cNvSpPr txBox="1">
                <a:spLocks noChangeArrowheads="1"/>
              </p:cNvSpPr>
              <p:nvPr/>
            </p:nvSpPr>
            <p:spPr bwMode="auto">
              <a:xfrm>
                <a:off x="407" y="2541"/>
                <a:ext cx="17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L</a:t>
                </a:r>
              </a:p>
            </p:txBody>
          </p:sp>
          <p:sp>
            <p:nvSpPr>
              <p:cNvPr id="328244" name="Text Box 564"/>
              <p:cNvSpPr txBox="1">
                <a:spLocks noChangeArrowheads="1"/>
              </p:cNvSpPr>
              <p:nvPr/>
            </p:nvSpPr>
            <p:spPr bwMode="auto">
              <a:xfrm>
                <a:off x="410" y="2289"/>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N</a:t>
                </a:r>
              </a:p>
            </p:txBody>
          </p:sp>
          <p:sp>
            <p:nvSpPr>
              <p:cNvPr id="328245" name="Text Box 565"/>
              <p:cNvSpPr txBox="1">
                <a:spLocks noChangeArrowheads="1"/>
              </p:cNvSpPr>
              <p:nvPr/>
            </p:nvSpPr>
            <p:spPr bwMode="auto">
              <a:xfrm>
                <a:off x="414" y="2161"/>
                <a:ext cx="180"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P</a:t>
                </a:r>
              </a:p>
            </p:txBody>
          </p:sp>
          <p:sp>
            <p:nvSpPr>
              <p:cNvPr id="328246" name="Text Box 566"/>
              <p:cNvSpPr txBox="1">
                <a:spLocks noChangeArrowheads="1"/>
              </p:cNvSpPr>
              <p:nvPr/>
            </p:nvSpPr>
            <p:spPr bwMode="auto">
              <a:xfrm>
                <a:off x="399" y="2025"/>
                <a:ext cx="191"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Q</a:t>
                </a:r>
              </a:p>
            </p:txBody>
          </p:sp>
          <p:sp>
            <p:nvSpPr>
              <p:cNvPr id="328247" name="Text Box 567"/>
              <p:cNvSpPr txBox="1">
                <a:spLocks noChangeArrowheads="1"/>
              </p:cNvSpPr>
              <p:nvPr/>
            </p:nvSpPr>
            <p:spPr bwMode="auto">
              <a:xfrm>
                <a:off x="402" y="1893"/>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R</a:t>
                </a:r>
              </a:p>
            </p:txBody>
          </p:sp>
          <p:sp>
            <p:nvSpPr>
              <p:cNvPr id="328248" name="Text Box 568"/>
              <p:cNvSpPr txBox="1">
                <a:spLocks noChangeArrowheads="1"/>
              </p:cNvSpPr>
              <p:nvPr/>
            </p:nvSpPr>
            <p:spPr bwMode="auto">
              <a:xfrm>
                <a:off x="404" y="1773"/>
                <a:ext cx="180"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S</a:t>
                </a:r>
              </a:p>
            </p:txBody>
          </p:sp>
          <p:sp>
            <p:nvSpPr>
              <p:cNvPr id="328249" name="Text Box 569"/>
              <p:cNvSpPr txBox="1">
                <a:spLocks noChangeArrowheads="1"/>
              </p:cNvSpPr>
              <p:nvPr/>
            </p:nvSpPr>
            <p:spPr bwMode="auto">
              <a:xfrm>
                <a:off x="411" y="1645"/>
                <a:ext cx="17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T</a:t>
                </a:r>
              </a:p>
            </p:txBody>
          </p:sp>
          <p:sp>
            <p:nvSpPr>
              <p:cNvPr id="328250" name="Text Box 570"/>
              <p:cNvSpPr txBox="1">
                <a:spLocks noChangeArrowheads="1"/>
              </p:cNvSpPr>
              <p:nvPr/>
            </p:nvSpPr>
            <p:spPr bwMode="auto">
              <a:xfrm>
                <a:off x="410" y="1509"/>
                <a:ext cx="185"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U</a:t>
                </a:r>
              </a:p>
            </p:txBody>
          </p:sp>
          <p:sp>
            <p:nvSpPr>
              <p:cNvPr id="328251" name="Text Box 571"/>
              <p:cNvSpPr txBox="1">
                <a:spLocks noChangeArrowheads="1"/>
              </p:cNvSpPr>
              <p:nvPr/>
            </p:nvSpPr>
            <p:spPr bwMode="auto">
              <a:xfrm>
                <a:off x="412" y="1389"/>
                <a:ext cx="180" cy="173"/>
              </a:xfrm>
              <a:prstGeom prst="rect">
                <a:avLst/>
              </a:prstGeom>
              <a:noFill/>
              <a:ln w="19050">
                <a:noFill/>
                <a:miter lim="800000"/>
                <a:headEnd/>
                <a:tailEnd/>
              </a:ln>
              <a:effectLst/>
            </p:spPr>
            <p:txBody>
              <a:bodyPr wrap="none" anchor="ctr">
                <a:spAutoFit/>
              </a:bodyPr>
              <a:lstStyle/>
              <a:p>
                <a:pPr algn="ctr" eaLnBrk="0" hangingPunct="0"/>
                <a:r>
                  <a:rPr lang="en-US" sz="1200" b="1">
                    <a:solidFill>
                      <a:srgbClr val="500093"/>
                    </a:solidFill>
                    <a:latin typeface="Arial" pitchFamily="34" charset="0"/>
                  </a:rPr>
                  <a:t>V</a:t>
                </a:r>
              </a:p>
            </p:txBody>
          </p:sp>
          <p:sp>
            <p:nvSpPr>
              <p:cNvPr id="328252" name="Rectangle 572"/>
              <p:cNvSpPr>
                <a:spLocks noChangeArrowheads="1"/>
              </p:cNvSpPr>
              <p:nvPr/>
            </p:nvSpPr>
            <p:spPr bwMode="auto">
              <a:xfrm rot="-5400000">
                <a:off x="-335" y="2236"/>
                <a:ext cx="1156" cy="231"/>
              </a:xfrm>
              <a:prstGeom prst="rect">
                <a:avLst/>
              </a:prstGeom>
              <a:noFill/>
              <a:ln w="28575">
                <a:noFill/>
                <a:miter lim="800000"/>
                <a:headEnd/>
                <a:tailEnd/>
              </a:ln>
              <a:effectLst/>
            </p:spPr>
            <p:txBody>
              <a:bodyPr wrap="none" anchor="ctr">
                <a:spAutoFit/>
              </a:bodyPr>
              <a:lstStyle/>
              <a:p>
                <a:pPr algn="ctr" eaLnBrk="0" hangingPunct="0"/>
                <a:r>
                  <a:rPr lang="en-US" sz="1800" b="1">
                    <a:solidFill>
                      <a:srgbClr val="500093"/>
                    </a:solidFill>
                    <a:latin typeface="Arial" pitchFamily="34" charset="0"/>
                  </a:rPr>
                  <a:t>Latitude Bands</a:t>
                </a:r>
              </a:p>
            </p:txBody>
          </p:sp>
        </p:grpSp>
      </p:grpSp>
      <p:grpSp>
        <p:nvGrpSpPr>
          <p:cNvPr id="328253" name="Group 573"/>
          <p:cNvGrpSpPr>
            <a:grpSpLocks/>
          </p:cNvGrpSpPr>
          <p:nvPr/>
        </p:nvGrpSpPr>
        <p:grpSpPr bwMode="auto">
          <a:xfrm>
            <a:off x="2819400" y="3200400"/>
            <a:ext cx="1101725" cy="688975"/>
            <a:chOff x="2382" y="1800"/>
            <a:chExt cx="694" cy="434"/>
          </a:xfrm>
        </p:grpSpPr>
        <p:sp>
          <p:nvSpPr>
            <p:cNvPr id="328254" name="Rectangle 574"/>
            <p:cNvSpPr>
              <a:spLocks noChangeArrowheads="1"/>
            </p:cNvSpPr>
            <p:nvPr/>
          </p:nvSpPr>
          <p:spPr bwMode="auto">
            <a:xfrm>
              <a:off x="2648" y="1966"/>
              <a:ext cx="428" cy="268"/>
            </a:xfrm>
            <a:prstGeom prst="rect">
              <a:avLst/>
            </a:prstGeom>
            <a:solidFill>
              <a:srgbClr val="FFFF66"/>
            </a:solidFill>
            <a:ln w="28575">
              <a:solidFill>
                <a:schemeClr val="bg2"/>
              </a:solidFill>
              <a:miter lim="800000"/>
              <a:headEnd/>
              <a:tailEnd/>
            </a:ln>
            <a:effectLst/>
          </p:spPr>
          <p:txBody>
            <a:bodyPr wrap="none" anchor="ctr">
              <a:spAutoFit/>
            </a:bodyPr>
            <a:lstStyle/>
            <a:p>
              <a:pPr algn="ctr" eaLnBrk="0" hangingPunct="0"/>
              <a:r>
                <a:rPr lang="en-US" sz="2000" b="1">
                  <a:solidFill>
                    <a:srgbClr val="8E0A20"/>
                  </a:solidFill>
                  <a:latin typeface="Arial" pitchFamily="34" charset="0"/>
                </a:rPr>
                <a:t>17R</a:t>
              </a:r>
            </a:p>
          </p:txBody>
        </p:sp>
        <p:sp>
          <p:nvSpPr>
            <p:cNvPr id="328255" name="Line 575"/>
            <p:cNvSpPr>
              <a:spLocks noChangeShapeType="1"/>
            </p:cNvSpPr>
            <p:nvPr/>
          </p:nvSpPr>
          <p:spPr bwMode="auto">
            <a:xfrm flipH="1" flipV="1">
              <a:off x="2382" y="1800"/>
              <a:ext cx="282" cy="282"/>
            </a:xfrm>
            <a:prstGeom prst="line">
              <a:avLst/>
            </a:prstGeom>
            <a:noFill/>
            <a:ln w="28575">
              <a:solidFill>
                <a:srgbClr val="8E0A20"/>
              </a:solidFill>
              <a:round/>
              <a:headEnd/>
              <a:tailEnd type="triangle" w="med" len="med"/>
            </a:ln>
            <a:effectLst/>
          </p:spPr>
          <p:txBody>
            <a:bodyPr wrap="none" anchor="ctr"/>
            <a:lstStyle/>
            <a:p>
              <a:endParaRPr lang="en-US"/>
            </a:p>
          </p:txBody>
        </p:sp>
      </p:grpSp>
      <p:sp>
        <p:nvSpPr>
          <p:cNvPr id="328256" name="Line 576"/>
          <p:cNvSpPr>
            <a:spLocks noChangeShapeType="1"/>
          </p:cNvSpPr>
          <p:nvPr/>
        </p:nvSpPr>
        <p:spPr bwMode="auto">
          <a:xfrm>
            <a:off x="1130300" y="1574800"/>
            <a:ext cx="7607300" cy="0"/>
          </a:xfrm>
          <a:prstGeom prst="line">
            <a:avLst/>
          </a:prstGeom>
          <a:noFill/>
          <a:ln w="28575">
            <a:solidFill>
              <a:srgbClr val="000099"/>
            </a:solidFill>
            <a:round/>
            <a:headEnd/>
            <a:tailEnd type="triangle" w="med" len="med"/>
          </a:ln>
          <a:effectLst/>
        </p:spPr>
        <p:txBody>
          <a:bodyPr wrap="none" anchor="ctr"/>
          <a:lstStyle/>
          <a:p>
            <a:endParaRPr lang="en-US"/>
          </a:p>
        </p:txBody>
      </p:sp>
      <p:grpSp>
        <p:nvGrpSpPr>
          <p:cNvPr id="328257" name="Group 577"/>
          <p:cNvGrpSpPr>
            <a:grpSpLocks/>
          </p:cNvGrpSpPr>
          <p:nvPr/>
        </p:nvGrpSpPr>
        <p:grpSpPr bwMode="auto">
          <a:xfrm>
            <a:off x="647700" y="3048000"/>
            <a:ext cx="8323263" cy="274638"/>
            <a:chOff x="408" y="1644"/>
            <a:chExt cx="5243" cy="173"/>
          </a:xfrm>
        </p:grpSpPr>
        <p:sp>
          <p:nvSpPr>
            <p:cNvPr id="328258" name="Rectangle 578"/>
            <p:cNvSpPr>
              <a:spLocks noChangeArrowheads="1"/>
            </p:cNvSpPr>
            <p:nvPr/>
          </p:nvSpPr>
          <p:spPr bwMode="auto">
            <a:xfrm>
              <a:off x="450" y="1674"/>
              <a:ext cx="5201" cy="107"/>
            </a:xfrm>
            <a:prstGeom prst="rect">
              <a:avLst/>
            </a:prstGeom>
            <a:solidFill>
              <a:srgbClr val="FF0000">
                <a:alpha val="50000"/>
              </a:srgbClr>
            </a:solidFill>
            <a:ln w="12700">
              <a:solidFill>
                <a:schemeClr val="hlink">
                  <a:alpha val="50000"/>
                </a:schemeClr>
              </a:solidFill>
              <a:miter lim="800000"/>
              <a:headEnd/>
              <a:tailEnd/>
            </a:ln>
            <a:effectLst/>
          </p:spPr>
          <p:txBody>
            <a:bodyPr wrap="none" anchor="ctr"/>
            <a:lstStyle/>
            <a:p>
              <a:endParaRPr lang="en-US"/>
            </a:p>
          </p:txBody>
        </p:sp>
        <p:sp>
          <p:nvSpPr>
            <p:cNvPr id="328259" name="Text Box 579"/>
            <p:cNvSpPr txBox="1">
              <a:spLocks noChangeArrowheads="1"/>
            </p:cNvSpPr>
            <p:nvPr/>
          </p:nvSpPr>
          <p:spPr bwMode="auto">
            <a:xfrm>
              <a:off x="408" y="1644"/>
              <a:ext cx="168" cy="173"/>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en-US" sz="1200" b="1">
                  <a:solidFill>
                    <a:srgbClr val="FFFF66"/>
                  </a:solidFill>
                  <a:latin typeface="Arial" pitchFamily="34" charset="0"/>
                </a:rPr>
                <a:t>R</a:t>
              </a:r>
              <a:endParaRPr lang="en-US" sz="1200">
                <a:latin typeface="Arial" pitchFamily="34" charset="0"/>
              </a:endParaRPr>
            </a:p>
          </p:txBody>
        </p:sp>
      </p:grpSp>
      <p:sp>
        <p:nvSpPr>
          <p:cNvPr id="328260" name="Text Box 580"/>
          <p:cNvSpPr txBox="1">
            <a:spLocks noChangeArrowheads="1"/>
          </p:cNvSpPr>
          <p:nvPr/>
        </p:nvSpPr>
        <p:spPr bwMode="auto">
          <a:xfrm>
            <a:off x="1192213" y="1236663"/>
            <a:ext cx="857250" cy="366712"/>
          </a:xfrm>
          <a:prstGeom prst="rect">
            <a:avLst/>
          </a:prstGeom>
          <a:noFill/>
          <a:ln w="28575">
            <a:noFill/>
            <a:miter lim="800000"/>
            <a:headEnd/>
            <a:tailEnd/>
          </a:ln>
          <a:effectLst/>
        </p:spPr>
        <p:txBody>
          <a:bodyPr wrap="none" anchor="ctr">
            <a:spAutoFit/>
          </a:bodyPr>
          <a:lstStyle/>
          <a:p>
            <a:pPr eaLnBrk="0" hangingPunct="0"/>
            <a:r>
              <a:rPr lang="en-US" sz="1800" b="1">
                <a:solidFill>
                  <a:srgbClr val="000099"/>
                </a:solidFill>
                <a:latin typeface="Arial" pitchFamily="34" charset="0"/>
              </a:rPr>
              <a:t>Zones</a:t>
            </a:r>
          </a:p>
        </p:txBody>
      </p:sp>
      <p:sp>
        <p:nvSpPr>
          <p:cNvPr id="328261" name="Rectangle 581"/>
          <p:cNvSpPr>
            <a:spLocks noChangeArrowheads="1"/>
          </p:cNvSpPr>
          <p:nvPr/>
        </p:nvSpPr>
        <p:spPr bwMode="auto">
          <a:xfrm>
            <a:off x="2743200" y="3124200"/>
            <a:ext cx="95250" cy="142875"/>
          </a:xfrm>
          <a:prstGeom prst="rect">
            <a:avLst/>
          </a:prstGeom>
          <a:solidFill>
            <a:srgbClr val="FFFF66"/>
          </a:solidFill>
          <a:ln w="28575">
            <a:solidFill>
              <a:srgbClr val="FFFF66"/>
            </a:solidFill>
            <a:miter lim="800000"/>
            <a:headEnd/>
            <a:tailEnd/>
          </a:ln>
          <a:effectLst/>
        </p:spPr>
        <p:txBody>
          <a:bodyPr wrap="none" anchor="ctr"/>
          <a:lstStyle/>
          <a:p>
            <a:endParaRPr lang="en-US"/>
          </a:p>
        </p:txBody>
      </p:sp>
      <p:sp>
        <p:nvSpPr>
          <p:cNvPr id="328262" name="Text Box 582"/>
          <p:cNvSpPr txBox="1">
            <a:spLocks noChangeArrowheads="1"/>
          </p:cNvSpPr>
          <p:nvPr/>
        </p:nvSpPr>
        <p:spPr bwMode="auto">
          <a:xfrm>
            <a:off x="1171575" y="3810000"/>
            <a:ext cx="857250" cy="304800"/>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en-US" sz="1400">
                <a:solidFill>
                  <a:srgbClr val="FF0000"/>
                </a:solidFill>
                <a:latin typeface="Arial" pitchFamily="34" charset="0"/>
              </a:rPr>
              <a:t>Equator</a:t>
            </a:r>
          </a:p>
        </p:txBody>
      </p:sp>
      <p:sp>
        <p:nvSpPr>
          <p:cNvPr id="328263" name="Text Box 583"/>
          <p:cNvSpPr txBox="1">
            <a:spLocks noChangeArrowheads="1"/>
          </p:cNvSpPr>
          <p:nvPr/>
        </p:nvSpPr>
        <p:spPr bwMode="auto">
          <a:xfrm>
            <a:off x="1676400" y="6324600"/>
            <a:ext cx="5562600" cy="336550"/>
          </a:xfrm>
          <a:prstGeom prst="rect">
            <a:avLst/>
          </a:prstGeom>
          <a:noFill/>
          <a:ln w="9525">
            <a:noFill/>
            <a:miter lim="800000"/>
            <a:headEnd/>
            <a:tailEnd/>
          </a:ln>
          <a:effectLst/>
        </p:spPr>
        <p:txBody>
          <a:bodyPr>
            <a:spAutoFit/>
          </a:bodyPr>
          <a:lstStyle/>
          <a:p>
            <a:r>
              <a:rPr lang="en-US" sz="1600">
                <a:latin typeface="Tahoma" pitchFamily="34" charset="0"/>
              </a:rPr>
              <a:t>http://www.dmap.co.uk/utmworld.htm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28256"/>
                                        </p:tgtEl>
                                        <p:attrNameLst>
                                          <p:attrName>style.visibility</p:attrName>
                                        </p:attrNameLst>
                                      </p:cBhvr>
                                      <p:to>
                                        <p:strVal val="visible"/>
                                      </p:to>
                                    </p:set>
                                  </p:childTnLst>
                                  <p:subTnLst>
                                    <p:set>
                                      <p:cBhvr override="childStyle">
                                        <p:cTn dur="1" fill="hold" display="0" masterRel="nextClick" afterEffect="1"/>
                                        <p:tgtEl>
                                          <p:spTgt spid="32825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28202"/>
                                        </p:tgtEl>
                                        <p:attrNameLst>
                                          <p:attrName>style.visibility</p:attrName>
                                        </p:attrNameLst>
                                      </p:cBhvr>
                                      <p:to>
                                        <p:strVal val="visible"/>
                                      </p:to>
                                    </p:set>
                                    <p:animEffect transition="in" filter="wipe(down)">
                                      <p:cBhvr>
                                        <p:cTn id="11" dur="500"/>
                                        <p:tgtEl>
                                          <p:spTgt spid="32820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8257"/>
                                        </p:tgtEl>
                                        <p:attrNameLst>
                                          <p:attrName>style.visibility</p:attrName>
                                        </p:attrNameLst>
                                      </p:cBhvr>
                                      <p:to>
                                        <p:strVal val="visible"/>
                                      </p:to>
                                    </p:set>
                                    <p:animEffect transition="in" filter="wipe(left)">
                                      <p:cBhvr>
                                        <p:cTn id="16" dur="500"/>
                                        <p:tgtEl>
                                          <p:spTgt spid="328257"/>
                                        </p:tgtEl>
                                      </p:cBhvr>
                                    </p:animEffect>
                                  </p:childTnLst>
                                </p:cTn>
                              </p:par>
                            </p:childTnLst>
                          </p:cTn>
                        </p:par>
                        <p:par>
                          <p:cTn id="17" fill="hold">
                            <p:stCondLst>
                              <p:cond delay="500"/>
                            </p:stCondLst>
                            <p:childTnLst>
                              <p:par>
                                <p:cTn id="18" presetID="2" presetClass="entr" presetSubtype="6" fill="hold" nodeType="afterEffect">
                                  <p:stCondLst>
                                    <p:cond delay="1000"/>
                                  </p:stCondLst>
                                  <p:childTnLst>
                                    <p:set>
                                      <p:cBhvr>
                                        <p:cTn id="19" dur="1" fill="hold">
                                          <p:stCondLst>
                                            <p:cond delay="0"/>
                                          </p:stCondLst>
                                        </p:cTn>
                                        <p:tgtEl>
                                          <p:spTgt spid="328253"/>
                                        </p:tgtEl>
                                        <p:attrNameLst>
                                          <p:attrName>style.visibility</p:attrName>
                                        </p:attrNameLst>
                                      </p:cBhvr>
                                      <p:to>
                                        <p:strVal val="visible"/>
                                      </p:to>
                                    </p:set>
                                    <p:anim calcmode="lin" valueType="num">
                                      <p:cBhvr additive="base">
                                        <p:cTn id="20" dur="500" fill="hold"/>
                                        <p:tgtEl>
                                          <p:spTgt spid="328253"/>
                                        </p:tgtEl>
                                        <p:attrNameLst>
                                          <p:attrName>ppt_x</p:attrName>
                                        </p:attrNameLst>
                                      </p:cBhvr>
                                      <p:tavLst>
                                        <p:tav tm="0">
                                          <p:val>
                                            <p:strVal val="1+#ppt_w/2"/>
                                          </p:val>
                                        </p:tav>
                                        <p:tav tm="100000">
                                          <p:val>
                                            <p:strVal val="#ppt_x"/>
                                          </p:val>
                                        </p:tav>
                                      </p:tavLst>
                                    </p:anim>
                                    <p:anim calcmode="lin" valueType="num">
                                      <p:cBhvr additive="base">
                                        <p:cTn id="21" dur="500" fill="hold"/>
                                        <p:tgtEl>
                                          <p:spTgt spid="32825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3282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28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256" grpId="0" animBg="1"/>
      <p:bldP spid="328261" grpId="0" animBg="1"/>
      <p:bldP spid="328263"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idx="4294967295"/>
          </p:nvPr>
        </p:nvSpPr>
        <p:spPr>
          <a:xfrm>
            <a:off x="1219200" y="152400"/>
            <a:ext cx="7543800" cy="582613"/>
          </a:xfrm>
          <a:effectLst>
            <a:outerShdw dist="35921" dir="2700000" algn="ctr" rotWithShape="0">
              <a:srgbClr val="AC7F0E">
                <a:alpha val="50000"/>
              </a:srgbClr>
            </a:outerShdw>
          </a:effectLst>
        </p:spPr>
        <p:txBody>
          <a:bodyPr/>
          <a:lstStyle/>
          <a:p>
            <a:r>
              <a:rPr lang="en-US">
                <a:solidFill>
                  <a:srgbClr val="8E0A20"/>
                </a:solidFill>
              </a:rPr>
              <a:t>UTM Zones in the Contiguous U.S.</a:t>
            </a:r>
            <a:endParaRPr lang="en-US"/>
          </a:p>
        </p:txBody>
      </p:sp>
      <p:grpSp>
        <p:nvGrpSpPr>
          <p:cNvPr id="318467" name="Group 3"/>
          <p:cNvGrpSpPr>
            <a:grpSpLocks/>
          </p:cNvGrpSpPr>
          <p:nvPr/>
        </p:nvGrpSpPr>
        <p:grpSpPr bwMode="auto">
          <a:xfrm>
            <a:off x="0" y="922338"/>
            <a:ext cx="8859838" cy="5676900"/>
            <a:chOff x="0" y="581"/>
            <a:chExt cx="5581" cy="3576"/>
          </a:xfrm>
        </p:grpSpPr>
        <p:sp>
          <p:nvSpPr>
            <p:cNvPr id="318468" name="Rectangle 4"/>
            <p:cNvSpPr>
              <a:spLocks noChangeArrowheads="1"/>
            </p:cNvSpPr>
            <p:nvPr/>
          </p:nvSpPr>
          <p:spPr bwMode="auto">
            <a:xfrm>
              <a:off x="719" y="836"/>
              <a:ext cx="467"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126</a:t>
              </a:r>
              <a:r>
                <a:rPr lang="en-US" sz="2000" b="1" baseline="30000">
                  <a:solidFill>
                    <a:srgbClr val="00279F"/>
                  </a:solidFill>
                  <a:latin typeface="Arial" pitchFamily="34" charset="0"/>
                </a:rPr>
                <a:t>0</a:t>
              </a:r>
              <a:endParaRPr lang="en-US" sz="1800" b="1" baseline="30000">
                <a:solidFill>
                  <a:srgbClr val="00279F"/>
                </a:solidFill>
                <a:latin typeface="Arial" pitchFamily="34" charset="0"/>
              </a:endParaRPr>
            </a:p>
          </p:txBody>
        </p:sp>
        <p:sp>
          <p:nvSpPr>
            <p:cNvPr id="318469" name="Rectangle 5"/>
            <p:cNvSpPr>
              <a:spLocks noChangeArrowheads="1"/>
            </p:cNvSpPr>
            <p:nvPr/>
          </p:nvSpPr>
          <p:spPr bwMode="auto">
            <a:xfrm>
              <a:off x="1166" y="836"/>
              <a:ext cx="494"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120</a:t>
              </a:r>
              <a:r>
                <a:rPr lang="en-US" sz="2000" b="1" baseline="30000">
                  <a:solidFill>
                    <a:srgbClr val="00279F"/>
                  </a:solidFill>
                  <a:latin typeface="Arial" pitchFamily="34" charset="0"/>
                </a:rPr>
                <a:t>0</a:t>
              </a:r>
            </a:p>
          </p:txBody>
        </p:sp>
        <p:sp>
          <p:nvSpPr>
            <p:cNvPr id="318470" name="Rectangle 6"/>
            <p:cNvSpPr>
              <a:spLocks noChangeArrowheads="1"/>
            </p:cNvSpPr>
            <p:nvPr/>
          </p:nvSpPr>
          <p:spPr bwMode="auto">
            <a:xfrm>
              <a:off x="1602" y="837"/>
              <a:ext cx="476"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114</a:t>
              </a:r>
              <a:r>
                <a:rPr lang="en-US" sz="2000" b="1" baseline="30000">
                  <a:solidFill>
                    <a:srgbClr val="00279F"/>
                  </a:solidFill>
                  <a:latin typeface="Arial" pitchFamily="34" charset="0"/>
                </a:rPr>
                <a:t>0</a:t>
              </a:r>
            </a:p>
          </p:txBody>
        </p:sp>
        <p:sp>
          <p:nvSpPr>
            <p:cNvPr id="318471" name="Rectangle 7"/>
            <p:cNvSpPr>
              <a:spLocks noChangeArrowheads="1"/>
            </p:cNvSpPr>
            <p:nvPr/>
          </p:nvSpPr>
          <p:spPr bwMode="auto">
            <a:xfrm>
              <a:off x="1964" y="836"/>
              <a:ext cx="457"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108</a:t>
              </a:r>
              <a:r>
                <a:rPr lang="en-US" sz="2000" b="1" baseline="30000">
                  <a:solidFill>
                    <a:srgbClr val="00279F"/>
                  </a:solidFill>
                  <a:latin typeface="Arial" pitchFamily="34" charset="0"/>
                </a:rPr>
                <a:t>0</a:t>
              </a:r>
            </a:p>
          </p:txBody>
        </p:sp>
        <p:sp>
          <p:nvSpPr>
            <p:cNvPr id="318472" name="Rectangle 8"/>
            <p:cNvSpPr>
              <a:spLocks noChangeArrowheads="1"/>
            </p:cNvSpPr>
            <p:nvPr/>
          </p:nvSpPr>
          <p:spPr bwMode="auto">
            <a:xfrm>
              <a:off x="2356" y="836"/>
              <a:ext cx="456"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309F"/>
                  </a:solidFill>
                  <a:latin typeface="Arial" pitchFamily="34" charset="0"/>
                </a:rPr>
                <a:t>102</a:t>
              </a:r>
              <a:r>
                <a:rPr lang="en-US" sz="2000" b="1" baseline="30000">
                  <a:solidFill>
                    <a:srgbClr val="00309F"/>
                  </a:solidFill>
                  <a:latin typeface="Arial" pitchFamily="34" charset="0"/>
                </a:rPr>
                <a:t>0</a:t>
              </a:r>
              <a:endParaRPr lang="en-US" sz="2000" b="1" baseline="30000">
                <a:solidFill>
                  <a:srgbClr val="010000"/>
                </a:solidFill>
                <a:latin typeface="Arial" pitchFamily="34" charset="0"/>
              </a:endParaRPr>
            </a:p>
          </p:txBody>
        </p:sp>
        <p:sp>
          <p:nvSpPr>
            <p:cNvPr id="318473" name="Rectangle 9"/>
            <p:cNvSpPr>
              <a:spLocks noChangeArrowheads="1"/>
            </p:cNvSpPr>
            <p:nvPr/>
          </p:nvSpPr>
          <p:spPr bwMode="auto">
            <a:xfrm>
              <a:off x="2783" y="845"/>
              <a:ext cx="430"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96</a:t>
              </a:r>
              <a:r>
                <a:rPr lang="en-US" sz="2000" b="1" baseline="30000">
                  <a:solidFill>
                    <a:srgbClr val="00279F"/>
                  </a:solidFill>
                  <a:latin typeface="Arial" pitchFamily="34" charset="0"/>
                </a:rPr>
                <a:t>0</a:t>
              </a:r>
            </a:p>
          </p:txBody>
        </p:sp>
        <p:sp>
          <p:nvSpPr>
            <p:cNvPr id="318474" name="Rectangle 10"/>
            <p:cNvSpPr>
              <a:spLocks noChangeArrowheads="1"/>
            </p:cNvSpPr>
            <p:nvPr/>
          </p:nvSpPr>
          <p:spPr bwMode="auto">
            <a:xfrm>
              <a:off x="3135" y="846"/>
              <a:ext cx="379"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90</a:t>
              </a:r>
              <a:r>
                <a:rPr lang="en-US" sz="2000" b="1" baseline="30000">
                  <a:solidFill>
                    <a:srgbClr val="00279F"/>
                  </a:solidFill>
                  <a:latin typeface="Arial" pitchFamily="34" charset="0"/>
                </a:rPr>
                <a:t>0</a:t>
              </a:r>
            </a:p>
          </p:txBody>
        </p:sp>
        <p:sp>
          <p:nvSpPr>
            <p:cNvPr id="318475" name="Rectangle 11"/>
            <p:cNvSpPr>
              <a:spLocks noChangeArrowheads="1"/>
            </p:cNvSpPr>
            <p:nvPr/>
          </p:nvSpPr>
          <p:spPr bwMode="auto">
            <a:xfrm>
              <a:off x="3531" y="836"/>
              <a:ext cx="382"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84</a:t>
              </a:r>
              <a:r>
                <a:rPr lang="en-US" sz="2000" b="1" baseline="30000">
                  <a:solidFill>
                    <a:srgbClr val="00279F"/>
                  </a:solidFill>
                  <a:latin typeface="Arial" pitchFamily="34" charset="0"/>
                </a:rPr>
                <a:t>0</a:t>
              </a:r>
            </a:p>
          </p:txBody>
        </p:sp>
        <p:sp>
          <p:nvSpPr>
            <p:cNvPr id="318476" name="Rectangle 12"/>
            <p:cNvSpPr>
              <a:spLocks noChangeArrowheads="1"/>
            </p:cNvSpPr>
            <p:nvPr/>
          </p:nvSpPr>
          <p:spPr bwMode="auto">
            <a:xfrm>
              <a:off x="3921" y="836"/>
              <a:ext cx="382"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78</a:t>
              </a:r>
              <a:r>
                <a:rPr lang="en-US" sz="2000" b="1" baseline="30000">
                  <a:solidFill>
                    <a:srgbClr val="00279F"/>
                  </a:solidFill>
                  <a:latin typeface="Arial" pitchFamily="34" charset="0"/>
                </a:rPr>
                <a:t>0</a:t>
              </a:r>
            </a:p>
          </p:txBody>
        </p:sp>
        <p:sp>
          <p:nvSpPr>
            <p:cNvPr id="318477" name="Rectangle 13"/>
            <p:cNvSpPr>
              <a:spLocks noChangeArrowheads="1"/>
            </p:cNvSpPr>
            <p:nvPr/>
          </p:nvSpPr>
          <p:spPr bwMode="auto">
            <a:xfrm>
              <a:off x="4431" y="847"/>
              <a:ext cx="382"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72</a:t>
              </a:r>
              <a:r>
                <a:rPr lang="en-US" sz="2000" b="1" baseline="30000">
                  <a:solidFill>
                    <a:srgbClr val="00279F"/>
                  </a:solidFill>
                  <a:latin typeface="Arial" pitchFamily="34" charset="0"/>
                </a:rPr>
                <a:t>0</a:t>
              </a:r>
            </a:p>
          </p:txBody>
        </p:sp>
        <p:sp>
          <p:nvSpPr>
            <p:cNvPr id="318478" name="Rectangle 14"/>
            <p:cNvSpPr>
              <a:spLocks noChangeArrowheads="1"/>
            </p:cNvSpPr>
            <p:nvPr/>
          </p:nvSpPr>
          <p:spPr bwMode="auto">
            <a:xfrm>
              <a:off x="4824" y="846"/>
              <a:ext cx="382" cy="248"/>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000" b="1">
                  <a:solidFill>
                    <a:srgbClr val="00279F"/>
                  </a:solidFill>
                  <a:latin typeface="Arial" pitchFamily="34" charset="0"/>
                </a:rPr>
                <a:t>66</a:t>
              </a:r>
              <a:r>
                <a:rPr lang="en-US" sz="2000" b="1" baseline="30000">
                  <a:solidFill>
                    <a:srgbClr val="00279F"/>
                  </a:solidFill>
                  <a:latin typeface="Arial" pitchFamily="34" charset="0"/>
                </a:rPr>
                <a:t>0</a:t>
              </a:r>
            </a:p>
          </p:txBody>
        </p:sp>
        <p:grpSp>
          <p:nvGrpSpPr>
            <p:cNvPr id="318479" name="Group 15"/>
            <p:cNvGrpSpPr>
              <a:grpSpLocks/>
            </p:cNvGrpSpPr>
            <p:nvPr/>
          </p:nvGrpSpPr>
          <p:grpSpPr bwMode="auto">
            <a:xfrm>
              <a:off x="173" y="1033"/>
              <a:ext cx="5408" cy="3124"/>
              <a:chOff x="173" y="977"/>
              <a:chExt cx="5408" cy="3124"/>
            </a:xfrm>
          </p:grpSpPr>
          <p:grpSp>
            <p:nvGrpSpPr>
              <p:cNvPr id="318480" name="Group 16"/>
              <p:cNvGrpSpPr>
                <a:grpSpLocks/>
              </p:cNvGrpSpPr>
              <p:nvPr/>
            </p:nvGrpSpPr>
            <p:grpSpPr bwMode="auto">
              <a:xfrm>
                <a:off x="631" y="1360"/>
                <a:ext cx="4571" cy="2682"/>
                <a:chOff x="1300" y="1108"/>
                <a:chExt cx="3787" cy="2308"/>
              </a:xfrm>
            </p:grpSpPr>
            <p:sp>
              <p:nvSpPr>
                <p:cNvPr id="318481" name="Freeform 17"/>
                <p:cNvSpPr>
                  <a:spLocks/>
                </p:cNvSpPr>
                <p:nvPr/>
              </p:nvSpPr>
              <p:spPr bwMode="auto">
                <a:xfrm>
                  <a:off x="4851" y="1693"/>
                  <a:ext cx="56" cy="72"/>
                </a:xfrm>
                <a:custGeom>
                  <a:avLst/>
                  <a:gdLst/>
                  <a:ahLst/>
                  <a:cxnLst>
                    <a:cxn ang="0">
                      <a:pos x="46" y="26"/>
                    </a:cxn>
                    <a:cxn ang="0">
                      <a:pos x="52" y="28"/>
                    </a:cxn>
                    <a:cxn ang="0">
                      <a:pos x="54" y="33"/>
                    </a:cxn>
                    <a:cxn ang="0">
                      <a:pos x="56" y="41"/>
                    </a:cxn>
                    <a:cxn ang="0">
                      <a:pos x="53" y="47"/>
                    </a:cxn>
                    <a:cxn ang="0">
                      <a:pos x="51" y="43"/>
                    </a:cxn>
                    <a:cxn ang="0">
                      <a:pos x="48" y="43"/>
                    </a:cxn>
                    <a:cxn ang="0">
                      <a:pos x="45" y="49"/>
                    </a:cxn>
                    <a:cxn ang="0">
                      <a:pos x="38" y="49"/>
                    </a:cxn>
                    <a:cxn ang="0">
                      <a:pos x="35" y="60"/>
                    </a:cxn>
                    <a:cxn ang="0">
                      <a:pos x="26" y="63"/>
                    </a:cxn>
                    <a:cxn ang="0">
                      <a:pos x="11" y="72"/>
                    </a:cxn>
                    <a:cxn ang="0">
                      <a:pos x="10" y="70"/>
                    </a:cxn>
                    <a:cxn ang="0">
                      <a:pos x="11" y="71"/>
                    </a:cxn>
                    <a:cxn ang="0">
                      <a:pos x="14" y="61"/>
                    </a:cxn>
                    <a:cxn ang="0">
                      <a:pos x="11" y="44"/>
                    </a:cxn>
                    <a:cxn ang="0">
                      <a:pos x="10" y="42"/>
                    </a:cxn>
                    <a:cxn ang="0">
                      <a:pos x="10" y="41"/>
                    </a:cxn>
                    <a:cxn ang="0">
                      <a:pos x="9" y="39"/>
                    </a:cxn>
                    <a:cxn ang="0">
                      <a:pos x="9" y="38"/>
                    </a:cxn>
                    <a:cxn ang="0">
                      <a:pos x="8" y="33"/>
                    </a:cxn>
                    <a:cxn ang="0">
                      <a:pos x="6" y="31"/>
                    </a:cxn>
                    <a:cxn ang="0">
                      <a:pos x="2" y="15"/>
                    </a:cxn>
                    <a:cxn ang="0">
                      <a:pos x="0" y="8"/>
                    </a:cxn>
                    <a:cxn ang="0">
                      <a:pos x="3" y="7"/>
                    </a:cxn>
                    <a:cxn ang="0">
                      <a:pos x="18" y="2"/>
                    </a:cxn>
                    <a:cxn ang="0">
                      <a:pos x="20" y="2"/>
                    </a:cxn>
                    <a:cxn ang="0">
                      <a:pos x="23" y="1"/>
                    </a:cxn>
                    <a:cxn ang="0">
                      <a:pos x="27" y="0"/>
                    </a:cxn>
                    <a:cxn ang="0">
                      <a:pos x="27" y="2"/>
                    </a:cxn>
                    <a:cxn ang="0">
                      <a:pos x="30" y="11"/>
                    </a:cxn>
                    <a:cxn ang="0">
                      <a:pos x="33" y="10"/>
                    </a:cxn>
                    <a:cxn ang="0">
                      <a:pos x="37" y="20"/>
                    </a:cxn>
                    <a:cxn ang="0">
                      <a:pos x="42" y="21"/>
                    </a:cxn>
                    <a:cxn ang="0">
                      <a:pos x="43" y="22"/>
                    </a:cxn>
                    <a:cxn ang="0">
                      <a:pos x="46" y="26"/>
                    </a:cxn>
                  </a:cxnLst>
                  <a:rect l="0" t="0" r="r" b="b"/>
                  <a:pathLst>
                    <a:path w="56" h="72">
                      <a:moveTo>
                        <a:pt x="46" y="26"/>
                      </a:moveTo>
                      <a:lnTo>
                        <a:pt x="52" y="28"/>
                      </a:lnTo>
                      <a:lnTo>
                        <a:pt x="54" y="33"/>
                      </a:lnTo>
                      <a:lnTo>
                        <a:pt x="56" y="41"/>
                      </a:lnTo>
                      <a:lnTo>
                        <a:pt x="53" y="47"/>
                      </a:lnTo>
                      <a:lnTo>
                        <a:pt x="51" y="43"/>
                      </a:lnTo>
                      <a:lnTo>
                        <a:pt x="48" y="43"/>
                      </a:lnTo>
                      <a:lnTo>
                        <a:pt x="45" y="49"/>
                      </a:lnTo>
                      <a:lnTo>
                        <a:pt x="38" y="49"/>
                      </a:lnTo>
                      <a:lnTo>
                        <a:pt x="35" y="60"/>
                      </a:lnTo>
                      <a:lnTo>
                        <a:pt x="26" y="63"/>
                      </a:lnTo>
                      <a:lnTo>
                        <a:pt x="11" y="72"/>
                      </a:lnTo>
                      <a:lnTo>
                        <a:pt x="10" y="70"/>
                      </a:lnTo>
                      <a:lnTo>
                        <a:pt x="11" y="71"/>
                      </a:lnTo>
                      <a:lnTo>
                        <a:pt x="14" y="61"/>
                      </a:lnTo>
                      <a:lnTo>
                        <a:pt x="11" y="44"/>
                      </a:lnTo>
                      <a:lnTo>
                        <a:pt x="10" y="42"/>
                      </a:lnTo>
                      <a:lnTo>
                        <a:pt x="10" y="41"/>
                      </a:lnTo>
                      <a:lnTo>
                        <a:pt x="9" y="39"/>
                      </a:lnTo>
                      <a:lnTo>
                        <a:pt x="9" y="38"/>
                      </a:lnTo>
                      <a:lnTo>
                        <a:pt x="8" y="33"/>
                      </a:lnTo>
                      <a:lnTo>
                        <a:pt x="6" y="31"/>
                      </a:lnTo>
                      <a:lnTo>
                        <a:pt x="2" y="15"/>
                      </a:lnTo>
                      <a:lnTo>
                        <a:pt x="0" y="8"/>
                      </a:lnTo>
                      <a:lnTo>
                        <a:pt x="3" y="7"/>
                      </a:lnTo>
                      <a:lnTo>
                        <a:pt x="18" y="2"/>
                      </a:lnTo>
                      <a:lnTo>
                        <a:pt x="20" y="2"/>
                      </a:lnTo>
                      <a:lnTo>
                        <a:pt x="23" y="1"/>
                      </a:lnTo>
                      <a:lnTo>
                        <a:pt x="27" y="0"/>
                      </a:lnTo>
                      <a:lnTo>
                        <a:pt x="27" y="2"/>
                      </a:lnTo>
                      <a:lnTo>
                        <a:pt x="30" y="11"/>
                      </a:lnTo>
                      <a:lnTo>
                        <a:pt x="33" y="10"/>
                      </a:lnTo>
                      <a:lnTo>
                        <a:pt x="37" y="20"/>
                      </a:lnTo>
                      <a:lnTo>
                        <a:pt x="42" y="21"/>
                      </a:lnTo>
                      <a:lnTo>
                        <a:pt x="43" y="22"/>
                      </a:lnTo>
                      <a:lnTo>
                        <a:pt x="46" y="26"/>
                      </a:lnTo>
                      <a:close/>
                    </a:path>
                  </a:pathLst>
                </a:custGeom>
                <a:solidFill>
                  <a:srgbClr val="D3A77B"/>
                </a:solidFill>
                <a:ln w="1588">
                  <a:solidFill>
                    <a:srgbClr val="000099"/>
                  </a:solidFill>
                  <a:prstDash val="solid"/>
                  <a:round/>
                  <a:headEnd/>
                  <a:tailEnd/>
                </a:ln>
              </p:spPr>
              <p:txBody>
                <a:bodyPr/>
                <a:lstStyle/>
                <a:p>
                  <a:endParaRPr lang="en-US"/>
                </a:p>
              </p:txBody>
            </p:sp>
            <p:sp>
              <p:nvSpPr>
                <p:cNvPr id="318482" name="Freeform 18"/>
                <p:cNvSpPr>
                  <a:spLocks/>
                </p:cNvSpPr>
                <p:nvPr/>
              </p:nvSpPr>
              <p:spPr bwMode="auto">
                <a:xfrm>
                  <a:off x="4110" y="2257"/>
                  <a:ext cx="635" cy="285"/>
                </a:xfrm>
                <a:custGeom>
                  <a:avLst/>
                  <a:gdLst/>
                  <a:ahLst/>
                  <a:cxnLst>
                    <a:cxn ang="0">
                      <a:pos x="137" y="122"/>
                    </a:cxn>
                    <a:cxn ang="0">
                      <a:pos x="149" y="123"/>
                    </a:cxn>
                    <a:cxn ang="0">
                      <a:pos x="160" y="103"/>
                    </a:cxn>
                    <a:cxn ang="0">
                      <a:pos x="170" y="77"/>
                    </a:cxn>
                    <a:cxn ang="0">
                      <a:pos x="193" y="74"/>
                    </a:cxn>
                    <a:cxn ang="0">
                      <a:pos x="227" y="70"/>
                    </a:cxn>
                    <a:cxn ang="0">
                      <a:pos x="235" y="69"/>
                    </a:cxn>
                    <a:cxn ang="0">
                      <a:pos x="254" y="66"/>
                    </a:cxn>
                    <a:cxn ang="0">
                      <a:pos x="286" y="61"/>
                    </a:cxn>
                    <a:cxn ang="0">
                      <a:pos x="310" y="57"/>
                    </a:cxn>
                    <a:cxn ang="0">
                      <a:pos x="334" y="52"/>
                    </a:cxn>
                    <a:cxn ang="0">
                      <a:pos x="373" y="45"/>
                    </a:cxn>
                    <a:cxn ang="0">
                      <a:pos x="380" y="44"/>
                    </a:cxn>
                    <a:cxn ang="0">
                      <a:pos x="400" y="40"/>
                    </a:cxn>
                    <a:cxn ang="0">
                      <a:pos x="415" y="37"/>
                    </a:cxn>
                    <a:cxn ang="0">
                      <a:pos x="436" y="32"/>
                    </a:cxn>
                    <a:cxn ang="0">
                      <a:pos x="449" y="30"/>
                    </a:cxn>
                    <a:cxn ang="0">
                      <a:pos x="486" y="23"/>
                    </a:cxn>
                    <a:cxn ang="0">
                      <a:pos x="509" y="17"/>
                    </a:cxn>
                    <a:cxn ang="0">
                      <a:pos x="537" y="12"/>
                    </a:cxn>
                    <a:cxn ang="0">
                      <a:pos x="550" y="8"/>
                    </a:cxn>
                    <a:cxn ang="0">
                      <a:pos x="565" y="5"/>
                    </a:cxn>
                    <a:cxn ang="0">
                      <a:pos x="596" y="28"/>
                    </a:cxn>
                    <a:cxn ang="0">
                      <a:pos x="603" y="137"/>
                    </a:cxn>
                    <a:cxn ang="0">
                      <a:pos x="556" y="183"/>
                    </a:cxn>
                    <a:cxn ang="0">
                      <a:pos x="495" y="233"/>
                    </a:cxn>
                    <a:cxn ang="0">
                      <a:pos x="471" y="274"/>
                    </a:cxn>
                    <a:cxn ang="0">
                      <a:pos x="433" y="279"/>
                    </a:cxn>
                    <a:cxn ang="0">
                      <a:pos x="395" y="252"/>
                    </a:cxn>
                    <a:cxn ang="0">
                      <a:pos x="361" y="228"/>
                    </a:cxn>
                    <a:cxn ang="0">
                      <a:pos x="337" y="216"/>
                    </a:cxn>
                    <a:cxn ang="0">
                      <a:pos x="299" y="221"/>
                    </a:cxn>
                    <a:cxn ang="0">
                      <a:pos x="260" y="228"/>
                    </a:cxn>
                    <a:cxn ang="0">
                      <a:pos x="251" y="208"/>
                    </a:cxn>
                    <a:cxn ang="0">
                      <a:pos x="238" y="200"/>
                    </a:cxn>
                    <a:cxn ang="0">
                      <a:pos x="213" y="203"/>
                    </a:cxn>
                    <a:cxn ang="0">
                      <a:pos x="177" y="207"/>
                    </a:cxn>
                    <a:cxn ang="0">
                      <a:pos x="151" y="210"/>
                    </a:cxn>
                    <a:cxn ang="0">
                      <a:pos x="131" y="216"/>
                    </a:cxn>
                    <a:cxn ang="0">
                      <a:pos x="112" y="228"/>
                    </a:cxn>
                    <a:cxn ang="0">
                      <a:pos x="88" y="238"/>
                    </a:cxn>
                    <a:cxn ang="0">
                      <a:pos x="61" y="242"/>
                    </a:cxn>
                    <a:cxn ang="0">
                      <a:pos x="27" y="248"/>
                    </a:cxn>
                    <a:cxn ang="0">
                      <a:pos x="0" y="251"/>
                    </a:cxn>
                    <a:cxn ang="0">
                      <a:pos x="2" y="227"/>
                    </a:cxn>
                    <a:cxn ang="0">
                      <a:pos x="19" y="208"/>
                    </a:cxn>
                    <a:cxn ang="0">
                      <a:pos x="41" y="191"/>
                    </a:cxn>
                    <a:cxn ang="0">
                      <a:pos x="68" y="174"/>
                    </a:cxn>
                    <a:cxn ang="0">
                      <a:pos x="92" y="155"/>
                    </a:cxn>
                    <a:cxn ang="0">
                      <a:pos x="109" y="135"/>
                    </a:cxn>
                    <a:cxn ang="0">
                      <a:pos x="121" y="138"/>
                    </a:cxn>
                  </a:cxnLst>
                  <a:rect l="0" t="0" r="r" b="b"/>
                  <a:pathLst>
                    <a:path w="635" h="285">
                      <a:moveTo>
                        <a:pt x="124" y="132"/>
                      </a:moveTo>
                      <a:lnTo>
                        <a:pt x="127" y="129"/>
                      </a:lnTo>
                      <a:lnTo>
                        <a:pt x="136" y="125"/>
                      </a:lnTo>
                      <a:lnTo>
                        <a:pt x="137" y="122"/>
                      </a:lnTo>
                      <a:lnTo>
                        <a:pt x="143" y="124"/>
                      </a:lnTo>
                      <a:lnTo>
                        <a:pt x="145" y="126"/>
                      </a:lnTo>
                      <a:lnTo>
                        <a:pt x="148" y="125"/>
                      </a:lnTo>
                      <a:lnTo>
                        <a:pt x="149" y="123"/>
                      </a:lnTo>
                      <a:lnTo>
                        <a:pt x="151" y="123"/>
                      </a:lnTo>
                      <a:lnTo>
                        <a:pt x="157" y="110"/>
                      </a:lnTo>
                      <a:lnTo>
                        <a:pt x="157" y="108"/>
                      </a:lnTo>
                      <a:lnTo>
                        <a:pt x="160" y="103"/>
                      </a:lnTo>
                      <a:lnTo>
                        <a:pt x="168" y="101"/>
                      </a:lnTo>
                      <a:lnTo>
                        <a:pt x="169" y="95"/>
                      </a:lnTo>
                      <a:lnTo>
                        <a:pt x="169" y="85"/>
                      </a:lnTo>
                      <a:lnTo>
                        <a:pt x="170" y="77"/>
                      </a:lnTo>
                      <a:lnTo>
                        <a:pt x="173" y="77"/>
                      </a:lnTo>
                      <a:lnTo>
                        <a:pt x="184" y="76"/>
                      </a:lnTo>
                      <a:lnTo>
                        <a:pt x="186" y="76"/>
                      </a:lnTo>
                      <a:lnTo>
                        <a:pt x="193" y="74"/>
                      </a:lnTo>
                      <a:lnTo>
                        <a:pt x="196" y="73"/>
                      </a:lnTo>
                      <a:lnTo>
                        <a:pt x="214" y="71"/>
                      </a:lnTo>
                      <a:lnTo>
                        <a:pt x="225" y="70"/>
                      </a:lnTo>
                      <a:lnTo>
                        <a:pt x="227" y="70"/>
                      </a:lnTo>
                      <a:lnTo>
                        <a:pt x="228" y="70"/>
                      </a:lnTo>
                      <a:lnTo>
                        <a:pt x="230" y="69"/>
                      </a:lnTo>
                      <a:lnTo>
                        <a:pt x="232" y="69"/>
                      </a:lnTo>
                      <a:lnTo>
                        <a:pt x="235" y="69"/>
                      </a:lnTo>
                      <a:lnTo>
                        <a:pt x="239" y="68"/>
                      </a:lnTo>
                      <a:lnTo>
                        <a:pt x="246" y="67"/>
                      </a:lnTo>
                      <a:lnTo>
                        <a:pt x="249" y="67"/>
                      </a:lnTo>
                      <a:lnTo>
                        <a:pt x="254" y="66"/>
                      </a:lnTo>
                      <a:lnTo>
                        <a:pt x="258" y="66"/>
                      </a:lnTo>
                      <a:lnTo>
                        <a:pt x="269" y="65"/>
                      </a:lnTo>
                      <a:lnTo>
                        <a:pt x="281" y="62"/>
                      </a:lnTo>
                      <a:lnTo>
                        <a:pt x="286" y="61"/>
                      </a:lnTo>
                      <a:lnTo>
                        <a:pt x="288" y="61"/>
                      </a:lnTo>
                      <a:lnTo>
                        <a:pt x="290" y="60"/>
                      </a:lnTo>
                      <a:lnTo>
                        <a:pt x="299" y="59"/>
                      </a:lnTo>
                      <a:lnTo>
                        <a:pt x="310" y="57"/>
                      </a:lnTo>
                      <a:lnTo>
                        <a:pt x="317" y="56"/>
                      </a:lnTo>
                      <a:lnTo>
                        <a:pt x="321" y="55"/>
                      </a:lnTo>
                      <a:lnTo>
                        <a:pt x="325" y="55"/>
                      </a:lnTo>
                      <a:lnTo>
                        <a:pt x="334" y="52"/>
                      </a:lnTo>
                      <a:lnTo>
                        <a:pt x="343" y="51"/>
                      </a:lnTo>
                      <a:lnTo>
                        <a:pt x="345" y="50"/>
                      </a:lnTo>
                      <a:lnTo>
                        <a:pt x="351" y="49"/>
                      </a:lnTo>
                      <a:lnTo>
                        <a:pt x="373" y="45"/>
                      </a:lnTo>
                      <a:lnTo>
                        <a:pt x="374" y="45"/>
                      </a:lnTo>
                      <a:lnTo>
                        <a:pt x="376" y="45"/>
                      </a:lnTo>
                      <a:lnTo>
                        <a:pt x="378" y="45"/>
                      </a:lnTo>
                      <a:lnTo>
                        <a:pt x="380" y="44"/>
                      </a:lnTo>
                      <a:lnTo>
                        <a:pt x="381" y="44"/>
                      </a:lnTo>
                      <a:lnTo>
                        <a:pt x="389" y="42"/>
                      </a:lnTo>
                      <a:lnTo>
                        <a:pt x="397" y="40"/>
                      </a:lnTo>
                      <a:lnTo>
                        <a:pt x="400" y="40"/>
                      </a:lnTo>
                      <a:lnTo>
                        <a:pt x="403" y="39"/>
                      </a:lnTo>
                      <a:lnTo>
                        <a:pt x="406" y="39"/>
                      </a:lnTo>
                      <a:lnTo>
                        <a:pt x="410" y="38"/>
                      </a:lnTo>
                      <a:lnTo>
                        <a:pt x="415" y="37"/>
                      </a:lnTo>
                      <a:lnTo>
                        <a:pt x="416" y="37"/>
                      </a:lnTo>
                      <a:lnTo>
                        <a:pt x="429" y="34"/>
                      </a:lnTo>
                      <a:lnTo>
                        <a:pt x="433" y="34"/>
                      </a:lnTo>
                      <a:lnTo>
                        <a:pt x="436" y="32"/>
                      </a:lnTo>
                      <a:lnTo>
                        <a:pt x="439" y="31"/>
                      </a:lnTo>
                      <a:lnTo>
                        <a:pt x="444" y="31"/>
                      </a:lnTo>
                      <a:lnTo>
                        <a:pt x="446" y="30"/>
                      </a:lnTo>
                      <a:lnTo>
                        <a:pt x="449" y="30"/>
                      </a:lnTo>
                      <a:lnTo>
                        <a:pt x="463" y="27"/>
                      </a:lnTo>
                      <a:lnTo>
                        <a:pt x="465" y="27"/>
                      </a:lnTo>
                      <a:lnTo>
                        <a:pt x="482" y="23"/>
                      </a:lnTo>
                      <a:lnTo>
                        <a:pt x="486" y="23"/>
                      </a:lnTo>
                      <a:lnTo>
                        <a:pt x="491" y="21"/>
                      </a:lnTo>
                      <a:lnTo>
                        <a:pt x="495" y="20"/>
                      </a:lnTo>
                      <a:lnTo>
                        <a:pt x="497" y="20"/>
                      </a:lnTo>
                      <a:lnTo>
                        <a:pt x="509" y="17"/>
                      </a:lnTo>
                      <a:lnTo>
                        <a:pt x="512" y="16"/>
                      </a:lnTo>
                      <a:lnTo>
                        <a:pt x="521" y="15"/>
                      </a:lnTo>
                      <a:lnTo>
                        <a:pt x="535" y="12"/>
                      </a:lnTo>
                      <a:lnTo>
                        <a:pt x="537" y="12"/>
                      </a:lnTo>
                      <a:lnTo>
                        <a:pt x="539" y="10"/>
                      </a:lnTo>
                      <a:lnTo>
                        <a:pt x="540" y="10"/>
                      </a:lnTo>
                      <a:lnTo>
                        <a:pt x="548" y="9"/>
                      </a:lnTo>
                      <a:lnTo>
                        <a:pt x="550" y="8"/>
                      </a:lnTo>
                      <a:lnTo>
                        <a:pt x="552" y="8"/>
                      </a:lnTo>
                      <a:lnTo>
                        <a:pt x="555" y="7"/>
                      </a:lnTo>
                      <a:lnTo>
                        <a:pt x="556" y="7"/>
                      </a:lnTo>
                      <a:lnTo>
                        <a:pt x="565" y="5"/>
                      </a:lnTo>
                      <a:lnTo>
                        <a:pt x="574" y="3"/>
                      </a:lnTo>
                      <a:lnTo>
                        <a:pt x="584" y="0"/>
                      </a:lnTo>
                      <a:lnTo>
                        <a:pt x="585" y="5"/>
                      </a:lnTo>
                      <a:lnTo>
                        <a:pt x="596" y="28"/>
                      </a:lnTo>
                      <a:lnTo>
                        <a:pt x="630" y="78"/>
                      </a:lnTo>
                      <a:lnTo>
                        <a:pt x="635" y="113"/>
                      </a:lnTo>
                      <a:lnTo>
                        <a:pt x="619" y="122"/>
                      </a:lnTo>
                      <a:lnTo>
                        <a:pt x="603" y="137"/>
                      </a:lnTo>
                      <a:lnTo>
                        <a:pt x="586" y="158"/>
                      </a:lnTo>
                      <a:lnTo>
                        <a:pt x="574" y="185"/>
                      </a:lnTo>
                      <a:lnTo>
                        <a:pt x="566" y="183"/>
                      </a:lnTo>
                      <a:lnTo>
                        <a:pt x="556" y="183"/>
                      </a:lnTo>
                      <a:lnTo>
                        <a:pt x="531" y="193"/>
                      </a:lnTo>
                      <a:lnTo>
                        <a:pt x="523" y="199"/>
                      </a:lnTo>
                      <a:lnTo>
                        <a:pt x="506" y="217"/>
                      </a:lnTo>
                      <a:lnTo>
                        <a:pt x="495" y="233"/>
                      </a:lnTo>
                      <a:lnTo>
                        <a:pt x="491" y="238"/>
                      </a:lnTo>
                      <a:lnTo>
                        <a:pt x="485" y="270"/>
                      </a:lnTo>
                      <a:lnTo>
                        <a:pt x="484" y="274"/>
                      </a:lnTo>
                      <a:lnTo>
                        <a:pt x="471" y="274"/>
                      </a:lnTo>
                      <a:lnTo>
                        <a:pt x="453" y="279"/>
                      </a:lnTo>
                      <a:lnTo>
                        <a:pt x="442" y="285"/>
                      </a:lnTo>
                      <a:lnTo>
                        <a:pt x="439" y="283"/>
                      </a:lnTo>
                      <a:lnTo>
                        <a:pt x="433" y="279"/>
                      </a:lnTo>
                      <a:lnTo>
                        <a:pt x="432" y="279"/>
                      </a:lnTo>
                      <a:lnTo>
                        <a:pt x="412" y="264"/>
                      </a:lnTo>
                      <a:lnTo>
                        <a:pt x="400" y="256"/>
                      </a:lnTo>
                      <a:lnTo>
                        <a:pt x="395" y="252"/>
                      </a:lnTo>
                      <a:lnTo>
                        <a:pt x="378" y="240"/>
                      </a:lnTo>
                      <a:lnTo>
                        <a:pt x="372" y="236"/>
                      </a:lnTo>
                      <a:lnTo>
                        <a:pt x="362" y="228"/>
                      </a:lnTo>
                      <a:lnTo>
                        <a:pt x="361" y="228"/>
                      </a:lnTo>
                      <a:lnTo>
                        <a:pt x="348" y="218"/>
                      </a:lnTo>
                      <a:lnTo>
                        <a:pt x="342" y="215"/>
                      </a:lnTo>
                      <a:lnTo>
                        <a:pt x="341" y="215"/>
                      </a:lnTo>
                      <a:lnTo>
                        <a:pt x="337" y="216"/>
                      </a:lnTo>
                      <a:lnTo>
                        <a:pt x="328" y="217"/>
                      </a:lnTo>
                      <a:lnTo>
                        <a:pt x="323" y="218"/>
                      </a:lnTo>
                      <a:lnTo>
                        <a:pt x="319" y="218"/>
                      </a:lnTo>
                      <a:lnTo>
                        <a:pt x="299" y="221"/>
                      </a:lnTo>
                      <a:lnTo>
                        <a:pt x="295" y="222"/>
                      </a:lnTo>
                      <a:lnTo>
                        <a:pt x="285" y="223"/>
                      </a:lnTo>
                      <a:lnTo>
                        <a:pt x="277" y="225"/>
                      </a:lnTo>
                      <a:lnTo>
                        <a:pt x="260" y="228"/>
                      </a:lnTo>
                      <a:lnTo>
                        <a:pt x="259" y="217"/>
                      </a:lnTo>
                      <a:lnTo>
                        <a:pt x="254" y="211"/>
                      </a:lnTo>
                      <a:lnTo>
                        <a:pt x="253" y="210"/>
                      </a:lnTo>
                      <a:lnTo>
                        <a:pt x="251" y="208"/>
                      </a:lnTo>
                      <a:lnTo>
                        <a:pt x="248" y="206"/>
                      </a:lnTo>
                      <a:lnTo>
                        <a:pt x="242" y="207"/>
                      </a:lnTo>
                      <a:lnTo>
                        <a:pt x="237" y="201"/>
                      </a:lnTo>
                      <a:lnTo>
                        <a:pt x="238" y="200"/>
                      </a:lnTo>
                      <a:lnTo>
                        <a:pt x="230" y="201"/>
                      </a:lnTo>
                      <a:lnTo>
                        <a:pt x="222" y="203"/>
                      </a:lnTo>
                      <a:lnTo>
                        <a:pt x="216" y="203"/>
                      </a:lnTo>
                      <a:lnTo>
                        <a:pt x="213" y="203"/>
                      </a:lnTo>
                      <a:lnTo>
                        <a:pt x="203" y="204"/>
                      </a:lnTo>
                      <a:lnTo>
                        <a:pt x="185" y="206"/>
                      </a:lnTo>
                      <a:lnTo>
                        <a:pt x="184" y="207"/>
                      </a:lnTo>
                      <a:lnTo>
                        <a:pt x="177" y="207"/>
                      </a:lnTo>
                      <a:lnTo>
                        <a:pt x="169" y="208"/>
                      </a:lnTo>
                      <a:lnTo>
                        <a:pt x="162" y="209"/>
                      </a:lnTo>
                      <a:lnTo>
                        <a:pt x="157" y="209"/>
                      </a:lnTo>
                      <a:lnTo>
                        <a:pt x="151" y="210"/>
                      </a:lnTo>
                      <a:lnTo>
                        <a:pt x="150" y="210"/>
                      </a:lnTo>
                      <a:lnTo>
                        <a:pt x="149" y="210"/>
                      </a:lnTo>
                      <a:lnTo>
                        <a:pt x="141" y="212"/>
                      </a:lnTo>
                      <a:lnTo>
                        <a:pt x="131" y="216"/>
                      </a:lnTo>
                      <a:lnTo>
                        <a:pt x="126" y="219"/>
                      </a:lnTo>
                      <a:lnTo>
                        <a:pt x="120" y="221"/>
                      </a:lnTo>
                      <a:lnTo>
                        <a:pt x="118" y="222"/>
                      </a:lnTo>
                      <a:lnTo>
                        <a:pt x="112" y="228"/>
                      </a:lnTo>
                      <a:lnTo>
                        <a:pt x="105" y="230"/>
                      </a:lnTo>
                      <a:lnTo>
                        <a:pt x="104" y="230"/>
                      </a:lnTo>
                      <a:lnTo>
                        <a:pt x="96" y="235"/>
                      </a:lnTo>
                      <a:lnTo>
                        <a:pt x="88" y="238"/>
                      </a:lnTo>
                      <a:lnTo>
                        <a:pt x="84" y="239"/>
                      </a:lnTo>
                      <a:lnTo>
                        <a:pt x="73" y="241"/>
                      </a:lnTo>
                      <a:lnTo>
                        <a:pt x="62" y="242"/>
                      </a:lnTo>
                      <a:lnTo>
                        <a:pt x="61" y="242"/>
                      </a:lnTo>
                      <a:lnTo>
                        <a:pt x="56" y="243"/>
                      </a:lnTo>
                      <a:lnTo>
                        <a:pt x="52" y="244"/>
                      </a:lnTo>
                      <a:lnTo>
                        <a:pt x="29" y="248"/>
                      </a:lnTo>
                      <a:lnTo>
                        <a:pt x="27" y="248"/>
                      </a:lnTo>
                      <a:lnTo>
                        <a:pt x="23" y="249"/>
                      </a:lnTo>
                      <a:lnTo>
                        <a:pt x="14" y="250"/>
                      </a:lnTo>
                      <a:lnTo>
                        <a:pt x="5" y="251"/>
                      </a:lnTo>
                      <a:lnTo>
                        <a:pt x="0" y="251"/>
                      </a:lnTo>
                      <a:lnTo>
                        <a:pt x="0" y="250"/>
                      </a:lnTo>
                      <a:lnTo>
                        <a:pt x="0" y="239"/>
                      </a:lnTo>
                      <a:lnTo>
                        <a:pt x="0" y="231"/>
                      </a:lnTo>
                      <a:lnTo>
                        <a:pt x="2" y="227"/>
                      </a:lnTo>
                      <a:lnTo>
                        <a:pt x="14" y="226"/>
                      </a:lnTo>
                      <a:lnTo>
                        <a:pt x="18" y="221"/>
                      </a:lnTo>
                      <a:lnTo>
                        <a:pt x="19" y="214"/>
                      </a:lnTo>
                      <a:lnTo>
                        <a:pt x="19" y="208"/>
                      </a:lnTo>
                      <a:lnTo>
                        <a:pt x="21" y="205"/>
                      </a:lnTo>
                      <a:lnTo>
                        <a:pt x="26" y="198"/>
                      </a:lnTo>
                      <a:lnTo>
                        <a:pt x="34" y="194"/>
                      </a:lnTo>
                      <a:lnTo>
                        <a:pt x="41" y="191"/>
                      </a:lnTo>
                      <a:lnTo>
                        <a:pt x="43" y="191"/>
                      </a:lnTo>
                      <a:lnTo>
                        <a:pt x="53" y="190"/>
                      </a:lnTo>
                      <a:lnTo>
                        <a:pt x="68" y="176"/>
                      </a:lnTo>
                      <a:lnTo>
                        <a:pt x="68" y="174"/>
                      </a:lnTo>
                      <a:lnTo>
                        <a:pt x="77" y="168"/>
                      </a:lnTo>
                      <a:lnTo>
                        <a:pt x="86" y="166"/>
                      </a:lnTo>
                      <a:lnTo>
                        <a:pt x="88" y="164"/>
                      </a:lnTo>
                      <a:lnTo>
                        <a:pt x="92" y="155"/>
                      </a:lnTo>
                      <a:lnTo>
                        <a:pt x="92" y="154"/>
                      </a:lnTo>
                      <a:lnTo>
                        <a:pt x="92" y="150"/>
                      </a:lnTo>
                      <a:lnTo>
                        <a:pt x="99" y="143"/>
                      </a:lnTo>
                      <a:lnTo>
                        <a:pt x="109" y="135"/>
                      </a:lnTo>
                      <a:lnTo>
                        <a:pt x="111" y="137"/>
                      </a:lnTo>
                      <a:lnTo>
                        <a:pt x="110" y="141"/>
                      </a:lnTo>
                      <a:lnTo>
                        <a:pt x="119" y="142"/>
                      </a:lnTo>
                      <a:lnTo>
                        <a:pt x="121" y="138"/>
                      </a:lnTo>
                      <a:lnTo>
                        <a:pt x="124" y="132"/>
                      </a:lnTo>
                      <a:close/>
                    </a:path>
                  </a:pathLst>
                </a:custGeom>
                <a:solidFill>
                  <a:srgbClr val="D3A77B"/>
                </a:solidFill>
                <a:ln w="1588">
                  <a:solidFill>
                    <a:srgbClr val="000099"/>
                  </a:solidFill>
                  <a:prstDash val="solid"/>
                  <a:round/>
                  <a:headEnd/>
                  <a:tailEnd/>
                </a:ln>
              </p:spPr>
              <p:txBody>
                <a:bodyPr/>
                <a:lstStyle/>
                <a:p>
                  <a:endParaRPr lang="en-US"/>
                </a:p>
              </p:txBody>
            </p:sp>
            <p:sp>
              <p:nvSpPr>
                <p:cNvPr id="318483" name="Freeform 19"/>
                <p:cNvSpPr>
                  <a:spLocks/>
                </p:cNvSpPr>
                <p:nvPr/>
              </p:nvSpPr>
              <p:spPr bwMode="auto">
                <a:xfrm>
                  <a:off x="4635" y="1956"/>
                  <a:ext cx="77" cy="127"/>
                </a:xfrm>
                <a:custGeom>
                  <a:avLst/>
                  <a:gdLst/>
                  <a:ahLst/>
                  <a:cxnLst>
                    <a:cxn ang="0">
                      <a:pos x="26" y="42"/>
                    </a:cxn>
                    <a:cxn ang="0">
                      <a:pos x="19" y="31"/>
                    </a:cxn>
                    <a:cxn ang="0">
                      <a:pos x="18" y="23"/>
                    </a:cxn>
                    <a:cxn ang="0">
                      <a:pos x="19" y="22"/>
                    </a:cxn>
                    <a:cxn ang="0">
                      <a:pos x="18" y="19"/>
                    </a:cxn>
                    <a:cxn ang="0">
                      <a:pos x="20" y="12"/>
                    </a:cxn>
                    <a:cxn ang="0">
                      <a:pos x="23" y="4"/>
                    </a:cxn>
                    <a:cxn ang="0">
                      <a:pos x="25" y="1"/>
                    </a:cxn>
                    <a:cxn ang="0">
                      <a:pos x="24" y="1"/>
                    </a:cxn>
                    <a:cxn ang="0">
                      <a:pos x="18" y="0"/>
                    </a:cxn>
                    <a:cxn ang="0">
                      <a:pos x="13" y="1"/>
                    </a:cxn>
                    <a:cxn ang="0">
                      <a:pos x="12" y="1"/>
                    </a:cxn>
                    <a:cxn ang="0">
                      <a:pos x="2" y="11"/>
                    </a:cxn>
                    <a:cxn ang="0">
                      <a:pos x="2" y="14"/>
                    </a:cxn>
                    <a:cxn ang="0">
                      <a:pos x="0" y="14"/>
                    </a:cxn>
                    <a:cxn ang="0">
                      <a:pos x="2" y="20"/>
                    </a:cxn>
                    <a:cxn ang="0">
                      <a:pos x="2" y="21"/>
                    </a:cxn>
                    <a:cxn ang="0">
                      <a:pos x="9" y="45"/>
                    </a:cxn>
                    <a:cxn ang="0">
                      <a:pos x="9" y="49"/>
                    </a:cxn>
                    <a:cxn ang="0">
                      <a:pos x="10" y="52"/>
                    </a:cxn>
                    <a:cxn ang="0">
                      <a:pos x="12" y="54"/>
                    </a:cxn>
                    <a:cxn ang="0">
                      <a:pos x="12" y="56"/>
                    </a:cxn>
                    <a:cxn ang="0">
                      <a:pos x="13" y="56"/>
                    </a:cxn>
                    <a:cxn ang="0">
                      <a:pos x="13" y="57"/>
                    </a:cxn>
                    <a:cxn ang="0">
                      <a:pos x="14" y="64"/>
                    </a:cxn>
                    <a:cxn ang="0">
                      <a:pos x="15" y="65"/>
                    </a:cxn>
                    <a:cxn ang="0">
                      <a:pos x="15" y="66"/>
                    </a:cxn>
                    <a:cxn ang="0">
                      <a:pos x="18" y="78"/>
                    </a:cxn>
                    <a:cxn ang="0">
                      <a:pos x="23" y="93"/>
                    </a:cxn>
                    <a:cxn ang="0">
                      <a:pos x="23" y="94"/>
                    </a:cxn>
                    <a:cxn ang="0">
                      <a:pos x="25" y="99"/>
                    </a:cxn>
                    <a:cxn ang="0">
                      <a:pos x="27" y="108"/>
                    </a:cxn>
                    <a:cxn ang="0">
                      <a:pos x="28" y="112"/>
                    </a:cxn>
                    <a:cxn ang="0">
                      <a:pos x="29" y="115"/>
                    </a:cxn>
                    <a:cxn ang="0">
                      <a:pos x="29" y="118"/>
                    </a:cxn>
                    <a:cxn ang="0">
                      <a:pos x="33" y="127"/>
                    </a:cxn>
                    <a:cxn ang="0">
                      <a:pos x="46" y="125"/>
                    </a:cxn>
                    <a:cxn ang="0">
                      <a:pos x="57" y="121"/>
                    </a:cxn>
                    <a:cxn ang="0">
                      <a:pos x="65" y="120"/>
                    </a:cxn>
                    <a:cxn ang="0">
                      <a:pos x="72" y="118"/>
                    </a:cxn>
                    <a:cxn ang="0">
                      <a:pos x="77" y="117"/>
                    </a:cxn>
                    <a:cxn ang="0">
                      <a:pos x="67" y="86"/>
                    </a:cxn>
                    <a:cxn ang="0">
                      <a:pos x="65" y="88"/>
                    </a:cxn>
                    <a:cxn ang="0">
                      <a:pos x="49" y="77"/>
                    </a:cxn>
                    <a:cxn ang="0">
                      <a:pos x="42" y="70"/>
                    </a:cxn>
                    <a:cxn ang="0">
                      <a:pos x="36" y="51"/>
                    </a:cxn>
                    <a:cxn ang="0">
                      <a:pos x="26" y="42"/>
                    </a:cxn>
                  </a:cxnLst>
                  <a:rect l="0" t="0" r="r" b="b"/>
                  <a:pathLst>
                    <a:path w="77" h="127">
                      <a:moveTo>
                        <a:pt x="26" y="42"/>
                      </a:moveTo>
                      <a:lnTo>
                        <a:pt x="19" y="31"/>
                      </a:lnTo>
                      <a:lnTo>
                        <a:pt x="18" y="23"/>
                      </a:lnTo>
                      <a:lnTo>
                        <a:pt x="19" y="22"/>
                      </a:lnTo>
                      <a:lnTo>
                        <a:pt x="18" y="19"/>
                      </a:lnTo>
                      <a:lnTo>
                        <a:pt x="20" y="12"/>
                      </a:lnTo>
                      <a:lnTo>
                        <a:pt x="23" y="4"/>
                      </a:lnTo>
                      <a:lnTo>
                        <a:pt x="25" y="1"/>
                      </a:lnTo>
                      <a:lnTo>
                        <a:pt x="24" y="1"/>
                      </a:lnTo>
                      <a:lnTo>
                        <a:pt x="18" y="0"/>
                      </a:lnTo>
                      <a:lnTo>
                        <a:pt x="13" y="1"/>
                      </a:lnTo>
                      <a:lnTo>
                        <a:pt x="12" y="1"/>
                      </a:lnTo>
                      <a:lnTo>
                        <a:pt x="2" y="11"/>
                      </a:lnTo>
                      <a:lnTo>
                        <a:pt x="2" y="14"/>
                      </a:lnTo>
                      <a:lnTo>
                        <a:pt x="0" y="14"/>
                      </a:lnTo>
                      <a:lnTo>
                        <a:pt x="2" y="20"/>
                      </a:lnTo>
                      <a:lnTo>
                        <a:pt x="2" y="21"/>
                      </a:lnTo>
                      <a:lnTo>
                        <a:pt x="9" y="45"/>
                      </a:lnTo>
                      <a:lnTo>
                        <a:pt x="9" y="49"/>
                      </a:lnTo>
                      <a:lnTo>
                        <a:pt x="10" y="52"/>
                      </a:lnTo>
                      <a:lnTo>
                        <a:pt x="12" y="54"/>
                      </a:lnTo>
                      <a:lnTo>
                        <a:pt x="12" y="56"/>
                      </a:lnTo>
                      <a:lnTo>
                        <a:pt x="13" y="56"/>
                      </a:lnTo>
                      <a:lnTo>
                        <a:pt x="13" y="57"/>
                      </a:lnTo>
                      <a:lnTo>
                        <a:pt x="14" y="64"/>
                      </a:lnTo>
                      <a:lnTo>
                        <a:pt x="15" y="65"/>
                      </a:lnTo>
                      <a:lnTo>
                        <a:pt x="15" y="66"/>
                      </a:lnTo>
                      <a:lnTo>
                        <a:pt x="18" y="78"/>
                      </a:lnTo>
                      <a:lnTo>
                        <a:pt x="23" y="93"/>
                      </a:lnTo>
                      <a:lnTo>
                        <a:pt x="23" y="94"/>
                      </a:lnTo>
                      <a:lnTo>
                        <a:pt x="25" y="99"/>
                      </a:lnTo>
                      <a:lnTo>
                        <a:pt x="27" y="108"/>
                      </a:lnTo>
                      <a:lnTo>
                        <a:pt x="28" y="112"/>
                      </a:lnTo>
                      <a:lnTo>
                        <a:pt x="29" y="115"/>
                      </a:lnTo>
                      <a:lnTo>
                        <a:pt x="29" y="118"/>
                      </a:lnTo>
                      <a:lnTo>
                        <a:pt x="33" y="127"/>
                      </a:lnTo>
                      <a:lnTo>
                        <a:pt x="46" y="125"/>
                      </a:lnTo>
                      <a:lnTo>
                        <a:pt x="57" y="121"/>
                      </a:lnTo>
                      <a:lnTo>
                        <a:pt x="65" y="120"/>
                      </a:lnTo>
                      <a:lnTo>
                        <a:pt x="72" y="118"/>
                      </a:lnTo>
                      <a:lnTo>
                        <a:pt x="77" y="117"/>
                      </a:lnTo>
                      <a:lnTo>
                        <a:pt x="67" y="86"/>
                      </a:lnTo>
                      <a:lnTo>
                        <a:pt x="65" y="88"/>
                      </a:lnTo>
                      <a:lnTo>
                        <a:pt x="49" y="77"/>
                      </a:lnTo>
                      <a:lnTo>
                        <a:pt x="42" y="70"/>
                      </a:lnTo>
                      <a:lnTo>
                        <a:pt x="36" y="51"/>
                      </a:lnTo>
                      <a:lnTo>
                        <a:pt x="26" y="42"/>
                      </a:lnTo>
                      <a:close/>
                    </a:path>
                  </a:pathLst>
                </a:custGeom>
                <a:solidFill>
                  <a:srgbClr val="D3A77B"/>
                </a:solidFill>
                <a:ln w="1588">
                  <a:solidFill>
                    <a:srgbClr val="000099"/>
                  </a:solidFill>
                  <a:prstDash val="solid"/>
                  <a:round/>
                  <a:headEnd/>
                  <a:tailEnd/>
                </a:ln>
              </p:spPr>
              <p:txBody>
                <a:bodyPr/>
                <a:lstStyle/>
                <a:p>
                  <a:endParaRPr lang="en-US"/>
                </a:p>
              </p:txBody>
            </p:sp>
            <p:sp>
              <p:nvSpPr>
                <p:cNvPr id="318484" name="Freeform 20"/>
                <p:cNvSpPr>
                  <a:spLocks/>
                </p:cNvSpPr>
                <p:nvPr/>
              </p:nvSpPr>
              <p:spPr bwMode="auto">
                <a:xfrm>
                  <a:off x="4559" y="2057"/>
                  <a:ext cx="16" cy="16"/>
                </a:xfrm>
                <a:custGeom>
                  <a:avLst/>
                  <a:gdLst/>
                  <a:ahLst/>
                  <a:cxnLst>
                    <a:cxn ang="0">
                      <a:pos x="0" y="4"/>
                    </a:cxn>
                    <a:cxn ang="0">
                      <a:pos x="7" y="8"/>
                    </a:cxn>
                    <a:cxn ang="0">
                      <a:pos x="7" y="12"/>
                    </a:cxn>
                    <a:cxn ang="0">
                      <a:pos x="9" y="16"/>
                    </a:cxn>
                    <a:cxn ang="0">
                      <a:pos x="12" y="9"/>
                    </a:cxn>
                    <a:cxn ang="0">
                      <a:pos x="16" y="5"/>
                    </a:cxn>
                    <a:cxn ang="0">
                      <a:pos x="8" y="0"/>
                    </a:cxn>
                    <a:cxn ang="0">
                      <a:pos x="4" y="0"/>
                    </a:cxn>
                    <a:cxn ang="0">
                      <a:pos x="3" y="2"/>
                    </a:cxn>
                    <a:cxn ang="0">
                      <a:pos x="0" y="4"/>
                    </a:cxn>
                  </a:cxnLst>
                  <a:rect l="0" t="0" r="r" b="b"/>
                  <a:pathLst>
                    <a:path w="16" h="16">
                      <a:moveTo>
                        <a:pt x="0" y="4"/>
                      </a:moveTo>
                      <a:lnTo>
                        <a:pt x="7" y="8"/>
                      </a:lnTo>
                      <a:lnTo>
                        <a:pt x="7" y="12"/>
                      </a:lnTo>
                      <a:lnTo>
                        <a:pt x="9" y="16"/>
                      </a:lnTo>
                      <a:lnTo>
                        <a:pt x="12" y="9"/>
                      </a:lnTo>
                      <a:lnTo>
                        <a:pt x="16" y="5"/>
                      </a:lnTo>
                      <a:lnTo>
                        <a:pt x="8" y="0"/>
                      </a:lnTo>
                      <a:lnTo>
                        <a:pt x="4" y="0"/>
                      </a:lnTo>
                      <a:lnTo>
                        <a:pt x="3" y="2"/>
                      </a:lnTo>
                      <a:lnTo>
                        <a:pt x="0" y="4"/>
                      </a:lnTo>
                      <a:close/>
                    </a:path>
                  </a:pathLst>
                </a:custGeom>
                <a:solidFill>
                  <a:srgbClr val="D3A77B"/>
                </a:solidFill>
                <a:ln w="1588">
                  <a:solidFill>
                    <a:srgbClr val="000099"/>
                  </a:solidFill>
                  <a:prstDash val="solid"/>
                  <a:round/>
                  <a:headEnd/>
                  <a:tailEnd/>
                </a:ln>
              </p:spPr>
              <p:txBody>
                <a:bodyPr/>
                <a:lstStyle/>
                <a:p>
                  <a:endParaRPr lang="en-US"/>
                </a:p>
              </p:txBody>
            </p:sp>
            <p:sp>
              <p:nvSpPr>
                <p:cNvPr id="318485" name="Freeform 21"/>
                <p:cNvSpPr>
                  <a:spLocks/>
                </p:cNvSpPr>
                <p:nvPr/>
              </p:nvSpPr>
              <p:spPr bwMode="auto">
                <a:xfrm>
                  <a:off x="4384" y="1970"/>
                  <a:ext cx="328" cy="166"/>
                </a:xfrm>
                <a:custGeom>
                  <a:avLst/>
                  <a:gdLst/>
                  <a:ahLst/>
                  <a:cxnLst>
                    <a:cxn ang="0">
                      <a:pos x="94" y="34"/>
                    </a:cxn>
                    <a:cxn ang="0">
                      <a:pos x="137" y="25"/>
                    </a:cxn>
                    <a:cxn ang="0">
                      <a:pos x="148" y="22"/>
                    </a:cxn>
                    <a:cxn ang="0">
                      <a:pos x="169" y="18"/>
                    </a:cxn>
                    <a:cxn ang="0">
                      <a:pos x="183" y="16"/>
                    </a:cxn>
                    <a:cxn ang="0">
                      <a:pos x="198" y="13"/>
                    </a:cxn>
                    <a:cxn ang="0">
                      <a:pos x="221" y="7"/>
                    </a:cxn>
                    <a:cxn ang="0">
                      <a:pos x="238" y="4"/>
                    </a:cxn>
                    <a:cxn ang="0">
                      <a:pos x="253" y="6"/>
                    </a:cxn>
                    <a:cxn ang="0">
                      <a:pos x="260" y="35"/>
                    </a:cxn>
                    <a:cxn ang="0">
                      <a:pos x="263" y="42"/>
                    </a:cxn>
                    <a:cxn ang="0">
                      <a:pos x="265" y="50"/>
                    </a:cxn>
                    <a:cxn ang="0">
                      <a:pos x="269" y="64"/>
                    </a:cxn>
                    <a:cxn ang="0">
                      <a:pos x="276" y="85"/>
                    </a:cxn>
                    <a:cxn ang="0">
                      <a:pos x="280" y="101"/>
                    </a:cxn>
                    <a:cxn ang="0">
                      <a:pos x="297" y="111"/>
                    </a:cxn>
                    <a:cxn ang="0">
                      <a:pos x="323" y="104"/>
                    </a:cxn>
                    <a:cxn ang="0">
                      <a:pos x="323" y="145"/>
                    </a:cxn>
                    <a:cxn ang="0">
                      <a:pos x="298" y="154"/>
                    </a:cxn>
                    <a:cxn ang="0">
                      <a:pos x="280" y="166"/>
                    </a:cxn>
                    <a:cxn ang="0">
                      <a:pos x="276" y="136"/>
                    </a:cxn>
                    <a:cxn ang="0">
                      <a:pos x="270" y="136"/>
                    </a:cxn>
                    <a:cxn ang="0">
                      <a:pos x="264" y="137"/>
                    </a:cxn>
                    <a:cxn ang="0">
                      <a:pos x="238" y="119"/>
                    </a:cxn>
                    <a:cxn ang="0">
                      <a:pos x="248" y="104"/>
                    </a:cxn>
                    <a:cxn ang="0">
                      <a:pos x="233" y="95"/>
                    </a:cxn>
                    <a:cxn ang="0">
                      <a:pos x="236" y="81"/>
                    </a:cxn>
                    <a:cxn ang="0">
                      <a:pos x="235" y="74"/>
                    </a:cxn>
                    <a:cxn ang="0">
                      <a:pos x="232" y="61"/>
                    </a:cxn>
                    <a:cxn ang="0">
                      <a:pos x="244" y="35"/>
                    </a:cxn>
                    <a:cxn ang="0">
                      <a:pos x="235" y="32"/>
                    </a:cxn>
                    <a:cxn ang="0">
                      <a:pos x="222" y="42"/>
                    </a:cxn>
                    <a:cxn ang="0">
                      <a:pos x="211" y="58"/>
                    </a:cxn>
                    <a:cxn ang="0">
                      <a:pos x="217" y="99"/>
                    </a:cxn>
                    <a:cxn ang="0">
                      <a:pos x="237" y="131"/>
                    </a:cxn>
                    <a:cxn ang="0">
                      <a:pos x="239" y="143"/>
                    </a:cxn>
                    <a:cxn ang="0">
                      <a:pos x="239" y="154"/>
                    </a:cxn>
                    <a:cxn ang="0">
                      <a:pos x="211" y="149"/>
                    </a:cxn>
                    <a:cxn ang="0">
                      <a:pos x="202" y="146"/>
                    </a:cxn>
                    <a:cxn ang="0">
                      <a:pos x="183" y="143"/>
                    </a:cxn>
                    <a:cxn ang="0">
                      <a:pos x="181" y="119"/>
                    </a:cxn>
                    <a:cxn ang="0">
                      <a:pos x="182" y="111"/>
                    </a:cxn>
                    <a:cxn ang="0">
                      <a:pos x="184" y="103"/>
                    </a:cxn>
                    <a:cxn ang="0">
                      <a:pos x="183" y="87"/>
                    </a:cxn>
                    <a:cxn ang="0">
                      <a:pos x="175" y="91"/>
                    </a:cxn>
                    <a:cxn ang="0">
                      <a:pos x="165" y="84"/>
                    </a:cxn>
                    <a:cxn ang="0">
                      <a:pos x="144" y="80"/>
                    </a:cxn>
                    <a:cxn ang="0">
                      <a:pos x="133" y="64"/>
                    </a:cxn>
                    <a:cxn ang="0">
                      <a:pos x="126" y="64"/>
                    </a:cxn>
                    <a:cxn ang="0">
                      <a:pos x="111" y="40"/>
                    </a:cxn>
                    <a:cxn ang="0">
                      <a:pos x="92" y="37"/>
                    </a:cxn>
                    <a:cxn ang="0">
                      <a:pos x="77" y="46"/>
                    </a:cxn>
                    <a:cxn ang="0">
                      <a:pos x="70" y="58"/>
                    </a:cxn>
                    <a:cxn ang="0">
                      <a:pos x="48" y="51"/>
                    </a:cxn>
                    <a:cxn ang="0">
                      <a:pos x="24" y="80"/>
                    </a:cxn>
                    <a:cxn ang="0">
                      <a:pos x="14" y="91"/>
                    </a:cxn>
                    <a:cxn ang="0">
                      <a:pos x="3" y="69"/>
                    </a:cxn>
                    <a:cxn ang="0">
                      <a:pos x="4" y="51"/>
                    </a:cxn>
                    <a:cxn ang="0">
                      <a:pos x="30" y="46"/>
                    </a:cxn>
                    <a:cxn ang="0">
                      <a:pos x="43" y="43"/>
                    </a:cxn>
                    <a:cxn ang="0">
                      <a:pos x="67" y="39"/>
                    </a:cxn>
                  </a:cxnLst>
                  <a:rect l="0" t="0" r="r" b="b"/>
                  <a:pathLst>
                    <a:path w="328" h="166">
                      <a:moveTo>
                        <a:pt x="77" y="37"/>
                      </a:moveTo>
                      <a:lnTo>
                        <a:pt x="84" y="36"/>
                      </a:lnTo>
                      <a:lnTo>
                        <a:pt x="94" y="34"/>
                      </a:lnTo>
                      <a:lnTo>
                        <a:pt x="101" y="32"/>
                      </a:lnTo>
                      <a:lnTo>
                        <a:pt x="134" y="26"/>
                      </a:lnTo>
                      <a:lnTo>
                        <a:pt x="137" y="25"/>
                      </a:lnTo>
                      <a:lnTo>
                        <a:pt x="138" y="25"/>
                      </a:lnTo>
                      <a:lnTo>
                        <a:pt x="140" y="25"/>
                      </a:lnTo>
                      <a:lnTo>
                        <a:pt x="148" y="22"/>
                      </a:lnTo>
                      <a:lnTo>
                        <a:pt x="154" y="21"/>
                      </a:lnTo>
                      <a:lnTo>
                        <a:pt x="165" y="19"/>
                      </a:lnTo>
                      <a:lnTo>
                        <a:pt x="169" y="18"/>
                      </a:lnTo>
                      <a:lnTo>
                        <a:pt x="174" y="17"/>
                      </a:lnTo>
                      <a:lnTo>
                        <a:pt x="176" y="17"/>
                      </a:lnTo>
                      <a:lnTo>
                        <a:pt x="183" y="16"/>
                      </a:lnTo>
                      <a:lnTo>
                        <a:pt x="187" y="15"/>
                      </a:lnTo>
                      <a:lnTo>
                        <a:pt x="196" y="13"/>
                      </a:lnTo>
                      <a:lnTo>
                        <a:pt x="198" y="13"/>
                      </a:lnTo>
                      <a:lnTo>
                        <a:pt x="202" y="11"/>
                      </a:lnTo>
                      <a:lnTo>
                        <a:pt x="203" y="11"/>
                      </a:lnTo>
                      <a:lnTo>
                        <a:pt x="221" y="7"/>
                      </a:lnTo>
                      <a:lnTo>
                        <a:pt x="222" y="7"/>
                      </a:lnTo>
                      <a:lnTo>
                        <a:pt x="228" y="6"/>
                      </a:lnTo>
                      <a:lnTo>
                        <a:pt x="238" y="4"/>
                      </a:lnTo>
                      <a:lnTo>
                        <a:pt x="246" y="1"/>
                      </a:lnTo>
                      <a:lnTo>
                        <a:pt x="251" y="0"/>
                      </a:lnTo>
                      <a:lnTo>
                        <a:pt x="253" y="6"/>
                      </a:lnTo>
                      <a:lnTo>
                        <a:pt x="253" y="7"/>
                      </a:lnTo>
                      <a:lnTo>
                        <a:pt x="260" y="31"/>
                      </a:lnTo>
                      <a:lnTo>
                        <a:pt x="260" y="35"/>
                      </a:lnTo>
                      <a:lnTo>
                        <a:pt x="261" y="38"/>
                      </a:lnTo>
                      <a:lnTo>
                        <a:pt x="263" y="40"/>
                      </a:lnTo>
                      <a:lnTo>
                        <a:pt x="263" y="42"/>
                      </a:lnTo>
                      <a:lnTo>
                        <a:pt x="264" y="42"/>
                      </a:lnTo>
                      <a:lnTo>
                        <a:pt x="264" y="43"/>
                      </a:lnTo>
                      <a:lnTo>
                        <a:pt x="265" y="50"/>
                      </a:lnTo>
                      <a:lnTo>
                        <a:pt x="266" y="51"/>
                      </a:lnTo>
                      <a:lnTo>
                        <a:pt x="266" y="52"/>
                      </a:lnTo>
                      <a:lnTo>
                        <a:pt x="269" y="64"/>
                      </a:lnTo>
                      <a:lnTo>
                        <a:pt x="274" y="79"/>
                      </a:lnTo>
                      <a:lnTo>
                        <a:pt x="274" y="80"/>
                      </a:lnTo>
                      <a:lnTo>
                        <a:pt x="276" y="85"/>
                      </a:lnTo>
                      <a:lnTo>
                        <a:pt x="278" y="94"/>
                      </a:lnTo>
                      <a:lnTo>
                        <a:pt x="279" y="98"/>
                      </a:lnTo>
                      <a:lnTo>
                        <a:pt x="280" y="101"/>
                      </a:lnTo>
                      <a:lnTo>
                        <a:pt x="280" y="104"/>
                      </a:lnTo>
                      <a:lnTo>
                        <a:pt x="284" y="113"/>
                      </a:lnTo>
                      <a:lnTo>
                        <a:pt x="297" y="111"/>
                      </a:lnTo>
                      <a:lnTo>
                        <a:pt x="308" y="107"/>
                      </a:lnTo>
                      <a:lnTo>
                        <a:pt x="316" y="106"/>
                      </a:lnTo>
                      <a:lnTo>
                        <a:pt x="323" y="104"/>
                      </a:lnTo>
                      <a:lnTo>
                        <a:pt x="328" y="103"/>
                      </a:lnTo>
                      <a:lnTo>
                        <a:pt x="328" y="111"/>
                      </a:lnTo>
                      <a:lnTo>
                        <a:pt x="323" y="145"/>
                      </a:lnTo>
                      <a:lnTo>
                        <a:pt x="312" y="148"/>
                      </a:lnTo>
                      <a:lnTo>
                        <a:pt x="308" y="151"/>
                      </a:lnTo>
                      <a:lnTo>
                        <a:pt x="298" y="154"/>
                      </a:lnTo>
                      <a:lnTo>
                        <a:pt x="296" y="158"/>
                      </a:lnTo>
                      <a:lnTo>
                        <a:pt x="289" y="158"/>
                      </a:lnTo>
                      <a:lnTo>
                        <a:pt x="280" y="166"/>
                      </a:lnTo>
                      <a:lnTo>
                        <a:pt x="280" y="145"/>
                      </a:lnTo>
                      <a:lnTo>
                        <a:pt x="272" y="147"/>
                      </a:lnTo>
                      <a:lnTo>
                        <a:pt x="276" y="136"/>
                      </a:lnTo>
                      <a:lnTo>
                        <a:pt x="271" y="134"/>
                      </a:lnTo>
                      <a:lnTo>
                        <a:pt x="270" y="134"/>
                      </a:lnTo>
                      <a:lnTo>
                        <a:pt x="270" y="136"/>
                      </a:lnTo>
                      <a:lnTo>
                        <a:pt x="266" y="133"/>
                      </a:lnTo>
                      <a:lnTo>
                        <a:pt x="264" y="126"/>
                      </a:lnTo>
                      <a:lnTo>
                        <a:pt x="264" y="137"/>
                      </a:lnTo>
                      <a:lnTo>
                        <a:pt x="254" y="140"/>
                      </a:lnTo>
                      <a:lnTo>
                        <a:pt x="248" y="135"/>
                      </a:lnTo>
                      <a:lnTo>
                        <a:pt x="238" y="119"/>
                      </a:lnTo>
                      <a:lnTo>
                        <a:pt x="244" y="115"/>
                      </a:lnTo>
                      <a:lnTo>
                        <a:pt x="239" y="106"/>
                      </a:lnTo>
                      <a:lnTo>
                        <a:pt x="248" y="104"/>
                      </a:lnTo>
                      <a:lnTo>
                        <a:pt x="239" y="96"/>
                      </a:lnTo>
                      <a:lnTo>
                        <a:pt x="235" y="103"/>
                      </a:lnTo>
                      <a:lnTo>
                        <a:pt x="233" y="95"/>
                      </a:lnTo>
                      <a:lnTo>
                        <a:pt x="240" y="85"/>
                      </a:lnTo>
                      <a:lnTo>
                        <a:pt x="235" y="78"/>
                      </a:lnTo>
                      <a:lnTo>
                        <a:pt x="236" y="81"/>
                      </a:lnTo>
                      <a:lnTo>
                        <a:pt x="231" y="85"/>
                      </a:lnTo>
                      <a:lnTo>
                        <a:pt x="229" y="70"/>
                      </a:lnTo>
                      <a:lnTo>
                        <a:pt x="235" y="74"/>
                      </a:lnTo>
                      <a:lnTo>
                        <a:pt x="240" y="71"/>
                      </a:lnTo>
                      <a:lnTo>
                        <a:pt x="239" y="62"/>
                      </a:lnTo>
                      <a:lnTo>
                        <a:pt x="232" y="61"/>
                      </a:lnTo>
                      <a:lnTo>
                        <a:pt x="231" y="54"/>
                      </a:lnTo>
                      <a:lnTo>
                        <a:pt x="236" y="39"/>
                      </a:lnTo>
                      <a:lnTo>
                        <a:pt x="244" y="35"/>
                      </a:lnTo>
                      <a:lnTo>
                        <a:pt x="240" y="18"/>
                      </a:lnTo>
                      <a:lnTo>
                        <a:pt x="235" y="20"/>
                      </a:lnTo>
                      <a:lnTo>
                        <a:pt x="235" y="32"/>
                      </a:lnTo>
                      <a:lnTo>
                        <a:pt x="227" y="40"/>
                      </a:lnTo>
                      <a:lnTo>
                        <a:pt x="226" y="46"/>
                      </a:lnTo>
                      <a:lnTo>
                        <a:pt x="222" y="42"/>
                      </a:lnTo>
                      <a:lnTo>
                        <a:pt x="219" y="47"/>
                      </a:lnTo>
                      <a:lnTo>
                        <a:pt x="219" y="52"/>
                      </a:lnTo>
                      <a:lnTo>
                        <a:pt x="211" y="58"/>
                      </a:lnTo>
                      <a:lnTo>
                        <a:pt x="219" y="64"/>
                      </a:lnTo>
                      <a:lnTo>
                        <a:pt x="223" y="75"/>
                      </a:lnTo>
                      <a:lnTo>
                        <a:pt x="217" y="99"/>
                      </a:lnTo>
                      <a:lnTo>
                        <a:pt x="221" y="103"/>
                      </a:lnTo>
                      <a:lnTo>
                        <a:pt x="226" y="122"/>
                      </a:lnTo>
                      <a:lnTo>
                        <a:pt x="237" y="131"/>
                      </a:lnTo>
                      <a:lnTo>
                        <a:pt x="236" y="137"/>
                      </a:lnTo>
                      <a:lnTo>
                        <a:pt x="239" y="137"/>
                      </a:lnTo>
                      <a:lnTo>
                        <a:pt x="239" y="143"/>
                      </a:lnTo>
                      <a:lnTo>
                        <a:pt x="246" y="153"/>
                      </a:lnTo>
                      <a:lnTo>
                        <a:pt x="248" y="160"/>
                      </a:lnTo>
                      <a:lnTo>
                        <a:pt x="239" y="154"/>
                      </a:lnTo>
                      <a:lnTo>
                        <a:pt x="236" y="157"/>
                      </a:lnTo>
                      <a:lnTo>
                        <a:pt x="224" y="148"/>
                      </a:lnTo>
                      <a:lnTo>
                        <a:pt x="211" y="149"/>
                      </a:lnTo>
                      <a:lnTo>
                        <a:pt x="206" y="143"/>
                      </a:lnTo>
                      <a:lnTo>
                        <a:pt x="205" y="147"/>
                      </a:lnTo>
                      <a:lnTo>
                        <a:pt x="202" y="146"/>
                      </a:lnTo>
                      <a:lnTo>
                        <a:pt x="194" y="136"/>
                      </a:lnTo>
                      <a:lnTo>
                        <a:pt x="185" y="138"/>
                      </a:lnTo>
                      <a:lnTo>
                        <a:pt x="183" y="143"/>
                      </a:lnTo>
                      <a:lnTo>
                        <a:pt x="178" y="143"/>
                      </a:lnTo>
                      <a:lnTo>
                        <a:pt x="174" y="130"/>
                      </a:lnTo>
                      <a:lnTo>
                        <a:pt x="181" y="119"/>
                      </a:lnTo>
                      <a:lnTo>
                        <a:pt x="180" y="115"/>
                      </a:lnTo>
                      <a:lnTo>
                        <a:pt x="180" y="114"/>
                      </a:lnTo>
                      <a:lnTo>
                        <a:pt x="182" y="111"/>
                      </a:lnTo>
                      <a:lnTo>
                        <a:pt x="184" y="106"/>
                      </a:lnTo>
                      <a:lnTo>
                        <a:pt x="184" y="104"/>
                      </a:lnTo>
                      <a:lnTo>
                        <a:pt x="184" y="103"/>
                      </a:lnTo>
                      <a:lnTo>
                        <a:pt x="187" y="96"/>
                      </a:lnTo>
                      <a:lnTo>
                        <a:pt x="191" y="92"/>
                      </a:lnTo>
                      <a:lnTo>
                        <a:pt x="183" y="87"/>
                      </a:lnTo>
                      <a:lnTo>
                        <a:pt x="179" y="87"/>
                      </a:lnTo>
                      <a:lnTo>
                        <a:pt x="178" y="89"/>
                      </a:lnTo>
                      <a:lnTo>
                        <a:pt x="175" y="91"/>
                      </a:lnTo>
                      <a:lnTo>
                        <a:pt x="173" y="89"/>
                      </a:lnTo>
                      <a:lnTo>
                        <a:pt x="165" y="88"/>
                      </a:lnTo>
                      <a:lnTo>
                        <a:pt x="165" y="84"/>
                      </a:lnTo>
                      <a:lnTo>
                        <a:pt x="159" y="83"/>
                      </a:lnTo>
                      <a:lnTo>
                        <a:pt x="155" y="83"/>
                      </a:lnTo>
                      <a:lnTo>
                        <a:pt x="144" y="80"/>
                      </a:lnTo>
                      <a:lnTo>
                        <a:pt x="147" y="70"/>
                      </a:lnTo>
                      <a:lnTo>
                        <a:pt x="144" y="68"/>
                      </a:lnTo>
                      <a:lnTo>
                        <a:pt x="133" y="64"/>
                      </a:lnTo>
                      <a:lnTo>
                        <a:pt x="130" y="63"/>
                      </a:lnTo>
                      <a:lnTo>
                        <a:pt x="128" y="64"/>
                      </a:lnTo>
                      <a:lnTo>
                        <a:pt x="126" y="64"/>
                      </a:lnTo>
                      <a:lnTo>
                        <a:pt x="123" y="57"/>
                      </a:lnTo>
                      <a:lnTo>
                        <a:pt x="117" y="50"/>
                      </a:lnTo>
                      <a:lnTo>
                        <a:pt x="111" y="40"/>
                      </a:lnTo>
                      <a:lnTo>
                        <a:pt x="104" y="43"/>
                      </a:lnTo>
                      <a:lnTo>
                        <a:pt x="101" y="41"/>
                      </a:lnTo>
                      <a:lnTo>
                        <a:pt x="92" y="37"/>
                      </a:lnTo>
                      <a:lnTo>
                        <a:pt x="85" y="45"/>
                      </a:lnTo>
                      <a:lnTo>
                        <a:pt x="79" y="45"/>
                      </a:lnTo>
                      <a:lnTo>
                        <a:pt x="77" y="46"/>
                      </a:lnTo>
                      <a:lnTo>
                        <a:pt x="77" y="48"/>
                      </a:lnTo>
                      <a:lnTo>
                        <a:pt x="73" y="57"/>
                      </a:lnTo>
                      <a:lnTo>
                        <a:pt x="70" y="58"/>
                      </a:lnTo>
                      <a:lnTo>
                        <a:pt x="62" y="57"/>
                      </a:lnTo>
                      <a:lnTo>
                        <a:pt x="59" y="58"/>
                      </a:lnTo>
                      <a:lnTo>
                        <a:pt x="48" y="51"/>
                      </a:lnTo>
                      <a:lnTo>
                        <a:pt x="37" y="70"/>
                      </a:lnTo>
                      <a:lnTo>
                        <a:pt x="32" y="69"/>
                      </a:lnTo>
                      <a:lnTo>
                        <a:pt x="24" y="80"/>
                      </a:lnTo>
                      <a:lnTo>
                        <a:pt x="22" y="82"/>
                      </a:lnTo>
                      <a:lnTo>
                        <a:pt x="21" y="84"/>
                      </a:lnTo>
                      <a:lnTo>
                        <a:pt x="14" y="91"/>
                      </a:lnTo>
                      <a:lnTo>
                        <a:pt x="9" y="99"/>
                      </a:lnTo>
                      <a:lnTo>
                        <a:pt x="7" y="99"/>
                      </a:lnTo>
                      <a:lnTo>
                        <a:pt x="3" y="69"/>
                      </a:lnTo>
                      <a:lnTo>
                        <a:pt x="0" y="51"/>
                      </a:lnTo>
                      <a:lnTo>
                        <a:pt x="2" y="51"/>
                      </a:lnTo>
                      <a:lnTo>
                        <a:pt x="4" y="51"/>
                      </a:lnTo>
                      <a:lnTo>
                        <a:pt x="5" y="50"/>
                      </a:lnTo>
                      <a:lnTo>
                        <a:pt x="27" y="47"/>
                      </a:lnTo>
                      <a:lnTo>
                        <a:pt x="30" y="46"/>
                      </a:lnTo>
                      <a:lnTo>
                        <a:pt x="38" y="45"/>
                      </a:lnTo>
                      <a:lnTo>
                        <a:pt x="42" y="43"/>
                      </a:lnTo>
                      <a:lnTo>
                        <a:pt x="43" y="43"/>
                      </a:lnTo>
                      <a:lnTo>
                        <a:pt x="46" y="42"/>
                      </a:lnTo>
                      <a:lnTo>
                        <a:pt x="64" y="39"/>
                      </a:lnTo>
                      <a:lnTo>
                        <a:pt x="67" y="39"/>
                      </a:lnTo>
                      <a:lnTo>
                        <a:pt x="75" y="37"/>
                      </a:lnTo>
                      <a:lnTo>
                        <a:pt x="77" y="37"/>
                      </a:lnTo>
                      <a:close/>
                    </a:path>
                  </a:pathLst>
                </a:custGeom>
                <a:solidFill>
                  <a:srgbClr val="D3A77B"/>
                </a:solidFill>
                <a:ln w="1588">
                  <a:solidFill>
                    <a:srgbClr val="000099"/>
                  </a:solidFill>
                  <a:prstDash val="solid"/>
                  <a:round/>
                  <a:headEnd/>
                  <a:tailEnd/>
                </a:ln>
              </p:spPr>
              <p:txBody>
                <a:bodyPr/>
                <a:lstStyle/>
                <a:p>
                  <a:endParaRPr lang="en-US"/>
                </a:p>
              </p:txBody>
            </p:sp>
            <p:sp>
              <p:nvSpPr>
                <p:cNvPr id="318486" name="Freeform 22"/>
                <p:cNvSpPr>
                  <a:spLocks/>
                </p:cNvSpPr>
                <p:nvPr/>
              </p:nvSpPr>
              <p:spPr bwMode="auto">
                <a:xfrm>
                  <a:off x="4653" y="1807"/>
                  <a:ext cx="96" cy="222"/>
                </a:xfrm>
                <a:custGeom>
                  <a:avLst/>
                  <a:gdLst/>
                  <a:ahLst/>
                  <a:cxnLst>
                    <a:cxn ang="0">
                      <a:pos x="89" y="159"/>
                    </a:cxn>
                    <a:cxn ang="0">
                      <a:pos x="93" y="102"/>
                    </a:cxn>
                    <a:cxn ang="0">
                      <a:pos x="89" y="67"/>
                    </a:cxn>
                    <a:cxn ang="0">
                      <a:pos x="75" y="72"/>
                    </a:cxn>
                    <a:cxn ang="0">
                      <a:pos x="71" y="73"/>
                    </a:cxn>
                    <a:cxn ang="0">
                      <a:pos x="70" y="67"/>
                    </a:cxn>
                    <a:cxn ang="0">
                      <a:pos x="71" y="61"/>
                    </a:cxn>
                    <a:cxn ang="0">
                      <a:pos x="71" y="57"/>
                    </a:cxn>
                    <a:cxn ang="0">
                      <a:pos x="74" y="55"/>
                    </a:cxn>
                    <a:cxn ang="0">
                      <a:pos x="80" y="53"/>
                    </a:cxn>
                    <a:cxn ang="0">
                      <a:pos x="81" y="46"/>
                    </a:cxn>
                    <a:cxn ang="0">
                      <a:pos x="81" y="39"/>
                    </a:cxn>
                    <a:cxn ang="0">
                      <a:pos x="83" y="30"/>
                    </a:cxn>
                    <a:cxn ang="0">
                      <a:pos x="83" y="22"/>
                    </a:cxn>
                    <a:cxn ang="0">
                      <a:pos x="83" y="19"/>
                    </a:cxn>
                    <a:cxn ang="0">
                      <a:pos x="64" y="13"/>
                    </a:cxn>
                    <a:cxn ang="0">
                      <a:pos x="58" y="12"/>
                    </a:cxn>
                    <a:cxn ang="0">
                      <a:pos x="50" y="9"/>
                    </a:cxn>
                    <a:cxn ang="0">
                      <a:pos x="40" y="6"/>
                    </a:cxn>
                    <a:cxn ang="0">
                      <a:pos x="22" y="0"/>
                    </a:cxn>
                    <a:cxn ang="0">
                      <a:pos x="13" y="12"/>
                    </a:cxn>
                    <a:cxn ang="0">
                      <a:pos x="8" y="28"/>
                    </a:cxn>
                    <a:cxn ang="0">
                      <a:pos x="10" y="28"/>
                    </a:cxn>
                    <a:cxn ang="0">
                      <a:pos x="1" y="40"/>
                    </a:cxn>
                    <a:cxn ang="0">
                      <a:pos x="8" y="49"/>
                    </a:cxn>
                    <a:cxn ang="0">
                      <a:pos x="5" y="75"/>
                    </a:cxn>
                    <a:cxn ang="0">
                      <a:pos x="10" y="76"/>
                    </a:cxn>
                    <a:cxn ang="0">
                      <a:pos x="27" y="95"/>
                    </a:cxn>
                    <a:cxn ang="0">
                      <a:pos x="36" y="102"/>
                    </a:cxn>
                    <a:cxn ang="0">
                      <a:pos x="41" y="112"/>
                    </a:cxn>
                    <a:cxn ang="0">
                      <a:pos x="31" y="121"/>
                    </a:cxn>
                    <a:cxn ang="0">
                      <a:pos x="27" y="127"/>
                    </a:cxn>
                    <a:cxn ang="0">
                      <a:pos x="22" y="131"/>
                    </a:cxn>
                    <a:cxn ang="0">
                      <a:pos x="23" y="138"/>
                    </a:cxn>
                    <a:cxn ang="0">
                      <a:pos x="19" y="141"/>
                    </a:cxn>
                    <a:cxn ang="0">
                      <a:pos x="8" y="148"/>
                    </a:cxn>
                    <a:cxn ang="0">
                      <a:pos x="7" y="150"/>
                    </a:cxn>
                    <a:cxn ang="0">
                      <a:pos x="2" y="161"/>
                    </a:cxn>
                    <a:cxn ang="0">
                      <a:pos x="1" y="171"/>
                    </a:cxn>
                    <a:cxn ang="0">
                      <a:pos x="16" y="189"/>
                    </a:cxn>
                    <a:cxn ang="0">
                      <a:pos x="28" y="194"/>
                    </a:cxn>
                    <a:cxn ang="0">
                      <a:pos x="39" y="200"/>
                    </a:cxn>
                    <a:cxn ang="0">
                      <a:pos x="54" y="222"/>
                    </a:cxn>
                    <a:cxn ang="0">
                      <a:pos x="65" y="213"/>
                    </a:cxn>
                    <a:cxn ang="0">
                      <a:pos x="87" y="162"/>
                    </a:cxn>
                  </a:cxnLst>
                  <a:rect l="0" t="0" r="r" b="b"/>
                  <a:pathLst>
                    <a:path w="96" h="222">
                      <a:moveTo>
                        <a:pt x="86" y="160"/>
                      </a:moveTo>
                      <a:lnTo>
                        <a:pt x="89" y="159"/>
                      </a:lnTo>
                      <a:lnTo>
                        <a:pt x="96" y="132"/>
                      </a:lnTo>
                      <a:lnTo>
                        <a:pt x="93" y="102"/>
                      </a:lnTo>
                      <a:lnTo>
                        <a:pt x="91" y="76"/>
                      </a:lnTo>
                      <a:lnTo>
                        <a:pt x="89" y="67"/>
                      </a:lnTo>
                      <a:lnTo>
                        <a:pt x="89" y="72"/>
                      </a:lnTo>
                      <a:lnTo>
                        <a:pt x="75" y="72"/>
                      </a:lnTo>
                      <a:lnTo>
                        <a:pt x="74" y="74"/>
                      </a:lnTo>
                      <a:lnTo>
                        <a:pt x="71" y="73"/>
                      </a:lnTo>
                      <a:lnTo>
                        <a:pt x="70" y="70"/>
                      </a:lnTo>
                      <a:lnTo>
                        <a:pt x="70" y="67"/>
                      </a:lnTo>
                      <a:lnTo>
                        <a:pt x="69" y="66"/>
                      </a:lnTo>
                      <a:lnTo>
                        <a:pt x="71" y="61"/>
                      </a:lnTo>
                      <a:lnTo>
                        <a:pt x="71" y="59"/>
                      </a:lnTo>
                      <a:lnTo>
                        <a:pt x="71" y="57"/>
                      </a:lnTo>
                      <a:lnTo>
                        <a:pt x="73" y="55"/>
                      </a:lnTo>
                      <a:lnTo>
                        <a:pt x="74" y="55"/>
                      </a:lnTo>
                      <a:lnTo>
                        <a:pt x="77" y="53"/>
                      </a:lnTo>
                      <a:lnTo>
                        <a:pt x="80" y="53"/>
                      </a:lnTo>
                      <a:lnTo>
                        <a:pt x="81" y="50"/>
                      </a:lnTo>
                      <a:lnTo>
                        <a:pt x="81" y="46"/>
                      </a:lnTo>
                      <a:lnTo>
                        <a:pt x="80" y="43"/>
                      </a:lnTo>
                      <a:lnTo>
                        <a:pt x="81" y="39"/>
                      </a:lnTo>
                      <a:lnTo>
                        <a:pt x="83" y="31"/>
                      </a:lnTo>
                      <a:lnTo>
                        <a:pt x="83" y="30"/>
                      </a:lnTo>
                      <a:lnTo>
                        <a:pt x="83" y="26"/>
                      </a:lnTo>
                      <a:lnTo>
                        <a:pt x="83" y="22"/>
                      </a:lnTo>
                      <a:lnTo>
                        <a:pt x="83" y="21"/>
                      </a:lnTo>
                      <a:lnTo>
                        <a:pt x="83" y="19"/>
                      </a:lnTo>
                      <a:lnTo>
                        <a:pt x="82" y="20"/>
                      </a:lnTo>
                      <a:lnTo>
                        <a:pt x="64" y="13"/>
                      </a:lnTo>
                      <a:lnTo>
                        <a:pt x="59" y="12"/>
                      </a:lnTo>
                      <a:lnTo>
                        <a:pt x="58" y="12"/>
                      </a:lnTo>
                      <a:lnTo>
                        <a:pt x="54" y="11"/>
                      </a:lnTo>
                      <a:lnTo>
                        <a:pt x="50" y="9"/>
                      </a:lnTo>
                      <a:lnTo>
                        <a:pt x="48" y="9"/>
                      </a:lnTo>
                      <a:lnTo>
                        <a:pt x="40" y="6"/>
                      </a:lnTo>
                      <a:lnTo>
                        <a:pt x="33" y="3"/>
                      </a:lnTo>
                      <a:lnTo>
                        <a:pt x="22" y="0"/>
                      </a:lnTo>
                      <a:lnTo>
                        <a:pt x="19" y="1"/>
                      </a:lnTo>
                      <a:lnTo>
                        <a:pt x="13" y="12"/>
                      </a:lnTo>
                      <a:lnTo>
                        <a:pt x="13" y="19"/>
                      </a:lnTo>
                      <a:lnTo>
                        <a:pt x="8" y="28"/>
                      </a:lnTo>
                      <a:lnTo>
                        <a:pt x="9" y="28"/>
                      </a:lnTo>
                      <a:lnTo>
                        <a:pt x="10" y="28"/>
                      </a:lnTo>
                      <a:lnTo>
                        <a:pt x="8" y="30"/>
                      </a:lnTo>
                      <a:lnTo>
                        <a:pt x="1" y="40"/>
                      </a:lnTo>
                      <a:lnTo>
                        <a:pt x="2" y="41"/>
                      </a:lnTo>
                      <a:lnTo>
                        <a:pt x="8" y="49"/>
                      </a:lnTo>
                      <a:lnTo>
                        <a:pt x="1" y="62"/>
                      </a:lnTo>
                      <a:lnTo>
                        <a:pt x="5" y="75"/>
                      </a:lnTo>
                      <a:lnTo>
                        <a:pt x="5" y="76"/>
                      </a:lnTo>
                      <a:lnTo>
                        <a:pt x="10" y="76"/>
                      </a:lnTo>
                      <a:lnTo>
                        <a:pt x="26" y="92"/>
                      </a:lnTo>
                      <a:lnTo>
                        <a:pt x="27" y="95"/>
                      </a:lnTo>
                      <a:lnTo>
                        <a:pt x="32" y="97"/>
                      </a:lnTo>
                      <a:lnTo>
                        <a:pt x="36" y="102"/>
                      </a:lnTo>
                      <a:lnTo>
                        <a:pt x="45" y="108"/>
                      </a:lnTo>
                      <a:lnTo>
                        <a:pt x="41" y="112"/>
                      </a:lnTo>
                      <a:lnTo>
                        <a:pt x="37" y="117"/>
                      </a:lnTo>
                      <a:lnTo>
                        <a:pt x="31" y="121"/>
                      </a:lnTo>
                      <a:lnTo>
                        <a:pt x="30" y="124"/>
                      </a:lnTo>
                      <a:lnTo>
                        <a:pt x="27" y="127"/>
                      </a:lnTo>
                      <a:lnTo>
                        <a:pt x="27" y="128"/>
                      </a:lnTo>
                      <a:lnTo>
                        <a:pt x="22" y="131"/>
                      </a:lnTo>
                      <a:lnTo>
                        <a:pt x="23" y="137"/>
                      </a:lnTo>
                      <a:lnTo>
                        <a:pt x="23" y="138"/>
                      </a:lnTo>
                      <a:lnTo>
                        <a:pt x="19" y="140"/>
                      </a:lnTo>
                      <a:lnTo>
                        <a:pt x="19" y="141"/>
                      </a:lnTo>
                      <a:lnTo>
                        <a:pt x="17" y="144"/>
                      </a:lnTo>
                      <a:lnTo>
                        <a:pt x="8" y="148"/>
                      </a:lnTo>
                      <a:lnTo>
                        <a:pt x="6" y="150"/>
                      </a:lnTo>
                      <a:lnTo>
                        <a:pt x="7" y="150"/>
                      </a:lnTo>
                      <a:lnTo>
                        <a:pt x="5" y="153"/>
                      </a:lnTo>
                      <a:lnTo>
                        <a:pt x="2" y="161"/>
                      </a:lnTo>
                      <a:lnTo>
                        <a:pt x="0" y="168"/>
                      </a:lnTo>
                      <a:lnTo>
                        <a:pt x="1" y="171"/>
                      </a:lnTo>
                      <a:lnTo>
                        <a:pt x="3" y="180"/>
                      </a:lnTo>
                      <a:lnTo>
                        <a:pt x="16" y="189"/>
                      </a:lnTo>
                      <a:lnTo>
                        <a:pt x="24" y="194"/>
                      </a:lnTo>
                      <a:lnTo>
                        <a:pt x="28" y="194"/>
                      </a:lnTo>
                      <a:lnTo>
                        <a:pt x="39" y="201"/>
                      </a:lnTo>
                      <a:lnTo>
                        <a:pt x="39" y="200"/>
                      </a:lnTo>
                      <a:lnTo>
                        <a:pt x="53" y="199"/>
                      </a:lnTo>
                      <a:lnTo>
                        <a:pt x="54" y="222"/>
                      </a:lnTo>
                      <a:lnTo>
                        <a:pt x="61" y="220"/>
                      </a:lnTo>
                      <a:lnTo>
                        <a:pt x="65" y="213"/>
                      </a:lnTo>
                      <a:lnTo>
                        <a:pt x="76" y="182"/>
                      </a:lnTo>
                      <a:lnTo>
                        <a:pt x="87" y="162"/>
                      </a:lnTo>
                      <a:lnTo>
                        <a:pt x="86" y="160"/>
                      </a:lnTo>
                      <a:close/>
                    </a:path>
                  </a:pathLst>
                </a:custGeom>
                <a:solidFill>
                  <a:srgbClr val="D3A77B"/>
                </a:solidFill>
                <a:ln w="1588">
                  <a:solidFill>
                    <a:srgbClr val="000099"/>
                  </a:solidFill>
                  <a:prstDash val="solid"/>
                  <a:round/>
                  <a:headEnd/>
                  <a:tailEnd/>
                </a:ln>
              </p:spPr>
              <p:txBody>
                <a:bodyPr/>
                <a:lstStyle/>
                <a:p>
                  <a:endParaRPr lang="en-US"/>
                </a:p>
              </p:txBody>
            </p:sp>
            <p:sp>
              <p:nvSpPr>
                <p:cNvPr id="318487" name="Freeform 23"/>
                <p:cNvSpPr>
                  <a:spLocks/>
                </p:cNvSpPr>
                <p:nvPr/>
              </p:nvSpPr>
              <p:spPr bwMode="auto">
                <a:xfrm>
                  <a:off x="4277" y="1760"/>
                  <a:ext cx="421" cy="274"/>
                </a:xfrm>
                <a:custGeom>
                  <a:avLst/>
                  <a:gdLst/>
                  <a:ahLst/>
                  <a:cxnLst>
                    <a:cxn ang="0">
                      <a:pos x="283" y="227"/>
                    </a:cxn>
                    <a:cxn ang="0">
                      <a:pos x="303" y="223"/>
                    </a:cxn>
                    <a:cxn ang="0">
                      <a:pos x="310" y="221"/>
                    </a:cxn>
                    <a:cxn ang="0">
                      <a:pos x="335" y="216"/>
                    </a:cxn>
                    <a:cxn ang="0">
                      <a:pos x="358" y="210"/>
                    </a:cxn>
                    <a:cxn ang="0">
                      <a:pos x="370" y="197"/>
                    </a:cxn>
                    <a:cxn ang="0">
                      <a:pos x="382" y="197"/>
                    </a:cxn>
                    <a:cxn ang="0">
                      <a:pos x="395" y="188"/>
                    </a:cxn>
                    <a:cxn ang="0">
                      <a:pos x="399" y="184"/>
                    </a:cxn>
                    <a:cxn ang="0">
                      <a:pos x="403" y="174"/>
                    </a:cxn>
                    <a:cxn ang="0">
                      <a:pos x="413" y="164"/>
                    </a:cxn>
                    <a:cxn ang="0">
                      <a:pos x="412" y="149"/>
                    </a:cxn>
                    <a:cxn ang="0">
                      <a:pos x="402" y="139"/>
                    </a:cxn>
                    <a:cxn ang="0">
                      <a:pos x="381" y="122"/>
                    </a:cxn>
                    <a:cxn ang="0">
                      <a:pos x="378" y="88"/>
                    </a:cxn>
                    <a:cxn ang="0">
                      <a:pos x="386" y="75"/>
                    </a:cxn>
                    <a:cxn ang="0">
                      <a:pos x="389" y="66"/>
                    </a:cxn>
                    <a:cxn ang="0">
                      <a:pos x="398" y="47"/>
                    </a:cxn>
                    <a:cxn ang="0">
                      <a:pos x="385" y="41"/>
                    </a:cxn>
                    <a:cxn ang="0">
                      <a:pos x="370" y="28"/>
                    </a:cxn>
                    <a:cxn ang="0">
                      <a:pos x="356" y="8"/>
                    </a:cxn>
                    <a:cxn ang="0">
                      <a:pos x="340" y="0"/>
                    </a:cxn>
                    <a:cxn ang="0">
                      <a:pos x="299" y="8"/>
                    </a:cxn>
                    <a:cxn ang="0">
                      <a:pos x="289" y="11"/>
                    </a:cxn>
                    <a:cxn ang="0">
                      <a:pos x="262" y="16"/>
                    </a:cxn>
                    <a:cxn ang="0">
                      <a:pos x="238" y="22"/>
                    </a:cxn>
                    <a:cxn ang="0">
                      <a:pos x="199" y="29"/>
                    </a:cxn>
                    <a:cxn ang="0">
                      <a:pos x="186" y="33"/>
                    </a:cxn>
                    <a:cxn ang="0">
                      <a:pos x="159" y="38"/>
                    </a:cxn>
                    <a:cxn ang="0">
                      <a:pos x="146" y="40"/>
                    </a:cxn>
                    <a:cxn ang="0">
                      <a:pos x="106" y="48"/>
                    </a:cxn>
                    <a:cxn ang="0">
                      <a:pos x="97" y="50"/>
                    </a:cxn>
                    <a:cxn ang="0">
                      <a:pos x="60" y="57"/>
                    </a:cxn>
                    <a:cxn ang="0">
                      <a:pos x="46" y="34"/>
                    </a:cxn>
                    <a:cxn ang="0">
                      <a:pos x="0" y="69"/>
                    </a:cxn>
                    <a:cxn ang="0">
                      <a:pos x="4" y="93"/>
                    </a:cxn>
                    <a:cxn ang="0">
                      <a:pos x="7" y="114"/>
                    </a:cxn>
                    <a:cxn ang="0">
                      <a:pos x="13" y="146"/>
                    </a:cxn>
                    <a:cxn ang="0">
                      <a:pos x="15" y="159"/>
                    </a:cxn>
                    <a:cxn ang="0">
                      <a:pos x="17" y="170"/>
                    </a:cxn>
                    <a:cxn ang="0">
                      <a:pos x="19" y="183"/>
                    </a:cxn>
                    <a:cxn ang="0">
                      <a:pos x="22" y="195"/>
                    </a:cxn>
                    <a:cxn ang="0">
                      <a:pos x="25" y="210"/>
                    </a:cxn>
                    <a:cxn ang="0">
                      <a:pos x="27" y="228"/>
                    </a:cxn>
                    <a:cxn ang="0">
                      <a:pos x="31" y="244"/>
                    </a:cxn>
                    <a:cxn ang="0">
                      <a:pos x="32" y="252"/>
                    </a:cxn>
                    <a:cxn ang="0">
                      <a:pos x="36" y="274"/>
                    </a:cxn>
                    <a:cxn ang="0">
                      <a:pos x="45" y="273"/>
                    </a:cxn>
                    <a:cxn ang="0">
                      <a:pos x="80" y="267"/>
                    </a:cxn>
                    <a:cxn ang="0">
                      <a:pos x="100" y="263"/>
                    </a:cxn>
                    <a:cxn ang="0">
                      <a:pos x="109" y="261"/>
                    </a:cxn>
                    <a:cxn ang="0">
                      <a:pos x="134" y="257"/>
                    </a:cxn>
                    <a:cxn ang="0">
                      <a:pos x="149" y="253"/>
                    </a:cxn>
                    <a:cxn ang="0">
                      <a:pos x="171" y="249"/>
                    </a:cxn>
                    <a:cxn ang="0">
                      <a:pos x="184" y="247"/>
                    </a:cxn>
                    <a:cxn ang="0">
                      <a:pos x="208" y="242"/>
                    </a:cxn>
                    <a:cxn ang="0">
                      <a:pos x="245" y="235"/>
                    </a:cxn>
                    <a:cxn ang="0">
                      <a:pos x="261" y="231"/>
                    </a:cxn>
                  </a:cxnLst>
                  <a:rect l="0" t="0" r="r" b="b"/>
                  <a:pathLst>
                    <a:path w="421" h="274">
                      <a:moveTo>
                        <a:pt x="276" y="228"/>
                      </a:moveTo>
                      <a:lnTo>
                        <a:pt x="281" y="227"/>
                      </a:lnTo>
                      <a:lnTo>
                        <a:pt x="283" y="227"/>
                      </a:lnTo>
                      <a:lnTo>
                        <a:pt x="290" y="226"/>
                      </a:lnTo>
                      <a:lnTo>
                        <a:pt x="294" y="225"/>
                      </a:lnTo>
                      <a:lnTo>
                        <a:pt x="303" y="223"/>
                      </a:lnTo>
                      <a:lnTo>
                        <a:pt x="305" y="223"/>
                      </a:lnTo>
                      <a:lnTo>
                        <a:pt x="309" y="221"/>
                      </a:lnTo>
                      <a:lnTo>
                        <a:pt x="310" y="221"/>
                      </a:lnTo>
                      <a:lnTo>
                        <a:pt x="328" y="217"/>
                      </a:lnTo>
                      <a:lnTo>
                        <a:pt x="329" y="217"/>
                      </a:lnTo>
                      <a:lnTo>
                        <a:pt x="335" y="216"/>
                      </a:lnTo>
                      <a:lnTo>
                        <a:pt x="345" y="214"/>
                      </a:lnTo>
                      <a:lnTo>
                        <a:pt x="353" y="211"/>
                      </a:lnTo>
                      <a:lnTo>
                        <a:pt x="358" y="210"/>
                      </a:lnTo>
                      <a:lnTo>
                        <a:pt x="360" y="210"/>
                      </a:lnTo>
                      <a:lnTo>
                        <a:pt x="360" y="207"/>
                      </a:lnTo>
                      <a:lnTo>
                        <a:pt x="370" y="197"/>
                      </a:lnTo>
                      <a:lnTo>
                        <a:pt x="371" y="197"/>
                      </a:lnTo>
                      <a:lnTo>
                        <a:pt x="376" y="196"/>
                      </a:lnTo>
                      <a:lnTo>
                        <a:pt x="382" y="197"/>
                      </a:lnTo>
                      <a:lnTo>
                        <a:pt x="384" y="195"/>
                      </a:lnTo>
                      <a:lnTo>
                        <a:pt x="393" y="191"/>
                      </a:lnTo>
                      <a:lnTo>
                        <a:pt x="395" y="188"/>
                      </a:lnTo>
                      <a:lnTo>
                        <a:pt x="395" y="187"/>
                      </a:lnTo>
                      <a:lnTo>
                        <a:pt x="399" y="185"/>
                      </a:lnTo>
                      <a:lnTo>
                        <a:pt x="399" y="184"/>
                      </a:lnTo>
                      <a:lnTo>
                        <a:pt x="398" y="178"/>
                      </a:lnTo>
                      <a:lnTo>
                        <a:pt x="403" y="175"/>
                      </a:lnTo>
                      <a:lnTo>
                        <a:pt x="403" y="174"/>
                      </a:lnTo>
                      <a:lnTo>
                        <a:pt x="406" y="171"/>
                      </a:lnTo>
                      <a:lnTo>
                        <a:pt x="407" y="168"/>
                      </a:lnTo>
                      <a:lnTo>
                        <a:pt x="413" y="164"/>
                      </a:lnTo>
                      <a:lnTo>
                        <a:pt x="417" y="159"/>
                      </a:lnTo>
                      <a:lnTo>
                        <a:pt x="421" y="155"/>
                      </a:lnTo>
                      <a:lnTo>
                        <a:pt x="412" y="149"/>
                      </a:lnTo>
                      <a:lnTo>
                        <a:pt x="408" y="144"/>
                      </a:lnTo>
                      <a:lnTo>
                        <a:pt x="403" y="142"/>
                      </a:lnTo>
                      <a:lnTo>
                        <a:pt x="402" y="139"/>
                      </a:lnTo>
                      <a:lnTo>
                        <a:pt x="386" y="123"/>
                      </a:lnTo>
                      <a:lnTo>
                        <a:pt x="381" y="123"/>
                      </a:lnTo>
                      <a:lnTo>
                        <a:pt x="381" y="122"/>
                      </a:lnTo>
                      <a:lnTo>
                        <a:pt x="377" y="109"/>
                      </a:lnTo>
                      <a:lnTo>
                        <a:pt x="384" y="96"/>
                      </a:lnTo>
                      <a:lnTo>
                        <a:pt x="378" y="88"/>
                      </a:lnTo>
                      <a:lnTo>
                        <a:pt x="377" y="87"/>
                      </a:lnTo>
                      <a:lnTo>
                        <a:pt x="384" y="77"/>
                      </a:lnTo>
                      <a:lnTo>
                        <a:pt x="386" y="75"/>
                      </a:lnTo>
                      <a:lnTo>
                        <a:pt x="385" y="75"/>
                      </a:lnTo>
                      <a:lnTo>
                        <a:pt x="384" y="75"/>
                      </a:lnTo>
                      <a:lnTo>
                        <a:pt x="389" y="66"/>
                      </a:lnTo>
                      <a:lnTo>
                        <a:pt x="389" y="59"/>
                      </a:lnTo>
                      <a:lnTo>
                        <a:pt x="395" y="48"/>
                      </a:lnTo>
                      <a:lnTo>
                        <a:pt x="398" y="47"/>
                      </a:lnTo>
                      <a:lnTo>
                        <a:pt x="397" y="45"/>
                      </a:lnTo>
                      <a:lnTo>
                        <a:pt x="393" y="41"/>
                      </a:lnTo>
                      <a:lnTo>
                        <a:pt x="385" y="41"/>
                      </a:lnTo>
                      <a:lnTo>
                        <a:pt x="375" y="38"/>
                      </a:lnTo>
                      <a:lnTo>
                        <a:pt x="368" y="30"/>
                      </a:lnTo>
                      <a:lnTo>
                        <a:pt x="370" y="28"/>
                      </a:lnTo>
                      <a:lnTo>
                        <a:pt x="366" y="17"/>
                      </a:lnTo>
                      <a:lnTo>
                        <a:pt x="358" y="9"/>
                      </a:lnTo>
                      <a:lnTo>
                        <a:pt x="356" y="8"/>
                      </a:lnTo>
                      <a:lnTo>
                        <a:pt x="351" y="9"/>
                      </a:lnTo>
                      <a:lnTo>
                        <a:pt x="341" y="0"/>
                      </a:lnTo>
                      <a:lnTo>
                        <a:pt x="340" y="0"/>
                      </a:lnTo>
                      <a:lnTo>
                        <a:pt x="333" y="1"/>
                      </a:lnTo>
                      <a:lnTo>
                        <a:pt x="312" y="6"/>
                      </a:lnTo>
                      <a:lnTo>
                        <a:pt x="299" y="8"/>
                      </a:lnTo>
                      <a:lnTo>
                        <a:pt x="292" y="11"/>
                      </a:lnTo>
                      <a:lnTo>
                        <a:pt x="291" y="11"/>
                      </a:lnTo>
                      <a:lnTo>
                        <a:pt x="289" y="11"/>
                      </a:lnTo>
                      <a:lnTo>
                        <a:pt x="282" y="13"/>
                      </a:lnTo>
                      <a:lnTo>
                        <a:pt x="275" y="14"/>
                      </a:lnTo>
                      <a:lnTo>
                        <a:pt x="262" y="16"/>
                      </a:lnTo>
                      <a:lnTo>
                        <a:pt x="247" y="19"/>
                      </a:lnTo>
                      <a:lnTo>
                        <a:pt x="241" y="20"/>
                      </a:lnTo>
                      <a:lnTo>
                        <a:pt x="238" y="22"/>
                      </a:lnTo>
                      <a:lnTo>
                        <a:pt x="235" y="23"/>
                      </a:lnTo>
                      <a:lnTo>
                        <a:pt x="227" y="24"/>
                      </a:lnTo>
                      <a:lnTo>
                        <a:pt x="199" y="29"/>
                      </a:lnTo>
                      <a:lnTo>
                        <a:pt x="193" y="32"/>
                      </a:lnTo>
                      <a:lnTo>
                        <a:pt x="192" y="32"/>
                      </a:lnTo>
                      <a:lnTo>
                        <a:pt x="186" y="33"/>
                      </a:lnTo>
                      <a:lnTo>
                        <a:pt x="183" y="33"/>
                      </a:lnTo>
                      <a:lnTo>
                        <a:pt x="173" y="35"/>
                      </a:lnTo>
                      <a:lnTo>
                        <a:pt x="159" y="38"/>
                      </a:lnTo>
                      <a:lnTo>
                        <a:pt x="153" y="39"/>
                      </a:lnTo>
                      <a:lnTo>
                        <a:pt x="150" y="39"/>
                      </a:lnTo>
                      <a:lnTo>
                        <a:pt x="146" y="40"/>
                      </a:lnTo>
                      <a:lnTo>
                        <a:pt x="125" y="45"/>
                      </a:lnTo>
                      <a:lnTo>
                        <a:pt x="110" y="48"/>
                      </a:lnTo>
                      <a:lnTo>
                        <a:pt x="106" y="48"/>
                      </a:lnTo>
                      <a:lnTo>
                        <a:pt x="101" y="49"/>
                      </a:lnTo>
                      <a:lnTo>
                        <a:pt x="100" y="49"/>
                      </a:lnTo>
                      <a:lnTo>
                        <a:pt x="97" y="50"/>
                      </a:lnTo>
                      <a:lnTo>
                        <a:pt x="89" y="51"/>
                      </a:lnTo>
                      <a:lnTo>
                        <a:pt x="69" y="55"/>
                      </a:lnTo>
                      <a:lnTo>
                        <a:pt x="60" y="57"/>
                      </a:lnTo>
                      <a:lnTo>
                        <a:pt x="57" y="57"/>
                      </a:lnTo>
                      <a:lnTo>
                        <a:pt x="50" y="59"/>
                      </a:lnTo>
                      <a:lnTo>
                        <a:pt x="46" y="34"/>
                      </a:lnTo>
                      <a:lnTo>
                        <a:pt x="22" y="53"/>
                      </a:lnTo>
                      <a:lnTo>
                        <a:pt x="4" y="67"/>
                      </a:lnTo>
                      <a:lnTo>
                        <a:pt x="0" y="69"/>
                      </a:lnTo>
                      <a:lnTo>
                        <a:pt x="2" y="79"/>
                      </a:lnTo>
                      <a:lnTo>
                        <a:pt x="2" y="81"/>
                      </a:lnTo>
                      <a:lnTo>
                        <a:pt x="4" y="93"/>
                      </a:lnTo>
                      <a:lnTo>
                        <a:pt x="5" y="101"/>
                      </a:lnTo>
                      <a:lnTo>
                        <a:pt x="7" y="113"/>
                      </a:lnTo>
                      <a:lnTo>
                        <a:pt x="7" y="114"/>
                      </a:lnTo>
                      <a:lnTo>
                        <a:pt x="10" y="124"/>
                      </a:lnTo>
                      <a:lnTo>
                        <a:pt x="11" y="132"/>
                      </a:lnTo>
                      <a:lnTo>
                        <a:pt x="13" y="146"/>
                      </a:lnTo>
                      <a:lnTo>
                        <a:pt x="14" y="146"/>
                      </a:lnTo>
                      <a:lnTo>
                        <a:pt x="14" y="147"/>
                      </a:lnTo>
                      <a:lnTo>
                        <a:pt x="15" y="159"/>
                      </a:lnTo>
                      <a:lnTo>
                        <a:pt x="16" y="161"/>
                      </a:lnTo>
                      <a:lnTo>
                        <a:pt x="17" y="167"/>
                      </a:lnTo>
                      <a:lnTo>
                        <a:pt x="17" y="170"/>
                      </a:lnTo>
                      <a:lnTo>
                        <a:pt x="17" y="172"/>
                      </a:lnTo>
                      <a:lnTo>
                        <a:pt x="18" y="177"/>
                      </a:lnTo>
                      <a:lnTo>
                        <a:pt x="19" y="183"/>
                      </a:lnTo>
                      <a:lnTo>
                        <a:pt x="22" y="191"/>
                      </a:lnTo>
                      <a:lnTo>
                        <a:pt x="22" y="193"/>
                      </a:lnTo>
                      <a:lnTo>
                        <a:pt x="22" y="195"/>
                      </a:lnTo>
                      <a:lnTo>
                        <a:pt x="24" y="206"/>
                      </a:lnTo>
                      <a:lnTo>
                        <a:pt x="24" y="207"/>
                      </a:lnTo>
                      <a:lnTo>
                        <a:pt x="25" y="210"/>
                      </a:lnTo>
                      <a:lnTo>
                        <a:pt x="25" y="213"/>
                      </a:lnTo>
                      <a:lnTo>
                        <a:pt x="27" y="226"/>
                      </a:lnTo>
                      <a:lnTo>
                        <a:pt x="27" y="228"/>
                      </a:lnTo>
                      <a:lnTo>
                        <a:pt x="28" y="235"/>
                      </a:lnTo>
                      <a:lnTo>
                        <a:pt x="29" y="236"/>
                      </a:lnTo>
                      <a:lnTo>
                        <a:pt x="31" y="244"/>
                      </a:lnTo>
                      <a:lnTo>
                        <a:pt x="31" y="248"/>
                      </a:lnTo>
                      <a:lnTo>
                        <a:pt x="32" y="249"/>
                      </a:lnTo>
                      <a:lnTo>
                        <a:pt x="32" y="252"/>
                      </a:lnTo>
                      <a:lnTo>
                        <a:pt x="35" y="272"/>
                      </a:lnTo>
                      <a:lnTo>
                        <a:pt x="35" y="273"/>
                      </a:lnTo>
                      <a:lnTo>
                        <a:pt x="36" y="274"/>
                      </a:lnTo>
                      <a:lnTo>
                        <a:pt x="37" y="274"/>
                      </a:lnTo>
                      <a:lnTo>
                        <a:pt x="43" y="273"/>
                      </a:lnTo>
                      <a:lnTo>
                        <a:pt x="45" y="273"/>
                      </a:lnTo>
                      <a:lnTo>
                        <a:pt x="46" y="272"/>
                      </a:lnTo>
                      <a:lnTo>
                        <a:pt x="77" y="267"/>
                      </a:lnTo>
                      <a:lnTo>
                        <a:pt x="80" y="267"/>
                      </a:lnTo>
                      <a:lnTo>
                        <a:pt x="84" y="266"/>
                      </a:lnTo>
                      <a:lnTo>
                        <a:pt x="88" y="266"/>
                      </a:lnTo>
                      <a:lnTo>
                        <a:pt x="100" y="263"/>
                      </a:lnTo>
                      <a:lnTo>
                        <a:pt x="102" y="262"/>
                      </a:lnTo>
                      <a:lnTo>
                        <a:pt x="107" y="261"/>
                      </a:lnTo>
                      <a:lnTo>
                        <a:pt x="109" y="261"/>
                      </a:lnTo>
                      <a:lnTo>
                        <a:pt x="111" y="261"/>
                      </a:lnTo>
                      <a:lnTo>
                        <a:pt x="112" y="260"/>
                      </a:lnTo>
                      <a:lnTo>
                        <a:pt x="134" y="257"/>
                      </a:lnTo>
                      <a:lnTo>
                        <a:pt x="137" y="256"/>
                      </a:lnTo>
                      <a:lnTo>
                        <a:pt x="145" y="255"/>
                      </a:lnTo>
                      <a:lnTo>
                        <a:pt x="149" y="253"/>
                      </a:lnTo>
                      <a:lnTo>
                        <a:pt x="150" y="253"/>
                      </a:lnTo>
                      <a:lnTo>
                        <a:pt x="153" y="252"/>
                      </a:lnTo>
                      <a:lnTo>
                        <a:pt x="171" y="249"/>
                      </a:lnTo>
                      <a:lnTo>
                        <a:pt x="174" y="249"/>
                      </a:lnTo>
                      <a:lnTo>
                        <a:pt x="182" y="247"/>
                      </a:lnTo>
                      <a:lnTo>
                        <a:pt x="184" y="247"/>
                      </a:lnTo>
                      <a:lnTo>
                        <a:pt x="191" y="246"/>
                      </a:lnTo>
                      <a:lnTo>
                        <a:pt x="201" y="244"/>
                      </a:lnTo>
                      <a:lnTo>
                        <a:pt x="208" y="242"/>
                      </a:lnTo>
                      <a:lnTo>
                        <a:pt x="241" y="236"/>
                      </a:lnTo>
                      <a:lnTo>
                        <a:pt x="244" y="235"/>
                      </a:lnTo>
                      <a:lnTo>
                        <a:pt x="245" y="235"/>
                      </a:lnTo>
                      <a:lnTo>
                        <a:pt x="247" y="235"/>
                      </a:lnTo>
                      <a:lnTo>
                        <a:pt x="255" y="232"/>
                      </a:lnTo>
                      <a:lnTo>
                        <a:pt x="261" y="231"/>
                      </a:lnTo>
                      <a:lnTo>
                        <a:pt x="272" y="229"/>
                      </a:lnTo>
                      <a:lnTo>
                        <a:pt x="276" y="228"/>
                      </a:lnTo>
                      <a:close/>
                    </a:path>
                  </a:pathLst>
                </a:custGeom>
                <a:solidFill>
                  <a:srgbClr val="D3A77B"/>
                </a:solidFill>
                <a:ln w="1588">
                  <a:solidFill>
                    <a:srgbClr val="000099"/>
                  </a:solidFill>
                  <a:prstDash val="solid"/>
                  <a:round/>
                  <a:headEnd/>
                  <a:tailEnd/>
                </a:ln>
              </p:spPr>
              <p:txBody>
                <a:bodyPr/>
                <a:lstStyle/>
                <a:p>
                  <a:endParaRPr lang="en-US"/>
                </a:p>
              </p:txBody>
            </p:sp>
            <p:sp>
              <p:nvSpPr>
                <p:cNvPr id="318488" name="Freeform 24"/>
                <p:cNvSpPr>
                  <a:spLocks/>
                </p:cNvSpPr>
                <p:nvPr/>
              </p:nvSpPr>
              <p:spPr bwMode="auto">
                <a:xfrm>
                  <a:off x="4136" y="2030"/>
                  <a:ext cx="558" cy="325"/>
                </a:xfrm>
                <a:custGeom>
                  <a:avLst/>
                  <a:gdLst/>
                  <a:ahLst/>
                  <a:cxnLst>
                    <a:cxn ang="0">
                      <a:pos x="516" y="184"/>
                    </a:cxn>
                    <a:cxn ang="0">
                      <a:pos x="528" y="199"/>
                    </a:cxn>
                    <a:cxn ang="0">
                      <a:pos x="539" y="232"/>
                    </a:cxn>
                    <a:cxn ang="0">
                      <a:pos x="522" y="236"/>
                    </a:cxn>
                    <a:cxn ang="0">
                      <a:pos x="495" y="242"/>
                    </a:cxn>
                    <a:cxn ang="0">
                      <a:pos x="465" y="248"/>
                    </a:cxn>
                    <a:cxn ang="0">
                      <a:pos x="423" y="257"/>
                    </a:cxn>
                    <a:cxn ang="0">
                      <a:pos x="407" y="261"/>
                    </a:cxn>
                    <a:cxn ang="0">
                      <a:pos x="380" y="266"/>
                    </a:cxn>
                    <a:cxn ang="0">
                      <a:pos x="355" y="271"/>
                    </a:cxn>
                    <a:cxn ang="0">
                      <a:pos x="347" y="272"/>
                    </a:cxn>
                    <a:cxn ang="0">
                      <a:pos x="299" y="282"/>
                    </a:cxn>
                    <a:cxn ang="0">
                      <a:pos x="264" y="287"/>
                    </a:cxn>
                    <a:cxn ang="0">
                      <a:pos x="232" y="293"/>
                    </a:cxn>
                    <a:cxn ang="0">
                      <a:pos x="209" y="296"/>
                    </a:cxn>
                    <a:cxn ang="0">
                      <a:pos x="199" y="297"/>
                    </a:cxn>
                    <a:cxn ang="0">
                      <a:pos x="158" y="303"/>
                    </a:cxn>
                    <a:cxn ang="0">
                      <a:pos x="133" y="303"/>
                    </a:cxn>
                    <a:cxn ang="0">
                      <a:pos x="105" y="309"/>
                    </a:cxn>
                    <a:cxn ang="0">
                      <a:pos x="77" y="314"/>
                    </a:cxn>
                    <a:cxn ang="0">
                      <a:pos x="50" y="318"/>
                    </a:cxn>
                    <a:cxn ang="0">
                      <a:pos x="3" y="325"/>
                    </a:cxn>
                    <a:cxn ang="0">
                      <a:pos x="38" y="305"/>
                    </a:cxn>
                    <a:cxn ang="0">
                      <a:pos x="62" y="266"/>
                    </a:cxn>
                    <a:cxn ang="0">
                      <a:pos x="88" y="246"/>
                    </a:cxn>
                    <a:cxn ang="0">
                      <a:pos x="111" y="224"/>
                    </a:cxn>
                    <a:cxn ang="0">
                      <a:pos x="155" y="232"/>
                    </a:cxn>
                    <a:cxn ang="0">
                      <a:pos x="183" y="231"/>
                    </a:cxn>
                    <a:cxn ang="0">
                      <a:pos x="213" y="210"/>
                    </a:cxn>
                    <a:cxn ang="0">
                      <a:pos x="229" y="190"/>
                    </a:cxn>
                    <a:cxn ang="0">
                      <a:pos x="237" y="160"/>
                    </a:cxn>
                    <a:cxn ang="0">
                      <a:pos x="246" y="134"/>
                    </a:cxn>
                    <a:cxn ang="0">
                      <a:pos x="261" y="98"/>
                    </a:cxn>
                    <a:cxn ang="0">
                      <a:pos x="287" y="99"/>
                    </a:cxn>
                    <a:cxn ang="0">
                      <a:pos x="306" y="71"/>
                    </a:cxn>
                    <a:cxn ang="0">
                      <a:pos x="329" y="32"/>
                    </a:cxn>
                    <a:cxn ang="0">
                      <a:pos x="339" y="6"/>
                    </a:cxn>
                    <a:cxn ang="0">
                      <a:pos x="371" y="23"/>
                    </a:cxn>
                    <a:cxn ang="0">
                      <a:pos x="381" y="4"/>
                    </a:cxn>
                    <a:cxn ang="0">
                      <a:pos x="407" y="23"/>
                    </a:cxn>
                    <a:cxn ang="0">
                      <a:pos x="430" y="35"/>
                    </a:cxn>
                    <a:cxn ang="0">
                      <a:pos x="430" y="51"/>
                    </a:cxn>
                    <a:cxn ang="0">
                      <a:pos x="423" y="60"/>
                    </a:cxn>
                    <a:cxn ang="0">
                      <a:pos x="419" y="73"/>
                    </a:cxn>
                    <a:cxn ang="0">
                      <a:pos x="444" y="89"/>
                    </a:cxn>
                    <a:cxn ang="0">
                      <a:pos x="483" y="104"/>
                    </a:cxn>
                    <a:cxn ang="0">
                      <a:pos x="492" y="139"/>
                    </a:cxn>
                    <a:cxn ang="0">
                      <a:pos x="467" y="123"/>
                    </a:cxn>
                    <a:cxn ang="0">
                      <a:pos x="503" y="144"/>
                    </a:cxn>
                    <a:cxn ang="0">
                      <a:pos x="506" y="161"/>
                    </a:cxn>
                    <a:cxn ang="0">
                      <a:pos x="499" y="176"/>
                    </a:cxn>
                  </a:cxnLst>
                  <a:rect l="0" t="0" r="r" b="b"/>
                  <a:pathLst>
                    <a:path w="558" h="325">
                      <a:moveTo>
                        <a:pt x="508" y="180"/>
                      </a:moveTo>
                      <a:lnTo>
                        <a:pt x="509" y="181"/>
                      </a:lnTo>
                      <a:lnTo>
                        <a:pt x="509" y="180"/>
                      </a:lnTo>
                      <a:lnTo>
                        <a:pt x="516" y="183"/>
                      </a:lnTo>
                      <a:lnTo>
                        <a:pt x="516" y="184"/>
                      </a:lnTo>
                      <a:lnTo>
                        <a:pt x="518" y="194"/>
                      </a:lnTo>
                      <a:lnTo>
                        <a:pt x="518" y="195"/>
                      </a:lnTo>
                      <a:lnTo>
                        <a:pt x="519" y="197"/>
                      </a:lnTo>
                      <a:lnTo>
                        <a:pt x="523" y="198"/>
                      </a:lnTo>
                      <a:lnTo>
                        <a:pt x="528" y="199"/>
                      </a:lnTo>
                      <a:lnTo>
                        <a:pt x="532" y="199"/>
                      </a:lnTo>
                      <a:lnTo>
                        <a:pt x="540" y="195"/>
                      </a:lnTo>
                      <a:lnTo>
                        <a:pt x="558" y="227"/>
                      </a:lnTo>
                      <a:lnTo>
                        <a:pt x="548" y="230"/>
                      </a:lnTo>
                      <a:lnTo>
                        <a:pt x="539" y="232"/>
                      </a:lnTo>
                      <a:lnTo>
                        <a:pt x="530" y="234"/>
                      </a:lnTo>
                      <a:lnTo>
                        <a:pt x="529" y="234"/>
                      </a:lnTo>
                      <a:lnTo>
                        <a:pt x="526" y="235"/>
                      </a:lnTo>
                      <a:lnTo>
                        <a:pt x="524" y="235"/>
                      </a:lnTo>
                      <a:lnTo>
                        <a:pt x="522" y="236"/>
                      </a:lnTo>
                      <a:lnTo>
                        <a:pt x="514" y="237"/>
                      </a:lnTo>
                      <a:lnTo>
                        <a:pt x="513" y="237"/>
                      </a:lnTo>
                      <a:lnTo>
                        <a:pt x="511" y="239"/>
                      </a:lnTo>
                      <a:lnTo>
                        <a:pt x="509" y="239"/>
                      </a:lnTo>
                      <a:lnTo>
                        <a:pt x="495" y="242"/>
                      </a:lnTo>
                      <a:lnTo>
                        <a:pt x="486" y="243"/>
                      </a:lnTo>
                      <a:lnTo>
                        <a:pt x="483" y="244"/>
                      </a:lnTo>
                      <a:lnTo>
                        <a:pt x="471" y="247"/>
                      </a:lnTo>
                      <a:lnTo>
                        <a:pt x="469" y="247"/>
                      </a:lnTo>
                      <a:lnTo>
                        <a:pt x="465" y="248"/>
                      </a:lnTo>
                      <a:lnTo>
                        <a:pt x="460" y="250"/>
                      </a:lnTo>
                      <a:lnTo>
                        <a:pt x="456" y="250"/>
                      </a:lnTo>
                      <a:lnTo>
                        <a:pt x="439" y="254"/>
                      </a:lnTo>
                      <a:lnTo>
                        <a:pt x="437" y="254"/>
                      </a:lnTo>
                      <a:lnTo>
                        <a:pt x="423" y="257"/>
                      </a:lnTo>
                      <a:lnTo>
                        <a:pt x="420" y="257"/>
                      </a:lnTo>
                      <a:lnTo>
                        <a:pt x="418" y="258"/>
                      </a:lnTo>
                      <a:lnTo>
                        <a:pt x="413" y="258"/>
                      </a:lnTo>
                      <a:lnTo>
                        <a:pt x="410" y="259"/>
                      </a:lnTo>
                      <a:lnTo>
                        <a:pt x="407" y="261"/>
                      </a:lnTo>
                      <a:lnTo>
                        <a:pt x="403" y="261"/>
                      </a:lnTo>
                      <a:lnTo>
                        <a:pt x="390" y="264"/>
                      </a:lnTo>
                      <a:lnTo>
                        <a:pt x="389" y="264"/>
                      </a:lnTo>
                      <a:lnTo>
                        <a:pt x="384" y="265"/>
                      </a:lnTo>
                      <a:lnTo>
                        <a:pt x="380" y="266"/>
                      </a:lnTo>
                      <a:lnTo>
                        <a:pt x="377" y="266"/>
                      </a:lnTo>
                      <a:lnTo>
                        <a:pt x="374" y="267"/>
                      </a:lnTo>
                      <a:lnTo>
                        <a:pt x="371" y="267"/>
                      </a:lnTo>
                      <a:lnTo>
                        <a:pt x="363" y="269"/>
                      </a:lnTo>
                      <a:lnTo>
                        <a:pt x="355" y="271"/>
                      </a:lnTo>
                      <a:lnTo>
                        <a:pt x="354" y="271"/>
                      </a:lnTo>
                      <a:lnTo>
                        <a:pt x="352" y="272"/>
                      </a:lnTo>
                      <a:lnTo>
                        <a:pt x="350" y="272"/>
                      </a:lnTo>
                      <a:lnTo>
                        <a:pt x="348" y="272"/>
                      </a:lnTo>
                      <a:lnTo>
                        <a:pt x="347" y="272"/>
                      </a:lnTo>
                      <a:lnTo>
                        <a:pt x="325" y="276"/>
                      </a:lnTo>
                      <a:lnTo>
                        <a:pt x="319" y="277"/>
                      </a:lnTo>
                      <a:lnTo>
                        <a:pt x="317" y="278"/>
                      </a:lnTo>
                      <a:lnTo>
                        <a:pt x="308" y="279"/>
                      </a:lnTo>
                      <a:lnTo>
                        <a:pt x="299" y="282"/>
                      </a:lnTo>
                      <a:lnTo>
                        <a:pt x="295" y="282"/>
                      </a:lnTo>
                      <a:lnTo>
                        <a:pt x="291" y="283"/>
                      </a:lnTo>
                      <a:lnTo>
                        <a:pt x="284" y="284"/>
                      </a:lnTo>
                      <a:lnTo>
                        <a:pt x="273" y="286"/>
                      </a:lnTo>
                      <a:lnTo>
                        <a:pt x="264" y="287"/>
                      </a:lnTo>
                      <a:lnTo>
                        <a:pt x="262" y="288"/>
                      </a:lnTo>
                      <a:lnTo>
                        <a:pt x="260" y="288"/>
                      </a:lnTo>
                      <a:lnTo>
                        <a:pt x="255" y="289"/>
                      </a:lnTo>
                      <a:lnTo>
                        <a:pt x="243" y="292"/>
                      </a:lnTo>
                      <a:lnTo>
                        <a:pt x="232" y="293"/>
                      </a:lnTo>
                      <a:lnTo>
                        <a:pt x="228" y="293"/>
                      </a:lnTo>
                      <a:lnTo>
                        <a:pt x="223" y="294"/>
                      </a:lnTo>
                      <a:lnTo>
                        <a:pt x="220" y="294"/>
                      </a:lnTo>
                      <a:lnTo>
                        <a:pt x="213" y="295"/>
                      </a:lnTo>
                      <a:lnTo>
                        <a:pt x="209" y="296"/>
                      </a:lnTo>
                      <a:lnTo>
                        <a:pt x="206" y="296"/>
                      </a:lnTo>
                      <a:lnTo>
                        <a:pt x="204" y="296"/>
                      </a:lnTo>
                      <a:lnTo>
                        <a:pt x="202" y="297"/>
                      </a:lnTo>
                      <a:lnTo>
                        <a:pt x="201" y="297"/>
                      </a:lnTo>
                      <a:lnTo>
                        <a:pt x="199" y="297"/>
                      </a:lnTo>
                      <a:lnTo>
                        <a:pt x="188" y="298"/>
                      </a:lnTo>
                      <a:lnTo>
                        <a:pt x="170" y="300"/>
                      </a:lnTo>
                      <a:lnTo>
                        <a:pt x="167" y="301"/>
                      </a:lnTo>
                      <a:lnTo>
                        <a:pt x="160" y="303"/>
                      </a:lnTo>
                      <a:lnTo>
                        <a:pt x="158" y="303"/>
                      </a:lnTo>
                      <a:lnTo>
                        <a:pt x="147" y="304"/>
                      </a:lnTo>
                      <a:lnTo>
                        <a:pt x="144" y="304"/>
                      </a:lnTo>
                      <a:lnTo>
                        <a:pt x="145" y="301"/>
                      </a:lnTo>
                      <a:lnTo>
                        <a:pt x="138" y="303"/>
                      </a:lnTo>
                      <a:lnTo>
                        <a:pt x="133" y="303"/>
                      </a:lnTo>
                      <a:lnTo>
                        <a:pt x="126" y="304"/>
                      </a:lnTo>
                      <a:lnTo>
                        <a:pt x="125" y="306"/>
                      </a:lnTo>
                      <a:lnTo>
                        <a:pt x="110" y="308"/>
                      </a:lnTo>
                      <a:lnTo>
                        <a:pt x="107" y="309"/>
                      </a:lnTo>
                      <a:lnTo>
                        <a:pt x="105" y="309"/>
                      </a:lnTo>
                      <a:lnTo>
                        <a:pt x="103" y="309"/>
                      </a:lnTo>
                      <a:lnTo>
                        <a:pt x="100" y="310"/>
                      </a:lnTo>
                      <a:lnTo>
                        <a:pt x="94" y="311"/>
                      </a:lnTo>
                      <a:lnTo>
                        <a:pt x="84" y="312"/>
                      </a:lnTo>
                      <a:lnTo>
                        <a:pt x="77" y="314"/>
                      </a:lnTo>
                      <a:lnTo>
                        <a:pt x="75" y="314"/>
                      </a:lnTo>
                      <a:lnTo>
                        <a:pt x="73" y="315"/>
                      </a:lnTo>
                      <a:lnTo>
                        <a:pt x="61" y="316"/>
                      </a:lnTo>
                      <a:lnTo>
                        <a:pt x="58" y="317"/>
                      </a:lnTo>
                      <a:lnTo>
                        <a:pt x="50" y="318"/>
                      </a:lnTo>
                      <a:lnTo>
                        <a:pt x="30" y="320"/>
                      </a:lnTo>
                      <a:lnTo>
                        <a:pt x="29" y="320"/>
                      </a:lnTo>
                      <a:lnTo>
                        <a:pt x="15" y="322"/>
                      </a:lnTo>
                      <a:lnTo>
                        <a:pt x="5" y="325"/>
                      </a:lnTo>
                      <a:lnTo>
                        <a:pt x="3" y="325"/>
                      </a:lnTo>
                      <a:lnTo>
                        <a:pt x="0" y="325"/>
                      </a:lnTo>
                      <a:lnTo>
                        <a:pt x="4" y="321"/>
                      </a:lnTo>
                      <a:lnTo>
                        <a:pt x="12" y="316"/>
                      </a:lnTo>
                      <a:lnTo>
                        <a:pt x="15" y="316"/>
                      </a:lnTo>
                      <a:lnTo>
                        <a:pt x="38" y="305"/>
                      </a:lnTo>
                      <a:lnTo>
                        <a:pt x="38" y="301"/>
                      </a:lnTo>
                      <a:lnTo>
                        <a:pt x="53" y="289"/>
                      </a:lnTo>
                      <a:lnTo>
                        <a:pt x="53" y="282"/>
                      </a:lnTo>
                      <a:lnTo>
                        <a:pt x="61" y="276"/>
                      </a:lnTo>
                      <a:lnTo>
                        <a:pt x="62" y="266"/>
                      </a:lnTo>
                      <a:lnTo>
                        <a:pt x="72" y="258"/>
                      </a:lnTo>
                      <a:lnTo>
                        <a:pt x="72" y="257"/>
                      </a:lnTo>
                      <a:lnTo>
                        <a:pt x="80" y="252"/>
                      </a:lnTo>
                      <a:lnTo>
                        <a:pt x="84" y="251"/>
                      </a:lnTo>
                      <a:lnTo>
                        <a:pt x="88" y="246"/>
                      </a:lnTo>
                      <a:lnTo>
                        <a:pt x="95" y="237"/>
                      </a:lnTo>
                      <a:lnTo>
                        <a:pt x="102" y="229"/>
                      </a:lnTo>
                      <a:lnTo>
                        <a:pt x="109" y="221"/>
                      </a:lnTo>
                      <a:lnTo>
                        <a:pt x="112" y="222"/>
                      </a:lnTo>
                      <a:lnTo>
                        <a:pt x="111" y="224"/>
                      </a:lnTo>
                      <a:lnTo>
                        <a:pt x="114" y="235"/>
                      </a:lnTo>
                      <a:lnTo>
                        <a:pt x="130" y="245"/>
                      </a:lnTo>
                      <a:lnTo>
                        <a:pt x="135" y="247"/>
                      </a:lnTo>
                      <a:lnTo>
                        <a:pt x="149" y="239"/>
                      </a:lnTo>
                      <a:lnTo>
                        <a:pt x="155" y="232"/>
                      </a:lnTo>
                      <a:lnTo>
                        <a:pt x="158" y="235"/>
                      </a:lnTo>
                      <a:lnTo>
                        <a:pt x="164" y="239"/>
                      </a:lnTo>
                      <a:lnTo>
                        <a:pt x="166" y="240"/>
                      </a:lnTo>
                      <a:lnTo>
                        <a:pt x="173" y="234"/>
                      </a:lnTo>
                      <a:lnTo>
                        <a:pt x="183" y="231"/>
                      </a:lnTo>
                      <a:lnTo>
                        <a:pt x="191" y="225"/>
                      </a:lnTo>
                      <a:lnTo>
                        <a:pt x="188" y="222"/>
                      </a:lnTo>
                      <a:lnTo>
                        <a:pt x="189" y="218"/>
                      </a:lnTo>
                      <a:lnTo>
                        <a:pt x="196" y="222"/>
                      </a:lnTo>
                      <a:lnTo>
                        <a:pt x="213" y="210"/>
                      </a:lnTo>
                      <a:lnTo>
                        <a:pt x="217" y="213"/>
                      </a:lnTo>
                      <a:lnTo>
                        <a:pt x="226" y="204"/>
                      </a:lnTo>
                      <a:lnTo>
                        <a:pt x="229" y="194"/>
                      </a:lnTo>
                      <a:lnTo>
                        <a:pt x="231" y="191"/>
                      </a:lnTo>
                      <a:lnTo>
                        <a:pt x="229" y="190"/>
                      </a:lnTo>
                      <a:lnTo>
                        <a:pt x="226" y="189"/>
                      </a:lnTo>
                      <a:lnTo>
                        <a:pt x="223" y="187"/>
                      </a:lnTo>
                      <a:lnTo>
                        <a:pt x="228" y="178"/>
                      </a:lnTo>
                      <a:lnTo>
                        <a:pt x="231" y="168"/>
                      </a:lnTo>
                      <a:lnTo>
                        <a:pt x="237" y="160"/>
                      </a:lnTo>
                      <a:lnTo>
                        <a:pt x="240" y="156"/>
                      </a:lnTo>
                      <a:lnTo>
                        <a:pt x="240" y="155"/>
                      </a:lnTo>
                      <a:lnTo>
                        <a:pt x="242" y="148"/>
                      </a:lnTo>
                      <a:lnTo>
                        <a:pt x="242" y="142"/>
                      </a:lnTo>
                      <a:lnTo>
                        <a:pt x="246" y="134"/>
                      </a:lnTo>
                      <a:lnTo>
                        <a:pt x="250" y="128"/>
                      </a:lnTo>
                      <a:lnTo>
                        <a:pt x="252" y="119"/>
                      </a:lnTo>
                      <a:lnTo>
                        <a:pt x="253" y="117"/>
                      </a:lnTo>
                      <a:lnTo>
                        <a:pt x="255" y="96"/>
                      </a:lnTo>
                      <a:lnTo>
                        <a:pt x="261" y="98"/>
                      </a:lnTo>
                      <a:lnTo>
                        <a:pt x="269" y="106"/>
                      </a:lnTo>
                      <a:lnTo>
                        <a:pt x="282" y="108"/>
                      </a:lnTo>
                      <a:lnTo>
                        <a:pt x="285" y="104"/>
                      </a:lnTo>
                      <a:lnTo>
                        <a:pt x="286" y="102"/>
                      </a:lnTo>
                      <a:lnTo>
                        <a:pt x="287" y="99"/>
                      </a:lnTo>
                      <a:lnTo>
                        <a:pt x="286" y="98"/>
                      </a:lnTo>
                      <a:lnTo>
                        <a:pt x="293" y="73"/>
                      </a:lnTo>
                      <a:lnTo>
                        <a:pt x="296" y="65"/>
                      </a:lnTo>
                      <a:lnTo>
                        <a:pt x="296" y="64"/>
                      </a:lnTo>
                      <a:lnTo>
                        <a:pt x="306" y="71"/>
                      </a:lnTo>
                      <a:lnTo>
                        <a:pt x="312" y="55"/>
                      </a:lnTo>
                      <a:lnTo>
                        <a:pt x="323" y="45"/>
                      </a:lnTo>
                      <a:lnTo>
                        <a:pt x="324" y="40"/>
                      </a:lnTo>
                      <a:lnTo>
                        <a:pt x="325" y="36"/>
                      </a:lnTo>
                      <a:lnTo>
                        <a:pt x="329" y="32"/>
                      </a:lnTo>
                      <a:lnTo>
                        <a:pt x="331" y="15"/>
                      </a:lnTo>
                      <a:lnTo>
                        <a:pt x="329" y="0"/>
                      </a:lnTo>
                      <a:lnTo>
                        <a:pt x="334" y="2"/>
                      </a:lnTo>
                      <a:lnTo>
                        <a:pt x="336" y="3"/>
                      </a:lnTo>
                      <a:lnTo>
                        <a:pt x="339" y="6"/>
                      </a:lnTo>
                      <a:lnTo>
                        <a:pt x="345" y="9"/>
                      </a:lnTo>
                      <a:lnTo>
                        <a:pt x="347" y="10"/>
                      </a:lnTo>
                      <a:lnTo>
                        <a:pt x="355" y="14"/>
                      </a:lnTo>
                      <a:lnTo>
                        <a:pt x="357" y="15"/>
                      </a:lnTo>
                      <a:lnTo>
                        <a:pt x="371" y="23"/>
                      </a:lnTo>
                      <a:lnTo>
                        <a:pt x="374" y="12"/>
                      </a:lnTo>
                      <a:lnTo>
                        <a:pt x="374" y="8"/>
                      </a:lnTo>
                      <a:lnTo>
                        <a:pt x="376" y="4"/>
                      </a:lnTo>
                      <a:lnTo>
                        <a:pt x="378" y="3"/>
                      </a:lnTo>
                      <a:lnTo>
                        <a:pt x="381" y="4"/>
                      </a:lnTo>
                      <a:lnTo>
                        <a:pt x="392" y="8"/>
                      </a:lnTo>
                      <a:lnTo>
                        <a:pt x="395" y="10"/>
                      </a:lnTo>
                      <a:lnTo>
                        <a:pt x="392" y="20"/>
                      </a:lnTo>
                      <a:lnTo>
                        <a:pt x="403" y="23"/>
                      </a:lnTo>
                      <a:lnTo>
                        <a:pt x="407" y="23"/>
                      </a:lnTo>
                      <a:lnTo>
                        <a:pt x="413" y="24"/>
                      </a:lnTo>
                      <a:lnTo>
                        <a:pt x="413" y="28"/>
                      </a:lnTo>
                      <a:lnTo>
                        <a:pt x="421" y="29"/>
                      </a:lnTo>
                      <a:lnTo>
                        <a:pt x="423" y="31"/>
                      </a:lnTo>
                      <a:lnTo>
                        <a:pt x="430" y="35"/>
                      </a:lnTo>
                      <a:lnTo>
                        <a:pt x="430" y="39"/>
                      </a:lnTo>
                      <a:lnTo>
                        <a:pt x="432" y="43"/>
                      </a:lnTo>
                      <a:lnTo>
                        <a:pt x="432" y="44"/>
                      </a:lnTo>
                      <a:lnTo>
                        <a:pt x="432" y="46"/>
                      </a:lnTo>
                      <a:lnTo>
                        <a:pt x="430" y="51"/>
                      </a:lnTo>
                      <a:lnTo>
                        <a:pt x="428" y="54"/>
                      </a:lnTo>
                      <a:lnTo>
                        <a:pt x="428" y="55"/>
                      </a:lnTo>
                      <a:lnTo>
                        <a:pt x="429" y="59"/>
                      </a:lnTo>
                      <a:lnTo>
                        <a:pt x="424" y="61"/>
                      </a:lnTo>
                      <a:lnTo>
                        <a:pt x="423" y="60"/>
                      </a:lnTo>
                      <a:lnTo>
                        <a:pt x="422" y="60"/>
                      </a:lnTo>
                      <a:lnTo>
                        <a:pt x="421" y="61"/>
                      </a:lnTo>
                      <a:lnTo>
                        <a:pt x="421" y="67"/>
                      </a:lnTo>
                      <a:lnTo>
                        <a:pt x="420" y="73"/>
                      </a:lnTo>
                      <a:lnTo>
                        <a:pt x="419" y="73"/>
                      </a:lnTo>
                      <a:lnTo>
                        <a:pt x="419" y="80"/>
                      </a:lnTo>
                      <a:lnTo>
                        <a:pt x="423" y="87"/>
                      </a:lnTo>
                      <a:lnTo>
                        <a:pt x="427" y="87"/>
                      </a:lnTo>
                      <a:lnTo>
                        <a:pt x="442" y="81"/>
                      </a:lnTo>
                      <a:lnTo>
                        <a:pt x="444" y="89"/>
                      </a:lnTo>
                      <a:lnTo>
                        <a:pt x="448" y="91"/>
                      </a:lnTo>
                      <a:lnTo>
                        <a:pt x="450" y="94"/>
                      </a:lnTo>
                      <a:lnTo>
                        <a:pt x="455" y="96"/>
                      </a:lnTo>
                      <a:lnTo>
                        <a:pt x="473" y="95"/>
                      </a:lnTo>
                      <a:lnTo>
                        <a:pt x="483" y="104"/>
                      </a:lnTo>
                      <a:lnTo>
                        <a:pt x="505" y="113"/>
                      </a:lnTo>
                      <a:lnTo>
                        <a:pt x="503" y="126"/>
                      </a:lnTo>
                      <a:lnTo>
                        <a:pt x="504" y="133"/>
                      </a:lnTo>
                      <a:lnTo>
                        <a:pt x="507" y="137"/>
                      </a:lnTo>
                      <a:lnTo>
                        <a:pt x="492" y="139"/>
                      </a:lnTo>
                      <a:lnTo>
                        <a:pt x="484" y="130"/>
                      </a:lnTo>
                      <a:lnTo>
                        <a:pt x="479" y="127"/>
                      </a:lnTo>
                      <a:lnTo>
                        <a:pt x="470" y="121"/>
                      </a:lnTo>
                      <a:lnTo>
                        <a:pt x="467" y="121"/>
                      </a:lnTo>
                      <a:lnTo>
                        <a:pt x="467" y="123"/>
                      </a:lnTo>
                      <a:lnTo>
                        <a:pt x="471" y="127"/>
                      </a:lnTo>
                      <a:lnTo>
                        <a:pt x="476" y="130"/>
                      </a:lnTo>
                      <a:lnTo>
                        <a:pt x="481" y="131"/>
                      </a:lnTo>
                      <a:lnTo>
                        <a:pt x="488" y="141"/>
                      </a:lnTo>
                      <a:lnTo>
                        <a:pt x="503" y="144"/>
                      </a:lnTo>
                      <a:lnTo>
                        <a:pt x="504" y="147"/>
                      </a:lnTo>
                      <a:lnTo>
                        <a:pt x="506" y="149"/>
                      </a:lnTo>
                      <a:lnTo>
                        <a:pt x="509" y="148"/>
                      </a:lnTo>
                      <a:lnTo>
                        <a:pt x="514" y="159"/>
                      </a:lnTo>
                      <a:lnTo>
                        <a:pt x="506" y="161"/>
                      </a:lnTo>
                      <a:lnTo>
                        <a:pt x="503" y="160"/>
                      </a:lnTo>
                      <a:lnTo>
                        <a:pt x="501" y="163"/>
                      </a:lnTo>
                      <a:lnTo>
                        <a:pt x="507" y="171"/>
                      </a:lnTo>
                      <a:lnTo>
                        <a:pt x="498" y="176"/>
                      </a:lnTo>
                      <a:lnTo>
                        <a:pt x="499" y="176"/>
                      </a:lnTo>
                      <a:lnTo>
                        <a:pt x="507" y="174"/>
                      </a:lnTo>
                      <a:lnTo>
                        <a:pt x="508" y="180"/>
                      </a:lnTo>
                      <a:close/>
                    </a:path>
                  </a:pathLst>
                </a:custGeom>
                <a:solidFill>
                  <a:srgbClr val="D3A77B"/>
                </a:solidFill>
                <a:ln w="1588">
                  <a:solidFill>
                    <a:srgbClr val="000099"/>
                  </a:solidFill>
                  <a:prstDash val="solid"/>
                  <a:round/>
                  <a:headEnd/>
                  <a:tailEnd/>
                </a:ln>
              </p:spPr>
              <p:txBody>
                <a:bodyPr/>
                <a:lstStyle/>
                <a:p>
                  <a:endParaRPr lang="en-US"/>
                </a:p>
              </p:txBody>
            </p:sp>
            <p:sp>
              <p:nvSpPr>
                <p:cNvPr id="318489" name="Freeform 25"/>
                <p:cNvSpPr>
                  <a:spLocks/>
                </p:cNvSpPr>
                <p:nvPr/>
              </p:nvSpPr>
              <p:spPr bwMode="auto">
                <a:xfrm>
                  <a:off x="4669" y="2115"/>
                  <a:ext cx="38" cy="96"/>
                </a:xfrm>
                <a:custGeom>
                  <a:avLst/>
                  <a:gdLst/>
                  <a:ahLst/>
                  <a:cxnLst>
                    <a:cxn ang="0">
                      <a:pos x="0" y="54"/>
                    </a:cxn>
                    <a:cxn ang="0">
                      <a:pos x="0" y="82"/>
                    </a:cxn>
                    <a:cxn ang="0">
                      <a:pos x="7" y="96"/>
                    </a:cxn>
                    <a:cxn ang="0">
                      <a:pos x="7" y="92"/>
                    </a:cxn>
                    <a:cxn ang="0">
                      <a:pos x="10" y="92"/>
                    </a:cxn>
                    <a:cxn ang="0">
                      <a:pos x="10" y="93"/>
                    </a:cxn>
                    <a:cxn ang="0">
                      <a:pos x="16" y="80"/>
                    </a:cxn>
                    <a:cxn ang="0">
                      <a:pos x="21" y="57"/>
                    </a:cxn>
                    <a:cxn ang="0">
                      <a:pos x="25" y="22"/>
                    </a:cxn>
                    <a:cxn ang="0">
                      <a:pos x="28" y="17"/>
                    </a:cxn>
                    <a:cxn ang="0">
                      <a:pos x="33" y="17"/>
                    </a:cxn>
                    <a:cxn ang="0">
                      <a:pos x="38" y="0"/>
                    </a:cxn>
                    <a:cxn ang="0">
                      <a:pos x="27" y="3"/>
                    </a:cxn>
                    <a:cxn ang="0">
                      <a:pos x="23" y="6"/>
                    </a:cxn>
                    <a:cxn ang="0">
                      <a:pos x="13" y="9"/>
                    </a:cxn>
                    <a:cxn ang="0">
                      <a:pos x="11" y="13"/>
                    </a:cxn>
                    <a:cxn ang="0">
                      <a:pos x="5" y="19"/>
                    </a:cxn>
                    <a:cxn ang="0">
                      <a:pos x="11" y="20"/>
                    </a:cxn>
                    <a:cxn ang="0">
                      <a:pos x="0" y="46"/>
                    </a:cxn>
                    <a:cxn ang="0">
                      <a:pos x="0" y="54"/>
                    </a:cxn>
                  </a:cxnLst>
                  <a:rect l="0" t="0" r="r" b="b"/>
                  <a:pathLst>
                    <a:path w="38" h="96">
                      <a:moveTo>
                        <a:pt x="0" y="54"/>
                      </a:moveTo>
                      <a:lnTo>
                        <a:pt x="0" y="82"/>
                      </a:lnTo>
                      <a:lnTo>
                        <a:pt x="7" y="96"/>
                      </a:lnTo>
                      <a:lnTo>
                        <a:pt x="7" y="92"/>
                      </a:lnTo>
                      <a:lnTo>
                        <a:pt x="10" y="92"/>
                      </a:lnTo>
                      <a:lnTo>
                        <a:pt x="10" y="93"/>
                      </a:lnTo>
                      <a:lnTo>
                        <a:pt x="16" y="80"/>
                      </a:lnTo>
                      <a:lnTo>
                        <a:pt x="21" y="57"/>
                      </a:lnTo>
                      <a:lnTo>
                        <a:pt x="25" y="22"/>
                      </a:lnTo>
                      <a:lnTo>
                        <a:pt x="28" y="17"/>
                      </a:lnTo>
                      <a:lnTo>
                        <a:pt x="33" y="17"/>
                      </a:lnTo>
                      <a:lnTo>
                        <a:pt x="38" y="0"/>
                      </a:lnTo>
                      <a:lnTo>
                        <a:pt x="27" y="3"/>
                      </a:lnTo>
                      <a:lnTo>
                        <a:pt x="23" y="6"/>
                      </a:lnTo>
                      <a:lnTo>
                        <a:pt x="13" y="9"/>
                      </a:lnTo>
                      <a:lnTo>
                        <a:pt x="11" y="13"/>
                      </a:lnTo>
                      <a:lnTo>
                        <a:pt x="5" y="19"/>
                      </a:lnTo>
                      <a:lnTo>
                        <a:pt x="11" y="20"/>
                      </a:lnTo>
                      <a:lnTo>
                        <a:pt x="0" y="46"/>
                      </a:lnTo>
                      <a:lnTo>
                        <a:pt x="0" y="54"/>
                      </a:lnTo>
                      <a:close/>
                    </a:path>
                  </a:pathLst>
                </a:custGeom>
                <a:solidFill>
                  <a:srgbClr val="D3A77B"/>
                </a:solidFill>
                <a:ln w="1588">
                  <a:solidFill>
                    <a:srgbClr val="000099"/>
                  </a:solidFill>
                  <a:prstDash val="solid"/>
                  <a:round/>
                  <a:headEnd/>
                  <a:tailEnd/>
                </a:ln>
              </p:spPr>
              <p:txBody>
                <a:bodyPr/>
                <a:lstStyle/>
                <a:p>
                  <a:endParaRPr lang="en-US"/>
                </a:p>
              </p:txBody>
            </p:sp>
            <p:sp>
              <p:nvSpPr>
                <p:cNvPr id="318490" name="Freeform 26"/>
                <p:cNvSpPr>
                  <a:spLocks/>
                </p:cNvSpPr>
                <p:nvPr/>
              </p:nvSpPr>
              <p:spPr bwMode="auto">
                <a:xfrm>
                  <a:off x="4188" y="1951"/>
                  <a:ext cx="324" cy="326"/>
                </a:xfrm>
                <a:custGeom>
                  <a:avLst/>
                  <a:gdLst/>
                  <a:ahLst/>
                  <a:cxnLst>
                    <a:cxn ang="0">
                      <a:pos x="80" y="122"/>
                    </a:cxn>
                    <a:cxn ang="0">
                      <a:pos x="92" y="107"/>
                    </a:cxn>
                    <a:cxn ang="0">
                      <a:pos x="102" y="97"/>
                    </a:cxn>
                    <a:cxn ang="0">
                      <a:pos x="102" y="76"/>
                    </a:cxn>
                    <a:cxn ang="0">
                      <a:pos x="105" y="58"/>
                    </a:cxn>
                    <a:cxn ang="0">
                      <a:pos x="106" y="44"/>
                    </a:cxn>
                    <a:cxn ang="0">
                      <a:pos x="106" y="24"/>
                    </a:cxn>
                    <a:cxn ang="0">
                      <a:pos x="101" y="7"/>
                    </a:cxn>
                    <a:cxn ang="0">
                      <a:pos x="111" y="0"/>
                    </a:cxn>
                    <a:cxn ang="0">
                      <a:pos x="113" y="15"/>
                    </a:cxn>
                    <a:cxn ang="0">
                      <a:pos x="114" y="22"/>
                    </a:cxn>
                    <a:cxn ang="0">
                      <a:pos x="117" y="44"/>
                    </a:cxn>
                    <a:cxn ang="0">
                      <a:pos x="120" y="57"/>
                    </a:cxn>
                    <a:cxn ang="0">
                      <a:pos x="124" y="81"/>
                    </a:cxn>
                    <a:cxn ang="0">
                      <a:pos x="126" y="83"/>
                    </a:cxn>
                    <a:cxn ang="0">
                      <a:pos x="135" y="81"/>
                    </a:cxn>
                    <a:cxn ang="0">
                      <a:pos x="173" y="75"/>
                    </a:cxn>
                    <a:cxn ang="0">
                      <a:pos x="191" y="71"/>
                    </a:cxn>
                    <a:cxn ang="0">
                      <a:pos x="203" y="118"/>
                    </a:cxn>
                    <a:cxn ang="0">
                      <a:pos x="217" y="103"/>
                    </a:cxn>
                    <a:cxn ang="0">
                      <a:pos x="228" y="88"/>
                    </a:cxn>
                    <a:cxn ang="0">
                      <a:pos x="255" y="77"/>
                    </a:cxn>
                    <a:cxn ang="0">
                      <a:pos x="269" y="76"/>
                    </a:cxn>
                    <a:cxn ang="0">
                      <a:pos x="275" y="64"/>
                    </a:cxn>
                    <a:cxn ang="0">
                      <a:pos x="297" y="60"/>
                    </a:cxn>
                    <a:cxn ang="0">
                      <a:pos x="313" y="69"/>
                    </a:cxn>
                    <a:cxn ang="0">
                      <a:pos x="324" y="83"/>
                    </a:cxn>
                    <a:cxn ang="0">
                      <a:pos x="319" y="102"/>
                    </a:cxn>
                    <a:cxn ang="0">
                      <a:pos x="295" y="89"/>
                    </a:cxn>
                    <a:cxn ang="0">
                      <a:pos x="284" y="82"/>
                    </a:cxn>
                    <a:cxn ang="0">
                      <a:pos x="279" y="94"/>
                    </a:cxn>
                    <a:cxn ang="0">
                      <a:pos x="272" y="119"/>
                    </a:cxn>
                    <a:cxn ang="0">
                      <a:pos x="254" y="150"/>
                    </a:cxn>
                    <a:cxn ang="0">
                      <a:pos x="241" y="152"/>
                    </a:cxn>
                    <a:cxn ang="0">
                      <a:pos x="234" y="181"/>
                    </a:cxn>
                    <a:cxn ang="0">
                      <a:pos x="217" y="185"/>
                    </a:cxn>
                    <a:cxn ang="0">
                      <a:pos x="201" y="196"/>
                    </a:cxn>
                    <a:cxn ang="0">
                      <a:pos x="194" y="213"/>
                    </a:cxn>
                    <a:cxn ang="0">
                      <a:pos x="188" y="234"/>
                    </a:cxn>
                    <a:cxn ang="0">
                      <a:pos x="179" y="247"/>
                    </a:cxn>
                    <a:cxn ang="0">
                      <a:pos x="174" y="268"/>
                    </a:cxn>
                    <a:cxn ang="0">
                      <a:pos x="177" y="273"/>
                    </a:cxn>
                    <a:cxn ang="0">
                      <a:pos x="161" y="289"/>
                    </a:cxn>
                    <a:cxn ang="0">
                      <a:pos x="136" y="301"/>
                    </a:cxn>
                    <a:cxn ang="0">
                      <a:pos x="121" y="313"/>
                    </a:cxn>
                    <a:cxn ang="0">
                      <a:pos x="106" y="314"/>
                    </a:cxn>
                    <a:cxn ang="0">
                      <a:pos x="83" y="326"/>
                    </a:cxn>
                    <a:cxn ang="0">
                      <a:pos x="59" y="303"/>
                    </a:cxn>
                    <a:cxn ang="0">
                      <a:pos x="46" y="300"/>
                    </a:cxn>
                    <a:cxn ang="0">
                      <a:pos x="29" y="284"/>
                    </a:cxn>
                    <a:cxn ang="0">
                      <a:pos x="20" y="273"/>
                    </a:cxn>
                    <a:cxn ang="0">
                      <a:pos x="14" y="263"/>
                    </a:cxn>
                    <a:cxn ang="0">
                      <a:pos x="4" y="241"/>
                    </a:cxn>
                    <a:cxn ang="0">
                      <a:pos x="7" y="225"/>
                    </a:cxn>
                    <a:cxn ang="0">
                      <a:pos x="19" y="207"/>
                    </a:cxn>
                    <a:cxn ang="0">
                      <a:pos x="25" y="206"/>
                    </a:cxn>
                    <a:cxn ang="0">
                      <a:pos x="27" y="171"/>
                    </a:cxn>
                    <a:cxn ang="0">
                      <a:pos x="41" y="176"/>
                    </a:cxn>
                    <a:cxn ang="0">
                      <a:pos x="50" y="155"/>
                    </a:cxn>
                    <a:cxn ang="0">
                      <a:pos x="48" y="147"/>
                    </a:cxn>
                    <a:cxn ang="0">
                      <a:pos x="51" y="140"/>
                    </a:cxn>
                    <a:cxn ang="0">
                      <a:pos x="72" y="128"/>
                    </a:cxn>
                  </a:cxnLst>
                  <a:rect l="0" t="0" r="r" b="b"/>
                  <a:pathLst>
                    <a:path w="324" h="326">
                      <a:moveTo>
                        <a:pt x="72" y="128"/>
                      </a:moveTo>
                      <a:lnTo>
                        <a:pt x="76" y="124"/>
                      </a:lnTo>
                      <a:lnTo>
                        <a:pt x="80" y="122"/>
                      </a:lnTo>
                      <a:lnTo>
                        <a:pt x="87" y="114"/>
                      </a:lnTo>
                      <a:lnTo>
                        <a:pt x="89" y="110"/>
                      </a:lnTo>
                      <a:lnTo>
                        <a:pt x="92" y="107"/>
                      </a:lnTo>
                      <a:lnTo>
                        <a:pt x="94" y="103"/>
                      </a:lnTo>
                      <a:lnTo>
                        <a:pt x="97" y="99"/>
                      </a:lnTo>
                      <a:lnTo>
                        <a:pt x="102" y="97"/>
                      </a:lnTo>
                      <a:lnTo>
                        <a:pt x="103" y="87"/>
                      </a:lnTo>
                      <a:lnTo>
                        <a:pt x="101" y="85"/>
                      </a:lnTo>
                      <a:lnTo>
                        <a:pt x="102" y="76"/>
                      </a:lnTo>
                      <a:lnTo>
                        <a:pt x="103" y="69"/>
                      </a:lnTo>
                      <a:lnTo>
                        <a:pt x="105" y="64"/>
                      </a:lnTo>
                      <a:lnTo>
                        <a:pt x="105" y="58"/>
                      </a:lnTo>
                      <a:lnTo>
                        <a:pt x="105" y="49"/>
                      </a:lnTo>
                      <a:lnTo>
                        <a:pt x="105" y="46"/>
                      </a:lnTo>
                      <a:lnTo>
                        <a:pt x="106" y="44"/>
                      </a:lnTo>
                      <a:lnTo>
                        <a:pt x="108" y="36"/>
                      </a:lnTo>
                      <a:lnTo>
                        <a:pt x="108" y="25"/>
                      </a:lnTo>
                      <a:lnTo>
                        <a:pt x="106" y="24"/>
                      </a:lnTo>
                      <a:lnTo>
                        <a:pt x="106" y="23"/>
                      </a:lnTo>
                      <a:lnTo>
                        <a:pt x="106" y="14"/>
                      </a:lnTo>
                      <a:lnTo>
                        <a:pt x="101" y="7"/>
                      </a:lnTo>
                      <a:lnTo>
                        <a:pt x="103" y="3"/>
                      </a:lnTo>
                      <a:lnTo>
                        <a:pt x="107" y="2"/>
                      </a:lnTo>
                      <a:lnTo>
                        <a:pt x="111" y="0"/>
                      </a:lnTo>
                      <a:lnTo>
                        <a:pt x="111" y="2"/>
                      </a:lnTo>
                      <a:lnTo>
                        <a:pt x="111" y="4"/>
                      </a:lnTo>
                      <a:lnTo>
                        <a:pt x="113" y="15"/>
                      </a:lnTo>
                      <a:lnTo>
                        <a:pt x="113" y="16"/>
                      </a:lnTo>
                      <a:lnTo>
                        <a:pt x="114" y="19"/>
                      </a:lnTo>
                      <a:lnTo>
                        <a:pt x="114" y="22"/>
                      </a:lnTo>
                      <a:lnTo>
                        <a:pt x="116" y="35"/>
                      </a:lnTo>
                      <a:lnTo>
                        <a:pt x="116" y="37"/>
                      </a:lnTo>
                      <a:lnTo>
                        <a:pt x="117" y="44"/>
                      </a:lnTo>
                      <a:lnTo>
                        <a:pt x="118" y="45"/>
                      </a:lnTo>
                      <a:lnTo>
                        <a:pt x="120" y="53"/>
                      </a:lnTo>
                      <a:lnTo>
                        <a:pt x="120" y="57"/>
                      </a:lnTo>
                      <a:lnTo>
                        <a:pt x="121" y="58"/>
                      </a:lnTo>
                      <a:lnTo>
                        <a:pt x="121" y="61"/>
                      </a:lnTo>
                      <a:lnTo>
                        <a:pt x="124" y="81"/>
                      </a:lnTo>
                      <a:lnTo>
                        <a:pt x="124" y="82"/>
                      </a:lnTo>
                      <a:lnTo>
                        <a:pt x="125" y="83"/>
                      </a:lnTo>
                      <a:lnTo>
                        <a:pt x="126" y="83"/>
                      </a:lnTo>
                      <a:lnTo>
                        <a:pt x="132" y="82"/>
                      </a:lnTo>
                      <a:lnTo>
                        <a:pt x="134" y="82"/>
                      </a:lnTo>
                      <a:lnTo>
                        <a:pt x="135" y="81"/>
                      </a:lnTo>
                      <a:lnTo>
                        <a:pt x="166" y="76"/>
                      </a:lnTo>
                      <a:lnTo>
                        <a:pt x="169" y="76"/>
                      </a:lnTo>
                      <a:lnTo>
                        <a:pt x="173" y="75"/>
                      </a:lnTo>
                      <a:lnTo>
                        <a:pt x="177" y="75"/>
                      </a:lnTo>
                      <a:lnTo>
                        <a:pt x="189" y="72"/>
                      </a:lnTo>
                      <a:lnTo>
                        <a:pt x="191" y="71"/>
                      </a:lnTo>
                      <a:lnTo>
                        <a:pt x="196" y="70"/>
                      </a:lnTo>
                      <a:lnTo>
                        <a:pt x="199" y="88"/>
                      </a:lnTo>
                      <a:lnTo>
                        <a:pt x="203" y="118"/>
                      </a:lnTo>
                      <a:lnTo>
                        <a:pt x="205" y="118"/>
                      </a:lnTo>
                      <a:lnTo>
                        <a:pt x="210" y="110"/>
                      </a:lnTo>
                      <a:lnTo>
                        <a:pt x="217" y="103"/>
                      </a:lnTo>
                      <a:lnTo>
                        <a:pt x="218" y="101"/>
                      </a:lnTo>
                      <a:lnTo>
                        <a:pt x="220" y="99"/>
                      </a:lnTo>
                      <a:lnTo>
                        <a:pt x="228" y="88"/>
                      </a:lnTo>
                      <a:lnTo>
                        <a:pt x="233" y="89"/>
                      </a:lnTo>
                      <a:lnTo>
                        <a:pt x="244" y="70"/>
                      </a:lnTo>
                      <a:lnTo>
                        <a:pt x="255" y="77"/>
                      </a:lnTo>
                      <a:lnTo>
                        <a:pt x="258" y="76"/>
                      </a:lnTo>
                      <a:lnTo>
                        <a:pt x="266" y="77"/>
                      </a:lnTo>
                      <a:lnTo>
                        <a:pt x="269" y="76"/>
                      </a:lnTo>
                      <a:lnTo>
                        <a:pt x="273" y="67"/>
                      </a:lnTo>
                      <a:lnTo>
                        <a:pt x="273" y="65"/>
                      </a:lnTo>
                      <a:lnTo>
                        <a:pt x="275" y="64"/>
                      </a:lnTo>
                      <a:lnTo>
                        <a:pt x="281" y="64"/>
                      </a:lnTo>
                      <a:lnTo>
                        <a:pt x="288" y="56"/>
                      </a:lnTo>
                      <a:lnTo>
                        <a:pt x="297" y="60"/>
                      </a:lnTo>
                      <a:lnTo>
                        <a:pt x="300" y="62"/>
                      </a:lnTo>
                      <a:lnTo>
                        <a:pt x="307" y="59"/>
                      </a:lnTo>
                      <a:lnTo>
                        <a:pt x="313" y="69"/>
                      </a:lnTo>
                      <a:lnTo>
                        <a:pt x="319" y="76"/>
                      </a:lnTo>
                      <a:lnTo>
                        <a:pt x="322" y="83"/>
                      </a:lnTo>
                      <a:lnTo>
                        <a:pt x="324" y="83"/>
                      </a:lnTo>
                      <a:lnTo>
                        <a:pt x="322" y="87"/>
                      </a:lnTo>
                      <a:lnTo>
                        <a:pt x="322" y="91"/>
                      </a:lnTo>
                      <a:lnTo>
                        <a:pt x="319" y="102"/>
                      </a:lnTo>
                      <a:lnTo>
                        <a:pt x="305" y="94"/>
                      </a:lnTo>
                      <a:lnTo>
                        <a:pt x="303" y="93"/>
                      </a:lnTo>
                      <a:lnTo>
                        <a:pt x="295" y="89"/>
                      </a:lnTo>
                      <a:lnTo>
                        <a:pt x="293" y="88"/>
                      </a:lnTo>
                      <a:lnTo>
                        <a:pt x="287" y="85"/>
                      </a:lnTo>
                      <a:lnTo>
                        <a:pt x="284" y="82"/>
                      </a:lnTo>
                      <a:lnTo>
                        <a:pt x="282" y="81"/>
                      </a:lnTo>
                      <a:lnTo>
                        <a:pt x="277" y="79"/>
                      </a:lnTo>
                      <a:lnTo>
                        <a:pt x="279" y="94"/>
                      </a:lnTo>
                      <a:lnTo>
                        <a:pt x="277" y="111"/>
                      </a:lnTo>
                      <a:lnTo>
                        <a:pt x="273" y="115"/>
                      </a:lnTo>
                      <a:lnTo>
                        <a:pt x="272" y="119"/>
                      </a:lnTo>
                      <a:lnTo>
                        <a:pt x="271" y="124"/>
                      </a:lnTo>
                      <a:lnTo>
                        <a:pt x="260" y="134"/>
                      </a:lnTo>
                      <a:lnTo>
                        <a:pt x="254" y="150"/>
                      </a:lnTo>
                      <a:lnTo>
                        <a:pt x="244" y="143"/>
                      </a:lnTo>
                      <a:lnTo>
                        <a:pt x="244" y="144"/>
                      </a:lnTo>
                      <a:lnTo>
                        <a:pt x="241" y="152"/>
                      </a:lnTo>
                      <a:lnTo>
                        <a:pt x="234" y="177"/>
                      </a:lnTo>
                      <a:lnTo>
                        <a:pt x="235" y="178"/>
                      </a:lnTo>
                      <a:lnTo>
                        <a:pt x="234" y="181"/>
                      </a:lnTo>
                      <a:lnTo>
                        <a:pt x="233" y="183"/>
                      </a:lnTo>
                      <a:lnTo>
                        <a:pt x="230" y="187"/>
                      </a:lnTo>
                      <a:lnTo>
                        <a:pt x="217" y="185"/>
                      </a:lnTo>
                      <a:lnTo>
                        <a:pt x="209" y="177"/>
                      </a:lnTo>
                      <a:lnTo>
                        <a:pt x="203" y="175"/>
                      </a:lnTo>
                      <a:lnTo>
                        <a:pt x="201" y="196"/>
                      </a:lnTo>
                      <a:lnTo>
                        <a:pt x="200" y="198"/>
                      </a:lnTo>
                      <a:lnTo>
                        <a:pt x="198" y="207"/>
                      </a:lnTo>
                      <a:lnTo>
                        <a:pt x="194" y="213"/>
                      </a:lnTo>
                      <a:lnTo>
                        <a:pt x="190" y="221"/>
                      </a:lnTo>
                      <a:lnTo>
                        <a:pt x="190" y="227"/>
                      </a:lnTo>
                      <a:lnTo>
                        <a:pt x="188" y="234"/>
                      </a:lnTo>
                      <a:lnTo>
                        <a:pt x="188" y="235"/>
                      </a:lnTo>
                      <a:lnTo>
                        <a:pt x="185" y="239"/>
                      </a:lnTo>
                      <a:lnTo>
                        <a:pt x="179" y="247"/>
                      </a:lnTo>
                      <a:lnTo>
                        <a:pt x="176" y="257"/>
                      </a:lnTo>
                      <a:lnTo>
                        <a:pt x="171" y="266"/>
                      </a:lnTo>
                      <a:lnTo>
                        <a:pt x="174" y="268"/>
                      </a:lnTo>
                      <a:lnTo>
                        <a:pt x="177" y="269"/>
                      </a:lnTo>
                      <a:lnTo>
                        <a:pt x="179" y="270"/>
                      </a:lnTo>
                      <a:lnTo>
                        <a:pt x="177" y="273"/>
                      </a:lnTo>
                      <a:lnTo>
                        <a:pt x="174" y="283"/>
                      </a:lnTo>
                      <a:lnTo>
                        <a:pt x="165" y="292"/>
                      </a:lnTo>
                      <a:lnTo>
                        <a:pt x="161" y="289"/>
                      </a:lnTo>
                      <a:lnTo>
                        <a:pt x="144" y="301"/>
                      </a:lnTo>
                      <a:lnTo>
                        <a:pt x="137" y="297"/>
                      </a:lnTo>
                      <a:lnTo>
                        <a:pt x="136" y="301"/>
                      </a:lnTo>
                      <a:lnTo>
                        <a:pt x="139" y="304"/>
                      </a:lnTo>
                      <a:lnTo>
                        <a:pt x="131" y="310"/>
                      </a:lnTo>
                      <a:lnTo>
                        <a:pt x="121" y="313"/>
                      </a:lnTo>
                      <a:lnTo>
                        <a:pt x="114" y="319"/>
                      </a:lnTo>
                      <a:lnTo>
                        <a:pt x="112" y="318"/>
                      </a:lnTo>
                      <a:lnTo>
                        <a:pt x="106" y="314"/>
                      </a:lnTo>
                      <a:lnTo>
                        <a:pt x="103" y="311"/>
                      </a:lnTo>
                      <a:lnTo>
                        <a:pt x="97" y="318"/>
                      </a:lnTo>
                      <a:lnTo>
                        <a:pt x="83" y="326"/>
                      </a:lnTo>
                      <a:lnTo>
                        <a:pt x="78" y="324"/>
                      </a:lnTo>
                      <a:lnTo>
                        <a:pt x="62" y="314"/>
                      </a:lnTo>
                      <a:lnTo>
                        <a:pt x="59" y="303"/>
                      </a:lnTo>
                      <a:lnTo>
                        <a:pt x="60" y="301"/>
                      </a:lnTo>
                      <a:lnTo>
                        <a:pt x="57" y="300"/>
                      </a:lnTo>
                      <a:lnTo>
                        <a:pt x="46" y="300"/>
                      </a:lnTo>
                      <a:lnTo>
                        <a:pt x="46" y="298"/>
                      </a:lnTo>
                      <a:lnTo>
                        <a:pt x="28" y="284"/>
                      </a:lnTo>
                      <a:lnTo>
                        <a:pt x="29" y="284"/>
                      </a:lnTo>
                      <a:lnTo>
                        <a:pt x="25" y="280"/>
                      </a:lnTo>
                      <a:lnTo>
                        <a:pt x="21" y="276"/>
                      </a:lnTo>
                      <a:lnTo>
                        <a:pt x="20" y="273"/>
                      </a:lnTo>
                      <a:lnTo>
                        <a:pt x="14" y="269"/>
                      </a:lnTo>
                      <a:lnTo>
                        <a:pt x="14" y="268"/>
                      </a:lnTo>
                      <a:lnTo>
                        <a:pt x="14" y="263"/>
                      </a:lnTo>
                      <a:lnTo>
                        <a:pt x="2" y="252"/>
                      </a:lnTo>
                      <a:lnTo>
                        <a:pt x="2" y="241"/>
                      </a:lnTo>
                      <a:lnTo>
                        <a:pt x="4" y="241"/>
                      </a:lnTo>
                      <a:lnTo>
                        <a:pt x="1" y="229"/>
                      </a:lnTo>
                      <a:lnTo>
                        <a:pt x="0" y="226"/>
                      </a:lnTo>
                      <a:lnTo>
                        <a:pt x="7" y="225"/>
                      </a:lnTo>
                      <a:lnTo>
                        <a:pt x="16" y="221"/>
                      </a:lnTo>
                      <a:lnTo>
                        <a:pt x="20" y="215"/>
                      </a:lnTo>
                      <a:lnTo>
                        <a:pt x="19" y="207"/>
                      </a:lnTo>
                      <a:lnTo>
                        <a:pt x="21" y="206"/>
                      </a:lnTo>
                      <a:lnTo>
                        <a:pt x="22" y="206"/>
                      </a:lnTo>
                      <a:lnTo>
                        <a:pt x="25" y="206"/>
                      </a:lnTo>
                      <a:lnTo>
                        <a:pt x="27" y="203"/>
                      </a:lnTo>
                      <a:lnTo>
                        <a:pt x="23" y="192"/>
                      </a:lnTo>
                      <a:lnTo>
                        <a:pt x="27" y="171"/>
                      </a:lnTo>
                      <a:lnTo>
                        <a:pt x="30" y="166"/>
                      </a:lnTo>
                      <a:lnTo>
                        <a:pt x="33" y="164"/>
                      </a:lnTo>
                      <a:lnTo>
                        <a:pt x="41" y="176"/>
                      </a:lnTo>
                      <a:lnTo>
                        <a:pt x="44" y="175"/>
                      </a:lnTo>
                      <a:lnTo>
                        <a:pt x="48" y="170"/>
                      </a:lnTo>
                      <a:lnTo>
                        <a:pt x="50" y="155"/>
                      </a:lnTo>
                      <a:lnTo>
                        <a:pt x="50" y="152"/>
                      </a:lnTo>
                      <a:lnTo>
                        <a:pt x="49" y="149"/>
                      </a:lnTo>
                      <a:lnTo>
                        <a:pt x="48" y="147"/>
                      </a:lnTo>
                      <a:lnTo>
                        <a:pt x="48" y="146"/>
                      </a:lnTo>
                      <a:lnTo>
                        <a:pt x="49" y="143"/>
                      </a:lnTo>
                      <a:lnTo>
                        <a:pt x="51" y="140"/>
                      </a:lnTo>
                      <a:lnTo>
                        <a:pt x="60" y="136"/>
                      </a:lnTo>
                      <a:lnTo>
                        <a:pt x="62" y="126"/>
                      </a:lnTo>
                      <a:lnTo>
                        <a:pt x="72" y="128"/>
                      </a:lnTo>
                      <a:close/>
                    </a:path>
                  </a:pathLst>
                </a:custGeom>
                <a:solidFill>
                  <a:srgbClr val="D3A77B"/>
                </a:solidFill>
                <a:ln w="1588">
                  <a:solidFill>
                    <a:srgbClr val="000099"/>
                  </a:solidFill>
                  <a:prstDash val="solid"/>
                  <a:round/>
                  <a:headEnd/>
                  <a:tailEnd/>
                </a:ln>
              </p:spPr>
              <p:txBody>
                <a:bodyPr/>
                <a:lstStyle/>
                <a:p>
                  <a:endParaRPr lang="en-US"/>
                </a:p>
              </p:txBody>
            </p:sp>
            <p:sp>
              <p:nvSpPr>
                <p:cNvPr id="318491" name="Freeform 27"/>
                <p:cNvSpPr>
                  <a:spLocks/>
                </p:cNvSpPr>
                <p:nvPr/>
              </p:nvSpPr>
              <p:spPr bwMode="auto">
                <a:xfrm>
                  <a:off x="3595" y="2541"/>
                  <a:ext cx="256" cy="452"/>
                </a:xfrm>
                <a:custGeom>
                  <a:avLst/>
                  <a:gdLst/>
                  <a:ahLst/>
                  <a:cxnLst>
                    <a:cxn ang="0">
                      <a:pos x="26" y="307"/>
                    </a:cxn>
                    <a:cxn ang="0">
                      <a:pos x="33" y="287"/>
                    </a:cxn>
                    <a:cxn ang="0">
                      <a:pos x="39" y="282"/>
                    </a:cxn>
                    <a:cxn ang="0">
                      <a:pos x="42" y="275"/>
                    </a:cxn>
                    <a:cxn ang="0">
                      <a:pos x="40" y="249"/>
                    </a:cxn>
                    <a:cxn ang="0">
                      <a:pos x="39" y="235"/>
                    </a:cxn>
                    <a:cxn ang="0">
                      <a:pos x="26" y="166"/>
                    </a:cxn>
                    <a:cxn ang="0">
                      <a:pos x="17" y="161"/>
                    </a:cxn>
                    <a:cxn ang="0">
                      <a:pos x="17" y="153"/>
                    </a:cxn>
                    <a:cxn ang="0">
                      <a:pos x="22" y="129"/>
                    </a:cxn>
                    <a:cxn ang="0">
                      <a:pos x="31" y="107"/>
                    </a:cxn>
                    <a:cxn ang="0">
                      <a:pos x="48" y="81"/>
                    </a:cxn>
                    <a:cxn ang="0">
                      <a:pos x="51" y="78"/>
                    </a:cxn>
                    <a:cxn ang="0">
                      <a:pos x="58" y="48"/>
                    </a:cxn>
                    <a:cxn ang="0">
                      <a:pos x="67" y="43"/>
                    </a:cxn>
                    <a:cxn ang="0">
                      <a:pos x="63" y="40"/>
                    </a:cxn>
                    <a:cxn ang="0">
                      <a:pos x="69" y="29"/>
                    </a:cxn>
                    <a:cxn ang="0">
                      <a:pos x="76" y="26"/>
                    </a:cxn>
                    <a:cxn ang="0">
                      <a:pos x="75" y="13"/>
                    </a:cxn>
                    <a:cxn ang="0">
                      <a:pos x="118" y="10"/>
                    </a:cxn>
                    <a:cxn ang="0">
                      <a:pos x="138" y="9"/>
                    </a:cxn>
                    <a:cxn ang="0">
                      <a:pos x="154" y="7"/>
                    </a:cxn>
                    <a:cxn ang="0">
                      <a:pos x="168" y="6"/>
                    </a:cxn>
                    <a:cxn ang="0">
                      <a:pos x="178" y="5"/>
                    </a:cxn>
                    <a:cxn ang="0">
                      <a:pos x="195" y="4"/>
                    </a:cxn>
                    <a:cxn ang="0">
                      <a:pos x="219" y="1"/>
                    </a:cxn>
                    <a:cxn ang="0">
                      <a:pos x="237" y="8"/>
                    </a:cxn>
                    <a:cxn ang="0">
                      <a:pos x="239" y="29"/>
                    </a:cxn>
                    <a:cxn ang="0">
                      <a:pos x="239" y="49"/>
                    </a:cxn>
                    <a:cxn ang="0">
                      <a:pos x="239" y="62"/>
                    </a:cxn>
                    <a:cxn ang="0">
                      <a:pos x="239" y="84"/>
                    </a:cxn>
                    <a:cxn ang="0">
                      <a:pos x="238" y="106"/>
                    </a:cxn>
                    <a:cxn ang="0">
                      <a:pos x="238" y="135"/>
                    </a:cxn>
                    <a:cxn ang="0">
                      <a:pos x="238" y="158"/>
                    </a:cxn>
                    <a:cxn ang="0">
                      <a:pos x="238" y="186"/>
                    </a:cxn>
                    <a:cxn ang="0">
                      <a:pos x="238" y="212"/>
                    </a:cxn>
                    <a:cxn ang="0">
                      <a:pos x="238" y="240"/>
                    </a:cxn>
                    <a:cxn ang="0">
                      <a:pos x="238" y="254"/>
                    </a:cxn>
                    <a:cxn ang="0">
                      <a:pos x="238" y="260"/>
                    </a:cxn>
                    <a:cxn ang="0">
                      <a:pos x="238" y="289"/>
                    </a:cxn>
                    <a:cxn ang="0">
                      <a:pos x="242" y="324"/>
                    </a:cxn>
                    <a:cxn ang="0">
                      <a:pos x="244" y="335"/>
                    </a:cxn>
                    <a:cxn ang="0">
                      <a:pos x="248" y="361"/>
                    </a:cxn>
                    <a:cxn ang="0">
                      <a:pos x="252" y="392"/>
                    </a:cxn>
                    <a:cxn ang="0">
                      <a:pos x="255" y="418"/>
                    </a:cxn>
                    <a:cxn ang="0">
                      <a:pos x="229" y="431"/>
                    </a:cxn>
                    <a:cxn ang="0">
                      <a:pos x="209" y="430"/>
                    </a:cxn>
                    <a:cxn ang="0">
                      <a:pos x="185" y="437"/>
                    </a:cxn>
                    <a:cxn ang="0">
                      <a:pos x="161" y="446"/>
                    </a:cxn>
                    <a:cxn ang="0">
                      <a:pos x="149" y="424"/>
                    </a:cxn>
                    <a:cxn ang="0">
                      <a:pos x="147" y="384"/>
                    </a:cxn>
                    <a:cxn ang="0">
                      <a:pos x="139" y="379"/>
                    </a:cxn>
                    <a:cxn ang="0">
                      <a:pos x="101" y="381"/>
                    </a:cxn>
                    <a:cxn ang="0">
                      <a:pos x="85" y="383"/>
                    </a:cxn>
                    <a:cxn ang="0">
                      <a:pos x="69" y="384"/>
                    </a:cxn>
                    <a:cxn ang="0">
                      <a:pos x="46" y="386"/>
                    </a:cxn>
                    <a:cxn ang="0">
                      <a:pos x="21" y="388"/>
                    </a:cxn>
                    <a:cxn ang="0">
                      <a:pos x="1" y="377"/>
                    </a:cxn>
                    <a:cxn ang="0">
                      <a:pos x="8" y="328"/>
                    </a:cxn>
                    <a:cxn ang="0">
                      <a:pos x="18" y="318"/>
                    </a:cxn>
                  </a:cxnLst>
                  <a:rect l="0" t="0" r="r" b="b"/>
                  <a:pathLst>
                    <a:path w="256" h="452">
                      <a:moveTo>
                        <a:pt x="21" y="318"/>
                      </a:moveTo>
                      <a:lnTo>
                        <a:pt x="25" y="318"/>
                      </a:lnTo>
                      <a:lnTo>
                        <a:pt x="26" y="307"/>
                      </a:lnTo>
                      <a:lnTo>
                        <a:pt x="26" y="306"/>
                      </a:lnTo>
                      <a:lnTo>
                        <a:pt x="37" y="294"/>
                      </a:lnTo>
                      <a:lnTo>
                        <a:pt x="33" y="287"/>
                      </a:lnTo>
                      <a:lnTo>
                        <a:pt x="40" y="283"/>
                      </a:lnTo>
                      <a:lnTo>
                        <a:pt x="41" y="282"/>
                      </a:lnTo>
                      <a:lnTo>
                        <a:pt x="39" y="282"/>
                      </a:lnTo>
                      <a:lnTo>
                        <a:pt x="33" y="283"/>
                      </a:lnTo>
                      <a:lnTo>
                        <a:pt x="32" y="274"/>
                      </a:lnTo>
                      <a:lnTo>
                        <a:pt x="42" y="275"/>
                      </a:lnTo>
                      <a:lnTo>
                        <a:pt x="41" y="252"/>
                      </a:lnTo>
                      <a:lnTo>
                        <a:pt x="31" y="248"/>
                      </a:lnTo>
                      <a:lnTo>
                        <a:pt x="40" y="249"/>
                      </a:lnTo>
                      <a:lnTo>
                        <a:pt x="34" y="242"/>
                      </a:lnTo>
                      <a:lnTo>
                        <a:pt x="37" y="241"/>
                      </a:lnTo>
                      <a:lnTo>
                        <a:pt x="39" y="235"/>
                      </a:lnTo>
                      <a:lnTo>
                        <a:pt x="30" y="240"/>
                      </a:lnTo>
                      <a:lnTo>
                        <a:pt x="25" y="201"/>
                      </a:lnTo>
                      <a:lnTo>
                        <a:pt x="26" y="166"/>
                      </a:lnTo>
                      <a:lnTo>
                        <a:pt x="22" y="167"/>
                      </a:lnTo>
                      <a:lnTo>
                        <a:pt x="25" y="158"/>
                      </a:lnTo>
                      <a:lnTo>
                        <a:pt x="17" y="161"/>
                      </a:lnTo>
                      <a:lnTo>
                        <a:pt x="20" y="155"/>
                      </a:lnTo>
                      <a:lnTo>
                        <a:pt x="18" y="154"/>
                      </a:lnTo>
                      <a:lnTo>
                        <a:pt x="17" y="153"/>
                      </a:lnTo>
                      <a:lnTo>
                        <a:pt x="17" y="150"/>
                      </a:lnTo>
                      <a:lnTo>
                        <a:pt x="23" y="136"/>
                      </a:lnTo>
                      <a:lnTo>
                        <a:pt x="22" y="129"/>
                      </a:lnTo>
                      <a:lnTo>
                        <a:pt x="32" y="131"/>
                      </a:lnTo>
                      <a:lnTo>
                        <a:pt x="25" y="112"/>
                      </a:lnTo>
                      <a:lnTo>
                        <a:pt x="31" y="107"/>
                      </a:lnTo>
                      <a:lnTo>
                        <a:pt x="33" y="97"/>
                      </a:lnTo>
                      <a:lnTo>
                        <a:pt x="41" y="85"/>
                      </a:lnTo>
                      <a:lnTo>
                        <a:pt x="48" y="81"/>
                      </a:lnTo>
                      <a:lnTo>
                        <a:pt x="46" y="75"/>
                      </a:lnTo>
                      <a:lnTo>
                        <a:pt x="52" y="73"/>
                      </a:lnTo>
                      <a:lnTo>
                        <a:pt x="51" y="78"/>
                      </a:lnTo>
                      <a:lnTo>
                        <a:pt x="53" y="79"/>
                      </a:lnTo>
                      <a:lnTo>
                        <a:pt x="60" y="59"/>
                      </a:lnTo>
                      <a:lnTo>
                        <a:pt x="58" y="48"/>
                      </a:lnTo>
                      <a:lnTo>
                        <a:pt x="60" y="45"/>
                      </a:lnTo>
                      <a:lnTo>
                        <a:pt x="61" y="49"/>
                      </a:lnTo>
                      <a:lnTo>
                        <a:pt x="67" y="43"/>
                      </a:lnTo>
                      <a:lnTo>
                        <a:pt x="58" y="40"/>
                      </a:lnTo>
                      <a:lnTo>
                        <a:pt x="60" y="38"/>
                      </a:lnTo>
                      <a:lnTo>
                        <a:pt x="63" y="40"/>
                      </a:lnTo>
                      <a:lnTo>
                        <a:pt x="67" y="37"/>
                      </a:lnTo>
                      <a:lnTo>
                        <a:pt x="65" y="34"/>
                      </a:lnTo>
                      <a:lnTo>
                        <a:pt x="69" y="29"/>
                      </a:lnTo>
                      <a:lnTo>
                        <a:pt x="70" y="29"/>
                      </a:lnTo>
                      <a:lnTo>
                        <a:pt x="71" y="28"/>
                      </a:lnTo>
                      <a:lnTo>
                        <a:pt x="76" y="26"/>
                      </a:lnTo>
                      <a:lnTo>
                        <a:pt x="81" y="22"/>
                      </a:lnTo>
                      <a:lnTo>
                        <a:pt x="80" y="18"/>
                      </a:lnTo>
                      <a:lnTo>
                        <a:pt x="75" y="13"/>
                      </a:lnTo>
                      <a:lnTo>
                        <a:pt x="99" y="11"/>
                      </a:lnTo>
                      <a:lnTo>
                        <a:pt x="108" y="11"/>
                      </a:lnTo>
                      <a:lnTo>
                        <a:pt x="118" y="10"/>
                      </a:lnTo>
                      <a:lnTo>
                        <a:pt x="124" y="9"/>
                      </a:lnTo>
                      <a:lnTo>
                        <a:pt x="132" y="9"/>
                      </a:lnTo>
                      <a:lnTo>
                        <a:pt x="138" y="9"/>
                      </a:lnTo>
                      <a:lnTo>
                        <a:pt x="146" y="8"/>
                      </a:lnTo>
                      <a:lnTo>
                        <a:pt x="149" y="8"/>
                      </a:lnTo>
                      <a:lnTo>
                        <a:pt x="154" y="7"/>
                      </a:lnTo>
                      <a:lnTo>
                        <a:pt x="157" y="7"/>
                      </a:lnTo>
                      <a:lnTo>
                        <a:pt x="164" y="7"/>
                      </a:lnTo>
                      <a:lnTo>
                        <a:pt x="168" y="6"/>
                      </a:lnTo>
                      <a:lnTo>
                        <a:pt x="170" y="6"/>
                      </a:lnTo>
                      <a:lnTo>
                        <a:pt x="171" y="6"/>
                      </a:lnTo>
                      <a:lnTo>
                        <a:pt x="178" y="5"/>
                      </a:lnTo>
                      <a:lnTo>
                        <a:pt x="185" y="5"/>
                      </a:lnTo>
                      <a:lnTo>
                        <a:pt x="188" y="5"/>
                      </a:lnTo>
                      <a:lnTo>
                        <a:pt x="195" y="4"/>
                      </a:lnTo>
                      <a:lnTo>
                        <a:pt x="201" y="2"/>
                      </a:lnTo>
                      <a:lnTo>
                        <a:pt x="218" y="1"/>
                      </a:lnTo>
                      <a:lnTo>
                        <a:pt x="219" y="1"/>
                      </a:lnTo>
                      <a:lnTo>
                        <a:pt x="227" y="0"/>
                      </a:lnTo>
                      <a:lnTo>
                        <a:pt x="231" y="0"/>
                      </a:lnTo>
                      <a:lnTo>
                        <a:pt x="237" y="8"/>
                      </a:lnTo>
                      <a:lnTo>
                        <a:pt x="239" y="9"/>
                      </a:lnTo>
                      <a:lnTo>
                        <a:pt x="239" y="15"/>
                      </a:lnTo>
                      <a:lnTo>
                        <a:pt x="239" y="29"/>
                      </a:lnTo>
                      <a:lnTo>
                        <a:pt x="239" y="38"/>
                      </a:lnTo>
                      <a:lnTo>
                        <a:pt x="239" y="45"/>
                      </a:lnTo>
                      <a:lnTo>
                        <a:pt x="239" y="49"/>
                      </a:lnTo>
                      <a:lnTo>
                        <a:pt x="239" y="51"/>
                      </a:lnTo>
                      <a:lnTo>
                        <a:pt x="239" y="57"/>
                      </a:lnTo>
                      <a:lnTo>
                        <a:pt x="239" y="62"/>
                      </a:lnTo>
                      <a:lnTo>
                        <a:pt x="239" y="74"/>
                      </a:lnTo>
                      <a:lnTo>
                        <a:pt x="239" y="76"/>
                      </a:lnTo>
                      <a:lnTo>
                        <a:pt x="239" y="84"/>
                      </a:lnTo>
                      <a:lnTo>
                        <a:pt x="239" y="86"/>
                      </a:lnTo>
                      <a:lnTo>
                        <a:pt x="239" y="92"/>
                      </a:lnTo>
                      <a:lnTo>
                        <a:pt x="238" y="106"/>
                      </a:lnTo>
                      <a:lnTo>
                        <a:pt x="238" y="115"/>
                      </a:lnTo>
                      <a:lnTo>
                        <a:pt x="238" y="116"/>
                      </a:lnTo>
                      <a:lnTo>
                        <a:pt x="238" y="135"/>
                      </a:lnTo>
                      <a:lnTo>
                        <a:pt x="238" y="138"/>
                      </a:lnTo>
                      <a:lnTo>
                        <a:pt x="238" y="147"/>
                      </a:lnTo>
                      <a:lnTo>
                        <a:pt x="238" y="158"/>
                      </a:lnTo>
                      <a:lnTo>
                        <a:pt x="238" y="165"/>
                      </a:lnTo>
                      <a:lnTo>
                        <a:pt x="238" y="166"/>
                      </a:lnTo>
                      <a:lnTo>
                        <a:pt x="238" y="186"/>
                      </a:lnTo>
                      <a:lnTo>
                        <a:pt x="238" y="188"/>
                      </a:lnTo>
                      <a:lnTo>
                        <a:pt x="238" y="191"/>
                      </a:lnTo>
                      <a:lnTo>
                        <a:pt x="238" y="212"/>
                      </a:lnTo>
                      <a:lnTo>
                        <a:pt x="238" y="216"/>
                      </a:lnTo>
                      <a:lnTo>
                        <a:pt x="238" y="224"/>
                      </a:lnTo>
                      <a:lnTo>
                        <a:pt x="238" y="240"/>
                      </a:lnTo>
                      <a:lnTo>
                        <a:pt x="238" y="243"/>
                      </a:lnTo>
                      <a:lnTo>
                        <a:pt x="238" y="249"/>
                      </a:lnTo>
                      <a:lnTo>
                        <a:pt x="238" y="254"/>
                      </a:lnTo>
                      <a:lnTo>
                        <a:pt x="238" y="255"/>
                      </a:lnTo>
                      <a:lnTo>
                        <a:pt x="238" y="256"/>
                      </a:lnTo>
                      <a:lnTo>
                        <a:pt x="238" y="260"/>
                      </a:lnTo>
                      <a:lnTo>
                        <a:pt x="238" y="266"/>
                      </a:lnTo>
                      <a:lnTo>
                        <a:pt x="238" y="287"/>
                      </a:lnTo>
                      <a:lnTo>
                        <a:pt x="238" y="289"/>
                      </a:lnTo>
                      <a:lnTo>
                        <a:pt x="238" y="291"/>
                      </a:lnTo>
                      <a:lnTo>
                        <a:pt x="240" y="305"/>
                      </a:lnTo>
                      <a:lnTo>
                        <a:pt x="242" y="324"/>
                      </a:lnTo>
                      <a:lnTo>
                        <a:pt x="242" y="325"/>
                      </a:lnTo>
                      <a:lnTo>
                        <a:pt x="243" y="329"/>
                      </a:lnTo>
                      <a:lnTo>
                        <a:pt x="244" y="335"/>
                      </a:lnTo>
                      <a:lnTo>
                        <a:pt x="245" y="346"/>
                      </a:lnTo>
                      <a:lnTo>
                        <a:pt x="248" y="359"/>
                      </a:lnTo>
                      <a:lnTo>
                        <a:pt x="248" y="361"/>
                      </a:lnTo>
                      <a:lnTo>
                        <a:pt x="248" y="365"/>
                      </a:lnTo>
                      <a:lnTo>
                        <a:pt x="249" y="369"/>
                      </a:lnTo>
                      <a:lnTo>
                        <a:pt x="252" y="392"/>
                      </a:lnTo>
                      <a:lnTo>
                        <a:pt x="252" y="393"/>
                      </a:lnTo>
                      <a:lnTo>
                        <a:pt x="254" y="405"/>
                      </a:lnTo>
                      <a:lnTo>
                        <a:pt x="255" y="418"/>
                      </a:lnTo>
                      <a:lnTo>
                        <a:pt x="256" y="429"/>
                      </a:lnTo>
                      <a:lnTo>
                        <a:pt x="249" y="432"/>
                      </a:lnTo>
                      <a:lnTo>
                        <a:pt x="229" y="431"/>
                      </a:lnTo>
                      <a:lnTo>
                        <a:pt x="221" y="426"/>
                      </a:lnTo>
                      <a:lnTo>
                        <a:pt x="221" y="430"/>
                      </a:lnTo>
                      <a:lnTo>
                        <a:pt x="209" y="430"/>
                      </a:lnTo>
                      <a:lnTo>
                        <a:pt x="187" y="437"/>
                      </a:lnTo>
                      <a:lnTo>
                        <a:pt x="184" y="433"/>
                      </a:lnTo>
                      <a:lnTo>
                        <a:pt x="185" y="437"/>
                      </a:lnTo>
                      <a:lnTo>
                        <a:pt x="173" y="452"/>
                      </a:lnTo>
                      <a:lnTo>
                        <a:pt x="170" y="452"/>
                      </a:lnTo>
                      <a:lnTo>
                        <a:pt x="161" y="446"/>
                      </a:lnTo>
                      <a:lnTo>
                        <a:pt x="155" y="428"/>
                      </a:lnTo>
                      <a:lnTo>
                        <a:pt x="150" y="424"/>
                      </a:lnTo>
                      <a:lnTo>
                        <a:pt x="149" y="424"/>
                      </a:lnTo>
                      <a:lnTo>
                        <a:pt x="142" y="410"/>
                      </a:lnTo>
                      <a:lnTo>
                        <a:pt x="143" y="401"/>
                      </a:lnTo>
                      <a:lnTo>
                        <a:pt x="147" y="384"/>
                      </a:lnTo>
                      <a:lnTo>
                        <a:pt x="148" y="378"/>
                      </a:lnTo>
                      <a:lnTo>
                        <a:pt x="146" y="378"/>
                      </a:lnTo>
                      <a:lnTo>
                        <a:pt x="139" y="379"/>
                      </a:lnTo>
                      <a:lnTo>
                        <a:pt x="117" y="380"/>
                      </a:lnTo>
                      <a:lnTo>
                        <a:pt x="107" y="381"/>
                      </a:lnTo>
                      <a:lnTo>
                        <a:pt x="101" y="381"/>
                      </a:lnTo>
                      <a:lnTo>
                        <a:pt x="99" y="382"/>
                      </a:lnTo>
                      <a:lnTo>
                        <a:pt x="89" y="382"/>
                      </a:lnTo>
                      <a:lnTo>
                        <a:pt x="85" y="383"/>
                      </a:lnTo>
                      <a:lnTo>
                        <a:pt x="83" y="383"/>
                      </a:lnTo>
                      <a:lnTo>
                        <a:pt x="73" y="383"/>
                      </a:lnTo>
                      <a:lnTo>
                        <a:pt x="69" y="384"/>
                      </a:lnTo>
                      <a:lnTo>
                        <a:pt x="63" y="384"/>
                      </a:lnTo>
                      <a:lnTo>
                        <a:pt x="50" y="386"/>
                      </a:lnTo>
                      <a:lnTo>
                        <a:pt x="46" y="386"/>
                      </a:lnTo>
                      <a:lnTo>
                        <a:pt x="37" y="387"/>
                      </a:lnTo>
                      <a:lnTo>
                        <a:pt x="30" y="387"/>
                      </a:lnTo>
                      <a:lnTo>
                        <a:pt x="21" y="388"/>
                      </a:lnTo>
                      <a:lnTo>
                        <a:pt x="0" y="389"/>
                      </a:lnTo>
                      <a:lnTo>
                        <a:pt x="2" y="388"/>
                      </a:lnTo>
                      <a:lnTo>
                        <a:pt x="1" y="377"/>
                      </a:lnTo>
                      <a:lnTo>
                        <a:pt x="4" y="371"/>
                      </a:lnTo>
                      <a:lnTo>
                        <a:pt x="9" y="355"/>
                      </a:lnTo>
                      <a:lnTo>
                        <a:pt x="8" y="328"/>
                      </a:lnTo>
                      <a:lnTo>
                        <a:pt x="16" y="320"/>
                      </a:lnTo>
                      <a:lnTo>
                        <a:pt x="17" y="319"/>
                      </a:lnTo>
                      <a:lnTo>
                        <a:pt x="18" y="318"/>
                      </a:lnTo>
                      <a:lnTo>
                        <a:pt x="21" y="318"/>
                      </a:lnTo>
                      <a:close/>
                    </a:path>
                  </a:pathLst>
                </a:custGeom>
                <a:solidFill>
                  <a:srgbClr val="D3A77B"/>
                </a:solidFill>
                <a:ln w="1588">
                  <a:solidFill>
                    <a:srgbClr val="000099"/>
                  </a:solidFill>
                  <a:prstDash val="solid"/>
                  <a:round/>
                  <a:headEnd/>
                  <a:tailEnd/>
                </a:ln>
              </p:spPr>
              <p:txBody>
                <a:bodyPr/>
                <a:lstStyle/>
                <a:p>
                  <a:endParaRPr lang="en-US"/>
                </a:p>
              </p:txBody>
            </p:sp>
            <p:sp>
              <p:nvSpPr>
                <p:cNvPr id="318492" name="Freeform 28"/>
                <p:cNvSpPr>
                  <a:spLocks/>
                </p:cNvSpPr>
                <p:nvPr/>
              </p:nvSpPr>
              <p:spPr bwMode="auto">
                <a:xfrm>
                  <a:off x="3825" y="2521"/>
                  <a:ext cx="283" cy="457"/>
                </a:xfrm>
                <a:custGeom>
                  <a:avLst/>
                  <a:gdLst/>
                  <a:ahLst/>
                  <a:cxnLst>
                    <a:cxn ang="0">
                      <a:pos x="18" y="385"/>
                    </a:cxn>
                    <a:cxn ang="0">
                      <a:pos x="22" y="413"/>
                    </a:cxn>
                    <a:cxn ang="0">
                      <a:pos x="26" y="449"/>
                    </a:cxn>
                    <a:cxn ang="0">
                      <a:pos x="42" y="450"/>
                    </a:cxn>
                    <a:cxn ang="0">
                      <a:pos x="54" y="415"/>
                    </a:cxn>
                    <a:cxn ang="0">
                      <a:pos x="56" y="457"/>
                    </a:cxn>
                    <a:cxn ang="0">
                      <a:pos x="100" y="428"/>
                    </a:cxn>
                    <a:cxn ang="0">
                      <a:pos x="83" y="383"/>
                    </a:cxn>
                    <a:cxn ang="0">
                      <a:pos x="116" y="379"/>
                    </a:cxn>
                    <a:cxn ang="0">
                      <a:pos x="146" y="377"/>
                    </a:cxn>
                    <a:cxn ang="0">
                      <a:pos x="152" y="376"/>
                    </a:cxn>
                    <a:cxn ang="0">
                      <a:pos x="176" y="374"/>
                    </a:cxn>
                    <a:cxn ang="0">
                      <a:pos x="191" y="371"/>
                    </a:cxn>
                    <a:cxn ang="0">
                      <a:pos x="203" y="370"/>
                    </a:cxn>
                    <a:cxn ang="0">
                      <a:pos x="244" y="365"/>
                    </a:cxn>
                    <a:cxn ang="0">
                      <a:pos x="270" y="361"/>
                    </a:cxn>
                    <a:cxn ang="0">
                      <a:pos x="279" y="353"/>
                    </a:cxn>
                    <a:cxn ang="0">
                      <a:pos x="273" y="333"/>
                    </a:cxn>
                    <a:cxn ang="0">
                      <a:pos x="273" y="313"/>
                    </a:cxn>
                    <a:cxn ang="0">
                      <a:pos x="264" y="291"/>
                    </a:cxn>
                    <a:cxn ang="0">
                      <a:pos x="263" y="280"/>
                    </a:cxn>
                    <a:cxn ang="0">
                      <a:pos x="266" y="263"/>
                    </a:cxn>
                    <a:cxn ang="0">
                      <a:pos x="274" y="247"/>
                    </a:cxn>
                    <a:cxn ang="0">
                      <a:pos x="268" y="233"/>
                    </a:cxn>
                    <a:cxn ang="0">
                      <a:pos x="257" y="213"/>
                    </a:cxn>
                    <a:cxn ang="0">
                      <a:pos x="252" y="201"/>
                    </a:cxn>
                    <a:cxn ang="0">
                      <a:pos x="244" y="183"/>
                    </a:cxn>
                    <a:cxn ang="0">
                      <a:pos x="240" y="167"/>
                    </a:cxn>
                    <a:cxn ang="0">
                      <a:pos x="232" y="141"/>
                    </a:cxn>
                    <a:cxn ang="0">
                      <a:pos x="226" y="123"/>
                    </a:cxn>
                    <a:cxn ang="0">
                      <a:pos x="221" y="101"/>
                    </a:cxn>
                    <a:cxn ang="0">
                      <a:pos x="217" y="89"/>
                    </a:cxn>
                    <a:cxn ang="0">
                      <a:pos x="213" y="74"/>
                    </a:cxn>
                    <a:cxn ang="0">
                      <a:pos x="206" y="52"/>
                    </a:cxn>
                    <a:cxn ang="0">
                      <a:pos x="201" y="36"/>
                    </a:cxn>
                    <a:cxn ang="0">
                      <a:pos x="195" y="15"/>
                    </a:cxn>
                    <a:cxn ang="0">
                      <a:pos x="191" y="0"/>
                    </a:cxn>
                    <a:cxn ang="0">
                      <a:pos x="171" y="3"/>
                    </a:cxn>
                    <a:cxn ang="0">
                      <a:pos x="139" y="6"/>
                    </a:cxn>
                    <a:cxn ang="0">
                      <a:pos x="105" y="9"/>
                    </a:cxn>
                    <a:cxn ang="0">
                      <a:pos x="94" y="10"/>
                    </a:cxn>
                    <a:cxn ang="0">
                      <a:pos x="61" y="14"/>
                    </a:cxn>
                    <a:cxn ang="0">
                      <a:pos x="22" y="17"/>
                    </a:cxn>
                    <a:cxn ang="0">
                      <a:pos x="1" y="20"/>
                    </a:cxn>
                    <a:cxn ang="0">
                      <a:pos x="9" y="35"/>
                    </a:cxn>
                    <a:cxn ang="0">
                      <a:pos x="9" y="65"/>
                    </a:cxn>
                    <a:cxn ang="0">
                      <a:pos x="9" y="77"/>
                    </a:cxn>
                    <a:cxn ang="0">
                      <a:pos x="9" y="96"/>
                    </a:cxn>
                    <a:cxn ang="0">
                      <a:pos x="9" y="112"/>
                    </a:cxn>
                    <a:cxn ang="0">
                      <a:pos x="8" y="136"/>
                    </a:cxn>
                    <a:cxn ang="0">
                      <a:pos x="8" y="167"/>
                    </a:cxn>
                    <a:cxn ang="0">
                      <a:pos x="8" y="186"/>
                    </a:cxn>
                    <a:cxn ang="0">
                      <a:pos x="8" y="211"/>
                    </a:cxn>
                    <a:cxn ang="0">
                      <a:pos x="8" y="244"/>
                    </a:cxn>
                    <a:cxn ang="0">
                      <a:pos x="8" y="269"/>
                    </a:cxn>
                    <a:cxn ang="0">
                      <a:pos x="8" y="276"/>
                    </a:cxn>
                    <a:cxn ang="0">
                      <a:pos x="8" y="307"/>
                    </a:cxn>
                    <a:cxn ang="0">
                      <a:pos x="10" y="325"/>
                    </a:cxn>
                    <a:cxn ang="0">
                      <a:pos x="13" y="349"/>
                    </a:cxn>
                    <a:cxn ang="0">
                      <a:pos x="18" y="379"/>
                    </a:cxn>
                  </a:cxnLst>
                  <a:rect l="0" t="0" r="r" b="b"/>
                  <a:pathLst>
                    <a:path w="283" h="457">
                      <a:moveTo>
                        <a:pt x="18" y="379"/>
                      </a:moveTo>
                      <a:lnTo>
                        <a:pt x="18" y="381"/>
                      </a:lnTo>
                      <a:lnTo>
                        <a:pt x="18" y="385"/>
                      </a:lnTo>
                      <a:lnTo>
                        <a:pt x="19" y="389"/>
                      </a:lnTo>
                      <a:lnTo>
                        <a:pt x="22" y="412"/>
                      </a:lnTo>
                      <a:lnTo>
                        <a:pt x="22" y="413"/>
                      </a:lnTo>
                      <a:lnTo>
                        <a:pt x="24" y="425"/>
                      </a:lnTo>
                      <a:lnTo>
                        <a:pt x="25" y="438"/>
                      </a:lnTo>
                      <a:lnTo>
                        <a:pt x="26" y="449"/>
                      </a:lnTo>
                      <a:lnTo>
                        <a:pt x="28" y="445"/>
                      </a:lnTo>
                      <a:lnTo>
                        <a:pt x="37" y="444"/>
                      </a:lnTo>
                      <a:lnTo>
                        <a:pt x="42" y="450"/>
                      </a:lnTo>
                      <a:lnTo>
                        <a:pt x="47" y="448"/>
                      </a:lnTo>
                      <a:lnTo>
                        <a:pt x="49" y="432"/>
                      </a:lnTo>
                      <a:lnTo>
                        <a:pt x="54" y="415"/>
                      </a:lnTo>
                      <a:lnTo>
                        <a:pt x="61" y="420"/>
                      </a:lnTo>
                      <a:lnTo>
                        <a:pt x="62" y="431"/>
                      </a:lnTo>
                      <a:lnTo>
                        <a:pt x="56" y="457"/>
                      </a:lnTo>
                      <a:lnTo>
                        <a:pt x="94" y="449"/>
                      </a:lnTo>
                      <a:lnTo>
                        <a:pt x="105" y="432"/>
                      </a:lnTo>
                      <a:lnTo>
                        <a:pt x="100" y="428"/>
                      </a:lnTo>
                      <a:lnTo>
                        <a:pt x="102" y="415"/>
                      </a:lnTo>
                      <a:lnTo>
                        <a:pt x="82" y="397"/>
                      </a:lnTo>
                      <a:lnTo>
                        <a:pt x="83" y="383"/>
                      </a:lnTo>
                      <a:lnTo>
                        <a:pt x="109" y="380"/>
                      </a:lnTo>
                      <a:lnTo>
                        <a:pt x="110" y="380"/>
                      </a:lnTo>
                      <a:lnTo>
                        <a:pt x="116" y="379"/>
                      </a:lnTo>
                      <a:lnTo>
                        <a:pt x="118" y="379"/>
                      </a:lnTo>
                      <a:lnTo>
                        <a:pt x="129" y="378"/>
                      </a:lnTo>
                      <a:lnTo>
                        <a:pt x="146" y="377"/>
                      </a:lnTo>
                      <a:lnTo>
                        <a:pt x="150" y="376"/>
                      </a:lnTo>
                      <a:lnTo>
                        <a:pt x="151" y="376"/>
                      </a:lnTo>
                      <a:lnTo>
                        <a:pt x="152" y="376"/>
                      </a:lnTo>
                      <a:lnTo>
                        <a:pt x="162" y="375"/>
                      </a:lnTo>
                      <a:lnTo>
                        <a:pt x="164" y="375"/>
                      </a:lnTo>
                      <a:lnTo>
                        <a:pt x="176" y="374"/>
                      </a:lnTo>
                      <a:lnTo>
                        <a:pt x="177" y="374"/>
                      </a:lnTo>
                      <a:lnTo>
                        <a:pt x="187" y="372"/>
                      </a:lnTo>
                      <a:lnTo>
                        <a:pt x="191" y="371"/>
                      </a:lnTo>
                      <a:lnTo>
                        <a:pt x="193" y="371"/>
                      </a:lnTo>
                      <a:lnTo>
                        <a:pt x="197" y="371"/>
                      </a:lnTo>
                      <a:lnTo>
                        <a:pt x="203" y="370"/>
                      </a:lnTo>
                      <a:lnTo>
                        <a:pt x="210" y="369"/>
                      </a:lnTo>
                      <a:lnTo>
                        <a:pt x="224" y="367"/>
                      </a:lnTo>
                      <a:lnTo>
                        <a:pt x="244" y="365"/>
                      </a:lnTo>
                      <a:lnTo>
                        <a:pt x="245" y="365"/>
                      </a:lnTo>
                      <a:lnTo>
                        <a:pt x="264" y="362"/>
                      </a:lnTo>
                      <a:lnTo>
                        <a:pt x="270" y="361"/>
                      </a:lnTo>
                      <a:lnTo>
                        <a:pt x="283" y="359"/>
                      </a:lnTo>
                      <a:lnTo>
                        <a:pt x="283" y="358"/>
                      </a:lnTo>
                      <a:lnTo>
                        <a:pt x="279" y="353"/>
                      </a:lnTo>
                      <a:lnTo>
                        <a:pt x="277" y="349"/>
                      </a:lnTo>
                      <a:lnTo>
                        <a:pt x="272" y="338"/>
                      </a:lnTo>
                      <a:lnTo>
                        <a:pt x="273" y="333"/>
                      </a:lnTo>
                      <a:lnTo>
                        <a:pt x="272" y="326"/>
                      </a:lnTo>
                      <a:lnTo>
                        <a:pt x="273" y="314"/>
                      </a:lnTo>
                      <a:lnTo>
                        <a:pt x="273" y="313"/>
                      </a:lnTo>
                      <a:lnTo>
                        <a:pt x="270" y="303"/>
                      </a:lnTo>
                      <a:lnTo>
                        <a:pt x="265" y="297"/>
                      </a:lnTo>
                      <a:lnTo>
                        <a:pt x="264" y="291"/>
                      </a:lnTo>
                      <a:lnTo>
                        <a:pt x="263" y="290"/>
                      </a:lnTo>
                      <a:lnTo>
                        <a:pt x="263" y="281"/>
                      </a:lnTo>
                      <a:lnTo>
                        <a:pt x="263" y="280"/>
                      </a:lnTo>
                      <a:lnTo>
                        <a:pt x="266" y="270"/>
                      </a:lnTo>
                      <a:lnTo>
                        <a:pt x="266" y="269"/>
                      </a:lnTo>
                      <a:lnTo>
                        <a:pt x="266" y="263"/>
                      </a:lnTo>
                      <a:lnTo>
                        <a:pt x="265" y="258"/>
                      </a:lnTo>
                      <a:lnTo>
                        <a:pt x="268" y="251"/>
                      </a:lnTo>
                      <a:lnTo>
                        <a:pt x="274" y="247"/>
                      </a:lnTo>
                      <a:lnTo>
                        <a:pt x="275" y="244"/>
                      </a:lnTo>
                      <a:lnTo>
                        <a:pt x="267" y="239"/>
                      </a:lnTo>
                      <a:lnTo>
                        <a:pt x="268" y="233"/>
                      </a:lnTo>
                      <a:lnTo>
                        <a:pt x="265" y="222"/>
                      </a:lnTo>
                      <a:lnTo>
                        <a:pt x="265" y="221"/>
                      </a:lnTo>
                      <a:lnTo>
                        <a:pt x="257" y="213"/>
                      </a:lnTo>
                      <a:lnTo>
                        <a:pt x="256" y="211"/>
                      </a:lnTo>
                      <a:lnTo>
                        <a:pt x="253" y="201"/>
                      </a:lnTo>
                      <a:lnTo>
                        <a:pt x="252" y="201"/>
                      </a:lnTo>
                      <a:lnTo>
                        <a:pt x="252" y="198"/>
                      </a:lnTo>
                      <a:lnTo>
                        <a:pt x="246" y="190"/>
                      </a:lnTo>
                      <a:lnTo>
                        <a:pt x="244" y="183"/>
                      </a:lnTo>
                      <a:lnTo>
                        <a:pt x="243" y="179"/>
                      </a:lnTo>
                      <a:lnTo>
                        <a:pt x="241" y="169"/>
                      </a:lnTo>
                      <a:lnTo>
                        <a:pt x="240" y="167"/>
                      </a:lnTo>
                      <a:lnTo>
                        <a:pt x="237" y="159"/>
                      </a:lnTo>
                      <a:lnTo>
                        <a:pt x="233" y="145"/>
                      </a:lnTo>
                      <a:lnTo>
                        <a:pt x="232" y="141"/>
                      </a:lnTo>
                      <a:lnTo>
                        <a:pt x="231" y="135"/>
                      </a:lnTo>
                      <a:lnTo>
                        <a:pt x="230" y="134"/>
                      </a:lnTo>
                      <a:lnTo>
                        <a:pt x="226" y="123"/>
                      </a:lnTo>
                      <a:lnTo>
                        <a:pt x="226" y="120"/>
                      </a:lnTo>
                      <a:lnTo>
                        <a:pt x="221" y="103"/>
                      </a:lnTo>
                      <a:lnTo>
                        <a:pt x="221" y="101"/>
                      </a:lnTo>
                      <a:lnTo>
                        <a:pt x="220" y="98"/>
                      </a:lnTo>
                      <a:lnTo>
                        <a:pt x="217" y="92"/>
                      </a:lnTo>
                      <a:lnTo>
                        <a:pt x="217" y="89"/>
                      </a:lnTo>
                      <a:lnTo>
                        <a:pt x="216" y="85"/>
                      </a:lnTo>
                      <a:lnTo>
                        <a:pt x="215" y="81"/>
                      </a:lnTo>
                      <a:lnTo>
                        <a:pt x="213" y="74"/>
                      </a:lnTo>
                      <a:lnTo>
                        <a:pt x="211" y="68"/>
                      </a:lnTo>
                      <a:lnTo>
                        <a:pt x="210" y="63"/>
                      </a:lnTo>
                      <a:lnTo>
                        <a:pt x="206" y="52"/>
                      </a:lnTo>
                      <a:lnTo>
                        <a:pt x="205" y="47"/>
                      </a:lnTo>
                      <a:lnTo>
                        <a:pt x="203" y="41"/>
                      </a:lnTo>
                      <a:lnTo>
                        <a:pt x="201" y="36"/>
                      </a:lnTo>
                      <a:lnTo>
                        <a:pt x="201" y="32"/>
                      </a:lnTo>
                      <a:lnTo>
                        <a:pt x="198" y="21"/>
                      </a:lnTo>
                      <a:lnTo>
                        <a:pt x="195" y="15"/>
                      </a:lnTo>
                      <a:lnTo>
                        <a:pt x="194" y="11"/>
                      </a:lnTo>
                      <a:lnTo>
                        <a:pt x="194" y="10"/>
                      </a:lnTo>
                      <a:lnTo>
                        <a:pt x="191" y="0"/>
                      </a:lnTo>
                      <a:lnTo>
                        <a:pt x="190" y="0"/>
                      </a:lnTo>
                      <a:lnTo>
                        <a:pt x="173" y="1"/>
                      </a:lnTo>
                      <a:lnTo>
                        <a:pt x="171" y="3"/>
                      </a:lnTo>
                      <a:lnTo>
                        <a:pt x="158" y="4"/>
                      </a:lnTo>
                      <a:lnTo>
                        <a:pt x="142" y="6"/>
                      </a:lnTo>
                      <a:lnTo>
                        <a:pt x="139" y="6"/>
                      </a:lnTo>
                      <a:lnTo>
                        <a:pt x="135" y="6"/>
                      </a:lnTo>
                      <a:lnTo>
                        <a:pt x="126" y="7"/>
                      </a:lnTo>
                      <a:lnTo>
                        <a:pt x="105" y="9"/>
                      </a:lnTo>
                      <a:lnTo>
                        <a:pt x="100" y="10"/>
                      </a:lnTo>
                      <a:lnTo>
                        <a:pt x="99" y="10"/>
                      </a:lnTo>
                      <a:lnTo>
                        <a:pt x="94" y="10"/>
                      </a:lnTo>
                      <a:lnTo>
                        <a:pt x="73" y="12"/>
                      </a:lnTo>
                      <a:lnTo>
                        <a:pt x="71" y="12"/>
                      </a:lnTo>
                      <a:lnTo>
                        <a:pt x="61" y="14"/>
                      </a:lnTo>
                      <a:lnTo>
                        <a:pt x="44" y="15"/>
                      </a:lnTo>
                      <a:lnTo>
                        <a:pt x="39" y="16"/>
                      </a:lnTo>
                      <a:lnTo>
                        <a:pt x="22" y="17"/>
                      </a:lnTo>
                      <a:lnTo>
                        <a:pt x="17" y="18"/>
                      </a:lnTo>
                      <a:lnTo>
                        <a:pt x="0" y="19"/>
                      </a:lnTo>
                      <a:lnTo>
                        <a:pt x="1" y="20"/>
                      </a:lnTo>
                      <a:lnTo>
                        <a:pt x="7" y="28"/>
                      </a:lnTo>
                      <a:lnTo>
                        <a:pt x="9" y="29"/>
                      </a:lnTo>
                      <a:lnTo>
                        <a:pt x="9" y="35"/>
                      </a:lnTo>
                      <a:lnTo>
                        <a:pt x="9" y="49"/>
                      </a:lnTo>
                      <a:lnTo>
                        <a:pt x="9" y="58"/>
                      </a:lnTo>
                      <a:lnTo>
                        <a:pt x="9" y="65"/>
                      </a:lnTo>
                      <a:lnTo>
                        <a:pt x="9" y="69"/>
                      </a:lnTo>
                      <a:lnTo>
                        <a:pt x="9" y="71"/>
                      </a:lnTo>
                      <a:lnTo>
                        <a:pt x="9" y="77"/>
                      </a:lnTo>
                      <a:lnTo>
                        <a:pt x="9" y="82"/>
                      </a:lnTo>
                      <a:lnTo>
                        <a:pt x="9" y="94"/>
                      </a:lnTo>
                      <a:lnTo>
                        <a:pt x="9" y="96"/>
                      </a:lnTo>
                      <a:lnTo>
                        <a:pt x="9" y="104"/>
                      </a:lnTo>
                      <a:lnTo>
                        <a:pt x="9" y="106"/>
                      </a:lnTo>
                      <a:lnTo>
                        <a:pt x="9" y="112"/>
                      </a:lnTo>
                      <a:lnTo>
                        <a:pt x="8" y="126"/>
                      </a:lnTo>
                      <a:lnTo>
                        <a:pt x="8" y="135"/>
                      </a:lnTo>
                      <a:lnTo>
                        <a:pt x="8" y="136"/>
                      </a:lnTo>
                      <a:lnTo>
                        <a:pt x="8" y="155"/>
                      </a:lnTo>
                      <a:lnTo>
                        <a:pt x="8" y="158"/>
                      </a:lnTo>
                      <a:lnTo>
                        <a:pt x="8" y="167"/>
                      </a:lnTo>
                      <a:lnTo>
                        <a:pt x="8" y="178"/>
                      </a:lnTo>
                      <a:lnTo>
                        <a:pt x="8" y="185"/>
                      </a:lnTo>
                      <a:lnTo>
                        <a:pt x="8" y="186"/>
                      </a:lnTo>
                      <a:lnTo>
                        <a:pt x="8" y="206"/>
                      </a:lnTo>
                      <a:lnTo>
                        <a:pt x="8" y="208"/>
                      </a:lnTo>
                      <a:lnTo>
                        <a:pt x="8" y="211"/>
                      </a:lnTo>
                      <a:lnTo>
                        <a:pt x="8" y="232"/>
                      </a:lnTo>
                      <a:lnTo>
                        <a:pt x="8" y="236"/>
                      </a:lnTo>
                      <a:lnTo>
                        <a:pt x="8" y="244"/>
                      </a:lnTo>
                      <a:lnTo>
                        <a:pt x="8" y="260"/>
                      </a:lnTo>
                      <a:lnTo>
                        <a:pt x="8" y="263"/>
                      </a:lnTo>
                      <a:lnTo>
                        <a:pt x="8" y="269"/>
                      </a:lnTo>
                      <a:lnTo>
                        <a:pt x="8" y="274"/>
                      </a:lnTo>
                      <a:lnTo>
                        <a:pt x="8" y="275"/>
                      </a:lnTo>
                      <a:lnTo>
                        <a:pt x="8" y="276"/>
                      </a:lnTo>
                      <a:lnTo>
                        <a:pt x="8" y="280"/>
                      </a:lnTo>
                      <a:lnTo>
                        <a:pt x="8" y="286"/>
                      </a:lnTo>
                      <a:lnTo>
                        <a:pt x="8" y="307"/>
                      </a:lnTo>
                      <a:lnTo>
                        <a:pt x="8" y="309"/>
                      </a:lnTo>
                      <a:lnTo>
                        <a:pt x="8" y="311"/>
                      </a:lnTo>
                      <a:lnTo>
                        <a:pt x="10" y="325"/>
                      </a:lnTo>
                      <a:lnTo>
                        <a:pt x="12" y="344"/>
                      </a:lnTo>
                      <a:lnTo>
                        <a:pt x="12" y="345"/>
                      </a:lnTo>
                      <a:lnTo>
                        <a:pt x="13" y="349"/>
                      </a:lnTo>
                      <a:lnTo>
                        <a:pt x="14" y="355"/>
                      </a:lnTo>
                      <a:lnTo>
                        <a:pt x="15" y="366"/>
                      </a:lnTo>
                      <a:lnTo>
                        <a:pt x="18" y="379"/>
                      </a:lnTo>
                      <a:close/>
                    </a:path>
                  </a:pathLst>
                </a:custGeom>
                <a:solidFill>
                  <a:srgbClr val="D3A77B"/>
                </a:solidFill>
                <a:ln w="1588">
                  <a:solidFill>
                    <a:srgbClr val="000099"/>
                  </a:solidFill>
                  <a:prstDash val="solid"/>
                  <a:round/>
                  <a:headEnd/>
                  <a:tailEnd/>
                </a:ln>
              </p:spPr>
              <p:txBody>
                <a:bodyPr/>
                <a:lstStyle/>
                <a:p>
                  <a:endParaRPr lang="en-US"/>
                </a:p>
              </p:txBody>
            </p:sp>
            <p:sp>
              <p:nvSpPr>
                <p:cNvPr id="318493" name="Freeform 29"/>
                <p:cNvSpPr>
                  <a:spLocks/>
                </p:cNvSpPr>
                <p:nvPr/>
              </p:nvSpPr>
              <p:spPr bwMode="auto">
                <a:xfrm>
                  <a:off x="3907" y="2861"/>
                  <a:ext cx="658" cy="520"/>
                </a:xfrm>
                <a:custGeom>
                  <a:avLst/>
                  <a:gdLst/>
                  <a:ahLst/>
                  <a:cxnLst>
                    <a:cxn ang="0">
                      <a:pos x="183" y="122"/>
                    </a:cxn>
                    <a:cxn ang="0">
                      <a:pos x="198" y="143"/>
                    </a:cxn>
                    <a:cxn ang="0">
                      <a:pos x="224" y="131"/>
                    </a:cxn>
                    <a:cxn ang="0">
                      <a:pos x="262" y="108"/>
                    </a:cxn>
                    <a:cxn ang="0">
                      <a:pos x="289" y="93"/>
                    </a:cxn>
                    <a:cxn ang="0">
                      <a:pos x="339" y="125"/>
                    </a:cxn>
                    <a:cxn ang="0">
                      <a:pos x="372" y="158"/>
                    </a:cxn>
                    <a:cxn ang="0">
                      <a:pos x="388" y="165"/>
                    </a:cxn>
                    <a:cxn ang="0">
                      <a:pos x="403" y="196"/>
                    </a:cxn>
                    <a:cxn ang="0">
                      <a:pos x="414" y="228"/>
                    </a:cxn>
                    <a:cxn ang="0">
                      <a:pos x="406" y="261"/>
                    </a:cxn>
                    <a:cxn ang="0">
                      <a:pos x="423" y="302"/>
                    </a:cxn>
                    <a:cxn ang="0">
                      <a:pos x="417" y="273"/>
                    </a:cxn>
                    <a:cxn ang="0">
                      <a:pos x="444" y="275"/>
                    </a:cxn>
                    <a:cxn ang="0">
                      <a:pos x="422" y="310"/>
                    </a:cxn>
                    <a:cxn ang="0">
                      <a:pos x="465" y="365"/>
                    </a:cxn>
                    <a:cxn ang="0">
                      <a:pos x="495" y="399"/>
                    </a:cxn>
                    <a:cxn ang="0">
                      <a:pos x="531" y="450"/>
                    </a:cxn>
                    <a:cxn ang="0">
                      <a:pos x="555" y="451"/>
                    </a:cxn>
                    <a:cxn ang="0">
                      <a:pos x="582" y="498"/>
                    </a:cxn>
                    <a:cxn ang="0">
                      <a:pos x="613" y="498"/>
                    </a:cxn>
                    <a:cxn ang="0">
                      <a:pos x="621" y="513"/>
                    </a:cxn>
                    <a:cxn ang="0">
                      <a:pos x="628" y="495"/>
                    </a:cxn>
                    <a:cxn ang="0">
                      <a:pos x="636" y="511"/>
                    </a:cxn>
                    <a:cxn ang="0">
                      <a:pos x="655" y="475"/>
                    </a:cxn>
                    <a:cxn ang="0">
                      <a:pos x="646" y="480"/>
                    </a:cxn>
                    <a:cxn ang="0">
                      <a:pos x="656" y="441"/>
                    </a:cxn>
                    <a:cxn ang="0">
                      <a:pos x="653" y="385"/>
                    </a:cxn>
                    <a:cxn ang="0">
                      <a:pos x="614" y="276"/>
                    </a:cxn>
                    <a:cxn ang="0">
                      <a:pos x="582" y="195"/>
                    </a:cxn>
                    <a:cxn ang="0">
                      <a:pos x="523" y="119"/>
                    </a:cxn>
                    <a:cxn ang="0">
                      <a:pos x="502" y="77"/>
                    </a:cxn>
                    <a:cxn ang="0">
                      <a:pos x="478" y="6"/>
                    </a:cxn>
                    <a:cxn ang="0">
                      <a:pos x="440" y="0"/>
                    </a:cxn>
                    <a:cxn ang="0">
                      <a:pos x="426" y="46"/>
                    </a:cxn>
                    <a:cxn ang="0">
                      <a:pos x="408" y="29"/>
                    </a:cxn>
                    <a:cxn ang="0">
                      <a:pos x="392" y="30"/>
                    </a:cxn>
                    <a:cxn ang="0">
                      <a:pos x="370" y="32"/>
                    </a:cxn>
                    <a:cxn ang="0">
                      <a:pos x="335" y="35"/>
                    </a:cxn>
                    <a:cxn ang="0">
                      <a:pos x="321" y="36"/>
                    </a:cxn>
                    <a:cxn ang="0">
                      <a:pos x="301" y="38"/>
                    </a:cxn>
                    <a:cxn ang="0">
                      <a:pos x="280" y="39"/>
                    </a:cxn>
                    <a:cxn ang="0">
                      <a:pos x="261" y="41"/>
                    </a:cxn>
                    <a:cxn ang="0">
                      <a:pos x="245" y="42"/>
                    </a:cxn>
                    <a:cxn ang="0">
                      <a:pos x="201" y="22"/>
                    </a:cxn>
                    <a:cxn ang="0">
                      <a:pos x="163" y="25"/>
                    </a:cxn>
                    <a:cxn ang="0">
                      <a:pos x="121" y="30"/>
                    </a:cxn>
                    <a:cxn ang="0">
                      <a:pos x="105" y="32"/>
                    </a:cxn>
                    <a:cxn ang="0">
                      <a:pos x="80" y="35"/>
                    </a:cxn>
                    <a:cxn ang="0">
                      <a:pos x="64" y="37"/>
                    </a:cxn>
                    <a:cxn ang="0">
                      <a:pos x="28" y="40"/>
                    </a:cxn>
                    <a:cxn ang="0">
                      <a:pos x="20" y="75"/>
                    </a:cxn>
                    <a:cxn ang="0">
                      <a:pos x="24" y="104"/>
                    </a:cxn>
                    <a:cxn ang="0">
                      <a:pos x="100" y="90"/>
                    </a:cxn>
                  </a:cxnLst>
                  <a:rect l="0" t="0" r="r" b="b"/>
                  <a:pathLst>
                    <a:path w="658" h="520">
                      <a:moveTo>
                        <a:pt x="132" y="96"/>
                      </a:moveTo>
                      <a:lnTo>
                        <a:pt x="163" y="110"/>
                      </a:lnTo>
                      <a:lnTo>
                        <a:pt x="174" y="119"/>
                      </a:lnTo>
                      <a:lnTo>
                        <a:pt x="183" y="122"/>
                      </a:lnTo>
                      <a:lnTo>
                        <a:pt x="186" y="142"/>
                      </a:lnTo>
                      <a:lnTo>
                        <a:pt x="183" y="126"/>
                      </a:lnTo>
                      <a:lnTo>
                        <a:pt x="186" y="143"/>
                      </a:lnTo>
                      <a:lnTo>
                        <a:pt x="198" y="143"/>
                      </a:lnTo>
                      <a:lnTo>
                        <a:pt x="207" y="146"/>
                      </a:lnTo>
                      <a:lnTo>
                        <a:pt x="206" y="138"/>
                      </a:lnTo>
                      <a:lnTo>
                        <a:pt x="216" y="137"/>
                      </a:lnTo>
                      <a:lnTo>
                        <a:pt x="224" y="131"/>
                      </a:lnTo>
                      <a:lnTo>
                        <a:pt x="222" y="134"/>
                      </a:lnTo>
                      <a:lnTo>
                        <a:pt x="253" y="113"/>
                      </a:lnTo>
                      <a:lnTo>
                        <a:pt x="262" y="114"/>
                      </a:lnTo>
                      <a:lnTo>
                        <a:pt x="262" y="108"/>
                      </a:lnTo>
                      <a:lnTo>
                        <a:pt x="262" y="104"/>
                      </a:lnTo>
                      <a:lnTo>
                        <a:pt x="269" y="95"/>
                      </a:lnTo>
                      <a:lnTo>
                        <a:pt x="283" y="92"/>
                      </a:lnTo>
                      <a:lnTo>
                        <a:pt x="289" y="93"/>
                      </a:lnTo>
                      <a:lnTo>
                        <a:pt x="290" y="93"/>
                      </a:lnTo>
                      <a:lnTo>
                        <a:pt x="320" y="108"/>
                      </a:lnTo>
                      <a:lnTo>
                        <a:pt x="325" y="117"/>
                      </a:lnTo>
                      <a:lnTo>
                        <a:pt x="339" y="125"/>
                      </a:lnTo>
                      <a:lnTo>
                        <a:pt x="345" y="140"/>
                      </a:lnTo>
                      <a:lnTo>
                        <a:pt x="355" y="144"/>
                      </a:lnTo>
                      <a:lnTo>
                        <a:pt x="364" y="156"/>
                      </a:lnTo>
                      <a:lnTo>
                        <a:pt x="372" y="158"/>
                      </a:lnTo>
                      <a:lnTo>
                        <a:pt x="372" y="170"/>
                      </a:lnTo>
                      <a:lnTo>
                        <a:pt x="377" y="169"/>
                      </a:lnTo>
                      <a:lnTo>
                        <a:pt x="380" y="166"/>
                      </a:lnTo>
                      <a:lnTo>
                        <a:pt x="388" y="165"/>
                      </a:lnTo>
                      <a:lnTo>
                        <a:pt x="395" y="167"/>
                      </a:lnTo>
                      <a:lnTo>
                        <a:pt x="399" y="179"/>
                      </a:lnTo>
                      <a:lnTo>
                        <a:pt x="407" y="186"/>
                      </a:lnTo>
                      <a:lnTo>
                        <a:pt x="403" y="196"/>
                      </a:lnTo>
                      <a:lnTo>
                        <a:pt x="408" y="199"/>
                      </a:lnTo>
                      <a:lnTo>
                        <a:pt x="407" y="202"/>
                      </a:lnTo>
                      <a:lnTo>
                        <a:pt x="412" y="205"/>
                      </a:lnTo>
                      <a:lnTo>
                        <a:pt x="414" y="228"/>
                      </a:lnTo>
                      <a:lnTo>
                        <a:pt x="410" y="247"/>
                      </a:lnTo>
                      <a:lnTo>
                        <a:pt x="408" y="253"/>
                      </a:lnTo>
                      <a:lnTo>
                        <a:pt x="410" y="258"/>
                      </a:lnTo>
                      <a:lnTo>
                        <a:pt x="406" y="261"/>
                      </a:lnTo>
                      <a:lnTo>
                        <a:pt x="408" y="281"/>
                      </a:lnTo>
                      <a:lnTo>
                        <a:pt x="417" y="291"/>
                      </a:lnTo>
                      <a:lnTo>
                        <a:pt x="420" y="301"/>
                      </a:lnTo>
                      <a:lnTo>
                        <a:pt x="423" y="302"/>
                      </a:lnTo>
                      <a:lnTo>
                        <a:pt x="428" y="290"/>
                      </a:lnTo>
                      <a:lnTo>
                        <a:pt x="428" y="278"/>
                      </a:lnTo>
                      <a:lnTo>
                        <a:pt x="426" y="274"/>
                      </a:lnTo>
                      <a:lnTo>
                        <a:pt x="417" y="273"/>
                      </a:lnTo>
                      <a:lnTo>
                        <a:pt x="423" y="270"/>
                      </a:lnTo>
                      <a:lnTo>
                        <a:pt x="437" y="281"/>
                      </a:lnTo>
                      <a:lnTo>
                        <a:pt x="437" y="276"/>
                      </a:lnTo>
                      <a:lnTo>
                        <a:pt x="444" y="275"/>
                      </a:lnTo>
                      <a:lnTo>
                        <a:pt x="435" y="297"/>
                      </a:lnTo>
                      <a:lnTo>
                        <a:pt x="430" y="304"/>
                      </a:lnTo>
                      <a:lnTo>
                        <a:pt x="430" y="306"/>
                      </a:lnTo>
                      <a:lnTo>
                        <a:pt x="422" y="310"/>
                      </a:lnTo>
                      <a:lnTo>
                        <a:pt x="431" y="322"/>
                      </a:lnTo>
                      <a:lnTo>
                        <a:pt x="441" y="334"/>
                      </a:lnTo>
                      <a:lnTo>
                        <a:pt x="459" y="359"/>
                      </a:lnTo>
                      <a:lnTo>
                        <a:pt x="465" y="365"/>
                      </a:lnTo>
                      <a:lnTo>
                        <a:pt x="470" y="371"/>
                      </a:lnTo>
                      <a:lnTo>
                        <a:pt x="480" y="397"/>
                      </a:lnTo>
                      <a:lnTo>
                        <a:pt x="487" y="402"/>
                      </a:lnTo>
                      <a:lnTo>
                        <a:pt x="495" y="399"/>
                      </a:lnTo>
                      <a:lnTo>
                        <a:pt x="495" y="396"/>
                      </a:lnTo>
                      <a:lnTo>
                        <a:pt x="511" y="408"/>
                      </a:lnTo>
                      <a:lnTo>
                        <a:pt x="516" y="425"/>
                      </a:lnTo>
                      <a:lnTo>
                        <a:pt x="531" y="450"/>
                      </a:lnTo>
                      <a:lnTo>
                        <a:pt x="531" y="446"/>
                      </a:lnTo>
                      <a:lnTo>
                        <a:pt x="535" y="444"/>
                      </a:lnTo>
                      <a:lnTo>
                        <a:pt x="548" y="450"/>
                      </a:lnTo>
                      <a:lnTo>
                        <a:pt x="555" y="451"/>
                      </a:lnTo>
                      <a:lnTo>
                        <a:pt x="569" y="464"/>
                      </a:lnTo>
                      <a:lnTo>
                        <a:pt x="584" y="487"/>
                      </a:lnTo>
                      <a:lnTo>
                        <a:pt x="582" y="490"/>
                      </a:lnTo>
                      <a:lnTo>
                        <a:pt x="582" y="498"/>
                      </a:lnTo>
                      <a:lnTo>
                        <a:pt x="590" y="507"/>
                      </a:lnTo>
                      <a:lnTo>
                        <a:pt x="597" y="505"/>
                      </a:lnTo>
                      <a:lnTo>
                        <a:pt x="608" y="498"/>
                      </a:lnTo>
                      <a:lnTo>
                        <a:pt x="613" y="498"/>
                      </a:lnTo>
                      <a:lnTo>
                        <a:pt x="613" y="501"/>
                      </a:lnTo>
                      <a:lnTo>
                        <a:pt x="621" y="499"/>
                      </a:lnTo>
                      <a:lnTo>
                        <a:pt x="618" y="509"/>
                      </a:lnTo>
                      <a:lnTo>
                        <a:pt x="621" y="513"/>
                      </a:lnTo>
                      <a:lnTo>
                        <a:pt x="627" y="509"/>
                      </a:lnTo>
                      <a:lnTo>
                        <a:pt x="625" y="498"/>
                      </a:lnTo>
                      <a:lnTo>
                        <a:pt x="627" y="493"/>
                      </a:lnTo>
                      <a:lnTo>
                        <a:pt x="628" y="495"/>
                      </a:lnTo>
                      <a:lnTo>
                        <a:pt x="638" y="491"/>
                      </a:lnTo>
                      <a:lnTo>
                        <a:pt x="639" y="505"/>
                      </a:lnTo>
                      <a:lnTo>
                        <a:pt x="635" y="509"/>
                      </a:lnTo>
                      <a:lnTo>
                        <a:pt x="636" y="511"/>
                      </a:lnTo>
                      <a:lnTo>
                        <a:pt x="628" y="520"/>
                      </a:lnTo>
                      <a:lnTo>
                        <a:pt x="635" y="514"/>
                      </a:lnTo>
                      <a:lnTo>
                        <a:pt x="648" y="495"/>
                      </a:lnTo>
                      <a:lnTo>
                        <a:pt x="655" y="475"/>
                      </a:lnTo>
                      <a:lnTo>
                        <a:pt x="658" y="460"/>
                      </a:lnTo>
                      <a:lnTo>
                        <a:pt x="658" y="458"/>
                      </a:lnTo>
                      <a:lnTo>
                        <a:pt x="653" y="474"/>
                      </a:lnTo>
                      <a:lnTo>
                        <a:pt x="646" y="480"/>
                      </a:lnTo>
                      <a:lnTo>
                        <a:pt x="649" y="473"/>
                      </a:lnTo>
                      <a:lnTo>
                        <a:pt x="645" y="462"/>
                      </a:lnTo>
                      <a:lnTo>
                        <a:pt x="649" y="443"/>
                      </a:lnTo>
                      <a:lnTo>
                        <a:pt x="656" y="441"/>
                      </a:lnTo>
                      <a:lnTo>
                        <a:pt x="658" y="444"/>
                      </a:lnTo>
                      <a:lnTo>
                        <a:pt x="656" y="416"/>
                      </a:lnTo>
                      <a:lnTo>
                        <a:pt x="656" y="413"/>
                      </a:lnTo>
                      <a:lnTo>
                        <a:pt x="653" y="385"/>
                      </a:lnTo>
                      <a:lnTo>
                        <a:pt x="649" y="342"/>
                      </a:lnTo>
                      <a:lnTo>
                        <a:pt x="642" y="326"/>
                      </a:lnTo>
                      <a:lnTo>
                        <a:pt x="628" y="302"/>
                      </a:lnTo>
                      <a:lnTo>
                        <a:pt x="614" y="276"/>
                      </a:lnTo>
                      <a:lnTo>
                        <a:pt x="599" y="251"/>
                      </a:lnTo>
                      <a:lnTo>
                        <a:pt x="585" y="229"/>
                      </a:lnTo>
                      <a:lnTo>
                        <a:pt x="579" y="209"/>
                      </a:lnTo>
                      <a:lnTo>
                        <a:pt x="582" y="195"/>
                      </a:lnTo>
                      <a:lnTo>
                        <a:pt x="562" y="170"/>
                      </a:lnTo>
                      <a:lnTo>
                        <a:pt x="536" y="140"/>
                      </a:lnTo>
                      <a:lnTo>
                        <a:pt x="524" y="120"/>
                      </a:lnTo>
                      <a:lnTo>
                        <a:pt x="523" y="119"/>
                      </a:lnTo>
                      <a:lnTo>
                        <a:pt x="511" y="98"/>
                      </a:lnTo>
                      <a:lnTo>
                        <a:pt x="510" y="98"/>
                      </a:lnTo>
                      <a:lnTo>
                        <a:pt x="508" y="91"/>
                      </a:lnTo>
                      <a:lnTo>
                        <a:pt x="502" y="77"/>
                      </a:lnTo>
                      <a:lnTo>
                        <a:pt x="489" y="47"/>
                      </a:lnTo>
                      <a:lnTo>
                        <a:pt x="482" y="25"/>
                      </a:lnTo>
                      <a:lnTo>
                        <a:pt x="481" y="25"/>
                      </a:lnTo>
                      <a:lnTo>
                        <a:pt x="478" y="6"/>
                      </a:lnTo>
                      <a:lnTo>
                        <a:pt x="477" y="6"/>
                      </a:lnTo>
                      <a:lnTo>
                        <a:pt x="455" y="6"/>
                      </a:lnTo>
                      <a:lnTo>
                        <a:pt x="444" y="4"/>
                      </a:lnTo>
                      <a:lnTo>
                        <a:pt x="440" y="0"/>
                      </a:lnTo>
                      <a:lnTo>
                        <a:pt x="431" y="9"/>
                      </a:lnTo>
                      <a:lnTo>
                        <a:pt x="437" y="32"/>
                      </a:lnTo>
                      <a:lnTo>
                        <a:pt x="436" y="45"/>
                      </a:lnTo>
                      <a:lnTo>
                        <a:pt x="426" y="46"/>
                      </a:lnTo>
                      <a:lnTo>
                        <a:pt x="422" y="35"/>
                      </a:lnTo>
                      <a:lnTo>
                        <a:pt x="420" y="28"/>
                      </a:lnTo>
                      <a:lnTo>
                        <a:pt x="418" y="28"/>
                      </a:lnTo>
                      <a:lnTo>
                        <a:pt x="408" y="29"/>
                      </a:lnTo>
                      <a:lnTo>
                        <a:pt x="405" y="29"/>
                      </a:lnTo>
                      <a:lnTo>
                        <a:pt x="402" y="30"/>
                      </a:lnTo>
                      <a:lnTo>
                        <a:pt x="398" y="30"/>
                      </a:lnTo>
                      <a:lnTo>
                        <a:pt x="392" y="30"/>
                      </a:lnTo>
                      <a:lnTo>
                        <a:pt x="385" y="31"/>
                      </a:lnTo>
                      <a:lnTo>
                        <a:pt x="384" y="31"/>
                      </a:lnTo>
                      <a:lnTo>
                        <a:pt x="378" y="31"/>
                      </a:lnTo>
                      <a:lnTo>
                        <a:pt x="370" y="32"/>
                      </a:lnTo>
                      <a:lnTo>
                        <a:pt x="349" y="34"/>
                      </a:lnTo>
                      <a:lnTo>
                        <a:pt x="344" y="35"/>
                      </a:lnTo>
                      <a:lnTo>
                        <a:pt x="340" y="35"/>
                      </a:lnTo>
                      <a:lnTo>
                        <a:pt x="335" y="35"/>
                      </a:lnTo>
                      <a:lnTo>
                        <a:pt x="333" y="36"/>
                      </a:lnTo>
                      <a:lnTo>
                        <a:pt x="332" y="36"/>
                      </a:lnTo>
                      <a:lnTo>
                        <a:pt x="329" y="36"/>
                      </a:lnTo>
                      <a:lnTo>
                        <a:pt x="321" y="36"/>
                      </a:lnTo>
                      <a:lnTo>
                        <a:pt x="312" y="37"/>
                      </a:lnTo>
                      <a:lnTo>
                        <a:pt x="309" y="37"/>
                      </a:lnTo>
                      <a:lnTo>
                        <a:pt x="307" y="37"/>
                      </a:lnTo>
                      <a:lnTo>
                        <a:pt x="301" y="38"/>
                      </a:lnTo>
                      <a:lnTo>
                        <a:pt x="291" y="38"/>
                      </a:lnTo>
                      <a:lnTo>
                        <a:pt x="286" y="39"/>
                      </a:lnTo>
                      <a:lnTo>
                        <a:pt x="281" y="39"/>
                      </a:lnTo>
                      <a:lnTo>
                        <a:pt x="280" y="39"/>
                      </a:lnTo>
                      <a:lnTo>
                        <a:pt x="278" y="39"/>
                      </a:lnTo>
                      <a:lnTo>
                        <a:pt x="275" y="40"/>
                      </a:lnTo>
                      <a:lnTo>
                        <a:pt x="267" y="40"/>
                      </a:lnTo>
                      <a:lnTo>
                        <a:pt x="261" y="41"/>
                      </a:lnTo>
                      <a:lnTo>
                        <a:pt x="259" y="41"/>
                      </a:lnTo>
                      <a:lnTo>
                        <a:pt x="257" y="41"/>
                      </a:lnTo>
                      <a:lnTo>
                        <a:pt x="253" y="41"/>
                      </a:lnTo>
                      <a:lnTo>
                        <a:pt x="245" y="42"/>
                      </a:lnTo>
                      <a:lnTo>
                        <a:pt x="232" y="43"/>
                      </a:lnTo>
                      <a:lnTo>
                        <a:pt x="215" y="45"/>
                      </a:lnTo>
                      <a:lnTo>
                        <a:pt x="214" y="43"/>
                      </a:lnTo>
                      <a:lnTo>
                        <a:pt x="201" y="22"/>
                      </a:lnTo>
                      <a:lnTo>
                        <a:pt x="201" y="19"/>
                      </a:lnTo>
                      <a:lnTo>
                        <a:pt x="188" y="21"/>
                      </a:lnTo>
                      <a:lnTo>
                        <a:pt x="182" y="22"/>
                      </a:lnTo>
                      <a:lnTo>
                        <a:pt x="163" y="25"/>
                      </a:lnTo>
                      <a:lnTo>
                        <a:pt x="162" y="25"/>
                      </a:lnTo>
                      <a:lnTo>
                        <a:pt x="142" y="27"/>
                      </a:lnTo>
                      <a:lnTo>
                        <a:pt x="128" y="29"/>
                      </a:lnTo>
                      <a:lnTo>
                        <a:pt x="121" y="30"/>
                      </a:lnTo>
                      <a:lnTo>
                        <a:pt x="115" y="31"/>
                      </a:lnTo>
                      <a:lnTo>
                        <a:pt x="111" y="31"/>
                      </a:lnTo>
                      <a:lnTo>
                        <a:pt x="109" y="31"/>
                      </a:lnTo>
                      <a:lnTo>
                        <a:pt x="105" y="32"/>
                      </a:lnTo>
                      <a:lnTo>
                        <a:pt x="95" y="34"/>
                      </a:lnTo>
                      <a:lnTo>
                        <a:pt x="94" y="34"/>
                      </a:lnTo>
                      <a:lnTo>
                        <a:pt x="82" y="35"/>
                      </a:lnTo>
                      <a:lnTo>
                        <a:pt x="80" y="35"/>
                      </a:lnTo>
                      <a:lnTo>
                        <a:pt x="70" y="36"/>
                      </a:lnTo>
                      <a:lnTo>
                        <a:pt x="69" y="36"/>
                      </a:lnTo>
                      <a:lnTo>
                        <a:pt x="68" y="36"/>
                      </a:lnTo>
                      <a:lnTo>
                        <a:pt x="64" y="37"/>
                      </a:lnTo>
                      <a:lnTo>
                        <a:pt x="47" y="38"/>
                      </a:lnTo>
                      <a:lnTo>
                        <a:pt x="36" y="39"/>
                      </a:lnTo>
                      <a:lnTo>
                        <a:pt x="34" y="39"/>
                      </a:lnTo>
                      <a:lnTo>
                        <a:pt x="28" y="40"/>
                      </a:lnTo>
                      <a:lnTo>
                        <a:pt x="27" y="40"/>
                      </a:lnTo>
                      <a:lnTo>
                        <a:pt x="1" y="43"/>
                      </a:lnTo>
                      <a:lnTo>
                        <a:pt x="0" y="57"/>
                      </a:lnTo>
                      <a:lnTo>
                        <a:pt x="20" y="75"/>
                      </a:lnTo>
                      <a:lnTo>
                        <a:pt x="18" y="88"/>
                      </a:lnTo>
                      <a:lnTo>
                        <a:pt x="23" y="92"/>
                      </a:lnTo>
                      <a:lnTo>
                        <a:pt x="12" y="109"/>
                      </a:lnTo>
                      <a:lnTo>
                        <a:pt x="24" y="104"/>
                      </a:lnTo>
                      <a:lnTo>
                        <a:pt x="65" y="93"/>
                      </a:lnTo>
                      <a:lnTo>
                        <a:pt x="68" y="92"/>
                      </a:lnTo>
                      <a:lnTo>
                        <a:pt x="91" y="90"/>
                      </a:lnTo>
                      <a:lnTo>
                        <a:pt x="100" y="90"/>
                      </a:lnTo>
                      <a:lnTo>
                        <a:pt x="101" y="90"/>
                      </a:lnTo>
                      <a:lnTo>
                        <a:pt x="132" y="96"/>
                      </a:lnTo>
                      <a:close/>
                    </a:path>
                  </a:pathLst>
                </a:custGeom>
                <a:solidFill>
                  <a:srgbClr val="D3A77B"/>
                </a:solidFill>
                <a:ln w="1588">
                  <a:solidFill>
                    <a:srgbClr val="000099"/>
                  </a:solidFill>
                  <a:prstDash val="solid"/>
                  <a:round/>
                  <a:headEnd/>
                  <a:tailEnd/>
                </a:ln>
              </p:spPr>
              <p:txBody>
                <a:bodyPr/>
                <a:lstStyle/>
                <a:p>
                  <a:endParaRPr lang="en-US"/>
                </a:p>
              </p:txBody>
            </p:sp>
            <p:sp>
              <p:nvSpPr>
                <p:cNvPr id="318494" name="Freeform 30"/>
                <p:cNvSpPr>
                  <a:spLocks/>
                </p:cNvSpPr>
                <p:nvPr/>
              </p:nvSpPr>
              <p:spPr bwMode="auto">
                <a:xfrm>
                  <a:off x="4501" y="3395"/>
                  <a:ext cx="17" cy="12"/>
                </a:xfrm>
                <a:custGeom>
                  <a:avLst/>
                  <a:gdLst/>
                  <a:ahLst/>
                  <a:cxnLst>
                    <a:cxn ang="0">
                      <a:pos x="0" y="10"/>
                    </a:cxn>
                    <a:cxn ang="0">
                      <a:pos x="1" y="12"/>
                    </a:cxn>
                    <a:cxn ang="0">
                      <a:pos x="17" y="0"/>
                    </a:cxn>
                    <a:cxn ang="0">
                      <a:pos x="10" y="4"/>
                    </a:cxn>
                    <a:cxn ang="0">
                      <a:pos x="0" y="10"/>
                    </a:cxn>
                  </a:cxnLst>
                  <a:rect l="0" t="0" r="r" b="b"/>
                  <a:pathLst>
                    <a:path w="17" h="12">
                      <a:moveTo>
                        <a:pt x="0" y="10"/>
                      </a:moveTo>
                      <a:lnTo>
                        <a:pt x="1" y="12"/>
                      </a:lnTo>
                      <a:lnTo>
                        <a:pt x="17" y="0"/>
                      </a:lnTo>
                      <a:lnTo>
                        <a:pt x="10" y="4"/>
                      </a:lnTo>
                      <a:lnTo>
                        <a:pt x="0" y="10"/>
                      </a:lnTo>
                      <a:close/>
                    </a:path>
                  </a:pathLst>
                </a:custGeom>
                <a:solidFill>
                  <a:srgbClr val="D3A77B"/>
                </a:solidFill>
                <a:ln w="1588">
                  <a:solidFill>
                    <a:srgbClr val="000099"/>
                  </a:solidFill>
                  <a:prstDash val="solid"/>
                  <a:round/>
                  <a:headEnd/>
                  <a:tailEnd/>
                </a:ln>
              </p:spPr>
              <p:txBody>
                <a:bodyPr/>
                <a:lstStyle/>
                <a:p>
                  <a:endParaRPr lang="en-US"/>
                </a:p>
              </p:txBody>
            </p:sp>
            <p:sp>
              <p:nvSpPr>
                <p:cNvPr id="318495" name="Freeform 31"/>
                <p:cNvSpPr>
                  <a:spLocks/>
                </p:cNvSpPr>
                <p:nvPr/>
              </p:nvSpPr>
              <p:spPr bwMode="auto">
                <a:xfrm>
                  <a:off x="4521" y="3388"/>
                  <a:ext cx="5" cy="4"/>
                </a:xfrm>
                <a:custGeom>
                  <a:avLst/>
                  <a:gdLst/>
                  <a:ahLst/>
                  <a:cxnLst>
                    <a:cxn ang="0">
                      <a:pos x="0" y="4"/>
                    </a:cxn>
                    <a:cxn ang="0">
                      <a:pos x="5" y="0"/>
                    </a:cxn>
                    <a:cxn ang="0">
                      <a:pos x="4" y="3"/>
                    </a:cxn>
                    <a:cxn ang="0">
                      <a:pos x="0" y="4"/>
                    </a:cxn>
                  </a:cxnLst>
                  <a:rect l="0" t="0" r="r" b="b"/>
                  <a:pathLst>
                    <a:path w="5" h="4">
                      <a:moveTo>
                        <a:pt x="0" y="4"/>
                      </a:moveTo>
                      <a:lnTo>
                        <a:pt x="5" y="0"/>
                      </a:lnTo>
                      <a:lnTo>
                        <a:pt x="4" y="3"/>
                      </a:lnTo>
                      <a:lnTo>
                        <a:pt x="0" y="4"/>
                      </a:lnTo>
                      <a:close/>
                    </a:path>
                  </a:pathLst>
                </a:custGeom>
                <a:solidFill>
                  <a:srgbClr val="D3A77B"/>
                </a:solidFill>
                <a:ln w="1588">
                  <a:solidFill>
                    <a:srgbClr val="000099"/>
                  </a:solidFill>
                  <a:prstDash val="solid"/>
                  <a:round/>
                  <a:headEnd/>
                  <a:tailEnd/>
                </a:ln>
              </p:spPr>
              <p:txBody>
                <a:bodyPr/>
                <a:lstStyle/>
                <a:p>
                  <a:endParaRPr lang="en-US"/>
                </a:p>
              </p:txBody>
            </p:sp>
            <p:sp>
              <p:nvSpPr>
                <p:cNvPr id="318496" name="Freeform 32"/>
                <p:cNvSpPr>
                  <a:spLocks/>
                </p:cNvSpPr>
                <p:nvPr/>
              </p:nvSpPr>
              <p:spPr bwMode="auto">
                <a:xfrm>
                  <a:off x="4482" y="3404"/>
                  <a:ext cx="3" cy="2"/>
                </a:xfrm>
                <a:custGeom>
                  <a:avLst/>
                  <a:gdLst/>
                  <a:ahLst/>
                  <a:cxnLst>
                    <a:cxn ang="0">
                      <a:pos x="0" y="0"/>
                    </a:cxn>
                    <a:cxn ang="0">
                      <a:pos x="1" y="2"/>
                    </a:cxn>
                    <a:cxn ang="0">
                      <a:pos x="3" y="0"/>
                    </a:cxn>
                    <a:cxn ang="0">
                      <a:pos x="0" y="0"/>
                    </a:cxn>
                  </a:cxnLst>
                  <a:rect l="0" t="0" r="r" b="b"/>
                  <a:pathLst>
                    <a:path w="3" h="2">
                      <a:moveTo>
                        <a:pt x="0" y="0"/>
                      </a:moveTo>
                      <a:lnTo>
                        <a:pt x="1" y="2"/>
                      </a:lnTo>
                      <a:lnTo>
                        <a:pt x="3" y="0"/>
                      </a:lnTo>
                      <a:lnTo>
                        <a:pt x="0" y="0"/>
                      </a:lnTo>
                      <a:close/>
                    </a:path>
                  </a:pathLst>
                </a:custGeom>
                <a:solidFill>
                  <a:srgbClr val="D3A77B"/>
                </a:solidFill>
                <a:ln w="1588">
                  <a:solidFill>
                    <a:srgbClr val="000099"/>
                  </a:solidFill>
                  <a:prstDash val="solid"/>
                  <a:round/>
                  <a:headEnd/>
                  <a:tailEnd/>
                </a:ln>
              </p:spPr>
              <p:txBody>
                <a:bodyPr/>
                <a:lstStyle/>
                <a:p>
                  <a:endParaRPr lang="en-US"/>
                </a:p>
              </p:txBody>
            </p:sp>
            <p:sp>
              <p:nvSpPr>
                <p:cNvPr id="318497" name="Freeform 33"/>
                <p:cNvSpPr>
                  <a:spLocks/>
                </p:cNvSpPr>
                <p:nvPr/>
              </p:nvSpPr>
              <p:spPr bwMode="auto">
                <a:xfrm>
                  <a:off x="4529" y="3383"/>
                  <a:ext cx="4" cy="4"/>
                </a:xfrm>
                <a:custGeom>
                  <a:avLst/>
                  <a:gdLst/>
                  <a:ahLst/>
                  <a:cxnLst>
                    <a:cxn ang="0">
                      <a:pos x="0" y="4"/>
                    </a:cxn>
                    <a:cxn ang="0">
                      <a:pos x="4" y="1"/>
                    </a:cxn>
                    <a:cxn ang="0">
                      <a:pos x="4" y="0"/>
                    </a:cxn>
                    <a:cxn ang="0">
                      <a:pos x="0" y="4"/>
                    </a:cxn>
                  </a:cxnLst>
                  <a:rect l="0" t="0" r="r" b="b"/>
                  <a:pathLst>
                    <a:path w="4" h="4">
                      <a:moveTo>
                        <a:pt x="0" y="4"/>
                      </a:moveTo>
                      <a:lnTo>
                        <a:pt x="4" y="1"/>
                      </a:lnTo>
                      <a:lnTo>
                        <a:pt x="4" y="0"/>
                      </a:lnTo>
                      <a:lnTo>
                        <a:pt x="0" y="4"/>
                      </a:lnTo>
                      <a:close/>
                    </a:path>
                  </a:pathLst>
                </a:custGeom>
                <a:solidFill>
                  <a:srgbClr val="D3A77B"/>
                </a:solidFill>
                <a:ln w="1588">
                  <a:solidFill>
                    <a:srgbClr val="000099"/>
                  </a:solidFill>
                  <a:prstDash val="solid"/>
                  <a:round/>
                  <a:headEnd/>
                  <a:tailEnd/>
                </a:ln>
              </p:spPr>
              <p:txBody>
                <a:bodyPr/>
                <a:lstStyle/>
                <a:p>
                  <a:endParaRPr lang="en-US"/>
                </a:p>
              </p:txBody>
            </p:sp>
            <p:sp>
              <p:nvSpPr>
                <p:cNvPr id="318498" name="Freeform 34"/>
                <p:cNvSpPr>
                  <a:spLocks/>
                </p:cNvSpPr>
                <p:nvPr/>
              </p:nvSpPr>
              <p:spPr bwMode="auto">
                <a:xfrm>
                  <a:off x="2811" y="2107"/>
                  <a:ext cx="536" cy="284"/>
                </a:xfrm>
                <a:custGeom>
                  <a:avLst/>
                  <a:gdLst/>
                  <a:ahLst/>
                  <a:cxnLst>
                    <a:cxn ang="0">
                      <a:pos x="530" y="103"/>
                    </a:cxn>
                    <a:cxn ang="0">
                      <a:pos x="530" y="118"/>
                    </a:cxn>
                    <a:cxn ang="0">
                      <a:pos x="531" y="143"/>
                    </a:cxn>
                    <a:cxn ang="0">
                      <a:pos x="532" y="174"/>
                    </a:cxn>
                    <a:cxn ang="0">
                      <a:pos x="532" y="192"/>
                    </a:cxn>
                    <a:cxn ang="0">
                      <a:pos x="534" y="219"/>
                    </a:cxn>
                    <a:cxn ang="0">
                      <a:pos x="535" y="245"/>
                    </a:cxn>
                    <a:cxn ang="0">
                      <a:pos x="535" y="272"/>
                    </a:cxn>
                    <a:cxn ang="0">
                      <a:pos x="536" y="280"/>
                    </a:cxn>
                    <a:cxn ang="0">
                      <a:pos x="507" y="281"/>
                    </a:cxn>
                    <a:cxn ang="0">
                      <a:pos x="485" y="281"/>
                    </a:cxn>
                    <a:cxn ang="0">
                      <a:pos x="471" y="282"/>
                    </a:cxn>
                    <a:cxn ang="0">
                      <a:pos x="451" y="282"/>
                    </a:cxn>
                    <a:cxn ang="0">
                      <a:pos x="436" y="282"/>
                    </a:cxn>
                    <a:cxn ang="0">
                      <a:pos x="398" y="283"/>
                    </a:cxn>
                    <a:cxn ang="0">
                      <a:pos x="372" y="283"/>
                    </a:cxn>
                    <a:cxn ang="0">
                      <a:pos x="341" y="283"/>
                    </a:cxn>
                    <a:cxn ang="0">
                      <a:pos x="328" y="284"/>
                    </a:cxn>
                    <a:cxn ang="0">
                      <a:pos x="292" y="284"/>
                    </a:cxn>
                    <a:cxn ang="0">
                      <a:pos x="283" y="284"/>
                    </a:cxn>
                    <a:cxn ang="0">
                      <a:pos x="265" y="284"/>
                    </a:cxn>
                    <a:cxn ang="0">
                      <a:pos x="238" y="283"/>
                    </a:cxn>
                    <a:cxn ang="0">
                      <a:pos x="196" y="283"/>
                    </a:cxn>
                    <a:cxn ang="0">
                      <a:pos x="184" y="283"/>
                    </a:cxn>
                    <a:cxn ang="0">
                      <a:pos x="148" y="282"/>
                    </a:cxn>
                    <a:cxn ang="0">
                      <a:pos x="138" y="282"/>
                    </a:cxn>
                    <a:cxn ang="0">
                      <a:pos x="80" y="281"/>
                    </a:cxn>
                    <a:cxn ang="0">
                      <a:pos x="66" y="281"/>
                    </a:cxn>
                    <a:cxn ang="0">
                      <a:pos x="22" y="279"/>
                    </a:cxn>
                    <a:cxn ang="0">
                      <a:pos x="0" y="279"/>
                    </a:cxn>
                    <a:cxn ang="0">
                      <a:pos x="2" y="242"/>
                    </a:cxn>
                    <a:cxn ang="0">
                      <a:pos x="4" y="218"/>
                    </a:cxn>
                    <a:cxn ang="0">
                      <a:pos x="5" y="174"/>
                    </a:cxn>
                    <a:cxn ang="0">
                      <a:pos x="6" y="150"/>
                    </a:cxn>
                    <a:cxn ang="0">
                      <a:pos x="7" y="127"/>
                    </a:cxn>
                    <a:cxn ang="0">
                      <a:pos x="8" y="93"/>
                    </a:cxn>
                    <a:cxn ang="0">
                      <a:pos x="8" y="81"/>
                    </a:cxn>
                    <a:cxn ang="0">
                      <a:pos x="10" y="40"/>
                    </a:cxn>
                    <a:cxn ang="0">
                      <a:pos x="58" y="3"/>
                    </a:cxn>
                    <a:cxn ang="0">
                      <a:pos x="93" y="4"/>
                    </a:cxn>
                    <a:cxn ang="0">
                      <a:pos x="114" y="4"/>
                    </a:cxn>
                    <a:cxn ang="0">
                      <a:pos x="140" y="5"/>
                    </a:cxn>
                    <a:cxn ang="0">
                      <a:pos x="179" y="5"/>
                    </a:cxn>
                    <a:cxn ang="0">
                      <a:pos x="210" y="6"/>
                    </a:cxn>
                    <a:cxn ang="0">
                      <a:pos x="231" y="6"/>
                    </a:cxn>
                    <a:cxn ang="0">
                      <a:pos x="249" y="6"/>
                    </a:cxn>
                    <a:cxn ang="0">
                      <a:pos x="266" y="6"/>
                    </a:cxn>
                    <a:cxn ang="0">
                      <a:pos x="292" y="6"/>
                    </a:cxn>
                    <a:cxn ang="0">
                      <a:pos x="304" y="6"/>
                    </a:cxn>
                    <a:cxn ang="0">
                      <a:pos x="336" y="6"/>
                    </a:cxn>
                    <a:cxn ang="0">
                      <a:pos x="367" y="6"/>
                    </a:cxn>
                    <a:cxn ang="0">
                      <a:pos x="379" y="6"/>
                    </a:cxn>
                    <a:cxn ang="0">
                      <a:pos x="404" y="5"/>
                    </a:cxn>
                    <a:cxn ang="0">
                      <a:pos x="422" y="5"/>
                    </a:cxn>
                    <a:cxn ang="0">
                      <a:pos x="439" y="5"/>
                    </a:cxn>
                    <a:cxn ang="0">
                      <a:pos x="478" y="4"/>
                    </a:cxn>
                    <a:cxn ang="0">
                      <a:pos x="500" y="12"/>
                    </a:cxn>
                    <a:cxn ang="0">
                      <a:pos x="509" y="28"/>
                    </a:cxn>
                    <a:cxn ang="0">
                      <a:pos x="494" y="47"/>
                    </a:cxn>
                    <a:cxn ang="0">
                      <a:pos x="504" y="57"/>
                    </a:cxn>
                    <a:cxn ang="0">
                      <a:pos x="518" y="76"/>
                    </a:cxn>
                    <a:cxn ang="0">
                      <a:pos x="530" y="80"/>
                    </a:cxn>
                    <a:cxn ang="0">
                      <a:pos x="529" y="84"/>
                    </a:cxn>
                  </a:cxnLst>
                  <a:rect l="0" t="0" r="r" b="b"/>
                  <a:pathLst>
                    <a:path w="536" h="284">
                      <a:moveTo>
                        <a:pt x="530" y="91"/>
                      </a:moveTo>
                      <a:lnTo>
                        <a:pt x="530" y="97"/>
                      </a:lnTo>
                      <a:lnTo>
                        <a:pt x="530" y="103"/>
                      </a:lnTo>
                      <a:lnTo>
                        <a:pt x="530" y="109"/>
                      </a:lnTo>
                      <a:lnTo>
                        <a:pt x="530" y="117"/>
                      </a:lnTo>
                      <a:lnTo>
                        <a:pt x="530" y="118"/>
                      </a:lnTo>
                      <a:lnTo>
                        <a:pt x="531" y="129"/>
                      </a:lnTo>
                      <a:lnTo>
                        <a:pt x="531" y="141"/>
                      </a:lnTo>
                      <a:lnTo>
                        <a:pt x="531" y="143"/>
                      </a:lnTo>
                      <a:lnTo>
                        <a:pt x="531" y="152"/>
                      </a:lnTo>
                      <a:lnTo>
                        <a:pt x="532" y="164"/>
                      </a:lnTo>
                      <a:lnTo>
                        <a:pt x="532" y="174"/>
                      </a:lnTo>
                      <a:lnTo>
                        <a:pt x="532" y="181"/>
                      </a:lnTo>
                      <a:lnTo>
                        <a:pt x="532" y="184"/>
                      </a:lnTo>
                      <a:lnTo>
                        <a:pt x="532" y="192"/>
                      </a:lnTo>
                      <a:lnTo>
                        <a:pt x="534" y="207"/>
                      </a:lnTo>
                      <a:lnTo>
                        <a:pt x="534" y="217"/>
                      </a:lnTo>
                      <a:lnTo>
                        <a:pt x="534" y="219"/>
                      </a:lnTo>
                      <a:lnTo>
                        <a:pt x="534" y="233"/>
                      </a:lnTo>
                      <a:lnTo>
                        <a:pt x="535" y="244"/>
                      </a:lnTo>
                      <a:lnTo>
                        <a:pt x="535" y="245"/>
                      </a:lnTo>
                      <a:lnTo>
                        <a:pt x="535" y="249"/>
                      </a:lnTo>
                      <a:lnTo>
                        <a:pt x="535" y="264"/>
                      </a:lnTo>
                      <a:lnTo>
                        <a:pt x="535" y="272"/>
                      </a:lnTo>
                      <a:lnTo>
                        <a:pt x="536" y="274"/>
                      </a:lnTo>
                      <a:lnTo>
                        <a:pt x="536" y="276"/>
                      </a:lnTo>
                      <a:lnTo>
                        <a:pt x="536" y="280"/>
                      </a:lnTo>
                      <a:lnTo>
                        <a:pt x="535" y="280"/>
                      </a:lnTo>
                      <a:lnTo>
                        <a:pt x="526" y="280"/>
                      </a:lnTo>
                      <a:lnTo>
                        <a:pt x="507" y="281"/>
                      </a:lnTo>
                      <a:lnTo>
                        <a:pt x="503" y="281"/>
                      </a:lnTo>
                      <a:lnTo>
                        <a:pt x="489" y="281"/>
                      </a:lnTo>
                      <a:lnTo>
                        <a:pt x="485" y="281"/>
                      </a:lnTo>
                      <a:lnTo>
                        <a:pt x="478" y="281"/>
                      </a:lnTo>
                      <a:lnTo>
                        <a:pt x="472" y="282"/>
                      </a:lnTo>
                      <a:lnTo>
                        <a:pt x="471" y="282"/>
                      </a:lnTo>
                      <a:lnTo>
                        <a:pt x="463" y="282"/>
                      </a:lnTo>
                      <a:lnTo>
                        <a:pt x="460" y="282"/>
                      </a:lnTo>
                      <a:lnTo>
                        <a:pt x="451" y="282"/>
                      </a:lnTo>
                      <a:lnTo>
                        <a:pt x="445" y="282"/>
                      </a:lnTo>
                      <a:lnTo>
                        <a:pt x="439" y="282"/>
                      </a:lnTo>
                      <a:lnTo>
                        <a:pt x="436" y="282"/>
                      </a:lnTo>
                      <a:lnTo>
                        <a:pt x="426" y="282"/>
                      </a:lnTo>
                      <a:lnTo>
                        <a:pt x="404" y="283"/>
                      </a:lnTo>
                      <a:lnTo>
                        <a:pt x="398" y="283"/>
                      </a:lnTo>
                      <a:lnTo>
                        <a:pt x="391" y="283"/>
                      </a:lnTo>
                      <a:lnTo>
                        <a:pt x="382" y="283"/>
                      </a:lnTo>
                      <a:lnTo>
                        <a:pt x="372" y="283"/>
                      </a:lnTo>
                      <a:lnTo>
                        <a:pt x="364" y="283"/>
                      </a:lnTo>
                      <a:lnTo>
                        <a:pt x="354" y="283"/>
                      </a:lnTo>
                      <a:lnTo>
                        <a:pt x="341" y="283"/>
                      </a:lnTo>
                      <a:lnTo>
                        <a:pt x="337" y="283"/>
                      </a:lnTo>
                      <a:lnTo>
                        <a:pt x="330" y="284"/>
                      </a:lnTo>
                      <a:lnTo>
                        <a:pt x="328" y="284"/>
                      </a:lnTo>
                      <a:lnTo>
                        <a:pt x="314" y="284"/>
                      </a:lnTo>
                      <a:lnTo>
                        <a:pt x="306" y="284"/>
                      </a:lnTo>
                      <a:lnTo>
                        <a:pt x="292" y="284"/>
                      </a:lnTo>
                      <a:lnTo>
                        <a:pt x="288" y="284"/>
                      </a:lnTo>
                      <a:lnTo>
                        <a:pt x="284" y="284"/>
                      </a:lnTo>
                      <a:lnTo>
                        <a:pt x="283" y="284"/>
                      </a:lnTo>
                      <a:lnTo>
                        <a:pt x="271" y="284"/>
                      </a:lnTo>
                      <a:lnTo>
                        <a:pt x="266" y="284"/>
                      </a:lnTo>
                      <a:lnTo>
                        <a:pt x="265" y="284"/>
                      </a:lnTo>
                      <a:lnTo>
                        <a:pt x="255" y="284"/>
                      </a:lnTo>
                      <a:lnTo>
                        <a:pt x="253" y="284"/>
                      </a:lnTo>
                      <a:lnTo>
                        <a:pt x="238" y="283"/>
                      </a:lnTo>
                      <a:lnTo>
                        <a:pt x="233" y="283"/>
                      </a:lnTo>
                      <a:lnTo>
                        <a:pt x="220" y="283"/>
                      </a:lnTo>
                      <a:lnTo>
                        <a:pt x="196" y="283"/>
                      </a:lnTo>
                      <a:lnTo>
                        <a:pt x="192" y="283"/>
                      </a:lnTo>
                      <a:lnTo>
                        <a:pt x="187" y="283"/>
                      </a:lnTo>
                      <a:lnTo>
                        <a:pt x="184" y="283"/>
                      </a:lnTo>
                      <a:lnTo>
                        <a:pt x="181" y="283"/>
                      </a:lnTo>
                      <a:lnTo>
                        <a:pt x="153" y="282"/>
                      </a:lnTo>
                      <a:lnTo>
                        <a:pt x="148" y="282"/>
                      </a:lnTo>
                      <a:lnTo>
                        <a:pt x="145" y="282"/>
                      </a:lnTo>
                      <a:lnTo>
                        <a:pt x="142" y="282"/>
                      </a:lnTo>
                      <a:lnTo>
                        <a:pt x="138" y="282"/>
                      </a:lnTo>
                      <a:lnTo>
                        <a:pt x="107" y="281"/>
                      </a:lnTo>
                      <a:lnTo>
                        <a:pt x="102" y="281"/>
                      </a:lnTo>
                      <a:lnTo>
                        <a:pt x="80" y="281"/>
                      </a:lnTo>
                      <a:lnTo>
                        <a:pt x="75" y="281"/>
                      </a:lnTo>
                      <a:lnTo>
                        <a:pt x="71" y="281"/>
                      </a:lnTo>
                      <a:lnTo>
                        <a:pt x="66" y="281"/>
                      </a:lnTo>
                      <a:lnTo>
                        <a:pt x="49" y="280"/>
                      </a:lnTo>
                      <a:lnTo>
                        <a:pt x="36" y="280"/>
                      </a:lnTo>
                      <a:lnTo>
                        <a:pt x="22" y="279"/>
                      </a:lnTo>
                      <a:lnTo>
                        <a:pt x="18" y="279"/>
                      </a:lnTo>
                      <a:lnTo>
                        <a:pt x="1" y="279"/>
                      </a:lnTo>
                      <a:lnTo>
                        <a:pt x="0" y="279"/>
                      </a:lnTo>
                      <a:lnTo>
                        <a:pt x="1" y="266"/>
                      </a:lnTo>
                      <a:lnTo>
                        <a:pt x="1" y="254"/>
                      </a:lnTo>
                      <a:lnTo>
                        <a:pt x="2" y="242"/>
                      </a:lnTo>
                      <a:lnTo>
                        <a:pt x="2" y="231"/>
                      </a:lnTo>
                      <a:lnTo>
                        <a:pt x="4" y="220"/>
                      </a:lnTo>
                      <a:lnTo>
                        <a:pt x="4" y="218"/>
                      </a:lnTo>
                      <a:lnTo>
                        <a:pt x="4" y="209"/>
                      </a:lnTo>
                      <a:lnTo>
                        <a:pt x="5" y="186"/>
                      </a:lnTo>
                      <a:lnTo>
                        <a:pt x="5" y="174"/>
                      </a:lnTo>
                      <a:lnTo>
                        <a:pt x="6" y="162"/>
                      </a:lnTo>
                      <a:lnTo>
                        <a:pt x="6" y="160"/>
                      </a:lnTo>
                      <a:lnTo>
                        <a:pt x="6" y="150"/>
                      </a:lnTo>
                      <a:lnTo>
                        <a:pt x="6" y="145"/>
                      </a:lnTo>
                      <a:lnTo>
                        <a:pt x="7" y="128"/>
                      </a:lnTo>
                      <a:lnTo>
                        <a:pt x="7" y="127"/>
                      </a:lnTo>
                      <a:lnTo>
                        <a:pt x="7" y="121"/>
                      </a:lnTo>
                      <a:lnTo>
                        <a:pt x="7" y="112"/>
                      </a:lnTo>
                      <a:lnTo>
                        <a:pt x="8" y="93"/>
                      </a:lnTo>
                      <a:lnTo>
                        <a:pt x="8" y="89"/>
                      </a:lnTo>
                      <a:lnTo>
                        <a:pt x="8" y="85"/>
                      </a:lnTo>
                      <a:lnTo>
                        <a:pt x="8" y="81"/>
                      </a:lnTo>
                      <a:lnTo>
                        <a:pt x="9" y="59"/>
                      </a:lnTo>
                      <a:lnTo>
                        <a:pt x="9" y="47"/>
                      </a:lnTo>
                      <a:lnTo>
                        <a:pt x="10" y="40"/>
                      </a:lnTo>
                      <a:lnTo>
                        <a:pt x="11" y="0"/>
                      </a:lnTo>
                      <a:lnTo>
                        <a:pt x="55" y="3"/>
                      </a:lnTo>
                      <a:lnTo>
                        <a:pt x="58" y="3"/>
                      </a:lnTo>
                      <a:lnTo>
                        <a:pt x="62" y="3"/>
                      </a:lnTo>
                      <a:lnTo>
                        <a:pt x="75" y="3"/>
                      </a:lnTo>
                      <a:lnTo>
                        <a:pt x="93" y="4"/>
                      </a:lnTo>
                      <a:lnTo>
                        <a:pt x="101" y="4"/>
                      </a:lnTo>
                      <a:lnTo>
                        <a:pt x="102" y="4"/>
                      </a:lnTo>
                      <a:lnTo>
                        <a:pt x="114" y="4"/>
                      </a:lnTo>
                      <a:lnTo>
                        <a:pt x="127" y="4"/>
                      </a:lnTo>
                      <a:lnTo>
                        <a:pt x="139" y="5"/>
                      </a:lnTo>
                      <a:lnTo>
                        <a:pt x="140" y="5"/>
                      </a:lnTo>
                      <a:lnTo>
                        <a:pt x="145" y="5"/>
                      </a:lnTo>
                      <a:lnTo>
                        <a:pt x="166" y="5"/>
                      </a:lnTo>
                      <a:lnTo>
                        <a:pt x="179" y="5"/>
                      </a:lnTo>
                      <a:lnTo>
                        <a:pt x="197" y="6"/>
                      </a:lnTo>
                      <a:lnTo>
                        <a:pt x="201" y="6"/>
                      </a:lnTo>
                      <a:lnTo>
                        <a:pt x="210" y="6"/>
                      </a:lnTo>
                      <a:lnTo>
                        <a:pt x="213" y="6"/>
                      </a:lnTo>
                      <a:lnTo>
                        <a:pt x="218" y="6"/>
                      </a:lnTo>
                      <a:lnTo>
                        <a:pt x="231" y="6"/>
                      </a:lnTo>
                      <a:lnTo>
                        <a:pt x="240" y="6"/>
                      </a:lnTo>
                      <a:lnTo>
                        <a:pt x="242" y="6"/>
                      </a:lnTo>
                      <a:lnTo>
                        <a:pt x="249" y="6"/>
                      </a:lnTo>
                      <a:lnTo>
                        <a:pt x="256" y="6"/>
                      </a:lnTo>
                      <a:lnTo>
                        <a:pt x="257" y="6"/>
                      </a:lnTo>
                      <a:lnTo>
                        <a:pt x="266" y="6"/>
                      </a:lnTo>
                      <a:lnTo>
                        <a:pt x="273" y="6"/>
                      </a:lnTo>
                      <a:lnTo>
                        <a:pt x="283" y="6"/>
                      </a:lnTo>
                      <a:lnTo>
                        <a:pt x="292" y="6"/>
                      </a:lnTo>
                      <a:lnTo>
                        <a:pt x="296" y="6"/>
                      </a:lnTo>
                      <a:lnTo>
                        <a:pt x="301" y="6"/>
                      </a:lnTo>
                      <a:lnTo>
                        <a:pt x="304" y="6"/>
                      </a:lnTo>
                      <a:lnTo>
                        <a:pt x="318" y="6"/>
                      </a:lnTo>
                      <a:lnTo>
                        <a:pt x="335" y="6"/>
                      </a:lnTo>
                      <a:lnTo>
                        <a:pt x="336" y="6"/>
                      </a:lnTo>
                      <a:lnTo>
                        <a:pt x="344" y="6"/>
                      </a:lnTo>
                      <a:lnTo>
                        <a:pt x="352" y="6"/>
                      </a:lnTo>
                      <a:lnTo>
                        <a:pt x="367" y="6"/>
                      </a:lnTo>
                      <a:lnTo>
                        <a:pt x="370" y="6"/>
                      </a:lnTo>
                      <a:lnTo>
                        <a:pt x="375" y="6"/>
                      </a:lnTo>
                      <a:lnTo>
                        <a:pt x="379" y="6"/>
                      </a:lnTo>
                      <a:lnTo>
                        <a:pt x="396" y="6"/>
                      </a:lnTo>
                      <a:lnTo>
                        <a:pt x="399" y="6"/>
                      </a:lnTo>
                      <a:lnTo>
                        <a:pt x="404" y="5"/>
                      </a:lnTo>
                      <a:lnTo>
                        <a:pt x="413" y="5"/>
                      </a:lnTo>
                      <a:lnTo>
                        <a:pt x="414" y="5"/>
                      </a:lnTo>
                      <a:lnTo>
                        <a:pt x="422" y="5"/>
                      </a:lnTo>
                      <a:lnTo>
                        <a:pt x="430" y="5"/>
                      </a:lnTo>
                      <a:lnTo>
                        <a:pt x="431" y="5"/>
                      </a:lnTo>
                      <a:lnTo>
                        <a:pt x="439" y="5"/>
                      </a:lnTo>
                      <a:lnTo>
                        <a:pt x="445" y="5"/>
                      </a:lnTo>
                      <a:lnTo>
                        <a:pt x="476" y="4"/>
                      </a:lnTo>
                      <a:lnTo>
                        <a:pt x="478" y="4"/>
                      </a:lnTo>
                      <a:lnTo>
                        <a:pt x="492" y="15"/>
                      </a:lnTo>
                      <a:lnTo>
                        <a:pt x="498" y="15"/>
                      </a:lnTo>
                      <a:lnTo>
                        <a:pt x="500" y="12"/>
                      </a:lnTo>
                      <a:lnTo>
                        <a:pt x="505" y="15"/>
                      </a:lnTo>
                      <a:lnTo>
                        <a:pt x="509" y="19"/>
                      </a:lnTo>
                      <a:lnTo>
                        <a:pt x="509" y="28"/>
                      </a:lnTo>
                      <a:lnTo>
                        <a:pt x="500" y="33"/>
                      </a:lnTo>
                      <a:lnTo>
                        <a:pt x="497" y="38"/>
                      </a:lnTo>
                      <a:lnTo>
                        <a:pt x="494" y="47"/>
                      </a:lnTo>
                      <a:lnTo>
                        <a:pt x="497" y="49"/>
                      </a:lnTo>
                      <a:lnTo>
                        <a:pt x="500" y="53"/>
                      </a:lnTo>
                      <a:lnTo>
                        <a:pt x="504" y="57"/>
                      </a:lnTo>
                      <a:lnTo>
                        <a:pt x="510" y="61"/>
                      </a:lnTo>
                      <a:lnTo>
                        <a:pt x="510" y="69"/>
                      </a:lnTo>
                      <a:lnTo>
                        <a:pt x="518" y="76"/>
                      </a:lnTo>
                      <a:lnTo>
                        <a:pt x="519" y="79"/>
                      </a:lnTo>
                      <a:lnTo>
                        <a:pt x="528" y="80"/>
                      </a:lnTo>
                      <a:lnTo>
                        <a:pt x="530" y="80"/>
                      </a:lnTo>
                      <a:lnTo>
                        <a:pt x="530" y="83"/>
                      </a:lnTo>
                      <a:lnTo>
                        <a:pt x="529" y="83"/>
                      </a:lnTo>
                      <a:lnTo>
                        <a:pt x="529" y="84"/>
                      </a:lnTo>
                      <a:lnTo>
                        <a:pt x="530" y="91"/>
                      </a:lnTo>
                      <a:close/>
                    </a:path>
                  </a:pathLst>
                </a:custGeom>
                <a:solidFill>
                  <a:srgbClr val="D3A77B"/>
                </a:solidFill>
                <a:ln w="1588">
                  <a:solidFill>
                    <a:srgbClr val="000099"/>
                  </a:solidFill>
                  <a:prstDash val="solid"/>
                  <a:round/>
                  <a:headEnd/>
                  <a:tailEnd/>
                </a:ln>
              </p:spPr>
              <p:txBody>
                <a:bodyPr/>
                <a:lstStyle/>
                <a:p>
                  <a:endParaRPr lang="en-US"/>
                </a:p>
              </p:txBody>
            </p:sp>
            <p:sp>
              <p:nvSpPr>
                <p:cNvPr id="318499" name="Freeform 35"/>
                <p:cNvSpPr>
                  <a:spLocks/>
                </p:cNvSpPr>
                <p:nvPr/>
              </p:nvSpPr>
              <p:spPr bwMode="auto">
                <a:xfrm>
                  <a:off x="3150" y="1255"/>
                  <a:ext cx="478" cy="535"/>
                </a:xfrm>
                <a:custGeom>
                  <a:avLst/>
                  <a:gdLst/>
                  <a:ahLst/>
                  <a:cxnLst>
                    <a:cxn ang="0">
                      <a:pos x="53" y="373"/>
                    </a:cxn>
                    <a:cxn ang="0">
                      <a:pos x="41" y="361"/>
                    </a:cxn>
                    <a:cxn ang="0">
                      <a:pos x="39" y="330"/>
                    </a:cxn>
                    <a:cxn ang="0">
                      <a:pos x="43" y="305"/>
                    </a:cxn>
                    <a:cxn ang="0">
                      <a:pos x="30" y="251"/>
                    </a:cxn>
                    <a:cxn ang="0">
                      <a:pos x="27" y="216"/>
                    </a:cxn>
                    <a:cxn ang="0">
                      <a:pos x="26" y="195"/>
                    </a:cxn>
                    <a:cxn ang="0">
                      <a:pos x="26" y="182"/>
                    </a:cxn>
                    <a:cxn ang="0">
                      <a:pos x="22" y="156"/>
                    </a:cxn>
                    <a:cxn ang="0">
                      <a:pos x="6" y="110"/>
                    </a:cxn>
                    <a:cxn ang="0">
                      <a:pos x="6" y="88"/>
                    </a:cxn>
                    <a:cxn ang="0">
                      <a:pos x="4" y="47"/>
                    </a:cxn>
                    <a:cxn ang="0">
                      <a:pos x="116" y="34"/>
                    </a:cxn>
                    <a:cxn ang="0">
                      <a:pos x="138" y="1"/>
                    </a:cxn>
                    <a:cxn ang="0">
                      <a:pos x="163" y="58"/>
                    </a:cxn>
                    <a:cxn ang="0">
                      <a:pos x="184" y="63"/>
                    </a:cxn>
                    <a:cxn ang="0">
                      <a:pos x="227" y="73"/>
                    </a:cxn>
                    <a:cxn ang="0">
                      <a:pos x="248" y="62"/>
                    </a:cxn>
                    <a:cxn ang="0">
                      <a:pos x="277" y="69"/>
                    </a:cxn>
                    <a:cxn ang="0">
                      <a:pos x="292" y="77"/>
                    </a:cxn>
                    <a:cxn ang="0">
                      <a:pos x="305" y="86"/>
                    </a:cxn>
                    <a:cxn ang="0">
                      <a:pos x="325" y="93"/>
                    </a:cxn>
                    <a:cxn ang="0">
                      <a:pos x="369" y="106"/>
                    </a:cxn>
                    <a:cxn ang="0">
                      <a:pos x="402" y="103"/>
                    </a:cxn>
                    <a:cxn ang="0">
                      <a:pos x="439" y="98"/>
                    </a:cxn>
                    <a:cxn ang="0">
                      <a:pos x="478" y="104"/>
                    </a:cxn>
                    <a:cxn ang="0">
                      <a:pos x="405" y="145"/>
                    </a:cxn>
                    <a:cxn ang="0">
                      <a:pos x="369" y="185"/>
                    </a:cxn>
                    <a:cxn ang="0">
                      <a:pos x="327" y="228"/>
                    </a:cxn>
                    <a:cxn ang="0">
                      <a:pos x="316" y="238"/>
                    </a:cxn>
                    <a:cxn ang="0">
                      <a:pos x="315" y="252"/>
                    </a:cxn>
                    <a:cxn ang="0">
                      <a:pos x="317" y="290"/>
                    </a:cxn>
                    <a:cxn ang="0">
                      <a:pos x="283" y="325"/>
                    </a:cxn>
                    <a:cxn ang="0">
                      <a:pos x="293" y="344"/>
                    </a:cxn>
                    <a:cxn ang="0">
                      <a:pos x="292" y="370"/>
                    </a:cxn>
                    <a:cxn ang="0">
                      <a:pos x="292" y="390"/>
                    </a:cxn>
                    <a:cxn ang="0">
                      <a:pos x="295" y="416"/>
                    </a:cxn>
                    <a:cxn ang="0">
                      <a:pos x="323" y="431"/>
                    </a:cxn>
                    <a:cxn ang="0">
                      <a:pos x="328" y="438"/>
                    </a:cxn>
                    <a:cxn ang="0">
                      <a:pos x="339" y="442"/>
                    </a:cxn>
                    <a:cxn ang="0">
                      <a:pos x="355" y="460"/>
                    </a:cxn>
                    <a:cxn ang="0">
                      <a:pos x="376" y="475"/>
                    </a:cxn>
                    <a:cxn ang="0">
                      <a:pos x="385" y="478"/>
                    </a:cxn>
                    <a:cxn ang="0">
                      <a:pos x="394" y="490"/>
                    </a:cxn>
                    <a:cxn ang="0">
                      <a:pos x="397" y="501"/>
                    </a:cxn>
                    <a:cxn ang="0">
                      <a:pos x="401" y="521"/>
                    </a:cxn>
                    <a:cxn ang="0">
                      <a:pos x="375" y="523"/>
                    </a:cxn>
                    <a:cxn ang="0">
                      <a:pos x="319" y="525"/>
                    </a:cxn>
                    <a:cxn ang="0">
                      <a:pos x="282" y="528"/>
                    </a:cxn>
                    <a:cxn ang="0">
                      <a:pos x="258" y="529"/>
                    </a:cxn>
                    <a:cxn ang="0">
                      <a:pos x="227" y="531"/>
                    </a:cxn>
                    <a:cxn ang="0">
                      <a:pos x="218" y="531"/>
                    </a:cxn>
                    <a:cxn ang="0">
                      <a:pos x="188" y="532"/>
                    </a:cxn>
                    <a:cxn ang="0">
                      <a:pos x="160" y="533"/>
                    </a:cxn>
                    <a:cxn ang="0">
                      <a:pos x="143" y="533"/>
                    </a:cxn>
                    <a:cxn ang="0">
                      <a:pos x="122" y="534"/>
                    </a:cxn>
                    <a:cxn ang="0">
                      <a:pos x="94" y="534"/>
                    </a:cxn>
                    <a:cxn ang="0">
                      <a:pos x="82" y="534"/>
                    </a:cxn>
                    <a:cxn ang="0">
                      <a:pos x="55" y="535"/>
                    </a:cxn>
                    <a:cxn ang="0">
                      <a:pos x="54" y="503"/>
                    </a:cxn>
                    <a:cxn ang="0">
                      <a:pos x="54" y="471"/>
                    </a:cxn>
                    <a:cxn ang="0">
                      <a:pos x="53" y="432"/>
                    </a:cxn>
                  </a:cxnLst>
                  <a:rect l="0" t="0" r="r" b="b"/>
                  <a:pathLst>
                    <a:path w="478" h="535">
                      <a:moveTo>
                        <a:pt x="53" y="416"/>
                      </a:moveTo>
                      <a:lnTo>
                        <a:pt x="53" y="401"/>
                      </a:lnTo>
                      <a:lnTo>
                        <a:pt x="53" y="373"/>
                      </a:lnTo>
                      <a:lnTo>
                        <a:pt x="51" y="369"/>
                      </a:lnTo>
                      <a:lnTo>
                        <a:pt x="50" y="365"/>
                      </a:lnTo>
                      <a:lnTo>
                        <a:pt x="41" y="361"/>
                      </a:lnTo>
                      <a:lnTo>
                        <a:pt x="28" y="346"/>
                      </a:lnTo>
                      <a:lnTo>
                        <a:pt x="27" y="341"/>
                      </a:lnTo>
                      <a:lnTo>
                        <a:pt x="39" y="330"/>
                      </a:lnTo>
                      <a:lnTo>
                        <a:pt x="44" y="313"/>
                      </a:lnTo>
                      <a:lnTo>
                        <a:pt x="43" y="307"/>
                      </a:lnTo>
                      <a:lnTo>
                        <a:pt x="43" y="305"/>
                      </a:lnTo>
                      <a:lnTo>
                        <a:pt x="40" y="276"/>
                      </a:lnTo>
                      <a:lnTo>
                        <a:pt x="32" y="262"/>
                      </a:lnTo>
                      <a:lnTo>
                        <a:pt x="30" y="251"/>
                      </a:lnTo>
                      <a:lnTo>
                        <a:pt x="29" y="251"/>
                      </a:lnTo>
                      <a:lnTo>
                        <a:pt x="30" y="227"/>
                      </a:lnTo>
                      <a:lnTo>
                        <a:pt x="27" y="216"/>
                      </a:lnTo>
                      <a:lnTo>
                        <a:pt x="26" y="203"/>
                      </a:lnTo>
                      <a:lnTo>
                        <a:pt x="26" y="200"/>
                      </a:lnTo>
                      <a:lnTo>
                        <a:pt x="26" y="195"/>
                      </a:lnTo>
                      <a:lnTo>
                        <a:pt x="26" y="187"/>
                      </a:lnTo>
                      <a:lnTo>
                        <a:pt x="25" y="183"/>
                      </a:lnTo>
                      <a:lnTo>
                        <a:pt x="26" y="182"/>
                      </a:lnTo>
                      <a:lnTo>
                        <a:pt x="25" y="171"/>
                      </a:lnTo>
                      <a:lnTo>
                        <a:pt x="23" y="161"/>
                      </a:lnTo>
                      <a:lnTo>
                        <a:pt x="22" y="156"/>
                      </a:lnTo>
                      <a:lnTo>
                        <a:pt x="13" y="138"/>
                      </a:lnTo>
                      <a:lnTo>
                        <a:pt x="7" y="111"/>
                      </a:lnTo>
                      <a:lnTo>
                        <a:pt x="6" y="110"/>
                      </a:lnTo>
                      <a:lnTo>
                        <a:pt x="6" y="109"/>
                      </a:lnTo>
                      <a:lnTo>
                        <a:pt x="7" y="108"/>
                      </a:lnTo>
                      <a:lnTo>
                        <a:pt x="6" y="88"/>
                      </a:lnTo>
                      <a:lnTo>
                        <a:pt x="5" y="77"/>
                      </a:lnTo>
                      <a:lnTo>
                        <a:pt x="2" y="49"/>
                      </a:lnTo>
                      <a:lnTo>
                        <a:pt x="4" y="47"/>
                      </a:lnTo>
                      <a:lnTo>
                        <a:pt x="0" y="36"/>
                      </a:lnTo>
                      <a:lnTo>
                        <a:pt x="50" y="36"/>
                      </a:lnTo>
                      <a:lnTo>
                        <a:pt x="116" y="34"/>
                      </a:lnTo>
                      <a:lnTo>
                        <a:pt x="127" y="34"/>
                      </a:lnTo>
                      <a:lnTo>
                        <a:pt x="126" y="0"/>
                      </a:lnTo>
                      <a:lnTo>
                        <a:pt x="138" y="1"/>
                      </a:lnTo>
                      <a:lnTo>
                        <a:pt x="147" y="4"/>
                      </a:lnTo>
                      <a:lnTo>
                        <a:pt x="156" y="52"/>
                      </a:lnTo>
                      <a:lnTo>
                        <a:pt x="163" y="58"/>
                      </a:lnTo>
                      <a:lnTo>
                        <a:pt x="172" y="60"/>
                      </a:lnTo>
                      <a:lnTo>
                        <a:pt x="181" y="60"/>
                      </a:lnTo>
                      <a:lnTo>
                        <a:pt x="184" y="63"/>
                      </a:lnTo>
                      <a:lnTo>
                        <a:pt x="209" y="65"/>
                      </a:lnTo>
                      <a:lnTo>
                        <a:pt x="212" y="75"/>
                      </a:lnTo>
                      <a:lnTo>
                        <a:pt x="227" y="73"/>
                      </a:lnTo>
                      <a:lnTo>
                        <a:pt x="232" y="69"/>
                      </a:lnTo>
                      <a:lnTo>
                        <a:pt x="232" y="67"/>
                      </a:lnTo>
                      <a:lnTo>
                        <a:pt x="248" y="62"/>
                      </a:lnTo>
                      <a:lnTo>
                        <a:pt x="255" y="63"/>
                      </a:lnTo>
                      <a:lnTo>
                        <a:pt x="263" y="62"/>
                      </a:lnTo>
                      <a:lnTo>
                        <a:pt x="277" y="69"/>
                      </a:lnTo>
                      <a:lnTo>
                        <a:pt x="283" y="69"/>
                      </a:lnTo>
                      <a:lnTo>
                        <a:pt x="284" y="78"/>
                      </a:lnTo>
                      <a:lnTo>
                        <a:pt x="292" y="77"/>
                      </a:lnTo>
                      <a:lnTo>
                        <a:pt x="301" y="97"/>
                      </a:lnTo>
                      <a:lnTo>
                        <a:pt x="307" y="94"/>
                      </a:lnTo>
                      <a:lnTo>
                        <a:pt x="305" y="86"/>
                      </a:lnTo>
                      <a:lnTo>
                        <a:pt x="318" y="84"/>
                      </a:lnTo>
                      <a:lnTo>
                        <a:pt x="324" y="87"/>
                      </a:lnTo>
                      <a:lnTo>
                        <a:pt x="325" y="93"/>
                      </a:lnTo>
                      <a:lnTo>
                        <a:pt x="337" y="97"/>
                      </a:lnTo>
                      <a:lnTo>
                        <a:pt x="356" y="108"/>
                      </a:lnTo>
                      <a:lnTo>
                        <a:pt x="369" y="106"/>
                      </a:lnTo>
                      <a:lnTo>
                        <a:pt x="385" y="95"/>
                      </a:lnTo>
                      <a:lnTo>
                        <a:pt x="396" y="89"/>
                      </a:lnTo>
                      <a:lnTo>
                        <a:pt x="402" y="103"/>
                      </a:lnTo>
                      <a:lnTo>
                        <a:pt x="410" y="100"/>
                      </a:lnTo>
                      <a:lnTo>
                        <a:pt x="428" y="100"/>
                      </a:lnTo>
                      <a:lnTo>
                        <a:pt x="439" y="98"/>
                      </a:lnTo>
                      <a:lnTo>
                        <a:pt x="456" y="108"/>
                      </a:lnTo>
                      <a:lnTo>
                        <a:pt x="464" y="104"/>
                      </a:lnTo>
                      <a:lnTo>
                        <a:pt x="478" y="104"/>
                      </a:lnTo>
                      <a:lnTo>
                        <a:pt x="451" y="122"/>
                      </a:lnTo>
                      <a:lnTo>
                        <a:pt x="420" y="136"/>
                      </a:lnTo>
                      <a:lnTo>
                        <a:pt x="405" y="145"/>
                      </a:lnTo>
                      <a:lnTo>
                        <a:pt x="389" y="160"/>
                      </a:lnTo>
                      <a:lnTo>
                        <a:pt x="376" y="177"/>
                      </a:lnTo>
                      <a:lnTo>
                        <a:pt x="369" y="185"/>
                      </a:lnTo>
                      <a:lnTo>
                        <a:pt x="344" y="211"/>
                      </a:lnTo>
                      <a:lnTo>
                        <a:pt x="331" y="221"/>
                      </a:lnTo>
                      <a:lnTo>
                        <a:pt x="327" y="228"/>
                      </a:lnTo>
                      <a:lnTo>
                        <a:pt x="331" y="232"/>
                      </a:lnTo>
                      <a:lnTo>
                        <a:pt x="326" y="228"/>
                      </a:lnTo>
                      <a:lnTo>
                        <a:pt x="316" y="238"/>
                      </a:lnTo>
                      <a:lnTo>
                        <a:pt x="314" y="237"/>
                      </a:lnTo>
                      <a:lnTo>
                        <a:pt x="314" y="241"/>
                      </a:lnTo>
                      <a:lnTo>
                        <a:pt x="315" y="252"/>
                      </a:lnTo>
                      <a:lnTo>
                        <a:pt x="315" y="259"/>
                      </a:lnTo>
                      <a:lnTo>
                        <a:pt x="316" y="284"/>
                      </a:lnTo>
                      <a:lnTo>
                        <a:pt x="317" y="290"/>
                      </a:lnTo>
                      <a:lnTo>
                        <a:pt x="288" y="313"/>
                      </a:lnTo>
                      <a:lnTo>
                        <a:pt x="284" y="323"/>
                      </a:lnTo>
                      <a:lnTo>
                        <a:pt x="283" y="325"/>
                      </a:lnTo>
                      <a:lnTo>
                        <a:pt x="281" y="332"/>
                      </a:lnTo>
                      <a:lnTo>
                        <a:pt x="290" y="340"/>
                      </a:lnTo>
                      <a:lnTo>
                        <a:pt x="293" y="344"/>
                      </a:lnTo>
                      <a:lnTo>
                        <a:pt x="292" y="363"/>
                      </a:lnTo>
                      <a:lnTo>
                        <a:pt x="291" y="368"/>
                      </a:lnTo>
                      <a:lnTo>
                        <a:pt x="292" y="370"/>
                      </a:lnTo>
                      <a:lnTo>
                        <a:pt x="292" y="371"/>
                      </a:lnTo>
                      <a:lnTo>
                        <a:pt x="293" y="379"/>
                      </a:lnTo>
                      <a:lnTo>
                        <a:pt x="292" y="390"/>
                      </a:lnTo>
                      <a:lnTo>
                        <a:pt x="292" y="403"/>
                      </a:lnTo>
                      <a:lnTo>
                        <a:pt x="291" y="413"/>
                      </a:lnTo>
                      <a:lnTo>
                        <a:pt x="295" y="416"/>
                      </a:lnTo>
                      <a:lnTo>
                        <a:pt x="297" y="418"/>
                      </a:lnTo>
                      <a:lnTo>
                        <a:pt x="311" y="428"/>
                      </a:lnTo>
                      <a:lnTo>
                        <a:pt x="323" y="431"/>
                      </a:lnTo>
                      <a:lnTo>
                        <a:pt x="324" y="431"/>
                      </a:lnTo>
                      <a:lnTo>
                        <a:pt x="324" y="434"/>
                      </a:lnTo>
                      <a:lnTo>
                        <a:pt x="328" y="438"/>
                      </a:lnTo>
                      <a:lnTo>
                        <a:pt x="330" y="439"/>
                      </a:lnTo>
                      <a:lnTo>
                        <a:pt x="336" y="440"/>
                      </a:lnTo>
                      <a:lnTo>
                        <a:pt x="339" y="442"/>
                      </a:lnTo>
                      <a:lnTo>
                        <a:pt x="345" y="445"/>
                      </a:lnTo>
                      <a:lnTo>
                        <a:pt x="352" y="455"/>
                      </a:lnTo>
                      <a:lnTo>
                        <a:pt x="355" y="460"/>
                      </a:lnTo>
                      <a:lnTo>
                        <a:pt x="365" y="466"/>
                      </a:lnTo>
                      <a:lnTo>
                        <a:pt x="371" y="472"/>
                      </a:lnTo>
                      <a:lnTo>
                        <a:pt x="376" y="475"/>
                      </a:lnTo>
                      <a:lnTo>
                        <a:pt x="379" y="475"/>
                      </a:lnTo>
                      <a:lnTo>
                        <a:pt x="383" y="477"/>
                      </a:lnTo>
                      <a:lnTo>
                        <a:pt x="385" y="478"/>
                      </a:lnTo>
                      <a:lnTo>
                        <a:pt x="388" y="481"/>
                      </a:lnTo>
                      <a:lnTo>
                        <a:pt x="393" y="489"/>
                      </a:lnTo>
                      <a:lnTo>
                        <a:pt x="394" y="490"/>
                      </a:lnTo>
                      <a:lnTo>
                        <a:pt x="397" y="496"/>
                      </a:lnTo>
                      <a:lnTo>
                        <a:pt x="398" y="498"/>
                      </a:lnTo>
                      <a:lnTo>
                        <a:pt x="397" y="501"/>
                      </a:lnTo>
                      <a:lnTo>
                        <a:pt x="397" y="511"/>
                      </a:lnTo>
                      <a:lnTo>
                        <a:pt x="400" y="513"/>
                      </a:lnTo>
                      <a:lnTo>
                        <a:pt x="401" y="521"/>
                      </a:lnTo>
                      <a:lnTo>
                        <a:pt x="399" y="521"/>
                      </a:lnTo>
                      <a:lnTo>
                        <a:pt x="394" y="521"/>
                      </a:lnTo>
                      <a:lnTo>
                        <a:pt x="375" y="523"/>
                      </a:lnTo>
                      <a:lnTo>
                        <a:pt x="367" y="523"/>
                      </a:lnTo>
                      <a:lnTo>
                        <a:pt x="344" y="524"/>
                      </a:lnTo>
                      <a:lnTo>
                        <a:pt x="319" y="525"/>
                      </a:lnTo>
                      <a:lnTo>
                        <a:pt x="313" y="527"/>
                      </a:lnTo>
                      <a:lnTo>
                        <a:pt x="283" y="528"/>
                      </a:lnTo>
                      <a:lnTo>
                        <a:pt x="282" y="528"/>
                      </a:lnTo>
                      <a:lnTo>
                        <a:pt x="280" y="528"/>
                      </a:lnTo>
                      <a:lnTo>
                        <a:pt x="259" y="529"/>
                      </a:lnTo>
                      <a:lnTo>
                        <a:pt x="258" y="529"/>
                      </a:lnTo>
                      <a:lnTo>
                        <a:pt x="251" y="530"/>
                      </a:lnTo>
                      <a:lnTo>
                        <a:pt x="241" y="530"/>
                      </a:lnTo>
                      <a:lnTo>
                        <a:pt x="227" y="531"/>
                      </a:lnTo>
                      <a:lnTo>
                        <a:pt x="225" y="531"/>
                      </a:lnTo>
                      <a:lnTo>
                        <a:pt x="219" y="531"/>
                      </a:lnTo>
                      <a:lnTo>
                        <a:pt x="218" y="531"/>
                      </a:lnTo>
                      <a:lnTo>
                        <a:pt x="201" y="531"/>
                      </a:lnTo>
                      <a:lnTo>
                        <a:pt x="192" y="532"/>
                      </a:lnTo>
                      <a:lnTo>
                        <a:pt x="188" y="532"/>
                      </a:lnTo>
                      <a:lnTo>
                        <a:pt x="174" y="532"/>
                      </a:lnTo>
                      <a:lnTo>
                        <a:pt x="168" y="532"/>
                      </a:lnTo>
                      <a:lnTo>
                        <a:pt x="160" y="533"/>
                      </a:lnTo>
                      <a:lnTo>
                        <a:pt x="159" y="533"/>
                      </a:lnTo>
                      <a:lnTo>
                        <a:pt x="157" y="533"/>
                      </a:lnTo>
                      <a:lnTo>
                        <a:pt x="143" y="533"/>
                      </a:lnTo>
                      <a:lnTo>
                        <a:pt x="135" y="533"/>
                      </a:lnTo>
                      <a:lnTo>
                        <a:pt x="125" y="534"/>
                      </a:lnTo>
                      <a:lnTo>
                        <a:pt x="122" y="534"/>
                      </a:lnTo>
                      <a:lnTo>
                        <a:pt x="104" y="534"/>
                      </a:lnTo>
                      <a:lnTo>
                        <a:pt x="102" y="534"/>
                      </a:lnTo>
                      <a:lnTo>
                        <a:pt x="94" y="534"/>
                      </a:lnTo>
                      <a:lnTo>
                        <a:pt x="90" y="534"/>
                      </a:lnTo>
                      <a:lnTo>
                        <a:pt x="85" y="534"/>
                      </a:lnTo>
                      <a:lnTo>
                        <a:pt x="82" y="534"/>
                      </a:lnTo>
                      <a:lnTo>
                        <a:pt x="69" y="535"/>
                      </a:lnTo>
                      <a:lnTo>
                        <a:pt x="60" y="535"/>
                      </a:lnTo>
                      <a:lnTo>
                        <a:pt x="55" y="535"/>
                      </a:lnTo>
                      <a:lnTo>
                        <a:pt x="55" y="524"/>
                      </a:lnTo>
                      <a:lnTo>
                        <a:pt x="54" y="512"/>
                      </a:lnTo>
                      <a:lnTo>
                        <a:pt x="54" y="503"/>
                      </a:lnTo>
                      <a:lnTo>
                        <a:pt x="54" y="489"/>
                      </a:lnTo>
                      <a:lnTo>
                        <a:pt x="54" y="478"/>
                      </a:lnTo>
                      <a:lnTo>
                        <a:pt x="54" y="471"/>
                      </a:lnTo>
                      <a:lnTo>
                        <a:pt x="53" y="439"/>
                      </a:lnTo>
                      <a:lnTo>
                        <a:pt x="53" y="433"/>
                      </a:lnTo>
                      <a:lnTo>
                        <a:pt x="53" y="432"/>
                      </a:lnTo>
                      <a:lnTo>
                        <a:pt x="53" y="416"/>
                      </a:lnTo>
                      <a:close/>
                    </a:path>
                  </a:pathLst>
                </a:custGeom>
                <a:solidFill>
                  <a:srgbClr val="D3A77B"/>
                </a:solidFill>
                <a:ln w="1588">
                  <a:solidFill>
                    <a:srgbClr val="000099"/>
                  </a:solidFill>
                  <a:prstDash val="solid"/>
                  <a:round/>
                  <a:headEnd/>
                  <a:tailEnd/>
                </a:ln>
              </p:spPr>
              <p:txBody>
                <a:bodyPr/>
                <a:lstStyle/>
                <a:p>
                  <a:endParaRPr lang="en-US"/>
                </a:p>
              </p:txBody>
            </p:sp>
            <p:sp>
              <p:nvSpPr>
                <p:cNvPr id="318500" name="Freeform 36"/>
                <p:cNvSpPr>
                  <a:spLocks/>
                </p:cNvSpPr>
                <p:nvPr/>
              </p:nvSpPr>
              <p:spPr bwMode="auto">
                <a:xfrm>
                  <a:off x="3256" y="2043"/>
                  <a:ext cx="487" cy="420"/>
                </a:xfrm>
                <a:custGeom>
                  <a:avLst/>
                  <a:gdLst/>
                  <a:ahLst/>
                  <a:cxnLst>
                    <a:cxn ang="0">
                      <a:pos x="139" y="11"/>
                    </a:cxn>
                    <a:cxn ang="0">
                      <a:pos x="174" y="9"/>
                    </a:cxn>
                    <a:cxn ang="0">
                      <a:pos x="216" y="6"/>
                    </a:cxn>
                    <a:cxn ang="0">
                      <a:pos x="246" y="4"/>
                    </a:cxn>
                    <a:cxn ang="0">
                      <a:pos x="279" y="1"/>
                    </a:cxn>
                    <a:cxn ang="0">
                      <a:pos x="298" y="22"/>
                    </a:cxn>
                    <a:cxn ang="0">
                      <a:pos x="298" y="55"/>
                    </a:cxn>
                    <a:cxn ang="0">
                      <a:pos x="307" y="79"/>
                    </a:cxn>
                    <a:cxn ang="0">
                      <a:pos x="322" y="92"/>
                    </a:cxn>
                    <a:cxn ang="0">
                      <a:pos x="347" y="113"/>
                    </a:cxn>
                    <a:cxn ang="0">
                      <a:pos x="362" y="150"/>
                    </a:cxn>
                    <a:cxn ang="0">
                      <a:pos x="385" y="148"/>
                    </a:cxn>
                    <a:cxn ang="0">
                      <a:pos x="401" y="160"/>
                    </a:cxn>
                    <a:cxn ang="0">
                      <a:pos x="393" y="184"/>
                    </a:cxn>
                    <a:cxn ang="0">
                      <a:pos x="388" y="199"/>
                    </a:cxn>
                    <a:cxn ang="0">
                      <a:pos x="400" y="226"/>
                    </a:cxn>
                    <a:cxn ang="0">
                      <a:pos x="431" y="243"/>
                    </a:cxn>
                    <a:cxn ang="0">
                      <a:pos x="453" y="270"/>
                    </a:cxn>
                    <a:cxn ang="0">
                      <a:pos x="456" y="298"/>
                    </a:cxn>
                    <a:cxn ang="0">
                      <a:pos x="475" y="320"/>
                    </a:cxn>
                    <a:cxn ang="0">
                      <a:pos x="487" y="325"/>
                    </a:cxn>
                    <a:cxn ang="0">
                      <a:pos x="483" y="344"/>
                    </a:cxn>
                    <a:cxn ang="0">
                      <a:pos x="471" y="357"/>
                    </a:cxn>
                    <a:cxn ang="0">
                      <a:pos x="463" y="380"/>
                    </a:cxn>
                    <a:cxn ang="0">
                      <a:pos x="459" y="403"/>
                    </a:cxn>
                    <a:cxn ang="0">
                      <a:pos x="433" y="417"/>
                    </a:cxn>
                    <a:cxn ang="0">
                      <a:pos x="408" y="408"/>
                    </a:cxn>
                    <a:cxn ang="0">
                      <a:pos x="410" y="372"/>
                    </a:cxn>
                    <a:cxn ang="0">
                      <a:pos x="373" y="375"/>
                    </a:cxn>
                    <a:cxn ang="0">
                      <a:pos x="339" y="378"/>
                    </a:cxn>
                    <a:cxn ang="0">
                      <a:pos x="317" y="379"/>
                    </a:cxn>
                    <a:cxn ang="0">
                      <a:pos x="273" y="381"/>
                    </a:cxn>
                    <a:cxn ang="0">
                      <a:pos x="230" y="384"/>
                    </a:cxn>
                    <a:cxn ang="0">
                      <a:pos x="198" y="386"/>
                    </a:cxn>
                    <a:cxn ang="0">
                      <a:pos x="167" y="387"/>
                    </a:cxn>
                    <a:cxn ang="0">
                      <a:pos x="137" y="388"/>
                    </a:cxn>
                    <a:cxn ang="0">
                      <a:pos x="92" y="381"/>
                    </a:cxn>
                    <a:cxn ang="0">
                      <a:pos x="91" y="365"/>
                    </a:cxn>
                    <a:cxn ang="0">
                      <a:pos x="91" y="338"/>
                    </a:cxn>
                    <a:cxn ang="0">
                      <a:pos x="90" y="308"/>
                    </a:cxn>
                    <a:cxn ang="0">
                      <a:pos x="87" y="256"/>
                    </a:cxn>
                    <a:cxn ang="0">
                      <a:pos x="86" y="216"/>
                    </a:cxn>
                    <a:cxn ang="0">
                      <a:pos x="85" y="181"/>
                    </a:cxn>
                    <a:cxn ang="0">
                      <a:pos x="84" y="148"/>
                    </a:cxn>
                    <a:cxn ang="0">
                      <a:pos x="74" y="143"/>
                    </a:cxn>
                    <a:cxn ang="0">
                      <a:pos x="55" y="117"/>
                    </a:cxn>
                    <a:cxn ang="0">
                      <a:pos x="64" y="92"/>
                    </a:cxn>
                    <a:cxn ang="0">
                      <a:pos x="47" y="79"/>
                    </a:cxn>
                    <a:cxn ang="0">
                      <a:pos x="16" y="43"/>
                    </a:cxn>
                    <a:cxn ang="0">
                      <a:pos x="0" y="15"/>
                    </a:cxn>
                    <a:cxn ang="0">
                      <a:pos x="39" y="15"/>
                    </a:cxn>
                    <a:cxn ang="0">
                      <a:pos x="87" y="14"/>
                    </a:cxn>
                  </a:cxnLst>
                  <a:rect l="0" t="0" r="r" b="b"/>
                  <a:pathLst>
                    <a:path w="487" h="420">
                      <a:moveTo>
                        <a:pt x="106" y="12"/>
                      </a:moveTo>
                      <a:lnTo>
                        <a:pt x="121" y="12"/>
                      </a:lnTo>
                      <a:lnTo>
                        <a:pt x="122" y="11"/>
                      </a:lnTo>
                      <a:lnTo>
                        <a:pt x="137" y="11"/>
                      </a:lnTo>
                      <a:lnTo>
                        <a:pt x="139" y="11"/>
                      </a:lnTo>
                      <a:lnTo>
                        <a:pt x="153" y="10"/>
                      </a:lnTo>
                      <a:lnTo>
                        <a:pt x="156" y="10"/>
                      </a:lnTo>
                      <a:lnTo>
                        <a:pt x="160" y="10"/>
                      </a:lnTo>
                      <a:lnTo>
                        <a:pt x="165" y="9"/>
                      </a:lnTo>
                      <a:lnTo>
                        <a:pt x="174" y="9"/>
                      </a:lnTo>
                      <a:lnTo>
                        <a:pt x="184" y="8"/>
                      </a:lnTo>
                      <a:lnTo>
                        <a:pt x="190" y="8"/>
                      </a:lnTo>
                      <a:lnTo>
                        <a:pt x="208" y="7"/>
                      </a:lnTo>
                      <a:lnTo>
                        <a:pt x="210" y="6"/>
                      </a:lnTo>
                      <a:lnTo>
                        <a:pt x="216" y="6"/>
                      </a:lnTo>
                      <a:lnTo>
                        <a:pt x="224" y="5"/>
                      </a:lnTo>
                      <a:lnTo>
                        <a:pt x="235" y="5"/>
                      </a:lnTo>
                      <a:lnTo>
                        <a:pt x="242" y="4"/>
                      </a:lnTo>
                      <a:lnTo>
                        <a:pt x="243" y="4"/>
                      </a:lnTo>
                      <a:lnTo>
                        <a:pt x="246" y="4"/>
                      </a:lnTo>
                      <a:lnTo>
                        <a:pt x="255" y="2"/>
                      </a:lnTo>
                      <a:lnTo>
                        <a:pt x="258" y="2"/>
                      </a:lnTo>
                      <a:lnTo>
                        <a:pt x="263" y="1"/>
                      </a:lnTo>
                      <a:lnTo>
                        <a:pt x="277" y="0"/>
                      </a:lnTo>
                      <a:lnTo>
                        <a:pt x="279" y="1"/>
                      </a:lnTo>
                      <a:lnTo>
                        <a:pt x="285" y="6"/>
                      </a:lnTo>
                      <a:lnTo>
                        <a:pt x="294" y="19"/>
                      </a:lnTo>
                      <a:lnTo>
                        <a:pt x="301" y="20"/>
                      </a:lnTo>
                      <a:lnTo>
                        <a:pt x="299" y="21"/>
                      </a:lnTo>
                      <a:lnTo>
                        <a:pt x="298" y="22"/>
                      </a:lnTo>
                      <a:lnTo>
                        <a:pt x="296" y="33"/>
                      </a:lnTo>
                      <a:lnTo>
                        <a:pt x="295" y="33"/>
                      </a:lnTo>
                      <a:lnTo>
                        <a:pt x="295" y="38"/>
                      </a:lnTo>
                      <a:lnTo>
                        <a:pt x="295" y="44"/>
                      </a:lnTo>
                      <a:lnTo>
                        <a:pt x="298" y="55"/>
                      </a:lnTo>
                      <a:lnTo>
                        <a:pt x="302" y="61"/>
                      </a:lnTo>
                      <a:lnTo>
                        <a:pt x="302" y="68"/>
                      </a:lnTo>
                      <a:lnTo>
                        <a:pt x="307" y="73"/>
                      </a:lnTo>
                      <a:lnTo>
                        <a:pt x="307" y="78"/>
                      </a:lnTo>
                      <a:lnTo>
                        <a:pt x="307" y="79"/>
                      </a:lnTo>
                      <a:lnTo>
                        <a:pt x="312" y="84"/>
                      </a:lnTo>
                      <a:lnTo>
                        <a:pt x="313" y="84"/>
                      </a:lnTo>
                      <a:lnTo>
                        <a:pt x="315" y="85"/>
                      </a:lnTo>
                      <a:lnTo>
                        <a:pt x="316" y="87"/>
                      </a:lnTo>
                      <a:lnTo>
                        <a:pt x="322" y="92"/>
                      </a:lnTo>
                      <a:lnTo>
                        <a:pt x="324" y="95"/>
                      </a:lnTo>
                      <a:lnTo>
                        <a:pt x="327" y="96"/>
                      </a:lnTo>
                      <a:lnTo>
                        <a:pt x="335" y="106"/>
                      </a:lnTo>
                      <a:lnTo>
                        <a:pt x="339" y="108"/>
                      </a:lnTo>
                      <a:lnTo>
                        <a:pt x="347" y="113"/>
                      </a:lnTo>
                      <a:lnTo>
                        <a:pt x="354" y="120"/>
                      </a:lnTo>
                      <a:lnTo>
                        <a:pt x="356" y="124"/>
                      </a:lnTo>
                      <a:lnTo>
                        <a:pt x="359" y="133"/>
                      </a:lnTo>
                      <a:lnTo>
                        <a:pt x="360" y="144"/>
                      </a:lnTo>
                      <a:lnTo>
                        <a:pt x="362" y="150"/>
                      </a:lnTo>
                      <a:lnTo>
                        <a:pt x="368" y="156"/>
                      </a:lnTo>
                      <a:lnTo>
                        <a:pt x="370" y="155"/>
                      </a:lnTo>
                      <a:lnTo>
                        <a:pt x="377" y="146"/>
                      </a:lnTo>
                      <a:lnTo>
                        <a:pt x="382" y="147"/>
                      </a:lnTo>
                      <a:lnTo>
                        <a:pt x="385" y="148"/>
                      </a:lnTo>
                      <a:lnTo>
                        <a:pt x="389" y="149"/>
                      </a:lnTo>
                      <a:lnTo>
                        <a:pt x="391" y="149"/>
                      </a:lnTo>
                      <a:lnTo>
                        <a:pt x="400" y="155"/>
                      </a:lnTo>
                      <a:lnTo>
                        <a:pt x="401" y="159"/>
                      </a:lnTo>
                      <a:lnTo>
                        <a:pt x="401" y="160"/>
                      </a:lnTo>
                      <a:lnTo>
                        <a:pt x="398" y="163"/>
                      </a:lnTo>
                      <a:lnTo>
                        <a:pt x="397" y="165"/>
                      </a:lnTo>
                      <a:lnTo>
                        <a:pt x="398" y="173"/>
                      </a:lnTo>
                      <a:lnTo>
                        <a:pt x="398" y="176"/>
                      </a:lnTo>
                      <a:lnTo>
                        <a:pt x="393" y="184"/>
                      </a:lnTo>
                      <a:lnTo>
                        <a:pt x="393" y="185"/>
                      </a:lnTo>
                      <a:lnTo>
                        <a:pt x="393" y="186"/>
                      </a:lnTo>
                      <a:lnTo>
                        <a:pt x="393" y="187"/>
                      </a:lnTo>
                      <a:lnTo>
                        <a:pt x="392" y="188"/>
                      </a:lnTo>
                      <a:lnTo>
                        <a:pt x="388" y="199"/>
                      </a:lnTo>
                      <a:lnTo>
                        <a:pt x="388" y="211"/>
                      </a:lnTo>
                      <a:lnTo>
                        <a:pt x="388" y="214"/>
                      </a:lnTo>
                      <a:lnTo>
                        <a:pt x="397" y="222"/>
                      </a:lnTo>
                      <a:lnTo>
                        <a:pt x="397" y="223"/>
                      </a:lnTo>
                      <a:lnTo>
                        <a:pt x="400" y="226"/>
                      </a:lnTo>
                      <a:lnTo>
                        <a:pt x="406" y="228"/>
                      </a:lnTo>
                      <a:lnTo>
                        <a:pt x="415" y="235"/>
                      </a:lnTo>
                      <a:lnTo>
                        <a:pt x="421" y="244"/>
                      </a:lnTo>
                      <a:lnTo>
                        <a:pt x="425" y="242"/>
                      </a:lnTo>
                      <a:lnTo>
                        <a:pt x="431" y="243"/>
                      </a:lnTo>
                      <a:lnTo>
                        <a:pt x="440" y="249"/>
                      </a:lnTo>
                      <a:lnTo>
                        <a:pt x="441" y="254"/>
                      </a:lnTo>
                      <a:lnTo>
                        <a:pt x="454" y="265"/>
                      </a:lnTo>
                      <a:lnTo>
                        <a:pt x="452" y="270"/>
                      </a:lnTo>
                      <a:lnTo>
                        <a:pt x="453" y="270"/>
                      </a:lnTo>
                      <a:lnTo>
                        <a:pt x="461" y="287"/>
                      </a:lnTo>
                      <a:lnTo>
                        <a:pt x="459" y="291"/>
                      </a:lnTo>
                      <a:lnTo>
                        <a:pt x="456" y="291"/>
                      </a:lnTo>
                      <a:lnTo>
                        <a:pt x="455" y="293"/>
                      </a:lnTo>
                      <a:lnTo>
                        <a:pt x="456" y="298"/>
                      </a:lnTo>
                      <a:lnTo>
                        <a:pt x="457" y="298"/>
                      </a:lnTo>
                      <a:lnTo>
                        <a:pt x="460" y="298"/>
                      </a:lnTo>
                      <a:lnTo>
                        <a:pt x="467" y="317"/>
                      </a:lnTo>
                      <a:lnTo>
                        <a:pt x="472" y="320"/>
                      </a:lnTo>
                      <a:lnTo>
                        <a:pt x="475" y="320"/>
                      </a:lnTo>
                      <a:lnTo>
                        <a:pt x="475" y="314"/>
                      </a:lnTo>
                      <a:lnTo>
                        <a:pt x="483" y="319"/>
                      </a:lnTo>
                      <a:lnTo>
                        <a:pt x="485" y="322"/>
                      </a:lnTo>
                      <a:lnTo>
                        <a:pt x="487" y="324"/>
                      </a:lnTo>
                      <a:lnTo>
                        <a:pt x="487" y="325"/>
                      </a:lnTo>
                      <a:lnTo>
                        <a:pt x="487" y="329"/>
                      </a:lnTo>
                      <a:lnTo>
                        <a:pt x="486" y="332"/>
                      </a:lnTo>
                      <a:lnTo>
                        <a:pt x="487" y="339"/>
                      </a:lnTo>
                      <a:lnTo>
                        <a:pt x="487" y="343"/>
                      </a:lnTo>
                      <a:lnTo>
                        <a:pt x="483" y="344"/>
                      </a:lnTo>
                      <a:lnTo>
                        <a:pt x="485" y="352"/>
                      </a:lnTo>
                      <a:lnTo>
                        <a:pt x="479" y="360"/>
                      </a:lnTo>
                      <a:lnTo>
                        <a:pt x="474" y="355"/>
                      </a:lnTo>
                      <a:lnTo>
                        <a:pt x="471" y="356"/>
                      </a:lnTo>
                      <a:lnTo>
                        <a:pt x="471" y="357"/>
                      </a:lnTo>
                      <a:lnTo>
                        <a:pt x="468" y="368"/>
                      </a:lnTo>
                      <a:lnTo>
                        <a:pt x="463" y="368"/>
                      </a:lnTo>
                      <a:lnTo>
                        <a:pt x="462" y="361"/>
                      </a:lnTo>
                      <a:lnTo>
                        <a:pt x="460" y="368"/>
                      </a:lnTo>
                      <a:lnTo>
                        <a:pt x="463" y="380"/>
                      </a:lnTo>
                      <a:lnTo>
                        <a:pt x="461" y="383"/>
                      </a:lnTo>
                      <a:lnTo>
                        <a:pt x="462" y="391"/>
                      </a:lnTo>
                      <a:lnTo>
                        <a:pt x="450" y="392"/>
                      </a:lnTo>
                      <a:lnTo>
                        <a:pt x="455" y="398"/>
                      </a:lnTo>
                      <a:lnTo>
                        <a:pt x="459" y="403"/>
                      </a:lnTo>
                      <a:lnTo>
                        <a:pt x="456" y="404"/>
                      </a:lnTo>
                      <a:lnTo>
                        <a:pt x="450" y="415"/>
                      </a:lnTo>
                      <a:lnTo>
                        <a:pt x="447" y="415"/>
                      </a:lnTo>
                      <a:lnTo>
                        <a:pt x="436" y="417"/>
                      </a:lnTo>
                      <a:lnTo>
                        <a:pt x="433" y="417"/>
                      </a:lnTo>
                      <a:lnTo>
                        <a:pt x="418" y="419"/>
                      </a:lnTo>
                      <a:lnTo>
                        <a:pt x="412" y="419"/>
                      </a:lnTo>
                      <a:lnTo>
                        <a:pt x="409" y="419"/>
                      </a:lnTo>
                      <a:lnTo>
                        <a:pt x="402" y="420"/>
                      </a:lnTo>
                      <a:lnTo>
                        <a:pt x="408" y="408"/>
                      </a:lnTo>
                      <a:lnTo>
                        <a:pt x="410" y="408"/>
                      </a:lnTo>
                      <a:lnTo>
                        <a:pt x="414" y="400"/>
                      </a:lnTo>
                      <a:lnTo>
                        <a:pt x="419" y="396"/>
                      </a:lnTo>
                      <a:lnTo>
                        <a:pt x="415" y="372"/>
                      </a:lnTo>
                      <a:lnTo>
                        <a:pt x="410" y="372"/>
                      </a:lnTo>
                      <a:lnTo>
                        <a:pt x="408" y="372"/>
                      </a:lnTo>
                      <a:lnTo>
                        <a:pt x="404" y="372"/>
                      </a:lnTo>
                      <a:lnTo>
                        <a:pt x="385" y="375"/>
                      </a:lnTo>
                      <a:lnTo>
                        <a:pt x="375" y="375"/>
                      </a:lnTo>
                      <a:lnTo>
                        <a:pt x="373" y="375"/>
                      </a:lnTo>
                      <a:lnTo>
                        <a:pt x="369" y="376"/>
                      </a:lnTo>
                      <a:lnTo>
                        <a:pt x="362" y="376"/>
                      </a:lnTo>
                      <a:lnTo>
                        <a:pt x="354" y="377"/>
                      </a:lnTo>
                      <a:lnTo>
                        <a:pt x="345" y="377"/>
                      </a:lnTo>
                      <a:lnTo>
                        <a:pt x="339" y="378"/>
                      </a:lnTo>
                      <a:lnTo>
                        <a:pt x="337" y="378"/>
                      </a:lnTo>
                      <a:lnTo>
                        <a:pt x="325" y="379"/>
                      </a:lnTo>
                      <a:lnTo>
                        <a:pt x="324" y="379"/>
                      </a:lnTo>
                      <a:lnTo>
                        <a:pt x="322" y="379"/>
                      </a:lnTo>
                      <a:lnTo>
                        <a:pt x="317" y="379"/>
                      </a:lnTo>
                      <a:lnTo>
                        <a:pt x="314" y="379"/>
                      </a:lnTo>
                      <a:lnTo>
                        <a:pt x="305" y="380"/>
                      </a:lnTo>
                      <a:lnTo>
                        <a:pt x="299" y="380"/>
                      </a:lnTo>
                      <a:lnTo>
                        <a:pt x="282" y="381"/>
                      </a:lnTo>
                      <a:lnTo>
                        <a:pt x="273" y="381"/>
                      </a:lnTo>
                      <a:lnTo>
                        <a:pt x="271" y="381"/>
                      </a:lnTo>
                      <a:lnTo>
                        <a:pt x="254" y="382"/>
                      </a:lnTo>
                      <a:lnTo>
                        <a:pt x="250" y="383"/>
                      </a:lnTo>
                      <a:lnTo>
                        <a:pt x="243" y="383"/>
                      </a:lnTo>
                      <a:lnTo>
                        <a:pt x="230" y="384"/>
                      </a:lnTo>
                      <a:lnTo>
                        <a:pt x="228" y="384"/>
                      </a:lnTo>
                      <a:lnTo>
                        <a:pt x="225" y="384"/>
                      </a:lnTo>
                      <a:lnTo>
                        <a:pt x="220" y="384"/>
                      </a:lnTo>
                      <a:lnTo>
                        <a:pt x="206" y="386"/>
                      </a:lnTo>
                      <a:lnTo>
                        <a:pt x="198" y="386"/>
                      </a:lnTo>
                      <a:lnTo>
                        <a:pt x="188" y="386"/>
                      </a:lnTo>
                      <a:lnTo>
                        <a:pt x="187" y="386"/>
                      </a:lnTo>
                      <a:lnTo>
                        <a:pt x="182" y="387"/>
                      </a:lnTo>
                      <a:lnTo>
                        <a:pt x="177" y="387"/>
                      </a:lnTo>
                      <a:lnTo>
                        <a:pt x="167" y="387"/>
                      </a:lnTo>
                      <a:lnTo>
                        <a:pt x="158" y="388"/>
                      </a:lnTo>
                      <a:lnTo>
                        <a:pt x="152" y="388"/>
                      </a:lnTo>
                      <a:lnTo>
                        <a:pt x="146" y="388"/>
                      </a:lnTo>
                      <a:lnTo>
                        <a:pt x="142" y="388"/>
                      </a:lnTo>
                      <a:lnTo>
                        <a:pt x="137" y="388"/>
                      </a:lnTo>
                      <a:lnTo>
                        <a:pt x="132" y="389"/>
                      </a:lnTo>
                      <a:lnTo>
                        <a:pt x="110" y="389"/>
                      </a:lnTo>
                      <a:lnTo>
                        <a:pt x="101" y="390"/>
                      </a:lnTo>
                      <a:lnTo>
                        <a:pt x="92" y="390"/>
                      </a:lnTo>
                      <a:lnTo>
                        <a:pt x="92" y="381"/>
                      </a:lnTo>
                      <a:lnTo>
                        <a:pt x="92" y="377"/>
                      </a:lnTo>
                      <a:lnTo>
                        <a:pt x="92" y="375"/>
                      </a:lnTo>
                      <a:lnTo>
                        <a:pt x="92" y="373"/>
                      </a:lnTo>
                      <a:lnTo>
                        <a:pt x="91" y="368"/>
                      </a:lnTo>
                      <a:lnTo>
                        <a:pt x="91" y="365"/>
                      </a:lnTo>
                      <a:lnTo>
                        <a:pt x="91" y="357"/>
                      </a:lnTo>
                      <a:lnTo>
                        <a:pt x="91" y="347"/>
                      </a:lnTo>
                      <a:lnTo>
                        <a:pt x="91" y="344"/>
                      </a:lnTo>
                      <a:lnTo>
                        <a:pt x="91" y="340"/>
                      </a:lnTo>
                      <a:lnTo>
                        <a:pt x="91" y="338"/>
                      </a:lnTo>
                      <a:lnTo>
                        <a:pt x="90" y="336"/>
                      </a:lnTo>
                      <a:lnTo>
                        <a:pt x="90" y="328"/>
                      </a:lnTo>
                      <a:lnTo>
                        <a:pt x="90" y="313"/>
                      </a:lnTo>
                      <a:lnTo>
                        <a:pt x="90" y="309"/>
                      </a:lnTo>
                      <a:lnTo>
                        <a:pt x="90" y="308"/>
                      </a:lnTo>
                      <a:lnTo>
                        <a:pt x="89" y="297"/>
                      </a:lnTo>
                      <a:lnTo>
                        <a:pt x="89" y="283"/>
                      </a:lnTo>
                      <a:lnTo>
                        <a:pt x="89" y="281"/>
                      </a:lnTo>
                      <a:lnTo>
                        <a:pt x="89" y="271"/>
                      </a:lnTo>
                      <a:lnTo>
                        <a:pt x="87" y="256"/>
                      </a:lnTo>
                      <a:lnTo>
                        <a:pt x="87" y="248"/>
                      </a:lnTo>
                      <a:lnTo>
                        <a:pt x="87" y="245"/>
                      </a:lnTo>
                      <a:lnTo>
                        <a:pt x="87" y="238"/>
                      </a:lnTo>
                      <a:lnTo>
                        <a:pt x="87" y="228"/>
                      </a:lnTo>
                      <a:lnTo>
                        <a:pt x="86" y="216"/>
                      </a:lnTo>
                      <a:lnTo>
                        <a:pt x="86" y="207"/>
                      </a:lnTo>
                      <a:lnTo>
                        <a:pt x="86" y="205"/>
                      </a:lnTo>
                      <a:lnTo>
                        <a:pt x="86" y="193"/>
                      </a:lnTo>
                      <a:lnTo>
                        <a:pt x="85" y="182"/>
                      </a:lnTo>
                      <a:lnTo>
                        <a:pt x="85" y="181"/>
                      </a:lnTo>
                      <a:lnTo>
                        <a:pt x="85" y="173"/>
                      </a:lnTo>
                      <a:lnTo>
                        <a:pt x="85" y="167"/>
                      </a:lnTo>
                      <a:lnTo>
                        <a:pt x="85" y="161"/>
                      </a:lnTo>
                      <a:lnTo>
                        <a:pt x="85" y="155"/>
                      </a:lnTo>
                      <a:lnTo>
                        <a:pt x="84" y="148"/>
                      </a:lnTo>
                      <a:lnTo>
                        <a:pt x="84" y="147"/>
                      </a:lnTo>
                      <a:lnTo>
                        <a:pt x="85" y="147"/>
                      </a:lnTo>
                      <a:lnTo>
                        <a:pt x="85" y="144"/>
                      </a:lnTo>
                      <a:lnTo>
                        <a:pt x="83" y="144"/>
                      </a:lnTo>
                      <a:lnTo>
                        <a:pt x="74" y="143"/>
                      </a:lnTo>
                      <a:lnTo>
                        <a:pt x="73" y="140"/>
                      </a:lnTo>
                      <a:lnTo>
                        <a:pt x="65" y="133"/>
                      </a:lnTo>
                      <a:lnTo>
                        <a:pt x="65" y="125"/>
                      </a:lnTo>
                      <a:lnTo>
                        <a:pt x="59" y="121"/>
                      </a:lnTo>
                      <a:lnTo>
                        <a:pt x="55" y="117"/>
                      </a:lnTo>
                      <a:lnTo>
                        <a:pt x="52" y="113"/>
                      </a:lnTo>
                      <a:lnTo>
                        <a:pt x="49" y="111"/>
                      </a:lnTo>
                      <a:lnTo>
                        <a:pt x="52" y="102"/>
                      </a:lnTo>
                      <a:lnTo>
                        <a:pt x="55" y="97"/>
                      </a:lnTo>
                      <a:lnTo>
                        <a:pt x="64" y="92"/>
                      </a:lnTo>
                      <a:lnTo>
                        <a:pt x="64" y="83"/>
                      </a:lnTo>
                      <a:lnTo>
                        <a:pt x="60" y="79"/>
                      </a:lnTo>
                      <a:lnTo>
                        <a:pt x="55" y="76"/>
                      </a:lnTo>
                      <a:lnTo>
                        <a:pt x="53" y="79"/>
                      </a:lnTo>
                      <a:lnTo>
                        <a:pt x="47" y="79"/>
                      </a:lnTo>
                      <a:lnTo>
                        <a:pt x="33" y="68"/>
                      </a:lnTo>
                      <a:lnTo>
                        <a:pt x="29" y="65"/>
                      </a:lnTo>
                      <a:lnTo>
                        <a:pt x="19" y="46"/>
                      </a:lnTo>
                      <a:lnTo>
                        <a:pt x="16" y="44"/>
                      </a:lnTo>
                      <a:lnTo>
                        <a:pt x="16" y="43"/>
                      </a:lnTo>
                      <a:lnTo>
                        <a:pt x="10" y="40"/>
                      </a:lnTo>
                      <a:lnTo>
                        <a:pt x="7" y="17"/>
                      </a:lnTo>
                      <a:lnTo>
                        <a:pt x="5" y="20"/>
                      </a:lnTo>
                      <a:lnTo>
                        <a:pt x="1" y="20"/>
                      </a:lnTo>
                      <a:lnTo>
                        <a:pt x="0" y="15"/>
                      </a:lnTo>
                      <a:lnTo>
                        <a:pt x="1" y="15"/>
                      </a:lnTo>
                      <a:lnTo>
                        <a:pt x="19" y="15"/>
                      </a:lnTo>
                      <a:lnTo>
                        <a:pt x="28" y="15"/>
                      </a:lnTo>
                      <a:lnTo>
                        <a:pt x="36" y="15"/>
                      </a:lnTo>
                      <a:lnTo>
                        <a:pt x="39" y="15"/>
                      </a:lnTo>
                      <a:lnTo>
                        <a:pt x="53" y="14"/>
                      </a:lnTo>
                      <a:lnTo>
                        <a:pt x="59" y="15"/>
                      </a:lnTo>
                      <a:lnTo>
                        <a:pt x="70" y="14"/>
                      </a:lnTo>
                      <a:lnTo>
                        <a:pt x="79" y="14"/>
                      </a:lnTo>
                      <a:lnTo>
                        <a:pt x="87" y="14"/>
                      </a:lnTo>
                      <a:lnTo>
                        <a:pt x="90" y="14"/>
                      </a:lnTo>
                      <a:lnTo>
                        <a:pt x="105" y="12"/>
                      </a:lnTo>
                      <a:lnTo>
                        <a:pt x="106" y="12"/>
                      </a:lnTo>
                      <a:close/>
                    </a:path>
                  </a:pathLst>
                </a:custGeom>
                <a:solidFill>
                  <a:srgbClr val="D3A77B"/>
                </a:solidFill>
                <a:ln w="1588">
                  <a:solidFill>
                    <a:srgbClr val="000099"/>
                  </a:solidFill>
                  <a:prstDash val="solid"/>
                  <a:round/>
                  <a:headEnd/>
                  <a:tailEnd/>
                </a:ln>
              </p:spPr>
              <p:txBody>
                <a:bodyPr/>
                <a:lstStyle/>
                <a:p>
                  <a:endParaRPr lang="en-US"/>
                </a:p>
              </p:txBody>
            </p:sp>
            <p:sp>
              <p:nvSpPr>
                <p:cNvPr id="318501" name="Freeform 37"/>
                <p:cNvSpPr>
                  <a:spLocks/>
                </p:cNvSpPr>
                <p:nvPr/>
              </p:nvSpPr>
              <p:spPr bwMode="auto">
                <a:xfrm>
                  <a:off x="2689" y="1825"/>
                  <a:ext cx="600" cy="288"/>
                </a:xfrm>
                <a:custGeom>
                  <a:avLst/>
                  <a:gdLst/>
                  <a:ahLst/>
                  <a:cxnLst>
                    <a:cxn ang="0">
                      <a:pos x="353" y="288"/>
                    </a:cxn>
                    <a:cxn ang="0">
                      <a:pos x="332" y="288"/>
                    </a:cxn>
                    <a:cxn ang="0">
                      <a:pos x="301" y="287"/>
                    </a:cxn>
                    <a:cxn ang="0">
                      <a:pos x="262" y="287"/>
                    </a:cxn>
                    <a:cxn ang="0">
                      <a:pos x="236" y="286"/>
                    </a:cxn>
                    <a:cxn ang="0">
                      <a:pos x="215" y="286"/>
                    </a:cxn>
                    <a:cxn ang="0">
                      <a:pos x="180" y="285"/>
                    </a:cxn>
                    <a:cxn ang="0">
                      <a:pos x="134" y="250"/>
                    </a:cxn>
                    <a:cxn ang="0">
                      <a:pos x="135" y="225"/>
                    </a:cxn>
                    <a:cxn ang="0">
                      <a:pos x="137" y="191"/>
                    </a:cxn>
                    <a:cxn ang="0">
                      <a:pos x="46" y="186"/>
                    </a:cxn>
                    <a:cxn ang="0">
                      <a:pos x="0" y="183"/>
                    </a:cxn>
                    <a:cxn ang="0">
                      <a:pos x="2" y="148"/>
                    </a:cxn>
                    <a:cxn ang="0">
                      <a:pos x="4" y="127"/>
                    </a:cxn>
                    <a:cxn ang="0">
                      <a:pos x="5" y="103"/>
                    </a:cxn>
                    <a:cxn ang="0">
                      <a:pos x="7" y="69"/>
                    </a:cxn>
                    <a:cxn ang="0">
                      <a:pos x="11" y="4"/>
                    </a:cxn>
                    <a:cxn ang="0">
                      <a:pos x="15" y="0"/>
                    </a:cxn>
                    <a:cxn ang="0">
                      <a:pos x="67" y="3"/>
                    </a:cxn>
                    <a:cxn ang="0">
                      <a:pos x="91" y="4"/>
                    </a:cxn>
                    <a:cxn ang="0">
                      <a:pos x="131" y="6"/>
                    </a:cxn>
                    <a:cxn ang="0">
                      <a:pos x="170" y="7"/>
                    </a:cxn>
                    <a:cxn ang="0">
                      <a:pos x="247" y="10"/>
                    </a:cxn>
                    <a:cxn ang="0">
                      <a:pos x="330" y="12"/>
                    </a:cxn>
                    <a:cxn ang="0">
                      <a:pos x="393" y="23"/>
                    </a:cxn>
                    <a:cxn ang="0">
                      <a:pos x="414" y="34"/>
                    </a:cxn>
                    <a:cxn ang="0">
                      <a:pos x="440" y="26"/>
                    </a:cxn>
                    <a:cxn ang="0">
                      <a:pos x="463" y="25"/>
                    </a:cxn>
                    <a:cxn ang="0">
                      <a:pos x="480" y="34"/>
                    </a:cxn>
                    <a:cxn ang="0">
                      <a:pos x="505" y="55"/>
                    </a:cxn>
                    <a:cxn ang="0">
                      <a:pos x="524" y="78"/>
                    </a:cxn>
                    <a:cxn ang="0">
                      <a:pos x="530" y="91"/>
                    </a:cxn>
                    <a:cxn ang="0">
                      <a:pos x="536" y="102"/>
                    </a:cxn>
                    <a:cxn ang="0">
                      <a:pos x="543" y="126"/>
                    </a:cxn>
                    <a:cxn ang="0">
                      <a:pos x="550" y="145"/>
                    </a:cxn>
                    <a:cxn ang="0">
                      <a:pos x="550" y="151"/>
                    </a:cxn>
                    <a:cxn ang="0">
                      <a:pos x="556" y="172"/>
                    </a:cxn>
                    <a:cxn ang="0">
                      <a:pos x="559" y="179"/>
                    </a:cxn>
                    <a:cxn ang="0">
                      <a:pos x="558" y="188"/>
                    </a:cxn>
                    <a:cxn ang="0">
                      <a:pos x="559" y="194"/>
                    </a:cxn>
                    <a:cxn ang="0">
                      <a:pos x="563" y="214"/>
                    </a:cxn>
                    <a:cxn ang="0">
                      <a:pos x="567" y="233"/>
                    </a:cxn>
                    <a:cxn ang="0">
                      <a:pos x="574" y="235"/>
                    </a:cxn>
                    <a:cxn ang="0">
                      <a:pos x="583" y="262"/>
                    </a:cxn>
                    <a:cxn ang="0">
                      <a:pos x="600" y="286"/>
                    </a:cxn>
                    <a:cxn ang="0">
                      <a:pos x="561" y="287"/>
                    </a:cxn>
                    <a:cxn ang="0">
                      <a:pos x="544" y="287"/>
                    </a:cxn>
                    <a:cxn ang="0">
                      <a:pos x="526" y="287"/>
                    </a:cxn>
                    <a:cxn ang="0">
                      <a:pos x="501" y="288"/>
                    </a:cxn>
                    <a:cxn ang="0">
                      <a:pos x="489" y="288"/>
                    </a:cxn>
                    <a:cxn ang="0">
                      <a:pos x="458" y="288"/>
                    </a:cxn>
                    <a:cxn ang="0">
                      <a:pos x="426" y="288"/>
                    </a:cxn>
                    <a:cxn ang="0">
                      <a:pos x="414" y="288"/>
                    </a:cxn>
                    <a:cxn ang="0">
                      <a:pos x="388" y="288"/>
                    </a:cxn>
                    <a:cxn ang="0">
                      <a:pos x="371" y="288"/>
                    </a:cxn>
                  </a:cxnLst>
                  <a:rect l="0" t="0" r="r" b="b"/>
                  <a:pathLst>
                    <a:path w="600" h="288">
                      <a:moveTo>
                        <a:pt x="364" y="288"/>
                      </a:moveTo>
                      <a:lnTo>
                        <a:pt x="362" y="288"/>
                      </a:lnTo>
                      <a:lnTo>
                        <a:pt x="353" y="288"/>
                      </a:lnTo>
                      <a:lnTo>
                        <a:pt x="340" y="288"/>
                      </a:lnTo>
                      <a:lnTo>
                        <a:pt x="335" y="288"/>
                      </a:lnTo>
                      <a:lnTo>
                        <a:pt x="332" y="288"/>
                      </a:lnTo>
                      <a:lnTo>
                        <a:pt x="323" y="288"/>
                      </a:lnTo>
                      <a:lnTo>
                        <a:pt x="319" y="288"/>
                      </a:lnTo>
                      <a:lnTo>
                        <a:pt x="301" y="287"/>
                      </a:lnTo>
                      <a:lnTo>
                        <a:pt x="288" y="287"/>
                      </a:lnTo>
                      <a:lnTo>
                        <a:pt x="267" y="287"/>
                      </a:lnTo>
                      <a:lnTo>
                        <a:pt x="262" y="287"/>
                      </a:lnTo>
                      <a:lnTo>
                        <a:pt x="261" y="287"/>
                      </a:lnTo>
                      <a:lnTo>
                        <a:pt x="249" y="286"/>
                      </a:lnTo>
                      <a:lnTo>
                        <a:pt x="236" y="286"/>
                      </a:lnTo>
                      <a:lnTo>
                        <a:pt x="224" y="286"/>
                      </a:lnTo>
                      <a:lnTo>
                        <a:pt x="223" y="286"/>
                      </a:lnTo>
                      <a:lnTo>
                        <a:pt x="215" y="286"/>
                      </a:lnTo>
                      <a:lnTo>
                        <a:pt x="197" y="285"/>
                      </a:lnTo>
                      <a:lnTo>
                        <a:pt x="184" y="285"/>
                      </a:lnTo>
                      <a:lnTo>
                        <a:pt x="180" y="285"/>
                      </a:lnTo>
                      <a:lnTo>
                        <a:pt x="177" y="285"/>
                      </a:lnTo>
                      <a:lnTo>
                        <a:pt x="133" y="282"/>
                      </a:lnTo>
                      <a:lnTo>
                        <a:pt x="134" y="250"/>
                      </a:lnTo>
                      <a:lnTo>
                        <a:pt x="134" y="243"/>
                      </a:lnTo>
                      <a:lnTo>
                        <a:pt x="135" y="237"/>
                      </a:lnTo>
                      <a:lnTo>
                        <a:pt x="135" y="225"/>
                      </a:lnTo>
                      <a:lnTo>
                        <a:pt x="135" y="218"/>
                      </a:lnTo>
                      <a:lnTo>
                        <a:pt x="135" y="214"/>
                      </a:lnTo>
                      <a:lnTo>
                        <a:pt x="137" y="191"/>
                      </a:lnTo>
                      <a:lnTo>
                        <a:pt x="98" y="188"/>
                      </a:lnTo>
                      <a:lnTo>
                        <a:pt x="96" y="188"/>
                      </a:lnTo>
                      <a:lnTo>
                        <a:pt x="46" y="186"/>
                      </a:lnTo>
                      <a:lnTo>
                        <a:pt x="33" y="185"/>
                      </a:lnTo>
                      <a:lnTo>
                        <a:pt x="29" y="185"/>
                      </a:lnTo>
                      <a:lnTo>
                        <a:pt x="0" y="183"/>
                      </a:lnTo>
                      <a:lnTo>
                        <a:pt x="1" y="172"/>
                      </a:lnTo>
                      <a:lnTo>
                        <a:pt x="2" y="155"/>
                      </a:lnTo>
                      <a:lnTo>
                        <a:pt x="2" y="148"/>
                      </a:lnTo>
                      <a:lnTo>
                        <a:pt x="3" y="138"/>
                      </a:lnTo>
                      <a:lnTo>
                        <a:pt x="3" y="132"/>
                      </a:lnTo>
                      <a:lnTo>
                        <a:pt x="4" y="127"/>
                      </a:lnTo>
                      <a:lnTo>
                        <a:pt x="4" y="119"/>
                      </a:lnTo>
                      <a:lnTo>
                        <a:pt x="4" y="114"/>
                      </a:lnTo>
                      <a:lnTo>
                        <a:pt x="5" y="103"/>
                      </a:lnTo>
                      <a:lnTo>
                        <a:pt x="5" y="91"/>
                      </a:lnTo>
                      <a:lnTo>
                        <a:pt x="6" y="80"/>
                      </a:lnTo>
                      <a:lnTo>
                        <a:pt x="7" y="69"/>
                      </a:lnTo>
                      <a:lnTo>
                        <a:pt x="8" y="37"/>
                      </a:lnTo>
                      <a:lnTo>
                        <a:pt x="11" y="16"/>
                      </a:lnTo>
                      <a:lnTo>
                        <a:pt x="11" y="4"/>
                      </a:lnTo>
                      <a:lnTo>
                        <a:pt x="11" y="0"/>
                      </a:lnTo>
                      <a:lnTo>
                        <a:pt x="14" y="0"/>
                      </a:lnTo>
                      <a:lnTo>
                        <a:pt x="15" y="0"/>
                      </a:lnTo>
                      <a:lnTo>
                        <a:pt x="47" y="2"/>
                      </a:lnTo>
                      <a:lnTo>
                        <a:pt x="65" y="3"/>
                      </a:lnTo>
                      <a:lnTo>
                        <a:pt x="67" y="3"/>
                      </a:lnTo>
                      <a:lnTo>
                        <a:pt x="81" y="4"/>
                      </a:lnTo>
                      <a:lnTo>
                        <a:pt x="89" y="4"/>
                      </a:lnTo>
                      <a:lnTo>
                        <a:pt x="91" y="4"/>
                      </a:lnTo>
                      <a:lnTo>
                        <a:pt x="95" y="4"/>
                      </a:lnTo>
                      <a:lnTo>
                        <a:pt x="116" y="5"/>
                      </a:lnTo>
                      <a:lnTo>
                        <a:pt x="131" y="6"/>
                      </a:lnTo>
                      <a:lnTo>
                        <a:pt x="142" y="6"/>
                      </a:lnTo>
                      <a:lnTo>
                        <a:pt x="164" y="7"/>
                      </a:lnTo>
                      <a:lnTo>
                        <a:pt x="170" y="7"/>
                      </a:lnTo>
                      <a:lnTo>
                        <a:pt x="199" y="8"/>
                      </a:lnTo>
                      <a:lnTo>
                        <a:pt x="226" y="10"/>
                      </a:lnTo>
                      <a:lnTo>
                        <a:pt x="247" y="10"/>
                      </a:lnTo>
                      <a:lnTo>
                        <a:pt x="268" y="11"/>
                      </a:lnTo>
                      <a:lnTo>
                        <a:pt x="312" y="12"/>
                      </a:lnTo>
                      <a:lnTo>
                        <a:pt x="330" y="12"/>
                      </a:lnTo>
                      <a:lnTo>
                        <a:pt x="381" y="12"/>
                      </a:lnTo>
                      <a:lnTo>
                        <a:pt x="388" y="21"/>
                      </a:lnTo>
                      <a:lnTo>
                        <a:pt x="393" y="23"/>
                      </a:lnTo>
                      <a:lnTo>
                        <a:pt x="397" y="24"/>
                      </a:lnTo>
                      <a:lnTo>
                        <a:pt x="404" y="27"/>
                      </a:lnTo>
                      <a:lnTo>
                        <a:pt x="414" y="34"/>
                      </a:lnTo>
                      <a:lnTo>
                        <a:pt x="423" y="25"/>
                      </a:lnTo>
                      <a:lnTo>
                        <a:pt x="438" y="26"/>
                      </a:lnTo>
                      <a:lnTo>
                        <a:pt x="440" y="26"/>
                      </a:lnTo>
                      <a:lnTo>
                        <a:pt x="447" y="25"/>
                      </a:lnTo>
                      <a:lnTo>
                        <a:pt x="448" y="25"/>
                      </a:lnTo>
                      <a:lnTo>
                        <a:pt x="463" y="25"/>
                      </a:lnTo>
                      <a:lnTo>
                        <a:pt x="470" y="31"/>
                      </a:lnTo>
                      <a:lnTo>
                        <a:pt x="472" y="33"/>
                      </a:lnTo>
                      <a:lnTo>
                        <a:pt x="480" y="34"/>
                      </a:lnTo>
                      <a:lnTo>
                        <a:pt x="493" y="38"/>
                      </a:lnTo>
                      <a:lnTo>
                        <a:pt x="500" y="46"/>
                      </a:lnTo>
                      <a:lnTo>
                        <a:pt x="505" y="55"/>
                      </a:lnTo>
                      <a:lnTo>
                        <a:pt x="513" y="57"/>
                      </a:lnTo>
                      <a:lnTo>
                        <a:pt x="519" y="58"/>
                      </a:lnTo>
                      <a:lnTo>
                        <a:pt x="524" y="78"/>
                      </a:lnTo>
                      <a:lnTo>
                        <a:pt x="526" y="80"/>
                      </a:lnTo>
                      <a:lnTo>
                        <a:pt x="524" y="84"/>
                      </a:lnTo>
                      <a:lnTo>
                        <a:pt x="530" y="91"/>
                      </a:lnTo>
                      <a:lnTo>
                        <a:pt x="531" y="99"/>
                      </a:lnTo>
                      <a:lnTo>
                        <a:pt x="533" y="102"/>
                      </a:lnTo>
                      <a:lnTo>
                        <a:pt x="536" y="102"/>
                      </a:lnTo>
                      <a:lnTo>
                        <a:pt x="540" y="116"/>
                      </a:lnTo>
                      <a:lnTo>
                        <a:pt x="541" y="116"/>
                      </a:lnTo>
                      <a:lnTo>
                        <a:pt x="543" y="126"/>
                      </a:lnTo>
                      <a:lnTo>
                        <a:pt x="541" y="132"/>
                      </a:lnTo>
                      <a:lnTo>
                        <a:pt x="542" y="138"/>
                      </a:lnTo>
                      <a:lnTo>
                        <a:pt x="550" y="145"/>
                      </a:lnTo>
                      <a:lnTo>
                        <a:pt x="550" y="148"/>
                      </a:lnTo>
                      <a:lnTo>
                        <a:pt x="550" y="149"/>
                      </a:lnTo>
                      <a:lnTo>
                        <a:pt x="550" y="151"/>
                      </a:lnTo>
                      <a:lnTo>
                        <a:pt x="554" y="159"/>
                      </a:lnTo>
                      <a:lnTo>
                        <a:pt x="558" y="167"/>
                      </a:lnTo>
                      <a:lnTo>
                        <a:pt x="556" y="172"/>
                      </a:lnTo>
                      <a:lnTo>
                        <a:pt x="555" y="177"/>
                      </a:lnTo>
                      <a:lnTo>
                        <a:pt x="558" y="177"/>
                      </a:lnTo>
                      <a:lnTo>
                        <a:pt x="559" y="179"/>
                      </a:lnTo>
                      <a:lnTo>
                        <a:pt x="558" y="180"/>
                      </a:lnTo>
                      <a:lnTo>
                        <a:pt x="559" y="183"/>
                      </a:lnTo>
                      <a:lnTo>
                        <a:pt x="558" y="188"/>
                      </a:lnTo>
                      <a:lnTo>
                        <a:pt x="558" y="190"/>
                      </a:lnTo>
                      <a:lnTo>
                        <a:pt x="559" y="190"/>
                      </a:lnTo>
                      <a:lnTo>
                        <a:pt x="559" y="194"/>
                      </a:lnTo>
                      <a:lnTo>
                        <a:pt x="564" y="204"/>
                      </a:lnTo>
                      <a:lnTo>
                        <a:pt x="563" y="206"/>
                      </a:lnTo>
                      <a:lnTo>
                        <a:pt x="563" y="214"/>
                      </a:lnTo>
                      <a:lnTo>
                        <a:pt x="559" y="217"/>
                      </a:lnTo>
                      <a:lnTo>
                        <a:pt x="568" y="230"/>
                      </a:lnTo>
                      <a:lnTo>
                        <a:pt x="567" y="233"/>
                      </a:lnTo>
                      <a:lnTo>
                        <a:pt x="568" y="238"/>
                      </a:lnTo>
                      <a:lnTo>
                        <a:pt x="572" y="238"/>
                      </a:lnTo>
                      <a:lnTo>
                        <a:pt x="574" y="235"/>
                      </a:lnTo>
                      <a:lnTo>
                        <a:pt x="577" y="258"/>
                      </a:lnTo>
                      <a:lnTo>
                        <a:pt x="583" y="261"/>
                      </a:lnTo>
                      <a:lnTo>
                        <a:pt x="583" y="262"/>
                      </a:lnTo>
                      <a:lnTo>
                        <a:pt x="586" y="264"/>
                      </a:lnTo>
                      <a:lnTo>
                        <a:pt x="596" y="283"/>
                      </a:lnTo>
                      <a:lnTo>
                        <a:pt x="600" y="286"/>
                      </a:lnTo>
                      <a:lnTo>
                        <a:pt x="598" y="286"/>
                      </a:lnTo>
                      <a:lnTo>
                        <a:pt x="567" y="287"/>
                      </a:lnTo>
                      <a:lnTo>
                        <a:pt x="561" y="287"/>
                      </a:lnTo>
                      <a:lnTo>
                        <a:pt x="553" y="287"/>
                      </a:lnTo>
                      <a:lnTo>
                        <a:pt x="552" y="287"/>
                      </a:lnTo>
                      <a:lnTo>
                        <a:pt x="544" y="287"/>
                      </a:lnTo>
                      <a:lnTo>
                        <a:pt x="536" y="287"/>
                      </a:lnTo>
                      <a:lnTo>
                        <a:pt x="535" y="287"/>
                      </a:lnTo>
                      <a:lnTo>
                        <a:pt x="526" y="287"/>
                      </a:lnTo>
                      <a:lnTo>
                        <a:pt x="521" y="288"/>
                      </a:lnTo>
                      <a:lnTo>
                        <a:pt x="518" y="288"/>
                      </a:lnTo>
                      <a:lnTo>
                        <a:pt x="501" y="288"/>
                      </a:lnTo>
                      <a:lnTo>
                        <a:pt x="497" y="288"/>
                      </a:lnTo>
                      <a:lnTo>
                        <a:pt x="492" y="288"/>
                      </a:lnTo>
                      <a:lnTo>
                        <a:pt x="489" y="288"/>
                      </a:lnTo>
                      <a:lnTo>
                        <a:pt x="474" y="288"/>
                      </a:lnTo>
                      <a:lnTo>
                        <a:pt x="466" y="288"/>
                      </a:lnTo>
                      <a:lnTo>
                        <a:pt x="458" y="288"/>
                      </a:lnTo>
                      <a:lnTo>
                        <a:pt x="457" y="288"/>
                      </a:lnTo>
                      <a:lnTo>
                        <a:pt x="440" y="288"/>
                      </a:lnTo>
                      <a:lnTo>
                        <a:pt x="426" y="288"/>
                      </a:lnTo>
                      <a:lnTo>
                        <a:pt x="423" y="288"/>
                      </a:lnTo>
                      <a:lnTo>
                        <a:pt x="418" y="288"/>
                      </a:lnTo>
                      <a:lnTo>
                        <a:pt x="414" y="288"/>
                      </a:lnTo>
                      <a:lnTo>
                        <a:pt x="405" y="288"/>
                      </a:lnTo>
                      <a:lnTo>
                        <a:pt x="395" y="288"/>
                      </a:lnTo>
                      <a:lnTo>
                        <a:pt x="388" y="288"/>
                      </a:lnTo>
                      <a:lnTo>
                        <a:pt x="379" y="288"/>
                      </a:lnTo>
                      <a:lnTo>
                        <a:pt x="378" y="288"/>
                      </a:lnTo>
                      <a:lnTo>
                        <a:pt x="371" y="288"/>
                      </a:lnTo>
                      <a:lnTo>
                        <a:pt x="364" y="288"/>
                      </a:lnTo>
                      <a:close/>
                    </a:path>
                  </a:pathLst>
                </a:custGeom>
                <a:solidFill>
                  <a:srgbClr val="D3A77B"/>
                </a:solidFill>
                <a:ln w="1588">
                  <a:solidFill>
                    <a:srgbClr val="000099"/>
                  </a:solidFill>
                  <a:prstDash val="solid"/>
                  <a:round/>
                  <a:headEnd/>
                  <a:tailEnd/>
                </a:ln>
              </p:spPr>
              <p:txBody>
                <a:bodyPr/>
                <a:lstStyle/>
                <a:p>
                  <a:endParaRPr lang="en-US"/>
                </a:p>
              </p:txBody>
            </p:sp>
            <p:sp>
              <p:nvSpPr>
                <p:cNvPr id="318502" name="Freeform 38"/>
                <p:cNvSpPr>
                  <a:spLocks/>
                </p:cNvSpPr>
                <p:nvPr/>
              </p:nvSpPr>
              <p:spPr bwMode="auto">
                <a:xfrm>
                  <a:off x="2716" y="1280"/>
                  <a:ext cx="478" cy="288"/>
                </a:xfrm>
                <a:custGeom>
                  <a:avLst/>
                  <a:gdLst/>
                  <a:ahLst/>
                  <a:cxnLst>
                    <a:cxn ang="0">
                      <a:pos x="179" y="284"/>
                    </a:cxn>
                    <a:cxn ang="0">
                      <a:pos x="227" y="286"/>
                    </a:cxn>
                    <a:cxn ang="0">
                      <a:pos x="259" y="286"/>
                    </a:cxn>
                    <a:cxn ang="0">
                      <a:pos x="277" y="287"/>
                    </a:cxn>
                    <a:cxn ang="0">
                      <a:pos x="307" y="287"/>
                    </a:cxn>
                    <a:cxn ang="0">
                      <a:pos x="339" y="288"/>
                    </a:cxn>
                    <a:cxn ang="0">
                      <a:pos x="362" y="288"/>
                    </a:cxn>
                    <a:cxn ang="0">
                      <a:pos x="387" y="288"/>
                    </a:cxn>
                    <a:cxn ang="0">
                      <a:pos x="419" y="288"/>
                    </a:cxn>
                    <a:cxn ang="0">
                      <a:pos x="436" y="288"/>
                    </a:cxn>
                    <a:cxn ang="0">
                      <a:pos x="466" y="288"/>
                    </a:cxn>
                    <a:cxn ang="0">
                      <a:pos x="477" y="282"/>
                    </a:cxn>
                    <a:cxn ang="0">
                      <a:pos x="474" y="251"/>
                    </a:cxn>
                    <a:cxn ang="0">
                      <a:pos x="464" y="226"/>
                    </a:cxn>
                    <a:cxn ang="0">
                      <a:pos x="464" y="202"/>
                    </a:cxn>
                    <a:cxn ang="0">
                      <a:pos x="460" y="178"/>
                    </a:cxn>
                    <a:cxn ang="0">
                      <a:pos x="460" y="170"/>
                    </a:cxn>
                    <a:cxn ang="0">
                      <a:pos x="459" y="158"/>
                    </a:cxn>
                    <a:cxn ang="0">
                      <a:pos x="459" y="146"/>
                    </a:cxn>
                    <a:cxn ang="0">
                      <a:pos x="456" y="131"/>
                    </a:cxn>
                    <a:cxn ang="0">
                      <a:pos x="441" y="86"/>
                    </a:cxn>
                    <a:cxn ang="0">
                      <a:pos x="440" y="84"/>
                    </a:cxn>
                    <a:cxn ang="0">
                      <a:pos x="440" y="63"/>
                    </a:cxn>
                    <a:cxn ang="0">
                      <a:pos x="436" y="24"/>
                    </a:cxn>
                    <a:cxn ang="0">
                      <a:pos x="434" y="11"/>
                    </a:cxn>
                    <a:cxn ang="0">
                      <a:pos x="326" y="11"/>
                    </a:cxn>
                    <a:cxn ang="0">
                      <a:pos x="253" y="10"/>
                    </a:cxn>
                    <a:cxn ang="0">
                      <a:pos x="172" y="8"/>
                    </a:cxn>
                    <a:cxn ang="0">
                      <a:pos x="85" y="5"/>
                    </a:cxn>
                    <a:cxn ang="0">
                      <a:pos x="16" y="24"/>
                    </a:cxn>
                    <a:cxn ang="0">
                      <a:pos x="15" y="33"/>
                    </a:cxn>
                    <a:cxn ang="0">
                      <a:pos x="15" y="46"/>
                    </a:cxn>
                    <a:cxn ang="0">
                      <a:pos x="12" y="79"/>
                    </a:cxn>
                    <a:cxn ang="0">
                      <a:pos x="11" y="91"/>
                    </a:cxn>
                    <a:cxn ang="0">
                      <a:pos x="10" y="113"/>
                    </a:cxn>
                    <a:cxn ang="0">
                      <a:pos x="8" y="147"/>
                    </a:cxn>
                    <a:cxn ang="0">
                      <a:pos x="7" y="169"/>
                    </a:cxn>
                    <a:cxn ang="0">
                      <a:pos x="5" y="213"/>
                    </a:cxn>
                    <a:cxn ang="0">
                      <a:pos x="4" y="226"/>
                    </a:cxn>
                    <a:cxn ang="0">
                      <a:pos x="2" y="249"/>
                    </a:cxn>
                    <a:cxn ang="0">
                      <a:pos x="0" y="276"/>
                    </a:cxn>
                    <a:cxn ang="0">
                      <a:pos x="28" y="277"/>
                    </a:cxn>
                    <a:cxn ang="0">
                      <a:pos x="71" y="280"/>
                    </a:cxn>
                    <a:cxn ang="0">
                      <a:pos x="123" y="283"/>
                    </a:cxn>
                  </a:cxnLst>
                  <a:rect l="0" t="0" r="r" b="b"/>
                  <a:pathLst>
                    <a:path w="478" h="288">
                      <a:moveTo>
                        <a:pt x="132" y="283"/>
                      </a:moveTo>
                      <a:lnTo>
                        <a:pt x="179" y="284"/>
                      </a:lnTo>
                      <a:lnTo>
                        <a:pt x="187" y="285"/>
                      </a:lnTo>
                      <a:lnTo>
                        <a:pt x="227" y="286"/>
                      </a:lnTo>
                      <a:lnTo>
                        <a:pt x="228" y="286"/>
                      </a:lnTo>
                      <a:lnTo>
                        <a:pt x="259" y="286"/>
                      </a:lnTo>
                      <a:lnTo>
                        <a:pt x="266" y="287"/>
                      </a:lnTo>
                      <a:lnTo>
                        <a:pt x="277" y="287"/>
                      </a:lnTo>
                      <a:lnTo>
                        <a:pt x="283" y="287"/>
                      </a:lnTo>
                      <a:lnTo>
                        <a:pt x="307" y="287"/>
                      </a:lnTo>
                      <a:lnTo>
                        <a:pt x="323" y="288"/>
                      </a:lnTo>
                      <a:lnTo>
                        <a:pt x="339" y="288"/>
                      </a:lnTo>
                      <a:lnTo>
                        <a:pt x="340" y="288"/>
                      </a:lnTo>
                      <a:lnTo>
                        <a:pt x="362" y="288"/>
                      </a:lnTo>
                      <a:lnTo>
                        <a:pt x="371" y="288"/>
                      </a:lnTo>
                      <a:lnTo>
                        <a:pt x="387" y="288"/>
                      </a:lnTo>
                      <a:lnTo>
                        <a:pt x="388" y="288"/>
                      </a:lnTo>
                      <a:lnTo>
                        <a:pt x="419" y="288"/>
                      </a:lnTo>
                      <a:lnTo>
                        <a:pt x="434" y="288"/>
                      </a:lnTo>
                      <a:lnTo>
                        <a:pt x="436" y="288"/>
                      </a:lnTo>
                      <a:lnTo>
                        <a:pt x="451" y="288"/>
                      </a:lnTo>
                      <a:lnTo>
                        <a:pt x="466" y="288"/>
                      </a:lnTo>
                      <a:lnTo>
                        <a:pt x="478" y="288"/>
                      </a:lnTo>
                      <a:lnTo>
                        <a:pt x="477" y="282"/>
                      </a:lnTo>
                      <a:lnTo>
                        <a:pt x="477" y="280"/>
                      </a:lnTo>
                      <a:lnTo>
                        <a:pt x="474" y="251"/>
                      </a:lnTo>
                      <a:lnTo>
                        <a:pt x="466" y="237"/>
                      </a:lnTo>
                      <a:lnTo>
                        <a:pt x="464" y="226"/>
                      </a:lnTo>
                      <a:lnTo>
                        <a:pt x="463" y="226"/>
                      </a:lnTo>
                      <a:lnTo>
                        <a:pt x="464" y="202"/>
                      </a:lnTo>
                      <a:lnTo>
                        <a:pt x="461" y="191"/>
                      </a:lnTo>
                      <a:lnTo>
                        <a:pt x="460" y="178"/>
                      </a:lnTo>
                      <a:lnTo>
                        <a:pt x="460" y="175"/>
                      </a:lnTo>
                      <a:lnTo>
                        <a:pt x="460" y="170"/>
                      </a:lnTo>
                      <a:lnTo>
                        <a:pt x="460" y="162"/>
                      </a:lnTo>
                      <a:lnTo>
                        <a:pt x="459" y="158"/>
                      </a:lnTo>
                      <a:lnTo>
                        <a:pt x="460" y="157"/>
                      </a:lnTo>
                      <a:lnTo>
                        <a:pt x="459" y="146"/>
                      </a:lnTo>
                      <a:lnTo>
                        <a:pt x="457" y="136"/>
                      </a:lnTo>
                      <a:lnTo>
                        <a:pt x="456" y="131"/>
                      </a:lnTo>
                      <a:lnTo>
                        <a:pt x="447" y="113"/>
                      </a:lnTo>
                      <a:lnTo>
                        <a:pt x="441" y="86"/>
                      </a:lnTo>
                      <a:lnTo>
                        <a:pt x="440" y="85"/>
                      </a:lnTo>
                      <a:lnTo>
                        <a:pt x="440" y="84"/>
                      </a:lnTo>
                      <a:lnTo>
                        <a:pt x="441" y="83"/>
                      </a:lnTo>
                      <a:lnTo>
                        <a:pt x="440" y="63"/>
                      </a:lnTo>
                      <a:lnTo>
                        <a:pt x="439" y="52"/>
                      </a:lnTo>
                      <a:lnTo>
                        <a:pt x="436" y="24"/>
                      </a:lnTo>
                      <a:lnTo>
                        <a:pt x="438" y="22"/>
                      </a:lnTo>
                      <a:lnTo>
                        <a:pt x="434" y="11"/>
                      </a:lnTo>
                      <a:lnTo>
                        <a:pt x="390" y="11"/>
                      </a:lnTo>
                      <a:lnTo>
                        <a:pt x="326" y="11"/>
                      </a:lnTo>
                      <a:lnTo>
                        <a:pt x="294" y="11"/>
                      </a:lnTo>
                      <a:lnTo>
                        <a:pt x="253" y="10"/>
                      </a:lnTo>
                      <a:lnTo>
                        <a:pt x="181" y="8"/>
                      </a:lnTo>
                      <a:lnTo>
                        <a:pt x="172" y="8"/>
                      </a:lnTo>
                      <a:lnTo>
                        <a:pt x="140" y="7"/>
                      </a:lnTo>
                      <a:lnTo>
                        <a:pt x="85" y="5"/>
                      </a:lnTo>
                      <a:lnTo>
                        <a:pt x="17" y="0"/>
                      </a:lnTo>
                      <a:lnTo>
                        <a:pt x="16" y="24"/>
                      </a:lnTo>
                      <a:lnTo>
                        <a:pt x="16" y="30"/>
                      </a:lnTo>
                      <a:lnTo>
                        <a:pt x="15" y="33"/>
                      </a:lnTo>
                      <a:lnTo>
                        <a:pt x="15" y="35"/>
                      </a:lnTo>
                      <a:lnTo>
                        <a:pt x="15" y="46"/>
                      </a:lnTo>
                      <a:lnTo>
                        <a:pt x="13" y="56"/>
                      </a:lnTo>
                      <a:lnTo>
                        <a:pt x="12" y="79"/>
                      </a:lnTo>
                      <a:lnTo>
                        <a:pt x="12" y="91"/>
                      </a:lnTo>
                      <a:lnTo>
                        <a:pt x="11" y="91"/>
                      </a:lnTo>
                      <a:lnTo>
                        <a:pt x="11" y="102"/>
                      </a:lnTo>
                      <a:lnTo>
                        <a:pt x="10" y="113"/>
                      </a:lnTo>
                      <a:lnTo>
                        <a:pt x="9" y="145"/>
                      </a:lnTo>
                      <a:lnTo>
                        <a:pt x="8" y="147"/>
                      </a:lnTo>
                      <a:lnTo>
                        <a:pt x="8" y="150"/>
                      </a:lnTo>
                      <a:lnTo>
                        <a:pt x="7" y="169"/>
                      </a:lnTo>
                      <a:lnTo>
                        <a:pt x="5" y="203"/>
                      </a:lnTo>
                      <a:lnTo>
                        <a:pt x="5" y="213"/>
                      </a:lnTo>
                      <a:lnTo>
                        <a:pt x="4" y="222"/>
                      </a:lnTo>
                      <a:lnTo>
                        <a:pt x="4" y="226"/>
                      </a:lnTo>
                      <a:lnTo>
                        <a:pt x="2" y="245"/>
                      </a:lnTo>
                      <a:lnTo>
                        <a:pt x="2" y="249"/>
                      </a:lnTo>
                      <a:lnTo>
                        <a:pt x="1" y="262"/>
                      </a:lnTo>
                      <a:lnTo>
                        <a:pt x="0" y="276"/>
                      </a:lnTo>
                      <a:lnTo>
                        <a:pt x="4" y="276"/>
                      </a:lnTo>
                      <a:lnTo>
                        <a:pt x="28" y="277"/>
                      </a:lnTo>
                      <a:lnTo>
                        <a:pt x="68" y="280"/>
                      </a:lnTo>
                      <a:lnTo>
                        <a:pt x="71" y="280"/>
                      </a:lnTo>
                      <a:lnTo>
                        <a:pt x="100" y="282"/>
                      </a:lnTo>
                      <a:lnTo>
                        <a:pt x="123" y="283"/>
                      </a:lnTo>
                      <a:lnTo>
                        <a:pt x="132" y="283"/>
                      </a:lnTo>
                      <a:close/>
                    </a:path>
                  </a:pathLst>
                </a:custGeom>
                <a:solidFill>
                  <a:srgbClr val="D3A77B"/>
                </a:solidFill>
                <a:ln w="1588">
                  <a:solidFill>
                    <a:srgbClr val="000099"/>
                  </a:solidFill>
                  <a:prstDash val="solid"/>
                  <a:round/>
                  <a:headEnd/>
                  <a:tailEnd/>
                </a:ln>
              </p:spPr>
              <p:txBody>
                <a:bodyPr/>
                <a:lstStyle/>
                <a:p>
                  <a:endParaRPr lang="en-US"/>
                </a:p>
              </p:txBody>
            </p:sp>
            <p:sp>
              <p:nvSpPr>
                <p:cNvPr id="318503" name="Freeform 39"/>
                <p:cNvSpPr>
                  <a:spLocks/>
                </p:cNvSpPr>
                <p:nvPr/>
              </p:nvSpPr>
              <p:spPr bwMode="auto">
                <a:xfrm>
                  <a:off x="2700" y="1556"/>
                  <a:ext cx="508" cy="327"/>
                </a:xfrm>
                <a:custGeom>
                  <a:avLst/>
                  <a:gdLst/>
                  <a:ahLst/>
                  <a:cxnLst>
                    <a:cxn ang="0">
                      <a:pos x="461" y="302"/>
                    </a:cxn>
                    <a:cxn ang="0">
                      <a:pos x="482" y="307"/>
                    </a:cxn>
                    <a:cxn ang="0">
                      <a:pos x="494" y="324"/>
                    </a:cxn>
                    <a:cxn ang="0">
                      <a:pos x="508" y="327"/>
                    </a:cxn>
                    <a:cxn ang="0">
                      <a:pos x="503" y="321"/>
                    </a:cxn>
                    <a:cxn ang="0">
                      <a:pos x="494" y="307"/>
                    </a:cxn>
                    <a:cxn ang="0">
                      <a:pos x="503" y="284"/>
                    </a:cxn>
                    <a:cxn ang="0">
                      <a:pos x="505" y="273"/>
                    </a:cxn>
                    <a:cxn ang="0">
                      <a:pos x="502" y="260"/>
                    </a:cxn>
                    <a:cxn ang="0">
                      <a:pos x="501" y="245"/>
                    </a:cxn>
                    <a:cxn ang="0">
                      <a:pos x="502" y="234"/>
                    </a:cxn>
                    <a:cxn ang="0">
                      <a:pos x="505" y="223"/>
                    </a:cxn>
                    <a:cxn ang="0">
                      <a:pos x="504" y="202"/>
                    </a:cxn>
                    <a:cxn ang="0">
                      <a:pos x="504" y="177"/>
                    </a:cxn>
                    <a:cxn ang="0">
                      <a:pos x="503" y="138"/>
                    </a:cxn>
                    <a:cxn ang="0">
                      <a:pos x="503" y="131"/>
                    </a:cxn>
                    <a:cxn ang="0">
                      <a:pos x="503" y="100"/>
                    </a:cxn>
                    <a:cxn ang="0">
                      <a:pos x="501" y="68"/>
                    </a:cxn>
                    <a:cxn ang="0">
                      <a:pos x="491" y="60"/>
                    </a:cxn>
                    <a:cxn ang="0">
                      <a:pos x="477" y="40"/>
                    </a:cxn>
                    <a:cxn ang="0">
                      <a:pos x="494" y="12"/>
                    </a:cxn>
                    <a:cxn ang="0">
                      <a:pos x="467" y="12"/>
                    </a:cxn>
                    <a:cxn ang="0">
                      <a:pos x="450" y="12"/>
                    </a:cxn>
                    <a:cxn ang="0">
                      <a:pos x="404" y="12"/>
                    </a:cxn>
                    <a:cxn ang="0">
                      <a:pos x="387" y="12"/>
                    </a:cxn>
                    <a:cxn ang="0">
                      <a:pos x="356" y="12"/>
                    </a:cxn>
                    <a:cxn ang="0">
                      <a:pos x="339" y="12"/>
                    </a:cxn>
                    <a:cxn ang="0">
                      <a:pos x="299" y="11"/>
                    </a:cxn>
                    <a:cxn ang="0">
                      <a:pos x="282" y="11"/>
                    </a:cxn>
                    <a:cxn ang="0">
                      <a:pos x="244" y="10"/>
                    </a:cxn>
                    <a:cxn ang="0">
                      <a:pos x="203" y="9"/>
                    </a:cxn>
                    <a:cxn ang="0">
                      <a:pos x="148" y="7"/>
                    </a:cxn>
                    <a:cxn ang="0">
                      <a:pos x="116" y="6"/>
                    </a:cxn>
                    <a:cxn ang="0">
                      <a:pos x="84" y="4"/>
                    </a:cxn>
                    <a:cxn ang="0">
                      <a:pos x="20" y="0"/>
                    </a:cxn>
                    <a:cxn ang="0">
                      <a:pos x="16" y="6"/>
                    </a:cxn>
                    <a:cxn ang="0">
                      <a:pos x="13" y="63"/>
                    </a:cxn>
                    <a:cxn ang="0">
                      <a:pos x="12" y="86"/>
                    </a:cxn>
                    <a:cxn ang="0">
                      <a:pos x="10" y="109"/>
                    </a:cxn>
                    <a:cxn ang="0">
                      <a:pos x="8" y="132"/>
                    </a:cxn>
                    <a:cxn ang="0">
                      <a:pos x="6" y="160"/>
                    </a:cxn>
                    <a:cxn ang="0">
                      <a:pos x="5" y="177"/>
                    </a:cxn>
                    <a:cxn ang="0">
                      <a:pos x="4" y="200"/>
                    </a:cxn>
                    <a:cxn ang="0">
                      <a:pos x="3" y="223"/>
                    </a:cxn>
                    <a:cxn ang="0">
                      <a:pos x="2" y="234"/>
                    </a:cxn>
                    <a:cxn ang="0">
                      <a:pos x="0" y="269"/>
                    </a:cxn>
                    <a:cxn ang="0">
                      <a:pos x="4" y="269"/>
                    </a:cxn>
                    <a:cxn ang="0">
                      <a:pos x="54" y="272"/>
                    </a:cxn>
                    <a:cxn ang="0">
                      <a:pos x="70" y="273"/>
                    </a:cxn>
                    <a:cxn ang="0">
                      <a:pos x="80" y="273"/>
                    </a:cxn>
                    <a:cxn ang="0">
                      <a:pos x="105" y="274"/>
                    </a:cxn>
                    <a:cxn ang="0">
                      <a:pos x="131" y="275"/>
                    </a:cxn>
                    <a:cxn ang="0">
                      <a:pos x="159" y="276"/>
                    </a:cxn>
                    <a:cxn ang="0">
                      <a:pos x="215" y="279"/>
                    </a:cxn>
                    <a:cxn ang="0">
                      <a:pos x="257" y="280"/>
                    </a:cxn>
                    <a:cxn ang="0">
                      <a:pos x="319" y="281"/>
                    </a:cxn>
                    <a:cxn ang="0">
                      <a:pos x="377" y="290"/>
                    </a:cxn>
                    <a:cxn ang="0">
                      <a:pos x="386" y="293"/>
                    </a:cxn>
                    <a:cxn ang="0">
                      <a:pos x="403" y="303"/>
                    </a:cxn>
                    <a:cxn ang="0">
                      <a:pos x="427" y="295"/>
                    </a:cxn>
                    <a:cxn ang="0">
                      <a:pos x="436" y="294"/>
                    </a:cxn>
                    <a:cxn ang="0">
                      <a:pos x="452" y="294"/>
                    </a:cxn>
                  </a:cxnLst>
                  <a:rect l="0" t="0" r="r" b="b"/>
                  <a:pathLst>
                    <a:path w="508" h="327">
                      <a:moveTo>
                        <a:pt x="459" y="300"/>
                      </a:moveTo>
                      <a:lnTo>
                        <a:pt x="461" y="302"/>
                      </a:lnTo>
                      <a:lnTo>
                        <a:pt x="469" y="303"/>
                      </a:lnTo>
                      <a:lnTo>
                        <a:pt x="482" y="307"/>
                      </a:lnTo>
                      <a:lnTo>
                        <a:pt x="489" y="315"/>
                      </a:lnTo>
                      <a:lnTo>
                        <a:pt x="494" y="324"/>
                      </a:lnTo>
                      <a:lnTo>
                        <a:pt x="502" y="326"/>
                      </a:lnTo>
                      <a:lnTo>
                        <a:pt x="508" y="327"/>
                      </a:lnTo>
                      <a:lnTo>
                        <a:pt x="505" y="326"/>
                      </a:lnTo>
                      <a:lnTo>
                        <a:pt x="503" y="321"/>
                      </a:lnTo>
                      <a:lnTo>
                        <a:pt x="503" y="317"/>
                      </a:lnTo>
                      <a:lnTo>
                        <a:pt x="494" y="307"/>
                      </a:lnTo>
                      <a:lnTo>
                        <a:pt x="500" y="289"/>
                      </a:lnTo>
                      <a:lnTo>
                        <a:pt x="503" y="284"/>
                      </a:lnTo>
                      <a:lnTo>
                        <a:pt x="502" y="275"/>
                      </a:lnTo>
                      <a:lnTo>
                        <a:pt x="505" y="273"/>
                      </a:lnTo>
                      <a:lnTo>
                        <a:pt x="507" y="269"/>
                      </a:lnTo>
                      <a:lnTo>
                        <a:pt x="502" y="260"/>
                      </a:lnTo>
                      <a:lnTo>
                        <a:pt x="499" y="257"/>
                      </a:lnTo>
                      <a:lnTo>
                        <a:pt x="501" y="245"/>
                      </a:lnTo>
                      <a:lnTo>
                        <a:pt x="495" y="234"/>
                      </a:lnTo>
                      <a:lnTo>
                        <a:pt x="502" y="234"/>
                      </a:lnTo>
                      <a:lnTo>
                        <a:pt x="505" y="234"/>
                      </a:lnTo>
                      <a:lnTo>
                        <a:pt x="505" y="223"/>
                      </a:lnTo>
                      <a:lnTo>
                        <a:pt x="504" y="211"/>
                      </a:lnTo>
                      <a:lnTo>
                        <a:pt x="504" y="202"/>
                      </a:lnTo>
                      <a:lnTo>
                        <a:pt x="504" y="188"/>
                      </a:lnTo>
                      <a:lnTo>
                        <a:pt x="504" y="177"/>
                      </a:lnTo>
                      <a:lnTo>
                        <a:pt x="504" y="170"/>
                      </a:lnTo>
                      <a:lnTo>
                        <a:pt x="503" y="138"/>
                      </a:lnTo>
                      <a:lnTo>
                        <a:pt x="503" y="132"/>
                      </a:lnTo>
                      <a:lnTo>
                        <a:pt x="503" y="131"/>
                      </a:lnTo>
                      <a:lnTo>
                        <a:pt x="503" y="115"/>
                      </a:lnTo>
                      <a:lnTo>
                        <a:pt x="503" y="100"/>
                      </a:lnTo>
                      <a:lnTo>
                        <a:pt x="503" y="72"/>
                      </a:lnTo>
                      <a:lnTo>
                        <a:pt x="501" y="68"/>
                      </a:lnTo>
                      <a:lnTo>
                        <a:pt x="500" y="64"/>
                      </a:lnTo>
                      <a:lnTo>
                        <a:pt x="491" y="60"/>
                      </a:lnTo>
                      <a:lnTo>
                        <a:pt x="478" y="45"/>
                      </a:lnTo>
                      <a:lnTo>
                        <a:pt x="477" y="40"/>
                      </a:lnTo>
                      <a:lnTo>
                        <a:pt x="489" y="29"/>
                      </a:lnTo>
                      <a:lnTo>
                        <a:pt x="494" y="12"/>
                      </a:lnTo>
                      <a:lnTo>
                        <a:pt x="482" y="12"/>
                      </a:lnTo>
                      <a:lnTo>
                        <a:pt x="467" y="12"/>
                      </a:lnTo>
                      <a:lnTo>
                        <a:pt x="452" y="12"/>
                      </a:lnTo>
                      <a:lnTo>
                        <a:pt x="450" y="12"/>
                      </a:lnTo>
                      <a:lnTo>
                        <a:pt x="435" y="12"/>
                      </a:lnTo>
                      <a:lnTo>
                        <a:pt x="404" y="12"/>
                      </a:lnTo>
                      <a:lnTo>
                        <a:pt x="403" y="12"/>
                      </a:lnTo>
                      <a:lnTo>
                        <a:pt x="387" y="12"/>
                      </a:lnTo>
                      <a:lnTo>
                        <a:pt x="378" y="12"/>
                      </a:lnTo>
                      <a:lnTo>
                        <a:pt x="356" y="12"/>
                      </a:lnTo>
                      <a:lnTo>
                        <a:pt x="355" y="12"/>
                      </a:lnTo>
                      <a:lnTo>
                        <a:pt x="339" y="12"/>
                      </a:lnTo>
                      <a:lnTo>
                        <a:pt x="323" y="11"/>
                      </a:lnTo>
                      <a:lnTo>
                        <a:pt x="299" y="11"/>
                      </a:lnTo>
                      <a:lnTo>
                        <a:pt x="293" y="11"/>
                      </a:lnTo>
                      <a:lnTo>
                        <a:pt x="282" y="11"/>
                      </a:lnTo>
                      <a:lnTo>
                        <a:pt x="275" y="10"/>
                      </a:lnTo>
                      <a:lnTo>
                        <a:pt x="244" y="10"/>
                      </a:lnTo>
                      <a:lnTo>
                        <a:pt x="243" y="10"/>
                      </a:lnTo>
                      <a:lnTo>
                        <a:pt x="203" y="9"/>
                      </a:lnTo>
                      <a:lnTo>
                        <a:pt x="195" y="8"/>
                      </a:lnTo>
                      <a:lnTo>
                        <a:pt x="148" y="7"/>
                      </a:lnTo>
                      <a:lnTo>
                        <a:pt x="139" y="7"/>
                      </a:lnTo>
                      <a:lnTo>
                        <a:pt x="116" y="6"/>
                      </a:lnTo>
                      <a:lnTo>
                        <a:pt x="87" y="4"/>
                      </a:lnTo>
                      <a:lnTo>
                        <a:pt x="84" y="4"/>
                      </a:lnTo>
                      <a:lnTo>
                        <a:pt x="44" y="1"/>
                      </a:lnTo>
                      <a:lnTo>
                        <a:pt x="20" y="0"/>
                      </a:lnTo>
                      <a:lnTo>
                        <a:pt x="16" y="0"/>
                      </a:lnTo>
                      <a:lnTo>
                        <a:pt x="16" y="6"/>
                      </a:lnTo>
                      <a:lnTo>
                        <a:pt x="16" y="18"/>
                      </a:lnTo>
                      <a:lnTo>
                        <a:pt x="13" y="63"/>
                      </a:lnTo>
                      <a:lnTo>
                        <a:pt x="13" y="67"/>
                      </a:lnTo>
                      <a:lnTo>
                        <a:pt x="12" y="86"/>
                      </a:lnTo>
                      <a:lnTo>
                        <a:pt x="11" y="86"/>
                      </a:lnTo>
                      <a:lnTo>
                        <a:pt x="10" y="109"/>
                      </a:lnTo>
                      <a:lnTo>
                        <a:pt x="8" y="125"/>
                      </a:lnTo>
                      <a:lnTo>
                        <a:pt x="8" y="132"/>
                      </a:lnTo>
                      <a:lnTo>
                        <a:pt x="6" y="155"/>
                      </a:lnTo>
                      <a:lnTo>
                        <a:pt x="6" y="160"/>
                      </a:lnTo>
                      <a:lnTo>
                        <a:pt x="6" y="165"/>
                      </a:lnTo>
                      <a:lnTo>
                        <a:pt x="5" y="177"/>
                      </a:lnTo>
                      <a:lnTo>
                        <a:pt x="4" y="191"/>
                      </a:lnTo>
                      <a:lnTo>
                        <a:pt x="4" y="200"/>
                      </a:lnTo>
                      <a:lnTo>
                        <a:pt x="3" y="211"/>
                      </a:lnTo>
                      <a:lnTo>
                        <a:pt x="3" y="223"/>
                      </a:lnTo>
                      <a:lnTo>
                        <a:pt x="3" y="226"/>
                      </a:lnTo>
                      <a:lnTo>
                        <a:pt x="2" y="234"/>
                      </a:lnTo>
                      <a:lnTo>
                        <a:pt x="1" y="258"/>
                      </a:lnTo>
                      <a:lnTo>
                        <a:pt x="0" y="269"/>
                      </a:lnTo>
                      <a:lnTo>
                        <a:pt x="3" y="269"/>
                      </a:lnTo>
                      <a:lnTo>
                        <a:pt x="4" y="269"/>
                      </a:lnTo>
                      <a:lnTo>
                        <a:pt x="36" y="271"/>
                      </a:lnTo>
                      <a:lnTo>
                        <a:pt x="54" y="272"/>
                      </a:lnTo>
                      <a:lnTo>
                        <a:pt x="56" y="272"/>
                      </a:lnTo>
                      <a:lnTo>
                        <a:pt x="70" y="273"/>
                      </a:lnTo>
                      <a:lnTo>
                        <a:pt x="78" y="273"/>
                      </a:lnTo>
                      <a:lnTo>
                        <a:pt x="80" y="273"/>
                      </a:lnTo>
                      <a:lnTo>
                        <a:pt x="84" y="273"/>
                      </a:lnTo>
                      <a:lnTo>
                        <a:pt x="105" y="274"/>
                      </a:lnTo>
                      <a:lnTo>
                        <a:pt x="120" y="275"/>
                      </a:lnTo>
                      <a:lnTo>
                        <a:pt x="131" y="275"/>
                      </a:lnTo>
                      <a:lnTo>
                        <a:pt x="153" y="276"/>
                      </a:lnTo>
                      <a:lnTo>
                        <a:pt x="159" y="276"/>
                      </a:lnTo>
                      <a:lnTo>
                        <a:pt x="188" y="277"/>
                      </a:lnTo>
                      <a:lnTo>
                        <a:pt x="215" y="279"/>
                      </a:lnTo>
                      <a:lnTo>
                        <a:pt x="236" y="279"/>
                      </a:lnTo>
                      <a:lnTo>
                        <a:pt x="257" y="280"/>
                      </a:lnTo>
                      <a:lnTo>
                        <a:pt x="301" y="281"/>
                      </a:lnTo>
                      <a:lnTo>
                        <a:pt x="319" y="281"/>
                      </a:lnTo>
                      <a:lnTo>
                        <a:pt x="370" y="281"/>
                      </a:lnTo>
                      <a:lnTo>
                        <a:pt x="377" y="290"/>
                      </a:lnTo>
                      <a:lnTo>
                        <a:pt x="382" y="292"/>
                      </a:lnTo>
                      <a:lnTo>
                        <a:pt x="386" y="293"/>
                      </a:lnTo>
                      <a:lnTo>
                        <a:pt x="393" y="296"/>
                      </a:lnTo>
                      <a:lnTo>
                        <a:pt x="403" y="303"/>
                      </a:lnTo>
                      <a:lnTo>
                        <a:pt x="412" y="294"/>
                      </a:lnTo>
                      <a:lnTo>
                        <a:pt x="427" y="295"/>
                      </a:lnTo>
                      <a:lnTo>
                        <a:pt x="429" y="295"/>
                      </a:lnTo>
                      <a:lnTo>
                        <a:pt x="436" y="294"/>
                      </a:lnTo>
                      <a:lnTo>
                        <a:pt x="437" y="294"/>
                      </a:lnTo>
                      <a:lnTo>
                        <a:pt x="452" y="294"/>
                      </a:lnTo>
                      <a:lnTo>
                        <a:pt x="459" y="300"/>
                      </a:lnTo>
                      <a:close/>
                    </a:path>
                  </a:pathLst>
                </a:custGeom>
                <a:solidFill>
                  <a:srgbClr val="D3A77B"/>
                </a:solidFill>
                <a:ln w="1588">
                  <a:solidFill>
                    <a:srgbClr val="000099"/>
                  </a:solidFill>
                  <a:prstDash val="solid"/>
                  <a:round/>
                  <a:headEnd/>
                  <a:tailEnd/>
                </a:ln>
              </p:spPr>
              <p:txBody>
                <a:bodyPr/>
                <a:lstStyle/>
                <a:p>
                  <a:endParaRPr lang="en-US"/>
                </a:p>
              </p:txBody>
            </p:sp>
            <p:sp>
              <p:nvSpPr>
                <p:cNvPr id="318504" name="Freeform 40"/>
                <p:cNvSpPr>
                  <a:spLocks/>
                </p:cNvSpPr>
                <p:nvPr/>
              </p:nvSpPr>
              <p:spPr bwMode="auto">
                <a:xfrm>
                  <a:off x="4684" y="1429"/>
                  <a:ext cx="122" cy="231"/>
                </a:xfrm>
                <a:custGeom>
                  <a:avLst/>
                  <a:gdLst/>
                  <a:ahLst/>
                  <a:cxnLst>
                    <a:cxn ang="0">
                      <a:pos x="27" y="143"/>
                    </a:cxn>
                    <a:cxn ang="0">
                      <a:pos x="25" y="155"/>
                    </a:cxn>
                    <a:cxn ang="0">
                      <a:pos x="33" y="153"/>
                    </a:cxn>
                    <a:cxn ang="0">
                      <a:pos x="43" y="180"/>
                    </a:cxn>
                    <a:cxn ang="0">
                      <a:pos x="44" y="186"/>
                    </a:cxn>
                    <a:cxn ang="0">
                      <a:pos x="46" y="197"/>
                    </a:cxn>
                    <a:cxn ang="0">
                      <a:pos x="50" y="213"/>
                    </a:cxn>
                    <a:cxn ang="0">
                      <a:pos x="52" y="223"/>
                    </a:cxn>
                    <a:cxn ang="0">
                      <a:pos x="54" y="231"/>
                    </a:cxn>
                    <a:cxn ang="0">
                      <a:pos x="55" y="231"/>
                    </a:cxn>
                    <a:cxn ang="0">
                      <a:pos x="67" y="228"/>
                    </a:cxn>
                    <a:cxn ang="0">
                      <a:pos x="70" y="228"/>
                    </a:cxn>
                    <a:cxn ang="0">
                      <a:pos x="71" y="228"/>
                    </a:cxn>
                    <a:cxn ang="0">
                      <a:pos x="71" y="227"/>
                    </a:cxn>
                    <a:cxn ang="0">
                      <a:pos x="72" y="227"/>
                    </a:cxn>
                    <a:cxn ang="0">
                      <a:pos x="76" y="226"/>
                    </a:cxn>
                    <a:cxn ang="0">
                      <a:pos x="88" y="223"/>
                    </a:cxn>
                    <a:cxn ang="0">
                      <a:pos x="105" y="220"/>
                    </a:cxn>
                    <a:cxn ang="0">
                      <a:pos x="107" y="219"/>
                    </a:cxn>
                    <a:cxn ang="0">
                      <a:pos x="97" y="201"/>
                    </a:cxn>
                    <a:cxn ang="0">
                      <a:pos x="102" y="195"/>
                    </a:cxn>
                    <a:cxn ang="0">
                      <a:pos x="98" y="180"/>
                    </a:cxn>
                    <a:cxn ang="0">
                      <a:pos x="97" y="174"/>
                    </a:cxn>
                    <a:cxn ang="0">
                      <a:pos x="95" y="151"/>
                    </a:cxn>
                    <a:cxn ang="0">
                      <a:pos x="93" y="143"/>
                    </a:cxn>
                    <a:cxn ang="0">
                      <a:pos x="96" y="139"/>
                    </a:cxn>
                    <a:cxn ang="0">
                      <a:pos x="95" y="137"/>
                    </a:cxn>
                    <a:cxn ang="0">
                      <a:pos x="97" y="126"/>
                    </a:cxn>
                    <a:cxn ang="0">
                      <a:pos x="99" y="122"/>
                    </a:cxn>
                    <a:cxn ang="0">
                      <a:pos x="101" y="101"/>
                    </a:cxn>
                    <a:cxn ang="0">
                      <a:pos x="103" y="89"/>
                    </a:cxn>
                    <a:cxn ang="0">
                      <a:pos x="102" y="85"/>
                    </a:cxn>
                    <a:cxn ang="0">
                      <a:pos x="98" y="78"/>
                    </a:cxn>
                    <a:cxn ang="0">
                      <a:pos x="101" y="70"/>
                    </a:cxn>
                    <a:cxn ang="0">
                      <a:pos x="109" y="66"/>
                    </a:cxn>
                    <a:cxn ang="0">
                      <a:pos x="111" y="62"/>
                    </a:cxn>
                    <a:cxn ang="0">
                      <a:pos x="113" y="59"/>
                    </a:cxn>
                    <a:cxn ang="0">
                      <a:pos x="122" y="48"/>
                    </a:cxn>
                    <a:cxn ang="0">
                      <a:pos x="114" y="26"/>
                    </a:cxn>
                    <a:cxn ang="0">
                      <a:pos x="118" y="9"/>
                    </a:cxn>
                    <a:cxn ang="0">
                      <a:pos x="115" y="0"/>
                    </a:cxn>
                    <a:cxn ang="0">
                      <a:pos x="91" y="8"/>
                    </a:cxn>
                    <a:cxn ang="0">
                      <a:pos x="50" y="18"/>
                    </a:cxn>
                    <a:cxn ang="0">
                      <a:pos x="9" y="28"/>
                    </a:cxn>
                    <a:cxn ang="0">
                      <a:pos x="6" y="29"/>
                    </a:cxn>
                    <a:cxn ang="0">
                      <a:pos x="0" y="31"/>
                    </a:cxn>
                    <a:cxn ang="0">
                      <a:pos x="1" y="45"/>
                    </a:cxn>
                    <a:cxn ang="0">
                      <a:pos x="8" y="70"/>
                    </a:cxn>
                    <a:cxn ang="0">
                      <a:pos x="9" y="71"/>
                    </a:cxn>
                    <a:cxn ang="0">
                      <a:pos x="10" y="72"/>
                    </a:cxn>
                    <a:cxn ang="0">
                      <a:pos x="13" y="75"/>
                    </a:cxn>
                    <a:cxn ang="0">
                      <a:pos x="18" y="96"/>
                    </a:cxn>
                    <a:cxn ang="0">
                      <a:pos x="14" y="104"/>
                    </a:cxn>
                    <a:cxn ang="0">
                      <a:pos x="14" y="115"/>
                    </a:cxn>
                    <a:cxn ang="0">
                      <a:pos x="24" y="138"/>
                    </a:cxn>
                    <a:cxn ang="0">
                      <a:pos x="24" y="139"/>
                    </a:cxn>
                    <a:cxn ang="0">
                      <a:pos x="27" y="143"/>
                    </a:cxn>
                  </a:cxnLst>
                  <a:rect l="0" t="0" r="r" b="b"/>
                  <a:pathLst>
                    <a:path w="122" h="231">
                      <a:moveTo>
                        <a:pt x="27" y="143"/>
                      </a:moveTo>
                      <a:lnTo>
                        <a:pt x="25" y="155"/>
                      </a:lnTo>
                      <a:lnTo>
                        <a:pt x="33" y="153"/>
                      </a:lnTo>
                      <a:lnTo>
                        <a:pt x="43" y="180"/>
                      </a:lnTo>
                      <a:lnTo>
                        <a:pt x="44" y="186"/>
                      </a:lnTo>
                      <a:lnTo>
                        <a:pt x="46" y="197"/>
                      </a:lnTo>
                      <a:lnTo>
                        <a:pt x="50" y="213"/>
                      </a:lnTo>
                      <a:lnTo>
                        <a:pt x="52" y="223"/>
                      </a:lnTo>
                      <a:lnTo>
                        <a:pt x="54" y="231"/>
                      </a:lnTo>
                      <a:lnTo>
                        <a:pt x="55" y="231"/>
                      </a:lnTo>
                      <a:lnTo>
                        <a:pt x="67" y="228"/>
                      </a:lnTo>
                      <a:lnTo>
                        <a:pt x="70" y="228"/>
                      </a:lnTo>
                      <a:lnTo>
                        <a:pt x="71" y="228"/>
                      </a:lnTo>
                      <a:lnTo>
                        <a:pt x="71" y="227"/>
                      </a:lnTo>
                      <a:lnTo>
                        <a:pt x="72" y="227"/>
                      </a:lnTo>
                      <a:lnTo>
                        <a:pt x="76" y="226"/>
                      </a:lnTo>
                      <a:lnTo>
                        <a:pt x="88" y="223"/>
                      </a:lnTo>
                      <a:lnTo>
                        <a:pt x="105" y="220"/>
                      </a:lnTo>
                      <a:lnTo>
                        <a:pt x="107" y="219"/>
                      </a:lnTo>
                      <a:lnTo>
                        <a:pt x="97" y="201"/>
                      </a:lnTo>
                      <a:lnTo>
                        <a:pt x="102" y="195"/>
                      </a:lnTo>
                      <a:lnTo>
                        <a:pt x="98" y="180"/>
                      </a:lnTo>
                      <a:lnTo>
                        <a:pt x="97" y="174"/>
                      </a:lnTo>
                      <a:lnTo>
                        <a:pt x="95" y="151"/>
                      </a:lnTo>
                      <a:lnTo>
                        <a:pt x="93" y="143"/>
                      </a:lnTo>
                      <a:lnTo>
                        <a:pt x="96" y="139"/>
                      </a:lnTo>
                      <a:lnTo>
                        <a:pt x="95" y="137"/>
                      </a:lnTo>
                      <a:lnTo>
                        <a:pt x="97" y="126"/>
                      </a:lnTo>
                      <a:lnTo>
                        <a:pt x="99" y="122"/>
                      </a:lnTo>
                      <a:lnTo>
                        <a:pt x="101" y="101"/>
                      </a:lnTo>
                      <a:lnTo>
                        <a:pt x="103" y="89"/>
                      </a:lnTo>
                      <a:lnTo>
                        <a:pt x="102" y="85"/>
                      </a:lnTo>
                      <a:lnTo>
                        <a:pt x="98" y="78"/>
                      </a:lnTo>
                      <a:lnTo>
                        <a:pt x="101" y="70"/>
                      </a:lnTo>
                      <a:lnTo>
                        <a:pt x="109" y="66"/>
                      </a:lnTo>
                      <a:lnTo>
                        <a:pt x="111" y="62"/>
                      </a:lnTo>
                      <a:lnTo>
                        <a:pt x="113" y="59"/>
                      </a:lnTo>
                      <a:lnTo>
                        <a:pt x="122" y="48"/>
                      </a:lnTo>
                      <a:lnTo>
                        <a:pt x="114" y="26"/>
                      </a:lnTo>
                      <a:lnTo>
                        <a:pt x="118" y="9"/>
                      </a:lnTo>
                      <a:lnTo>
                        <a:pt x="115" y="0"/>
                      </a:lnTo>
                      <a:lnTo>
                        <a:pt x="91" y="8"/>
                      </a:lnTo>
                      <a:lnTo>
                        <a:pt x="50" y="18"/>
                      </a:lnTo>
                      <a:lnTo>
                        <a:pt x="9" y="28"/>
                      </a:lnTo>
                      <a:lnTo>
                        <a:pt x="6" y="29"/>
                      </a:lnTo>
                      <a:lnTo>
                        <a:pt x="0" y="31"/>
                      </a:lnTo>
                      <a:lnTo>
                        <a:pt x="1" y="45"/>
                      </a:lnTo>
                      <a:lnTo>
                        <a:pt x="8" y="70"/>
                      </a:lnTo>
                      <a:lnTo>
                        <a:pt x="9" y="71"/>
                      </a:lnTo>
                      <a:lnTo>
                        <a:pt x="10" y="72"/>
                      </a:lnTo>
                      <a:lnTo>
                        <a:pt x="13" y="75"/>
                      </a:lnTo>
                      <a:lnTo>
                        <a:pt x="18" y="96"/>
                      </a:lnTo>
                      <a:lnTo>
                        <a:pt x="14" y="104"/>
                      </a:lnTo>
                      <a:lnTo>
                        <a:pt x="14" y="115"/>
                      </a:lnTo>
                      <a:lnTo>
                        <a:pt x="24" y="138"/>
                      </a:lnTo>
                      <a:lnTo>
                        <a:pt x="24" y="139"/>
                      </a:lnTo>
                      <a:lnTo>
                        <a:pt x="27" y="143"/>
                      </a:lnTo>
                      <a:close/>
                    </a:path>
                  </a:pathLst>
                </a:custGeom>
                <a:solidFill>
                  <a:srgbClr val="D3A77B"/>
                </a:solidFill>
                <a:ln w="1588">
                  <a:solidFill>
                    <a:srgbClr val="000099"/>
                  </a:solidFill>
                  <a:prstDash val="solid"/>
                  <a:round/>
                  <a:headEnd/>
                  <a:tailEnd/>
                </a:ln>
              </p:spPr>
              <p:txBody>
                <a:bodyPr/>
                <a:lstStyle/>
                <a:p>
                  <a:endParaRPr lang="en-US"/>
                </a:p>
              </p:txBody>
            </p:sp>
            <p:sp>
              <p:nvSpPr>
                <p:cNvPr id="318505" name="Freeform 41"/>
                <p:cNvSpPr>
                  <a:spLocks/>
                </p:cNvSpPr>
                <p:nvPr/>
              </p:nvSpPr>
              <p:spPr bwMode="auto">
                <a:xfrm>
                  <a:off x="4739" y="1700"/>
                  <a:ext cx="126" cy="124"/>
                </a:xfrm>
                <a:custGeom>
                  <a:avLst/>
                  <a:gdLst/>
                  <a:ahLst/>
                  <a:cxnLst>
                    <a:cxn ang="0">
                      <a:pos x="46" y="98"/>
                    </a:cxn>
                    <a:cxn ang="0">
                      <a:pos x="53" y="88"/>
                    </a:cxn>
                    <a:cxn ang="0">
                      <a:pos x="68" y="85"/>
                    </a:cxn>
                    <a:cxn ang="0">
                      <a:pos x="75" y="80"/>
                    </a:cxn>
                    <a:cxn ang="0">
                      <a:pos x="82" y="80"/>
                    </a:cxn>
                    <a:cxn ang="0">
                      <a:pos x="83" y="80"/>
                    </a:cxn>
                    <a:cxn ang="0">
                      <a:pos x="94" y="76"/>
                    </a:cxn>
                    <a:cxn ang="0">
                      <a:pos x="115" y="67"/>
                    </a:cxn>
                    <a:cxn ang="0">
                      <a:pos x="120" y="64"/>
                    </a:cxn>
                    <a:cxn ang="0">
                      <a:pos x="122" y="63"/>
                    </a:cxn>
                    <a:cxn ang="0">
                      <a:pos x="123" y="64"/>
                    </a:cxn>
                    <a:cxn ang="0">
                      <a:pos x="126" y="54"/>
                    </a:cxn>
                    <a:cxn ang="0">
                      <a:pos x="123" y="37"/>
                    </a:cxn>
                    <a:cxn ang="0">
                      <a:pos x="122" y="35"/>
                    </a:cxn>
                    <a:cxn ang="0">
                      <a:pos x="122" y="34"/>
                    </a:cxn>
                    <a:cxn ang="0">
                      <a:pos x="121" y="32"/>
                    </a:cxn>
                    <a:cxn ang="0">
                      <a:pos x="121" y="31"/>
                    </a:cxn>
                    <a:cxn ang="0">
                      <a:pos x="120" y="26"/>
                    </a:cxn>
                    <a:cxn ang="0">
                      <a:pos x="118" y="24"/>
                    </a:cxn>
                    <a:cxn ang="0">
                      <a:pos x="114" y="8"/>
                    </a:cxn>
                    <a:cxn ang="0">
                      <a:pos x="112" y="1"/>
                    </a:cxn>
                    <a:cxn ang="0">
                      <a:pos x="112" y="0"/>
                    </a:cxn>
                    <a:cxn ang="0">
                      <a:pos x="94" y="4"/>
                    </a:cxn>
                    <a:cxn ang="0">
                      <a:pos x="92" y="4"/>
                    </a:cxn>
                    <a:cxn ang="0">
                      <a:pos x="91" y="4"/>
                    </a:cxn>
                    <a:cxn ang="0">
                      <a:pos x="90" y="5"/>
                    </a:cxn>
                    <a:cxn ang="0">
                      <a:pos x="78" y="8"/>
                    </a:cxn>
                    <a:cxn ang="0">
                      <a:pos x="74" y="9"/>
                    </a:cxn>
                    <a:cxn ang="0">
                      <a:pos x="65" y="11"/>
                    </a:cxn>
                    <a:cxn ang="0">
                      <a:pos x="46" y="20"/>
                    </a:cxn>
                    <a:cxn ang="0">
                      <a:pos x="46" y="15"/>
                    </a:cxn>
                    <a:cxn ang="0">
                      <a:pos x="32" y="19"/>
                    </a:cxn>
                    <a:cxn ang="0">
                      <a:pos x="29" y="20"/>
                    </a:cxn>
                    <a:cxn ang="0">
                      <a:pos x="8" y="24"/>
                    </a:cxn>
                    <a:cxn ang="0">
                      <a:pos x="4" y="24"/>
                    </a:cxn>
                    <a:cxn ang="0">
                      <a:pos x="0" y="25"/>
                    </a:cxn>
                    <a:cxn ang="0">
                      <a:pos x="1" y="30"/>
                    </a:cxn>
                    <a:cxn ang="0">
                      <a:pos x="6" y="53"/>
                    </a:cxn>
                    <a:cxn ang="0">
                      <a:pos x="7" y="61"/>
                    </a:cxn>
                    <a:cxn ang="0">
                      <a:pos x="8" y="64"/>
                    </a:cxn>
                    <a:cxn ang="0">
                      <a:pos x="8" y="66"/>
                    </a:cxn>
                    <a:cxn ang="0">
                      <a:pos x="9" y="73"/>
                    </a:cxn>
                    <a:cxn ang="0">
                      <a:pos x="11" y="82"/>
                    </a:cxn>
                    <a:cxn ang="0">
                      <a:pos x="11" y="84"/>
                    </a:cxn>
                    <a:cxn ang="0">
                      <a:pos x="12" y="87"/>
                    </a:cxn>
                    <a:cxn ang="0">
                      <a:pos x="20" y="100"/>
                    </a:cxn>
                    <a:cxn ang="0">
                      <a:pos x="6" y="115"/>
                    </a:cxn>
                    <a:cxn ang="0">
                      <a:pos x="14" y="124"/>
                    </a:cxn>
                    <a:cxn ang="0">
                      <a:pos x="29" y="113"/>
                    </a:cxn>
                    <a:cxn ang="0">
                      <a:pos x="37" y="104"/>
                    </a:cxn>
                    <a:cxn ang="0">
                      <a:pos x="46" y="98"/>
                    </a:cxn>
                  </a:cxnLst>
                  <a:rect l="0" t="0" r="r" b="b"/>
                  <a:pathLst>
                    <a:path w="126" h="124">
                      <a:moveTo>
                        <a:pt x="46" y="98"/>
                      </a:moveTo>
                      <a:lnTo>
                        <a:pt x="53" y="88"/>
                      </a:lnTo>
                      <a:lnTo>
                        <a:pt x="68" y="85"/>
                      </a:lnTo>
                      <a:lnTo>
                        <a:pt x="75" y="80"/>
                      </a:lnTo>
                      <a:lnTo>
                        <a:pt x="82" y="80"/>
                      </a:lnTo>
                      <a:lnTo>
                        <a:pt x="83" y="80"/>
                      </a:lnTo>
                      <a:lnTo>
                        <a:pt x="94" y="76"/>
                      </a:lnTo>
                      <a:lnTo>
                        <a:pt x="115" y="67"/>
                      </a:lnTo>
                      <a:lnTo>
                        <a:pt x="120" y="64"/>
                      </a:lnTo>
                      <a:lnTo>
                        <a:pt x="122" y="63"/>
                      </a:lnTo>
                      <a:lnTo>
                        <a:pt x="123" y="64"/>
                      </a:lnTo>
                      <a:lnTo>
                        <a:pt x="126" y="54"/>
                      </a:lnTo>
                      <a:lnTo>
                        <a:pt x="123" y="37"/>
                      </a:lnTo>
                      <a:lnTo>
                        <a:pt x="122" y="35"/>
                      </a:lnTo>
                      <a:lnTo>
                        <a:pt x="122" y="34"/>
                      </a:lnTo>
                      <a:lnTo>
                        <a:pt x="121" y="32"/>
                      </a:lnTo>
                      <a:lnTo>
                        <a:pt x="121" y="31"/>
                      </a:lnTo>
                      <a:lnTo>
                        <a:pt x="120" y="26"/>
                      </a:lnTo>
                      <a:lnTo>
                        <a:pt x="118" y="24"/>
                      </a:lnTo>
                      <a:lnTo>
                        <a:pt x="114" y="8"/>
                      </a:lnTo>
                      <a:lnTo>
                        <a:pt x="112" y="1"/>
                      </a:lnTo>
                      <a:lnTo>
                        <a:pt x="112" y="0"/>
                      </a:lnTo>
                      <a:lnTo>
                        <a:pt x="94" y="4"/>
                      </a:lnTo>
                      <a:lnTo>
                        <a:pt x="92" y="4"/>
                      </a:lnTo>
                      <a:lnTo>
                        <a:pt x="91" y="4"/>
                      </a:lnTo>
                      <a:lnTo>
                        <a:pt x="90" y="5"/>
                      </a:lnTo>
                      <a:lnTo>
                        <a:pt x="78" y="8"/>
                      </a:lnTo>
                      <a:lnTo>
                        <a:pt x="74" y="9"/>
                      </a:lnTo>
                      <a:lnTo>
                        <a:pt x="65" y="11"/>
                      </a:lnTo>
                      <a:lnTo>
                        <a:pt x="46" y="20"/>
                      </a:lnTo>
                      <a:lnTo>
                        <a:pt x="46" y="15"/>
                      </a:lnTo>
                      <a:lnTo>
                        <a:pt x="32" y="19"/>
                      </a:lnTo>
                      <a:lnTo>
                        <a:pt x="29" y="20"/>
                      </a:lnTo>
                      <a:lnTo>
                        <a:pt x="8" y="24"/>
                      </a:lnTo>
                      <a:lnTo>
                        <a:pt x="4" y="24"/>
                      </a:lnTo>
                      <a:lnTo>
                        <a:pt x="0" y="25"/>
                      </a:lnTo>
                      <a:lnTo>
                        <a:pt x="1" y="30"/>
                      </a:lnTo>
                      <a:lnTo>
                        <a:pt x="6" y="53"/>
                      </a:lnTo>
                      <a:lnTo>
                        <a:pt x="7" y="61"/>
                      </a:lnTo>
                      <a:lnTo>
                        <a:pt x="8" y="64"/>
                      </a:lnTo>
                      <a:lnTo>
                        <a:pt x="8" y="66"/>
                      </a:lnTo>
                      <a:lnTo>
                        <a:pt x="9" y="73"/>
                      </a:lnTo>
                      <a:lnTo>
                        <a:pt x="11" y="82"/>
                      </a:lnTo>
                      <a:lnTo>
                        <a:pt x="11" y="84"/>
                      </a:lnTo>
                      <a:lnTo>
                        <a:pt x="12" y="87"/>
                      </a:lnTo>
                      <a:lnTo>
                        <a:pt x="20" y="100"/>
                      </a:lnTo>
                      <a:lnTo>
                        <a:pt x="6" y="115"/>
                      </a:lnTo>
                      <a:lnTo>
                        <a:pt x="14" y="124"/>
                      </a:lnTo>
                      <a:lnTo>
                        <a:pt x="29" y="113"/>
                      </a:lnTo>
                      <a:lnTo>
                        <a:pt x="37" y="104"/>
                      </a:lnTo>
                      <a:lnTo>
                        <a:pt x="46" y="98"/>
                      </a:lnTo>
                      <a:close/>
                    </a:path>
                  </a:pathLst>
                </a:custGeom>
                <a:solidFill>
                  <a:srgbClr val="D3A77B"/>
                </a:solidFill>
                <a:ln w="1588">
                  <a:solidFill>
                    <a:srgbClr val="000099"/>
                  </a:solidFill>
                  <a:prstDash val="solid"/>
                  <a:round/>
                  <a:headEnd/>
                  <a:tailEnd/>
                </a:ln>
              </p:spPr>
              <p:txBody>
                <a:bodyPr/>
                <a:lstStyle/>
                <a:p>
                  <a:endParaRPr lang="en-US"/>
                </a:p>
              </p:txBody>
            </p:sp>
            <p:sp>
              <p:nvSpPr>
                <p:cNvPr id="318506" name="Freeform 42"/>
                <p:cNvSpPr>
                  <a:spLocks/>
                </p:cNvSpPr>
                <p:nvPr/>
              </p:nvSpPr>
              <p:spPr bwMode="auto">
                <a:xfrm>
                  <a:off x="4820" y="1169"/>
                  <a:ext cx="267" cy="419"/>
                </a:xfrm>
                <a:custGeom>
                  <a:avLst/>
                  <a:gdLst/>
                  <a:ahLst/>
                  <a:cxnLst>
                    <a:cxn ang="0">
                      <a:pos x="35" y="342"/>
                    </a:cxn>
                    <a:cxn ang="0">
                      <a:pos x="28" y="317"/>
                    </a:cxn>
                    <a:cxn ang="0">
                      <a:pos x="1" y="237"/>
                    </a:cxn>
                    <a:cxn ang="0">
                      <a:pos x="2" y="223"/>
                    </a:cxn>
                    <a:cxn ang="0">
                      <a:pos x="14" y="226"/>
                    </a:cxn>
                    <a:cxn ang="0">
                      <a:pos x="24" y="212"/>
                    </a:cxn>
                    <a:cxn ang="0">
                      <a:pos x="23" y="188"/>
                    </a:cxn>
                    <a:cxn ang="0">
                      <a:pos x="35" y="158"/>
                    </a:cxn>
                    <a:cxn ang="0">
                      <a:pos x="30" y="142"/>
                    </a:cxn>
                    <a:cxn ang="0">
                      <a:pos x="35" y="114"/>
                    </a:cxn>
                    <a:cxn ang="0">
                      <a:pos x="32" y="88"/>
                    </a:cxn>
                    <a:cxn ang="0">
                      <a:pos x="73" y="20"/>
                    </a:cxn>
                    <a:cxn ang="0">
                      <a:pos x="102" y="15"/>
                    </a:cxn>
                    <a:cxn ang="0">
                      <a:pos x="119" y="0"/>
                    </a:cxn>
                    <a:cxn ang="0">
                      <a:pos x="149" y="14"/>
                    </a:cxn>
                    <a:cxn ang="0">
                      <a:pos x="191" y="137"/>
                    </a:cxn>
                    <a:cxn ang="0">
                      <a:pos x="215" y="137"/>
                    </a:cxn>
                    <a:cxn ang="0">
                      <a:pos x="234" y="175"/>
                    </a:cxn>
                    <a:cxn ang="0">
                      <a:pos x="236" y="170"/>
                    </a:cxn>
                    <a:cxn ang="0">
                      <a:pos x="262" y="186"/>
                    </a:cxn>
                    <a:cxn ang="0">
                      <a:pos x="255" y="218"/>
                    </a:cxn>
                    <a:cxn ang="0">
                      <a:pos x="254" y="221"/>
                    </a:cxn>
                    <a:cxn ang="0">
                      <a:pos x="246" y="221"/>
                    </a:cxn>
                    <a:cxn ang="0">
                      <a:pos x="241" y="229"/>
                    </a:cxn>
                    <a:cxn ang="0">
                      <a:pos x="237" y="241"/>
                    </a:cxn>
                    <a:cxn ang="0">
                      <a:pos x="223" y="239"/>
                    </a:cxn>
                    <a:cxn ang="0">
                      <a:pos x="217" y="250"/>
                    </a:cxn>
                    <a:cxn ang="0">
                      <a:pos x="214" y="259"/>
                    </a:cxn>
                    <a:cxn ang="0">
                      <a:pos x="193" y="273"/>
                    </a:cxn>
                    <a:cxn ang="0">
                      <a:pos x="184" y="268"/>
                    </a:cxn>
                    <a:cxn ang="0">
                      <a:pos x="164" y="275"/>
                    </a:cxn>
                    <a:cxn ang="0">
                      <a:pos x="161" y="258"/>
                    </a:cxn>
                    <a:cxn ang="0">
                      <a:pos x="155" y="273"/>
                    </a:cxn>
                    <a:cxn ang="0">
                      <a:pos x="153" y="297"/>
                    </a:cxn>
                    <a:cxn ang="0">
                      <a:pos x="145" y="322"/>
                    </a:cxn>
                    <a:cxn ang="0">
                      <a:pos x="134" y="326"/>
                    </a:cxn>
                    <a:cxn ang="0">
                      <a:pos x="127" y="334"/>
                    </a:cxn>
                    <a:cxn ang="0">
                      <a:pos x="120" y="342"/>
                    </a:cxn>
                    <a:cxn ang="0">
                      <a:pos x="111" y="344"/>
                    </a:cxn>
                    <a:cxn ang="0">
                      <a:pos x="106" y="350"/>
                    </a:cxn>
                    <a:cxn ang="0">
                      <a:pos x="95" y="361"/>
                    </a:cxn>
                    <a:cxn ang="0">
                      <a:pos x="95" y="369"/>
                    </a:cxn>
                    <a:cxn ang="0">
                      <a:pos x="87" y="372"/>
                    </a:cxn>
                    <a:cxn ang="0">
                      <a:pos x="88" y="379"/>
                    </a:cxn>
                    <a:cxn ang="0">
                      <a:pos x="79" y="401"/>
                    </a:cxn>
                    <a:cxn ang="0">
                      <a:pos x="77" y="419"/>
                    </a:cxn>
                    <a:cxn ang="0">
                      <a:pos x="73" y="418"/>
                    </a:cxn>
                    <a:cxn ang="0">
                      <a:pos x="63" y="405"/>
                    </a:cxn>
                    <a:cxn ang="0">
                      <a:pos x="49" y="382"/>
                    </a:cxn>
                    <a:cxn ang="0">
                      <a:pos x="41" y="360"/>
                    </a:cxn>
                  </a:cxnLst>
                  <a:rect l="0" t="0" r="r" b="b"/>
                  <a:pathLst>
                    <a:path w="267" h="419">
                      <a:moveTo>
                        <a:pt x="41" y="360"/>
                      </a:moveTo>
                      <a:lnTo>
                        <a:pt x="35" y="342"/>
                      </a:lnTo>
                      <a:lnTo>
                        <a:pt x="29" y="320"/>
                      </a:lnTo>
                      <a:lnTo>
                        <a:pt x="28" y="317"/>
                      </a:lnTo>
                      <a:lnTo>
                        <a:pt x="14" y="276"/>
                      </a:lnTo>
                      <a:lnTo>
                        <a:pt x="1" y="237"/>
                      </a:lnTo>
                      <a:lnTo>
                        <a:pt x="0" y="233"/>
                      </a:lnTo>
                      <a:lnTo>
                        <a:pt x="2" y="223"/>
                      </a:lnTo>
                      <a:lnTo>
                        <a:pt x="14" y="231"/>
                      </a:lnTo>
                      <a:lnTo>
                        <a:pt x="14" y="226"/>
                      </a:lnTo>
                      <a:lnTo>
                        <a:pt x="16" y="212"/>
                      </a:lnTo>
                      <a:lnTo>
                        <a:pt x="24" y="212"/>
                      </a:lnTo>
                      <a:lnTo>
                        <a:pt x="20" y="193"/>
                      </a:lnTo>
                      <a:lnTo>
                        <a:pt x="23" y="188"/>
                      </a:lnTo>
                      <a:lnTo>
                        <a:pt x="31" y="178"/>
                      </a:lnTo>
                      <a:lnTo>
                        <a:pt x="35" y="158"/>
                      </a:lnTo>
                      <a:lnTo>
                        <a:pt x="30" y="153"/>
                      </a:lnTo>
                      <a:lnTo>
                        <a:pt x="30" y="142"/>
                      </a:lnTo>
                      <a:lnTo>
                        <a:pt x="26" y="131"/>
                      </a:lnTo>
                      <a:lnTo>
                        <a:pt x="35" y="114"/>
                      </a:lnTo>
                      <a:lnTo>
                        <a:pt x="33" y="99"/>
                      </a:lnTo>
                      <a:lnTo>
                        <a:pt x="32" y="88"/>
                      </a:lnTo>
                      <a:lnTo>
                        <a:pt x="60" y="8"/>
                      </a:lnTo>
                      <a:lnTo>
                        <a:pt x="73" y="20"/>
                      </a:lnTo>
                      <a:lnTo>
                        <a:pt x="78" y="24"/>
                      </a:lnTo>
                      <a:lnTo>
                        <a:pt x="102" y="15"/>
                      </a:lnTo>
                      <a:lnTo>
                        <a:pt x="115" y="1"/>
                      </a:lnTo>
                      <a:lnTo>
                        <a:pt x="119" y="0"/>
                      </a:lnTo>
                      <a:lnTo>
                        <a:pt x="142" y="8"/>
                      </a:lnTo>
                      <a:lnTo>
                        <a:pt x="149" y="14"/>
                      </a:lnTo>
                      <a:lnTo>
                        <a:pt x="155" y="15"/>
                      </a:lnTo>
                      <a:lnTo>
                        <a:pt x="191" y="137"/>
                      </a:lnTo>
                      <a:lnTo>
                        <a:pt x="212" y="139"/>
                      </a:lnTo>
                      <a:lnTo>
                        <a:pt x="215" y="137"/>
                      </a:lnTo>
                      <a:lnTo>
                        <a:pt x="224" y="168"/>
                      </a:lnTo>
                      <a:lnTo>
                        <a:pt x="234" y="175"/>
                      </a:lnTo>
                      <a:lnTo>
                        <a:pt x="236" y="174"/>
                      </a:lnTo>
                      <a:lnTo>
                        <a:pt x="236" y="170"/>
                      </a:lnTo>
                      <a:lnTo>
                        <a:pt x="248" y="172"/>
                      </a:lnTo>
                      <a:lnTo>
                        <a:pt x="262" y="186"/>
                      </a:lnTo>
                      <a:lnTo>
                        <a:pt x="267" y="195"/>
                      </a:lnTo>
                      <a:lnTo>
                        <a:pt x="255" y="218"/>
                      </a:lnTo>
                      <a:lnTo>
                        <a:pt x="253" y="218"/>
                      </a:lnTo>
                      <a:lnTo>
                        <a:pt x="254" y="221"/>
                      </a:lnTo>
                      <a:lnTo>
                        <a:pt x="251" y="220"/>
                      </a:lnTo>
                      <a:lnTo>
                        <a:pt x="246" y="221"/>
                      </a:lnTo>
                      <a:lnTo>
                        <a:pt x="247" y="223"/>
                      </a:lnTo>
                      <a:lnTo>
                        <a:pt x="241" y="229"/>
                      </a:lnTo>
                      <a:lnTo>
                        <a:pt x="242" y="234"/>
                      </a:lnTo>
                      <a:lnTo>
                        <a:pt x="237" y="241"/>
                      </a:lnTo>
                      <a:lnTo>
                        <a:pt x="235" y="237"/>
                      </a:lnTo>
                      <a:lnTo>
                        <a:pt x="223" y="239"/>
                      </a:lnTo>
                      <a:lnTo>
                        <a:pt x="221" y="249"/>
                      </a:lnTo>
                      <a:lnTo>
                        <a:pt x="217" y="250"/>
                      </a:lnTo>
                      <a:lnTo>
                        <a:pt x="213" y="253"/>
                      </a:lnTo>
                      <a:lnTo>
                        <a:pt x="214" y="259"/>
                      </a:lnTo>
                      <a:lnTo>
                        <a:pt x="202" y="271"/>
                      </a:lnTo>
                      <a:lnTo>
                        <a:pt x="193" y="273"/>
                      </a:lnTo>
                      <a:lnTo>
                        <a:pt x="182" y="260"/>
                      </a:lnTo>
                      <a:lnTo>
                        <a:pt x="184" y="268"/>
                      </a:lnTo>
                      <a:lnTo>
                        <a:pt x="178" y="290"/>
                      </a:lnTo>
                      <a:lnTo>
                        <a:pt x="164" y="275"/>
                      </a:lnTo>
                      <a:lnTo>
                        <a:pt x="162" y="258"/>
                      </a:lnTo>
                      <a:lnTo>
                        <a:pt x="161" y="258"/>
                      </a:lnTo>
                      <a:lnTo>
                        <a:pt x="158" y="266"/>
                      </a:lnTo>
                      <a:lnTo>
                        <a:pt x="155" y="273"/>
                      </a:lnTo>
                      <a:lnTo>
                        <a:pt x="153" y="285"/>
                      </a:lnTo>
                      <a:lnTo>
                        <a:pt x="153" y="297"/>
                      </a:lnTo>
                      <a:lnTo>
                        <a:pt x="158" y="307"/>
                      </a:lnTo>
                      <a:lnTo>
                        <a:pt x="145" y="322"/>
                      </a:lnTo>
                      <a:lnTo>
                        <a:pt x="139" y="322"/>
                      </a:lnTo>
                      <a:lnTo>
                        <a:pt x="134" y="326"/>
                      </a:lnTo>
                      <a:lnTo>
                        <a:pt x="134" y="330"/>
                      </a:lnTo>
                      <a:lnTo>
                        <a:pt x="127" y="334"/>
                      </a:lnTo>
                      <a:lnTo>
                        <a:pt x="122" y="334"/>
                      </a:lnTo>
                      <a:lnTo>
                        <a:pt x="120" y="342"/>
                      </a:lnTo>
                      <a:lnTo>
                        <a:pt x="117" y="348"/>
                      </a:lnTo>
                      <a:lnTo>
                        <a:pt x="111" y="344"/>
                      </a:lnTo>
                      <a:lnTo>
                        <a:pt x="109" y="343"/>
                      </a:lnTo>
                      <a:lnTo>
                        <a:pt x="106" y="350"/>
                      </a:lnTo>
                      <a:lnTo>
                        <a:pt x="97" y="353"/>
                      </a:lnTo>
                      <a:lnTo>
                        <a:pt x="95" y="361"/>
                      </a:lnTo>
                      <a:lnTo>
                        <a:pt x="97" y="366"/>
                      </a:lnTo>
                      <a:lnTo>
                        <a:pt x="95" y="369"/>
                      </a:lnTo>
                      <a:lnTo>
                        <a:pt x="93" y="369"/>
                      </a:lnTo>
                      <a:lnTo>
                        <a:pt x="87" y="372"/>
                      </a:lnTo>
                      <a:lnTo>
                        <a:pt x="86" y="375"/>
                      </a:lnTo>
                      <a:lnTo>
                        <a:pt x="88" y="379"/>
                      </a:lnTo>
                      <a:lnTo>
                        <a:pt x="90" y="377"/>
                      </a:lnTo>
                      <a:lnTo>
                        <a:pt x="79" y="401"/>
                      </a:lnTo>
                      <a:lnTo>
                        <a:pt x="82" y="408"/>
                      </a:lnTo>
                      <a:lnTo>
                        <a:pt x="77" y="419"/>
                      </a:lnTo>
                      <a:lnTo>
                        <a:pt x="74" y="418"/>
                      </a:lnTo>
                      <a:lnTo>
                        <a:pt x="73" y="418"/>
                      </a:lnTo>
                      <a:lnTo>
                        <a:pt x="67" y="416"/>
                      </a:lnTo>
                      <a:lnTo>
                        <a:pt x="63" y="405"/>
                      </a:lnTo>
                      <a:lnTo>
                        <a:pt x="53" y="399"/>
                      </a:lnTo>
                      <a:lnTo>
                        <a:pt x="49" y="382"/>
                      </a:lnTo>
                      <a:lnTo>
                        <a:pt x="42" y="363"/>
                      </a:lnTo>
                      <a:lnTo>
                        <a:pt x="41" y="360"/>
                      </a:lnTo>
                      <a:close/>
                    </a:path>
                  </a:pathLst>
                </a:custGeom>
                <a:solidFill>
                  <a:srgbClr val="D3A77B"/>
                </a:solidFill>
                <a:ln w="1588">
                  <a:solidFill>
                    <a:srgbClr val="000099"/>
                  </a:solidFill>
                  <a:prstDash val="solid"/>
                  <a:round/>
                  <a:headEnd/>
                  <a:tailEnd/>
                </a:ln>
              </p:spPr>
              <p:txBody>
                <a:bodyPr/>
                <a:lstStyle/>
                <a:p>
                  <a:endParaRPr lang="en-US"/>
                </a:p>
              </p:txBody>
            </p:sp>
            <p:sp>
              <p:nvSpPr>
                <p:cNvPr id="318507" name="Freeform 43"/>
                <p:cNvSpPr>
                  <a:spLocks/>
                </p:cNvSpPr>
                <p:nvPr/>
              </p:nvSpPr>
              <p:spPr bwMode="auto">
                <a:xfrm>
                  <a:off x="5009" y="1449"/>
                  <a:ext cx="12" cy="8"/>
                </a:xfrm>
                <a:custGeom>
                  <a:avLst/>
                  <a:gdLst/>
                  <a:ahLst/>
                  <a:cxnLst>
                    <a:cxn ang="0">
                      <a:pos x="1" y="8"/>
                    </a:cxn>
                    <a:cxn ang="0">
                      <a:pos x="12" y="5"/>
                    </a:cxn>
                    <a:cxn ang="0">
                      <a:pos x="6" y="0"/>
                    </a:cxn>
                    <a:cxn ang="0">
                      <a:pos x="0" y="2"/>
                    </a:cxn>
                    <a:cxn ang="0">
                      <a:pos x="1" y="8"/>
                    </a:cxn>
                  </a:cxnLst>
                  <a:rect l="0" t="0" r="r" b="b"/>
                  <a:pathLst>
                    <a:path w="12" h="8">
                      <a:moveTo>
                        <a:pt x="1" y="8"/>
                      </a:moveTo>
                      <a:lnTo>
                        <a:pt x="12" y="5"/>
                      </a:lnTo>
                      <a:lnTo>
                        <a:pt x="6" y="0"/>
                      </a:lnTo>
                      <a:lnTo>
                        <a:pt x="0" y="2"/>
                      </a:lnTo>
                      <a:lnTo>
                        <a:pt x="1" y="8"/>
                      </a:lnTo>
                      <a:close/>
                    </a:path>
                  </a:pathLst>
                </a:custGeom>
                <a:solidFill>
                  <a:srgbClr val="D3A77B"/>
                </a:solidFill>
                <a:ln w="1588">
                  <a:solidFill>
                    <a:srgbClr val="000099"/>
                  </a:solidFill>
                  <a:prstDash val="solid"/>
                  <a:round/>
                  <a:headEnd/>
                  <a:tailEnd/>
                </a:ln>
              </p:spPr>
              <p:txBody>
                <a:bodyPr/>
                <a:lstStyle/>
                <a:p>
                  <a:endParaRPr lang="en-US"/>
                </a:p>
              </p:txBody>
            </p:sp>
            <p:sp>
              <p:nvSpPr>
                <p:cNvPr id="318508" name="Freeform 44"/>
                <p:cNvSpPr>
                  <a:spLocks/>
                </p:cNvSpPr>
                <p:nvPr/>
              </p:nvSpPr>
              <p:spPr bwMode="auto">
                <a:xfrm>
                  <a:off x="4737" y="1607"/>
                  <a:ext cx="244" cy="132"/>
                </a:xfrm>
                <a:custGeom>
                  <a:avLst/>
                  <a:gdLst/>
                  <a:ahLst/>
                  <a:cxnLst>
                    <a:cxn ang="0">
                      <a:pos x="190" y="106"/>
                    </a:cxn>
                    <a:cxn ang="0">
                      <a:pos x="182" y="113"/>
                    </a:cxn>
                    <a:cxn ang="0">
                      <a:pos x="177" y="127"/>
                    </a:cxn>
                    <a:cxn ang="0">
                      <a:pos x="168" y="119"/>
                    </a:cxn>
                    <a:cxn ang="0">
                      <a:pos x="160" y="112"/>
                    </a:cxn>
                    <a:cxn ang="0">
                      <a:pos x="156" y="107"/>
                    </a:cxn>
                    <a:cxn ang="0">
                      <a:pos x="147" y="96"/>
                    </a:cxn>
                    <a:cxn ang="0">
                      <a:pos x="141" y="88"/>
                    </a:cxn>
                    <a:cxn ang="0">
                      <a:pos x="137" y="87"/>
                    </a:cxn>
                    <a:cxn ang="0">
                      <a:pos x="132" y="88"/>
                    </a:cxn>
                    <a:cxn ang="0">
                      <a:pos x="114" y="94"/>
                    </a:cxn>
                    <a:cxn ang="0">
                      <a:pos x="96" y="97"/>
                    </a:cxn>
                    <a:cxn ang="0">
                      <a:pos x="93" y="97"/>
                    </a:cxn>
                    <a:cxn ang="0">
                      <a:pos x="80" y="101"/>
                    </a:cxn>
                    <a:cxn ang="0">
                      <a:pos x="67" y="104"/>
                    </a:cxn>
                    <a:cxn ang="0">
                      <a:pos x="48" y="108"/>
                    </a:cxn>
                    <a:cxn ang="0">
                      <a:pos x="31" y="113"/>
                    </a:cxn>
                    <a:cxn ang="0">
                      <a:pos x="6" y="117"/>
                    </a:cxn>
                    <a:cxn ang="0">
                      <a:pos x="0" y="116"/>
                    </a:cxn>
                    <a:cxn ang="0">
                      <a:pos x="1" y="75"/>
                    </a:cxn>
                    <a:cxn ang="0">
                      <a:pos x="2" y="59"/>
                    </a:cxn>
                    <a:cxn ang="0">
                      <a:pos x="14" y="50"/>
                    </a:cxn>
                    <a:cxn ang="0">
                      <a:pos x="18" y="50"/>
                    </a:cxn>
                    <a:cxn ang="0">
                      <a:pos x="19" y="49"/>
                    </a:cxn>
                    <a:cxn ang="0">
                      <a:pos x="35" y="45"/>
                    </a:cxn>
                    <a:cxn ang="0">
                      <a:pos x="54" y="41"/>
                    </a:cxn>
                    <a:cxn ang="0">
                      <a:pos x="62" y="40"/>
                    </a:cxn>
                    <a:cxn ang="0">
                      <a:pos x="81" y="35"/>
                    </a:cxn>
                    <a:cxn ang="0">
                      <a:pos x="90" y="33"/>
                    </a:cxn>
                    <a:cxn ang="0">
                      <a:pos x="130" y="24"/>
                    </a:cxn>
                    <a:cxn ang="0">
                      <a:pos x="133" y="20"/>
                    </a:cxn>
                    <a:cxn ang="0">
                      <a:pos x="143" y="10"/>
                    </a:cxn>
                    <a:cxn ang="0">
                      <a:pos x="157" y="0"/>
                    </a:cxn>
                    <a:cxn ang="0">
                      <a:pos x="175" y="13"/>
                    </a:cxn>
                    <a:cxn ang="0">
                      <a:pos x="168" y="27"/>
                    </a:cxn>
                    <a:cxn ang="0">
                      <a:pos x="159" y="41"/>
                    </a:cxn>
                    <a:cxn ang="0">
                      <a:pos x="164" y="52"/>
                    </a:cxn>
                    <a:cxn ang="0">
                      <a:pos x="171" y="54"/>
                    </a:cxn>
                    <a:cxn ang="0">
                      <a:pos x="192" y="73"/>
                    </a:cxn>
                    <a:cxn ang="0">
                      <a:pos x="192" y="80"/>
                    </a:cxn>
                    <a:cxn ang="0">
                      <a:pos x="201" y="90"/>
                    </a:cxn>
                    <a:cxn ang="0">
                      <a:pos x="222" y="92"/>
                    </a:cxn>
                    <a:cxn ang="0">
                      <a:pos x="234" y="74"/>
                    </a:cxn>
                    <a:cxn ang="0">
                      <a:pos x="222" y="59"/>
                    </a:cxn>
                    <a:cxn ang="0">
                      <a:pos x="244" y="90"/>
                    </a:cxn>
                    <a:cxn ang="0">
                      <a:pos x="242" y="93"/>
                    </a:cxn>
                    <a:cxn ang="0">
                      <a:pos x="217" y="104"/>
                    </a:cxn>
                    <a:cxn ang="0">
                      <a:pos x="202" y="115"/>
                    </a:cxn>
                    <a:cxn ang="0">
                      <a:pos x="183" y="132"/>
                    </a:cxn>
                    <a:cxn ang="0">
                      <a:pos x="198" y="117"/>
                    </a:cxn>
                    <a:cxn ang="0">
                      <a:pos x="196" y="103"/>
                    </a:cxn>
                  </a:cxnLst>
                  <a:rect l="0" t="0" r="r" b="b"/>
                  <a:pathLst>
                    <a:path w="244" h="132">
                      <a:moveTo>
                        <a:pt x="196" y="103"/>
                      </a:moveTo>
                      <a:lnTo>
                        <a:pt x="190" y="106"/>
                      </a:lnTo>
                      <a:lnTo>
                        <a:pt x="187" y="112"/>
                      </a:lnTo>
                      <a:lnTo>
                        <a:pt x="182" y="113"/>
                      </a:lnTo>
                      <a:lnTo>
                        <a:pt x="181" y="122"/>
                      </a:lnTo>
                      <a:lnTo>
                        <a:pt x="177" y="127"/>
                      </a:lnTo>
                      <a:lnTo>
                        <a:pt x="170" y="127"/>
                      </a:lnTo>
                      <a:lnTo>
                        <a:pt x="168" y="119"/>
                      </a:lnTo>
                      <a:lnTo>
                        <a:pt x="166" y="114"/>
                      </a:lnTo>
                      <a:lnTo>
                        <a:pt x="160" y="112"/>
                      </a:lnTo>
                      <a:lnTo>
                        <a:pt x="157" y="108"/>
                      </a:lnTo>
                      <a:lnTo>
                        <a:pt x="156" y="107"/>
                      </a:lnTo>
                      <a:lnTo>
                        <a:pt x="151" y="106"/>
                      </a:lnTo>
                      <a:lnTo>
                        <a:pt x="147" y="96"/>
                      </a:lnTo>
                      <a:lnTo>
                        <a:pt x="144" y="97"/>
                      </a:lnTo>
                      <a:lnTo>
                        <a:pt x="141" y="88"/>
                      </a:lnTo>
                      <a:lnTo>
                        <a:pt x="141" y="86"/>
                      </a:lnTo>
                      <a:lnTo>
                        <a:pt x="137" y="87"/>
                      </a:lnTo>
                      <a:lnTo>
                        <a:pt x="134" y="88"/>
                      </a:lnTo>
                      <a:lnTo>
                        <a:pt x="132" y="88"/>
                      </a:lnTo>
                      <a:lnTo>
                        <a:pt x="117" y="93"/>
                      </a:lnTo>
                      <a:lnTo>
                        <a:pt x="114" y="94"/>
                      </a:lnTo>
                      <a:lnTo>
                        <a:pt x="114" y="93"/>
                      </a:lnTo>
                      <a:lnTo>
                        <a:pt x="96" y="97"/>
                      </a:lnTo>
                      <a:lnTo>
                        <a:pt x="94" y="97"/>
                      </a:lnTo>
                      <a:lnTo>
                        <a:pt x="93" y="97"/>
                      </a:lnTo>
                      <a:lnTo>
                        <a:pt x="92" y="98"/>
                      </a:lnTo>
                      <a:lnTo>
                        <a:pt x="80" y="101"/>
                      </a:lnTo>
                      <a:lnTo>
                        <a:pt x="76" y="102"/>
                      </a:lnTo>
                      <a:lnTo>
                        <a:pt x="67" y="104"/>
                      </a:lnTo>
                      <a:lnTo>
                        <a:pt x="48" y="113"/>
                      </a:lnTo>
                      <a:lnTo>
                        <a:pt x="48" y="108"/>
                      </a:lnTo>
                      <a:lnTo>
                        <a:pt x="34" y="112"/>
                      </a:lnTo>
                      <a:lnTo>
                        <a:pt x="31" y="113"/>
                      </a:lnTo>
                      <a:lnTo>
                        <a:pt x="10" y="117"/>
                      </a:lnTo>
                      <a:lnTo>
                        <a:pt x="6" y="117"/>
                      </a:lnTo>
                      <a:lnTo>
                        <a:pt x="2" y="118"/>
                      </a:lnTo>
                      <a:lnTo>
                        <a:pt x="0" y="116"/>
                      </a:lnTo>
                      <a:lnTo>
                        <a:pt x="1" y="112"/>
                      </a:lnTo>
                      <a:lnTo>
                        <a:pt x="1" y="75"/>
                      </a:lnTo>
                      <a:lnTo>
                        <a:pt x="1" y="64"/>
                      </a:lnTo>
                      <a:lnTo>
                        <a:pt x="2" y="59"/>
                      </a:lnTo>
                      <a:lnTo>
                        <a:pt x="2" y="53"/>
                      </a:lnTo>
                      <a:lnTo>
                        <a:pt x="14" y="50"/>
                      </a:lnTo>
                      <a:lnTo>
                        <a:pt x="17" y="50"/>
                      </a:lnTo>
                      <a:lnTo>
                        <a:pt x="18" y="50"/>
                      </a:lnTo>
                      <a:lnTo>
                        <a:pt x="18" y="49"/>
                      </a:lnTo>
                      <a:lnTo>
                        <a:pt x="19" y="49"/>
                      </a:lnTo>
                      <a:lnTo>
                        <a:pt x="23" y="48"/>
                      </a:lnTo>
                      <a:lnTo>
                        <a:pt x="35" y="45"/>
                      </a:lnTo>
                      <a:lnTo>
                        <a:pt x="52" y="42"/>
                      </a:lnTo>
                      <a:lnTo>
                        <a:pt x="54" y="41"/>
                      </a:lnTo>
                      <a:lnTo>
                        <a:pt x="61" y="40"/>
                      </a:lnTo>
                      <a:lnTo>
                        <a:pt x="62" y="40"/>
                      </a:lnTo>
                      <a:lnTo>
                        <a:pt x="66" y="39"/>
                      </a:lnTo>
                      <a:lnTo>
                        <a:pt x="81" y="35"/>
                      </a:lnTo>
                      <a:lnTo>
                        <a:pt x="87" y="34"/>
                      </a:lnTo>
                      <a:lnTo>
                        <a:pt x="90" y="33"/>
                      </a:lnTo>
                      <a:lnTo>
                        <a:pt x="91" y="33"/>
                      </a:lnTo>
                      <a:lnTo>
                        <a:pt x="130" y="24"/>
                      </a:lnTo>
                      <a:lnTo>
                        <a:pt x="132" y="21"/>
                      </a:lnTo>
                      <a:lnTo>
                        <a:pt x="133" y="20"/>
                      </a:lnTo>
                      <a:lnTo>
                        <a:pt x="133" y="19"/>
                      </a:lnTo>
                      <a:lnTo>
                        <a:pt x="143" y="10"/>
                      </a:lnTo>
                      <a:lnTo>
                        <a:pt x="144" y="6"/>
                      </a:lnTo>
                      <a:lnTo>
                        <a:pt x="157" y="0"/>
                      </a:lnTo>
                      <a:lnTo>
                        <a:pt x="166" y="16"/>
                      </a:lnTo>
                      <a:lnTo>
                        <a:pt x="175" y="13"/>
                      </a:lnTo>
                      <a:lnTo>
                        <a:pt x="176" y="20"/>
                      </a:lnTo>
                      <a:lnTo>
                        <a:pt x="168" y="27"/>
                      </a:lnTo>
                      <a:lnTo>
                        <a:pt x="160" y="43"/>
                      </a:lnTo>
                      <a:lnTo>
                        <a:pt x="159" y="41"/>
                      </a:lnTo>
                      <a:lnTo>
                        <a:pt x="159" y="47"/>
                      </a:lnTo>
                      <a:lnTo>
                        <a:pt x="164" y="52"/>
                      </a:lnTo>
                      <a:lnTo>
                        <a:pt x="165" y="52"/>
                      </a:lnTo>
                      <a:lnTo>
                        <a:pt x="171" y="54"/>
                      </a:lnTo>
                      <a:lnTo>
                        <a:pt x="175" y="54"/>
                      </a:lnTo>
                      <a:lnTo>
                        <a:pt x="192" y="73"/>
                      </a:lnTo>
                      <a:lnTo>
                        <a:pt x="186" y="75"/>
                      </a:lnTo>
                      <a:lnTo>
                        <a:pt x="192" y="80"/>
                      </a:lnTo>
                      <a:lnTo>
                        <a:pt x="194" y="77"/>
                      </a:lnTo>
                      <a:lnTo>
                        <a:pt x="201" y="90"/>
                      </a:lnTo>
                      <a:lnTo>
                        <a:pt x="204" y="92"/>
                      </a:lnTo>
                      <a:lnTo>
                        <a:pt x="222" y="92"/>
                      </a:lnTo>
                      <a:lnTo>
                        <a:pt x="234" y="83"/>
                      </a:lnTo>
                      <a:lnTo>
                        <a:pt x="234" y="74"/>
                      </a:lnTo>
                      <a:lnTo>
                        <a:pt x="230" y="74"/>
                      </a:lnTo>
                      <a:lnTo>
                        <a:pt x="222" y="59"/>
                      </a:lnTo>
                      <a:lnTo>
                        <a:pt x="231" y="64"/>
                      </a:lnTo>
                      <a:lnTo>
                        <a:pt x="244" y="90"/>
                      </a:lnTo>
                      <a:lnTo>
                        <a:pt x="243" y="103"/>
                      </a:lnTo>
                      <a:lnTo>
                        <a:pt x="242" y="93"/>
                      </a:lnTo>
                      <a:lnTo>
                        <a:pt x="240" y="92"/>
                      </a:lnTo>
                      <a:lnTo>
                        <a:pt x="217" y="104"/>
                      </a:lnTo>
                      <a:lnTo>
                        <a:pt x="210" y="112"/>
                      </a:lnTo>
                      <a:lnTo>
                        <a:pt x="202" y="115"/>
                      </a:lnTo>
                      <a:lnTo>
                        <a:pt x="200" y="118"/>
                      </a:lnTo>
                      <a:lnTo>
                        <a:pt x="183" y="132"/>
                      </a:lnTo>
                      <a:lnTo>
                        <a:pt x="185" y="128"/>
                      </a:lnTo>
                      <a:lnTo>
                        <a:pt x="198" y="117"/>
                      </a:lnTo>
                      <a:lnTo>
                        <a:pt x="199" y="107"/>
                      </a:lnTo>
                      <a:lnTo>
                        <a:pt x="196" y="103"/>
                      </a:lnTo>
                      <a:close/>
                    </a:path>
                  </a:pathLst>
                </a:custGeom>
                <a:solidFill>
                  <a:srgbClr val="D3A77B"/>
                </a:solidFill>
                <a:ln w="1588">
                  <a:solidFill>
                    <a:srgbClr val="000099"/>
                  </a:solidFill>
                  <a:prstDash val="solid"/>
                  <a:round/>
                  <a:headEnd/>
                  <a:tailEnd/>
                </a:ln>
              </p:spPr>
              <p:txBody>
                <a:bodyPr/>
                <a:lstStyle/>
                <a:p>
                  <a:endParaRPr lang="en-US"/>
                </a:p>
              </p:txBody>
            </p:sp>
            <p:sp>
              <p:nvSpPr>
                <p:cNvPr id="318509" name="Freeform 45"/>
                <p:cNvSpPr>
                  <a:spLocks/>
                </p:cNvSpPr>
                <p:nvPr/>
              </p:nvSpPr>
              <p:spPr bwMode="auto">
                <a:xfrm>
                  <a:off x="4929" y="1726"/>
                  <a:ext cx="26" cy="20"/>
                </a:xfrm>
                <a:custGeom>
                  <a:avLst/>
                  <a:gdLst/>
                  <a:ahLst/>
                  <a:cxnLst>
                    <a:cxn ang="0">
                      <a:pos x="0" y="17"/>
                    </a:cxn>
                    <a:cxn ang="0">
                      <a:pos x="6" y="20"/>
                    </a:cxn>
                    <a:cxn ang="0">
                      <a:pos x="7" y="17"/>
                    </a:cxn>
                    <a:cxn ang="0">
                      <a:pos x="26" y="9"/>
                    </a:cxn>
                    <a:cxn ang="0">
                      <a:pos x="23" y="5"/>
                    </a:cxn>
                    <a:cxn ang="0">
                      <a:pos x="13" y="0"/>
                    </a:cxn>
                    <a:cxn ang="0">
                      <a:pos x="6" y="13"/>
                    </a:cxn>
                    <a:cxn ang="0">
                      <a:pos x="0" y="17"/>
                    </a:cxn>
                  </a:cxnLst>
                  <a:rect l="0" t="0" r="r" b="b"/>
                  <a:pathLst>
                    <a:path w="26" h="20">
                      <a:moveTo>
                        <a:pt x="0" y="17"/>
                      </a:moveTo>
                      <a:lnTo>
                        <a:pt x="6" y="20"/>
                      </a:lnTo>
                      <a:lnTo>
                        <a:pt x="7" y="17"/>
                      </a:lnTo>
                      <a:lnTo>
                        <a:pt x="26" y="9"/>
                      </a:lnTo>
                      <a:lnTo>
                        <a:pt x="23" y="5"/>
                      </a:lnTo>
                      <a:lnTo>
                        <a:pt x="13" y="0"/>
                      </a:lnTo>
                      <a:lnTo>
                        <a:pt x="6" y="13"/>
                      </a:lnTo>
                      <a:lnTo>
                        <a:pt x="0" y="17"/>
                      </a:lnTo>
                      <a:close/>
                    </a:path>
                  </a:pathLst>
                </a:custGeom>
                <a:solidFill>
                  <a:srgbClr val="D3A77B"/>
                </a:solidFill>
                <a:ln w="1588">
                  <a:solidFill>
                    <a:srgbClr val="000099"/>
                  </a:solidFill>
                  <a:prstDash val="solid"/>
                  <a:round/>
                  <a:headEnd/>
                  <a:tailEnd/>
                </a:ln>
              </p:spPr>
              <p:txBody>
                <a:bodyPr/>
                <a:lstStyle/>
                <a:p>
                  <a:endParaRPr lang="en-US"/>
                </a:p>
              </p:txBody>
            </p:sp>
            <p:sp>
              <p:nvSpPr>
                <p:cNvPr id="318510" name="Freeform 46"/>
                <p:cNvSpPr>
                  <a:spLocks/>
                </p:cNvSpPr>
                <p:nvPr/>
              </p:nvSpPr>
              <p:spPr bwMode="auto">
                <a:xfrm>
                  <a:off x="4968" y="1724"/>
                  <a:ext cx="19" cy="15"/>
                </a:xfrm>
                <a:custGeom>
                  <a:avLst/>
                  <a:gdLst/>
                  <a:ahLst/>
                  <a:cxnLst>
                    <a:cxn ang="0">
                      <a:pos x="0" y="12"/>
                    </a:cxn>
                    <a:cxn ang="0">
                      <a:pos x="1" y="13"/>
                    </a:cxn>
                    <a:cxn ang="0">
                      <a:pos x="14" y="15"/>
                    </a:cxn>
                    <a:cxn ang="0">
                      <a:pos x="19" y="7"/>
                    </a:cxn>
                    <a:cxn ang="0">
                      <a:pos x="18" y="5"/>
                    </a:cxn>
                    <a:cxn ang="0">
                      <a:pos x="12" y="0"/>
                    </a:cxn>
                    <a:cxn ang="0">
                      <a:pos x="15" y="6"/>
                    </a:cxn>
                    <a:cxn ang="0">
                      <a:pos x="12" y="9"/>
                    </a:cxn>
                    <a:cxn ang="0">
                      <a:pos x="4" y="12"/>
                    </a:cxn>
                    <a:cxn ang="0">
                      <a:pos x="0" y="12"/>
                    </a:cxn>
                  </a:cxnLst>
                  <a:rect l="0" t="0" r="r" b="b"/>
                  <a:pathLst>
                    <a:path w="19" h="15">
                      <a:moveTo>
                        <a:pt x="0" y="12"/>
                      </a:moveTo>
                      <a:lnTo>
                        <a:pt x="1" y="13"/>
                      </a:lnTo>
                      <a:lnTo>
                        <a:pt x="14" y="15"/>
                      </a:lnTo>
                      <a:lnTo>
                        <a:pt x="19" y="7"/>
                      </a:lnTo>
                      <a:lnTo>
                        <a:pt x="18" y="5"/>
                      </a:lnTo>
                      <a:lnTo>
                        <a:pt x="12" y="0"/>
                      </a:lnTo>
                      <a:lnTo>
                        <a:pt x="15" y="6"/>
                      </a:lnTo>
                      <a:lnTo>
                        <a:pt x="12" y="9"/>
                      </a:lnTo>
                      <a:lnTo>
                        <a:pt x="4" y="12"/>
                      </a:lnTo>
                      <a:lnTo>
                        <a:pt x="0" y="12"/>
                      </a:lnTo>
                      <a:close/>
                    </a:path>
                  </a:pathLst>
                </a:custGeom>
                <a:solidFill>
                  <a:srgbClr val="D3A77B"/>
                </a:solidFill>
                <a:ln w="1588">
                  <a:solidFill>
                    <a:srgbClr val="000099"/>
                  </a:solidFill>
                  <a:prstDash val="solid"/>
                  <a:round/>
                  <a:headEnd/>
                  <a:tailEnd/>
                </a:ln>
              </p:spPr>
              <p:txBody>
                <a:bodyPr/>
                <a:lstStyle/>
                <a:p>
                  <a:endParaRPr lang="en-US"/>
                </a:p>
              </p:txBody>
            </p:sp>
            <p:sp>
              <p:nvSpPr>
                <p:cNvPr id="318511" name="Freeform 47"/>
                <p:cNvSpPr>
                  <a:spLocks/>
                </p:cNvSpPr>
                <p:nvPr/>
              </p:nvSpPr>
              <p:spPr bwMode="auto">
                <a:xfrm>
                  <a:off x="4777" y="1397"/>
                  <a:ext cx="120" cy="251"/>
                </a:xfrm>
                <a:custGeom>
                  <a:avLst/>
                  <a:gdLst/>
                  <a:ahLst/>
                  <a:cxnLst>
                    <a:cxn ang="0">
                      <a:pos x="3" y="171"/>
                    </a:cxn>
                    <a:cxn ang="0">
                      <a:pos x="2" y="169"/>
                    </a:cxn>
                    <a:cxn ang="0">
                      <a:pos x="4" y="158"/>
                    </a:cxn>
                    <a:cxn ang="0">
                      <a:pos x="6" y="154"/>
                    </a:cxn>
                    <a:cxn ang="0">
                      <a:pos x="8" y="133"/>
                    </a:cxn>
                    <a:cxn ang="0">
                      <a:pos x="10" y="121"/>
                    </a:cxn>
                    <a:cxn ang="0">
                      <a:pos x="9" y="117"/>
                    </a:cxn>
                    <a:cxn ang="0">
                      <a:pos x="5" y="110"/>
                    </a:cxn>
                    <a:cxn ang="0">
                      <a:pos x="8" y="102"/>
                    </a:cxn>
                    <a:cxn ang="0">
                      <a:pos x="16" y="98"/>
                    </a:cxn>
                    <a:cxn ang="0">
                      <a:pos x="18" y="94"/>
                    </a:cxn>
                    <a:cxn ang="0">
                      <a:pos x="20" y="91"/>
                    </a:cxn>
                    <a:cxn ang="0">
                      <a:pos x="29" y="80"/>
                    </a:cxn>
                    <a:cxn ang="0">
                      <a:pos x="21" y="58"/>
                    </a:cxn>
                    <a:cxn ang="0">
                      <a:pos x="25" y="41"/>
                    </a:cxn>
                    <a:cxn ang="0">
                      <a:pos x="22" y="32"/>
                    </a:cxn>
                    <a:cxn ang="0">
                      <a:pos x="21" y="13"/>
                    </a:cxn>
                    <a:cxn ang="0">
                      <a:pos x="32" y="6"/>
                    </a:cxn>
                    <a:cxn ang="0">
                      <a:pos x="34" y="7"/>
                    </a:cxn>
                    <a:cxn ang="0">
                      <a:pos x="40" y="6"/>
                    </a:cxn>
                    <a:cxn ang="0">
                      <a:pos x="41" y="0"/>
                    </a:cxn>
                    <a:cxn ang="0">
                      <a:pos x="43" y="5"/>
                    </a:cxn>
                    <a:cxn ang="0">
                      <a:pos x="44" y="9"/>
                    </a:cxn>
                    <a:cxn ang="0">
                      <a:pos x="57" y="48"/>
                    </a:cxn>
                    <a:cxn ang="0">
                      <a:pos x="71" y="89"/>
                    </a:cxn>
                    <a:cxn ang="0">
                      <a:pos x="72" y="92"/>
                    </a:cxn>
                    <a:cxn ang="0">
                      <a:pos x="78" y="114"/>
                    </a:cxn>
                    <a:cxn ang="0">
                      <a:pos x="84" y="132"/>
                    </a:cxn>
                    <a:cxn ang="0">
                      <a:pos x="85" y="135"/>
                    </a:cxn>
                    <a:cxn ang="0">
                      <a:pos x="92" y="154"/>
                    </a:cxn>
                    <a:cxn ang="0">
                      <a:pos x="96" y="171"/>
                    </a:cxn>
                    <a:cxn ang="0">
                      <a:pos x="106" y="177"/>
                    </a:cxn>
                    <a:cxn ang="0">
                      <a:pos x="110" y="188"/>
                    </a:cxn>
                    <a:cxn ang="0">
                      <a:pos x="116" y="190"/>
                    </a:cxn>
                    <a:cxn ang="0">
                      <a:pos x="117" y="190"/>
                    </a:cxn>
                    <a:cxn ang="0">
                      <a:pos x="120" y="191"/>
                    </a:cxn>
                    <a:cxn ang="0">
                      <a:pos x="119" y="192"/>
                    </a:cxn>
                    <a:cxn ang="0">
                      <a:pos x="117" y="206"/>
                    </a:cxn>
                    <a:cxn ang="0">
                      <a:pos x="117" y="210"/>
                    </a:cxn>
                    <a:cxn ang="0">
                      <a:pos x="104" y="216"/>
                    </a:cxn>
                    <a:cxn ang="0">
                      <a:pos x="103" y="220"/>
                    </a:cxn>
                    <a:cxn ang="0">
                      <a:pos x="93" y="229"/>
                    </a:cxn>
                    <a:cxn ang="0">
                      <a:pos x="93" y="230"/>
                    </a:cxn>
                    <a:cxn ang="0">
                      <a:pos x="92" y="231"/>
                    </a:cxn>
                    <a:cxn ang="0">
                      <a:pos x="90" y="234"/>
                    </a:cxn>
                    <a:cxn ang="0">
                      <a:pos x="51" y="243"/>
                    </a:cxn>
                    <a:cxn ang="0">
                      <a:pos x="50" y="243"/>
                    </a:cxn>
                    <a:cxn ang="0">
                      <a:pos x="47" y="244"/>
                    </a:cxn>
                    <a:cxn ang="0">
                      <a:pos x="41" y="245"/>
                    </a:cxn>
                    <a:cxn ang="0">
                      <a:pos x="26" y="249"/>
                    </a:cxn>
                    <a:cxn ang="0">
                      <a:pos x="22" y="250"/>
                    </a:cxn>
                    <a:cxn ang="0">
                      <a:pos x="21" y="250"/>
                    </a:cxn>
                    <a:cxn ang="0">
                      <a:pos x="14" y="251"/>
                    </a:cxn>
                    <a:cxn ang="0">
                      <a:pos x="4" y="233"/>
                    </a:cxn>
                    <a:cxn ang="0">
                      <a:pos x="9" y="227"/>
                    </a:cxn>
                    <a:cxn ang="0">
                      <a:pos x="5" y="212"/>
                    </a:cxn>
                    <a:cxn ang="0">
                      <a:pos x="4" y="206"/>
                    </a:cxn>
                    <a:cxn ang="0">
                      <a:pos x="2" y="183"/>
                    </a:cxn>
                    <a:cxn ang="0">
                      <a:pos x="0" y="175"/>
                    </a:cxn>
                    <a:cxn ang="0">
                      <a:pos x="3" y="171"/>
                    </a:cxn>
                  </a:cxnLst>
                  <a:rect l="0" t="0" r="r" b="b"/>
                  <a:pathLst>
                    <a:path w="120" h="251">
                      <a:moveTo>
                        <a:pt x="3" y="171"/>
                      </a:moveTo>
                      <a:lnTo>
                        <a:pt x="2" y="169"/>
                      </a:lnTo>
                      <a:lnTo>
                        <a:pt x="4" y="158"/>
                      </a:lnTo>
                      <a:lnTo>
                        <a:pt x="6" y="154"/>
                      </a:lnTo>
                      <a:lnTo>
                        <a:pt x="8" y="133"/>
                      </a:lnTo>
                      <a:lnTo>
                        <a:pt x="10" y="121"/>
                      </a:lnTo>
                      <a:lnTo>
                        <a:pt x="9" y="117"/>
                      </a:lnTo>
                      <a:lnTo>
                        <a:pt x="5" y="110"/>
                      </a:lnTo>
                      <a:lnTo>
                        <a:pt x="8" y="102"/>
                      </a:lnTo>
                      <a:lnTo>
                        <a:pt x="16" y="98"/>
                      </a:lnTo>
                      <a:lnTo>
                        <a:pt x="18" y="94"/>
                      </a:lnTo>
                      <a:lnTo>
                        <a:pt x="20" y="91"/>
                      </a:lnTo>
                      <a:lnTo>
                        <a:pt x="29" y="80"/>
                      </a:lnTo>
                      <a:lnTo>
                        <a:pt x="21" y="58"/>
                      </a:lnTo>
                      <a:lnTo>
                        <a:pt x="25" y="41"/>
                      </a:lnTo>
                      <a:lnTo>
                        <a:pt x="22" y="32"/>
                      </a:lnTo>
                      <a:lnTo>
                        <a:pt x="21" y="13"/>
                      </a:lnTo>
                      <a:lnTo>
                        <a:pt x="32" y="6"/>
                      </a:lnTo>
                      <a:lnTo>
                        <a:pt x="34" y="7"/>
                      </a:lnTo>
                      <a:lnTo>
                        <a:pt x="40" y="6"/>
                      </a:lnTo>
                      <a:lnTo>
                        <a:pt x="41" y="0"/>
                      </a:lnTo>
                      <a:lnTo>
                        <a:pt x="43" y="5"/>
                      </a:lnTo>
                      <a:lnTo>
                        <a:pt x="44" y="9"/>
                      </a:lnTo>
                      <a:lnTo>
                        <a:pt x="57" y="48"/>
                      </a:lnTo>
                      <a:lnTo>
                        <a:pt x="71" y="89"/>
                      </a:lnTo>
                      <a:lnTo>
                        <a:pt x="72" y="92"/>
                      </a:lnTo>
                      <a:lnTo>
                        <a:pt x="78" y="114"/>
                      </a:lnTo>
                      <a:lnTo>
                        <a:pt x="84" y="132"/>
                      </a:lnTo>
                      <a:lnTo>
                        <a:pt x="85" y="135"/>
                      </a:lnTo>
                      <a:lnTo>
                        <a:pt x="92" y="154"/>
                      </a:lnTo>
                      <a:lnTo>
                        <a:pt x="96" y="171"/>
                      </a:lnTo>
                      <a:lnTo>
                        <a:pt x="106" y="177"/>
                      </a:lnTo>
                      <a:lnTo>
                        <a:pt x="110" y="188"/>
                      </a:lnTo>
                      <a:lnTo>
                        <a:pt x="116" y="190"/>
                      </a:lnTo>
                      <a:lnTo>
                        <a:pt x="117" y="190"/>
                      </a:lnTo>
                      <a:lnTo>
                        <a:pt x="120" y="191"/>
                      </a:lnTo>
                      <a:lnTo>
                        <a:pt x="119" y="192"/>
                      </a:lnTo>
                      <a:lnTo>
                        <a:pt x="117" y="206"/>
                      </a:lnTo>
                      <a:lnTo>
                        <a:pt x="117" y="210"/>
                      </a:lnTo>
                      <a:lnTo>
                        <a:pt x="104" y="216"/>
                      </a:lnTo>
                      <a:lnTo>
                        <a:pt x="103" y="220"/>
                      </a:lnTo>
                      <a:lnTo>
                        <a:pt x="93" y="229"/>
                      </a:lnTo>
                      <a:lnTo>
                        <a:pt x="93" y="230"/>
                      </a:lnTo>
                      <a:lnTo>
                        <a:pt x="92" y="231"/>
                      </a:lnTo>
                      <a:lnTo>
                        <a:pt x="90" y="234"/>
                      </a:lnTo>
                      <a:lnTo>
                        <a:pt x="51" y="243"/>
                      </a:lnTo>
                      <a:lnTo>
                        <a:pt x="50" y="243"/>
                      </a:lnTo>
                      <a:lnTo>
                        <a:pt x="47" y="244"/>
                      </a:lnTo>
                      <a:lnTo>
                        <a:pt x="41" y="245"/>
                      </a:lnTo>
                      <a:lnTo>
                        <a:pt x="26" y="249"/>
                      </a:lnTo>
                      <a:lnTo>
                        <a:pt x="22" y="250"/>
                      </a:lnTo>
                      <a:lnTo>
                        <a:pt x="21" y="250"/>
                      </a:lnTo>
                      <a:lnTo>
                        <a:pt x="14" y="251"/>
                      </a:lnTo>
                      <a:lnTo>
                        <a:pt x="4" y="233"/>
                      </a:lnTo>
                      <a:lnTo>
                        <a:pt x="9" y="227"/>
                      </a:lnTo>
                      <a:lnTo>
                        <a:pt x="5" y="212"/>
                      </a:lnTo>
                      <a:lnTo>
                        <a:pt x="4" y="206"/>
                      </a:lnTo>
                      <a:lnTo>
                        <a:pt x="2" y="183"/>
                      </a:lnTo>
                      <a:lnTo>
                        <a:pt x="0" y="175"/>
                      </a:lnTo>
                      <a:lnTo>
                        <a:pt x="3" y="171"/>
                      </a:lnTo>
                      <a:close/>
                    </a:path>
                  </a:pathLst>
                </a:custGeom>
                <a:solidFill>
                  <a:srgbClr val="D3A77B"/>
                </a:solidFill>
                <a:ln w="1588">
                  <a:solidFill>
                    <a:srgbClr val="000099"/>
                  </a:solidFill>
                  <a:prstDash val="solid"/>
                  <a:round/>
                  <a:headEnd/>
                  <a:tailEnd/>
                </a:ln>
              </p:spPr>
              <p:txBody>
                <a:bodyPr/>
                <a:lstStyle/>
                <a:p>
                  <a:endParaRPr lang="en-US"/>
                </a:p>
              </p:txBody>
            </p:sp>
            <p:sp>
              <p:nvSpPr>
                <p:cNvPr id="318512" name="Freeform 48"/>
                <p:cNvSpPr>
                  <a:spLocks/>
                </p:cNvSpPr>
                <p:nvPr/>
              </p:nvSpPr>
              <p:spPr bwMode="auto">
                <a:xfrm>
                  <a:off x="4323" y="1460"/>
                  <a:ext cx="541" cy="417"/>
                </a:xfrm>
                <a:custGeom>
                  <a:avLst/>
                  <a:gdLst/>
                  <a:ahLst/>
                  <a:cxnLst>
                    <a:cxn ang="0">
                      <a:pos x="389" y="359"/>
                    </a:cxn>
                    <a:cxn ang="0">
                      <a:pos x="378" y="356"/>
                    </a:cxn>
                    <a:cxn ang="0">
                      <a:pos x="351" y="345"/>
                    </a:cxn>
                    <a:cxn ang="0">
                      <a:pos x="322" y="330"/>
                    </a:cxn>
                    <a:cxn ang="0">
                      <a:pos x="310" y="308"/>
                    </a:cxn>
                    <a:cxn ang="0">
                      <a:pos x="287" y="301"/>
                    </a:cxn>
                    <a:cxn ang="0">
                      <a:pos x="245" y="311"/>
                    </a:cxn>
                    <a:cxn ang="0">
                      <a:pos x="216" y="316"/>
                    </a:cxn>
                    <a:cxn ang="0">
                      <a:pos x="189" y="323"/>
                    </a:cxn>
                    <a:cxn ang="0">
                      <a:pos x="146" y="332"/>
                    </a:cxn>
                    <a:cxn ang="0">
                      <a:pos x="113" y="338"/>
                    </a:cxn>
                    <a:cxn ang="0">
                      <a:pos x="79" y="345"/>
                    </a:cxn>
                    <a:cxn ang="0">
                      <a:pos x="54" y="349"/>
                    </a:cxn>
                    <a:cxn ang="0">
                      <a:pos x="14" y="357"/>
                    </a:cxn>
                    <a:cxn ang="0">
                      <a:pos x="8" y="327"/>
                    </a:cxn>
                    <a:cxn ang="0">
                      <a:pos x="49" y="281"/>
                    </a:cxn>
                    <a:cxn ang="0">
                      <a:pos x="32" y="250"/>
                    </a:cxn>
                    <a:cxn ang="0">
                      <a:pos x="96" y="213"/>
                    </a:cxn>
                    <a:cxn ang="0">
                      <a:pos x="153" y="209"/>
                    </a:cxn>
                    <a:cxn ang="0">
                      <a:pos x="184" y="190"/>
                    </a:cxn>
                    <a:cxn ang="0">
                      <a:pos x="206" y="160"/>
                    </a:cxn>
                    <a:cxn ang="0">
                      <a:pos x="202" y="145"/>
                    </a:cxn>
                    <a:cxn ang="0">
                      <a:pos x="197" y="133"/>
                    </a:cxn>
                    <a:cxn ang="0">
                      <a:pos x="198" y="106"/>
                    </a:cxn>
                    <a:cxn ang="0">
                      <a:pos x="241" y="46"/>
                    </a:cxn>
                    <a:cxn ang="0">
                      <a:pos x="274" y="22"/>
                    </a:cxn>
                    <a:cxn ang="0">
                      <a:pos x="320" y="11"/>
                    </a:cxn>
                    <a:cxn ang="0">
                      <a:pos x="369" y="39"/>
                    </a:cxn>
                    <a:cxn ang="0">
                      <a:pos x="379" y="65"/>
                    </a:cxn>
                    <a:cxn ang="0">
                      <a:pos x="385" y="108"/>
                    </a:cxn>
                    <a:cxn ang="0">
                      <a:pos x="404" y="149"/>
                    </a:cxn>
                    <a:cxn ang="0">
                      <a:pos x="413" y="192"/>
                    </a:cxn>
                    <a:cxn ang="0">
                      <a:pos x="415" y="211"/>
                    </a:cxn>
                    <a:cxn ang="0">
                      <a:pos x="416" y="265"/>
                    </a:cxn>
                    <a:cxn ang="0">
                      <a:pos x="424" y="304"/>
                    </a:cxn>
                    <a:cxn ang="0">
                      <a:pos x="427" y="324"/>
                    </a:cxn>
                    <a:cxn ang="0">
                      <a:pos x="430" y="364"/>
                    </a:cxn>
                    <a:cxn ang="0">
                      <a:pos x="424" y="377"/>
                    </a:cxn>
                    <a:cxn ang="0">
                      <a:pos x="441" y="367"/>
                    </a:cxn>
                    <a:cxn ang="0">
                      <a:pos x="497" y="347"/>
                    </a:cxn>
                    <a:cxn ang="0">
                      <a:pos x="521" y="335"/>
                    </a:cxn>
                    <a:cxn ang="0">
                      <a:pos x="523" y="346"/>
                    </a:cxn>
                    <a:cxn ang="0">
                      <a:pos x="432" y="401"/>
                    </a:cxn>
                    <a:cxn ang="0">
                      <a:pos x="420" y="406"/>
                    </a:cxn>
                    <a:cxn ang="0">
                      <a:pos x="400" y="417"/>
                    </a:cxn>
                    <a:cxn ang="0">
                      <a:pos x="401" y="406"/>
                    </a:cxn>
                    <a:cxn ang="0">
                      <a:pos x="407" y="400"/>
                    </a:cxn>
                    <a:cxn ang="0">
                      <a:pos x="410" y="390"/>
                    </a:cxn>
                    <a:cxn ang="0">
                      <a:pos x="413" y="373"/>
                    </a:cxn>
                  </a:cxnLst>
                  <a:rect l="0" t="0" r="r" b="b"/>
                  <a:pathLst>
                    <a:path w="541" h="417">
                      <a:moveTo>
                        <a:pt x="413" y="366"/>
                      </a:moveTo>
                      <a:lnTo>
                        <a:pt x="412" y="367"/>
                      </a:lnTo>
                      <a:lnTo>
                        <a:pt x="394" y="360"/>
                      </a:lnTo>
                      <a:lnTo>
                        <a:pt x="389" y="359"/>
                      </a:lnTo>
                      <a:lnTo>
                        <a:pt x="388" y="359"/>
                      </a:lnTo>
                      <a:lnTo>
                        <a:pt x="384" y="358"/>
                      </a:lnTo>
                      <a:lnTo>
                        <a:pt x="380" y="356"/>
                      </a:lnTo>
                      <a:lnTo>
                        <a:pt x="378" y="356"/>
                      </a:lnTo>
                      <a:lnTo>
                        <a:pt x="370" y="353"/>
                      </a:lnTo>
                      <a:lnTo>
                        <a:pt x="363" y="350"/>
                      </a:lnTo>
                      <a:lnTo>
                        <a:pt x="352" y="347"/>
                      </a:lnTo>
                      <a:lnTo>
                        <a:pt x="351" y="345"/>
                      </a:lnTo>
                      <a:lnTo>
                        <a:pt x="347" y="341"/>
                      </a:lnTo>
                      <a:lnTo>
                        <a:pt x="339" y="341"/>
                      </a:lnTo>
                      <a:lnTo>
                        <a:pt x="329" y="338"/>
                      </a:lnTo>
                      <a:lnTo>
                        <a:pt x="322" y="330"/>
                      </a:lnTo>
                      <a:lnTo>
                        <a:pt x="324" y="328"/>
                      </a:lnTo>
                      <a:lnTo>
                        <a:pt x="320" y="317"/>
                      </a:lnTo>
                      <a:lnTo>
                        <a:pt x="312" y="309"/>
                      </a:lnTo>
                      <a:lnTo>
                        <a:pt x="310" y="308"/>
                      </a:lnTo>
                      <a:lnTo>
                        <a:pt x="305" y="309"/>
                      </a:lnTo>
                      <a:lnTo>
                        <a:pt x="295" y="300"/>
                      </a:lnTo>
                      <a:lnTo>
                        <a:pt x="294" y="300"/>
                      </a:lnTo>
                      <a:lnTo>
                        <a:pt x="287" y="301"/>
                      </a:lnTo>
                      <a:lnTo>
                        <a:pt x="266" y="306"/>
                      </a:lnTo>
                      <a:lnTo>
                        <a:pt x="253" y="308"/>
                      </a:lnTo>
                      <a:lnTo>
                        <a:pt x="246" y="311"/>
                      </a:lnTo>
                      <a:lnTo>
                        <a:pt x="245" y="311"/>
                      </a:lnTo>
                      <a:lnTo>
                        <a:pt x="243" y="311"/>
                      </a:lnTo>
                      <a:lnTo>
                        <a:pt x="236" y="313"/>
                      </a:lnTo>
                      <a:lnTo>
                        <a:pt x="229" y="314"/>
                      </a:lnTo>
                      <a:lnTo>
                        <a:pt x="216" y="316"/>
                      </a:lnTo>
                      <a:lnTo>
                        <a:pt x="201" y="319"/>
                      </a:lnTo>
                      <a:lnTo>
                        <a:pt x="195" y="320"/>
                      </a:lnTo>
                      <a:lnTo>
                        <a:pt x="192" y="322"/>
                      </a:lnTo>
                      <a:lnTo>
                        <a:pt x="189" y="323"/>
                      </a:lnTo>
                      <a:lnTo>
                        <a:pt x="181" y="324"/>
                      </a:lnTo>
                      <a:lnTo>
                        <a:pt x="153" y="329"/>
                      </a:lnTo>
                      <a:lnTo>
                        <a:pt x="147" y="332"/>
                      </a:lnTo>
                      <a:lnTo>
                        <a:pt x="146" y="332"/>
                      </a:lnTo>
                      <a:lnTo>
                        <a:pt x="140" y="333"/>
                      </a:lnTo>
                      <a:lnTo>
                        <a:pt x="137" y="333"/>
                      </a:lnTo>
                      <a:lnTo>
                        <a:pt x="127" y="335"/>
                      </a:lnTo>
                      <a:lnTo>
                        <a:pt x="113" y="338"/>
                      </a:lnTo>
                      <a:lnTo>
                        <a:pt x="107" y="339"/>
                      </a:lnTo>
                      <a:lnTo>
                        <a:pt x="104" y="339"/>
                      </a:lnTo>
                      <a:lnTo>
                        <a:pt x="100" y="340"/>
                      </a:lnTo>
                      <a:lnTo>
                        <a:pt x="79" y="345"/>
                      </a:lnTo>
                      <a:lnTo>
                        <a:pt x="64" y="348"/>
                      </a:lnTo>
                      <a:lnTo>
                        <a:pt x="60" y="348"/>
                      </a:lnTo>
                      <a:lnTo>
                        <a:pt x="55" y="349"/>
                      </a:lnTo>
                      <a:lnTo>
                        <a:pt x="54" y="349"/>
                      </a:lnTo>
                      <a:lnTo>
                        <a:pt x="51" y="350"/>
                      </a:lnTo>
                      <a:lnTo>
                        <a:pt x="43" y="351"/>
                      </a:lnTo>
                      <a:lnTo>
                        <a:pt x="23" y="355"/>
                      </a:lnTo>
                      <a:lnTo>
                        <a:pt x="14" y="357"/>
                      </a:lnTo>
                      <a:lnTo>
                        <a:pt x="11" y="357"/>
                      </a:lnTo>
                      <a:lnTo>
                        <a:pt x="4" y="359"/>
                      </a:lnTo>
                      <a:lnTo>
                        <a:pt x="0" y="334"/>
                      </a:lnTo>
                      <a:lnTo>
                        <a:pt x="8" y="327"/>
                      </a:lnTo>
                      <a:lnTo>
                        <a:pt x="25" y="308"/>
                      </a:lnTo>
                      <a:lnTo>
                        <a:pt x="35" y="300"/>
                      </a:lnTo>
                      <a:lnTo>
                        <a:pt x="42" y="285"/>
                      </a:lnTo>
                      <a:lnTo>
                        <a:pt x="49" y="281"/>
                      </a:lnTo>
                      <a:lnTo>
                        <a:pt x="43" y="263"/>
                      </a:lnTo>
                      <a:lnTo>
                        <a:pt x="36" y="261"/>
                      </a:lnTo>
                      <a:lnTo>
                        <a:pt x="35" y="253"/>
                      </a:lnTo>
                      <a:lnTo>
                        <a:pt x="32" y="250"/>
                      </a:lnTo>
                      <a:lnTo>
                        <a:pt x="29" y="237"/>
                      </a:lnTo>
                      <a:lnTo>
                        <a:pt x="66" y="219"/>
                      </a:lnTo>
                      <a:lnTo>
                        <a:pt x="87" y="214"/>
                      </a:lnTo>
                      <a:lnTo>
                        <a:pt x="96" y="213"/>
                      </a:lnTo>
                      <a:lnTo>
                        <a:pt x="113" y="212"/>
                      </a:lnTo>
                      <a:lnTo>
                        <a:pt x="128" y="219"/>
                      </a:lnTo>
                      <a:lnTo>
                        <a:pt x="138" y="213"/>
                      </a:lnTo>
                      <a:lnTo>
                        <a:pt x="153" y="209"/>
                      </a:lnTo>
                      <a:lnTo>
                        <a:pt x="162" y="209"/>
                      </a:lnTo>
                      <a:lnTo>
                        <a:pt x="180" y="198"/>
                      </a:lnTo>
                      <a:lnTo>
                        <a:pt x="182" y="195"/>
                      </a:lnTo>
                      <a:lnTo>
                        <a:pt x="184" y="190"/>
                      </a:lnTo>
                      <a:lnTo>
                        <a:pt x="193" y="180"/>
                      </a:lnTo>
                      <a:lnTo>
                        <a:pt x="206" y="175"/>
                      </a:lnTo>
                      <a:lnTo>
                        <a:pt x="208" y="166"/>
                      </a:lnTo>
                      <a:lnTo>
                        <a:pt x="206" y="160"/>
                      </a:lnTo>
                      <a:lnTo>
                        <a:pt x="202" y="150"/>
                      </a:lnTo>
                      <a:lnTo>
                        <a:pt x="200" y="148"/>
                      </a:lnTo>
                      <a:lnTo>
                        <a:pt x="198" y="144"/>
                      </a:lnTo>
                      <a:lnTo>
                        <a:pt x="202" y="145"/>
                      </a:lnTo>
                      <a:lnTo>
                        <a:pt x="206" y="139"/>
                      </a:lnTo>
                      <a:lnTo>
                        <a:pt x="198" y="135"/>
                      </a:lnTo>
                      <a:lnTo>
                        <a:pt x="197" y="137"/>
                      </a:lnTo>
                      <a:lnTo>
                        <a:pt x="197" y="133"/>
                      </a:lnTo>
                      <a:lnTo>
                        <a:pt x="188" y="132"/>
                      </a:lnTo>
                      <a:lnTo>
                        <a:pt x="189" y="116"/>
                      </a:lnTo>
                      <a:lnTo>
                        <a:pt x="198" y="110"/>
                      </a:lnTo>
                      <a:lnTo>
                        <a:pt x="198" y="106"/>
                      </a:lnTo>
                      <a:lnTo>
                        <a:pt x="211" y="94"/>
                      </a:lnTo>
                      <a:lnTo>
                        <a:pt x="214" y="91"/>
                      </a:lnTo>
                      <a:lnTo>
                        <a:pt x="216" y="84"/>
                      </a:lnTo>
                      <a:lnTo>
                        <a:pt x="241" y="46"/>
                      </a:lnTo>
                      <a:lnTo>
                        <a:pt x="250" y="37"/>
                      </a:lnTo>
                      <a:lnTo>
                        <a:pt x="251" y="36"/>
                      </a:lnTo>
                      <a:lnTo>
                        <a:pt x="265" y="23"/>
                      </a:lnTo>
                      <a:lnTo>
                        <a:pt x="274" y="22"/>
                      </a:lnTo>
                      <a:lnTo>
                        <a:pt x="274" y="21"/>
                      </a:lnTo>
                      <a:lnTo>
                        <a:pt x="275" y="21"/>
                      </a:lnTo>
                      <a:lnTo>
                        <a:pt x="318" y="11"/>
                      </a:lnTo>
                      <a:lnTo>
                        <a:pt x="320" y="11"/>
                      </a:lnTo>
                      <a:lnTo>
                        <a:pt x="343" y="5"/>
                      </a:lnTo>
                      <a:lnTo>
                        <a:pt x="361" y="0"/>
                      </a:lnTo>
                      <a:lnTo>
                        <a:pt x="362" y="14"/>
                      </a:lnTo>
                      <a:lnTo>
                        <a:pt x="369" y="39"/>
                      </a:lnTo>
                      <a:lnTo>
                        <a:pt x="370" y="40"/>
                      </a:lnTo>
                      <a:lnTo>
                        <a:pt x="371" y="41"/>
                      </a:lnTo>
                      <a:lnTo>
                        <a:pt x="374" y="44"/>
                      </a:lnTo>
                      <a:lnTo>
                        <a:pt x="379" y="65"/>
                      </a:lnTo>
                      <a:lnTo>
                        <a:pt x="375" y="73"/>
                      </a:lnTo>
                      <a:lnTo>
                        <a:pt x="375" y="84"/>
                      </a:lnTo>
                      <a:lnTo>
                        <a:pt x="385" y="107"/>
                      </a:lnTo>
                      <a:lnTo>
                        <a:pt x="385" y="108"/>
                      </a:lnTo>
                      <a:lnTo>
                        <a:pt x="388" y="112"/>
                      </a:lnTo>
                      <a:lnTo>
                        <a:pt x="386" y="124"/>
                      </a:lnTo>
                      <a:lnTo>
                        <a:pt x="394" y="122"/>
                      </a:lnTo>
                      <a:lnTo>
                        <a:pt x="404" y="149"/>
                      </a:lnTo>
                      <a:lnTo>
                        <a:pt x="405" y="155"/>
                      </a:lnTo>
                      <a:lnTo>
                        <a:pt x="407" y="166"/>
                      </a:lnTo>
                      <a:lnTo>
                        <a:pt x="411" y="182"/>
                      </a:lnTo>
                      <a:lnTo>
                        <a:pt x="413" y="192"/>
                      </a:lnTo>
                      <a:lnTo>
                        <a:pt x="415" y="200"/>
                      </a:lnTo>
                      <a:lnTo>
                        <a:pt x="416" y="200"/>
                      </a:lnTo>
                      <a:lnTo>
                        <a:pt x="416" y="206"/>
                      </a:lnTo>
                      <a:lnTo>
                        <a:pt x="415" y="211"/>
                      </a:lnTo>
                      <a:lnTo>
                        <a:pt x="415" y="222"/>
                      </a:lnTo>
                      <a:lnTo>
                        <a:pt x="415" y="259"/>
                      </a:lnTo>
                      <a:lnTo>
                        <a:pt x="414" y="263"/>
                      </a:lnTo>
                      <a:lnTo>
                        <a:pt x="416" y="265"/>
                      </a:lnTo>
                      <a:lnTo>
                        <a:pt x="417" y="270"/>
                      </a:lnTo>
                      <a:lnTo>
                        <a:pt x="422" y="293"/>
                      </a:lnTo>
                      <a:lnTo>
                        <a:pt x="423" y="301"/>
                      </a:lnTo>
                      <a:lnTo>
                        <a:pt x="424" y="304"/>
                      </a:lnTo>
                      <a:lnTo>
                        <a:pt x="424" y="306"/>
                      </a:lnTo>
                      <a:lnTo>
                        <a:pt x="425" y="313"/>
                      </a:lnTo>
                      <a:lnTo>
                        <a:pt x="427" y="322"/>
                      </a:lnTo>
                      <a:lnTo>
                        <a:pt x="427" y="324"/>
                      </a:lnTo>
                      <a:lnTo>
                        <a:pt x="428" y="327"/>
                      </a:lnTo>
                      <a:lnTo>
                        <a:pt x="436" y="340"/>
                      </a:lnTo>
                      <a:lnTo>
                        <a:pt x="422" y="355"/>
                      </a:lnTo>
                      <a:lnTo>
                        <a:pt x="430" y="364"/>
                      </a:lnTo>
                      <a:lnTo>
                        <a:pt x="424" y="371"/>
                      </a:lnTo>
                      <a:lnTo>
                        <a:pt x="424" y="375"/>
                      </a:lnTo>
                      <a:lnTo>
                        <a:pt x="423" y="376"/>
                      </a:lnTo>
                      <a:lnTo>
                        <a:pt x="424" y="377"/>
                      </a:lnTo>
                      <a:lnTo>
                        <a:pt x="425" y="378"/>
                      </a:lnTo>
                      <a:lnTo>
                        <a:pt x="432" y="373"/>
                      </a:lnTo>
                      <a:lnTo>
                        <a:pt x="433" y="370"/>
                      </a:lnTo>
                      <a:lnTo>
                        <a:pt x="441" y="367"/>
                      </a:lnTo>
                      <a:lnTo>
                        <a:pt x="448" y="362"/>
                      </a:lnTo>
                      <a:lnTo>
                        <a:pt x="457" y="364"/>
                      </a:lnTo>
                      <a:lnTo>
                        <a:pt x="465" y="356"/>
                      </a:lnTo>
                      <a:lnTo>
                        <a:pt x="497" y="347"/>
                      </a:lnTo>
                      <a:lnTo>
                        <a:pt x="511" y="329"/>
                      </a:lnTo>
                      <a:lnTo>
                        <a:pt x="519" y="324"/>
                      </a:lnTo>
                      <a:lnTo>
                        <a:pt x="517" y="328"/>
                      </a:lnTo>
                      <a:lnTo>
                        <a:pt x="521" y="335"/>
                      </a:lnTo>
                      <a:lnTo>
                        <a:pt x="531" y="336"/>
                      </a:lnTo>
                      <a:lnTo>
                        <a:pt x="540" y="327"/>
                      </a:lnTo>
                      <a:lnTo>
                        <a:pt x="541" y="330"/>
                      </a:lnTo>
                      <a:lnTo>
                        <a:pt x="523" y="346"/>
                      </a:lnTo>
                      <a:lnTo>
                        <a:pt x="464" y="389"/>
                      </a:lnTo>
                      <a:lnTo>
                        <a:pt x="453" y="393"/>
                      </a:lnTo>
                      <a:lnTo>
                        <a:pt x="439" y="399"/>
                      </a:lnTo>
                      <a:lnTo>
                        <a:pt x="432" y="401"/>
                      </a:lnTo>
                      <a:lnTo>
                        <a:pt x="431" y="401"/>
                      </a:lnTo>
                      <a:lnTo>
                        <a:pt x="424" y="404"/>
                      </a:lnTo>
                      <a:lnTo>
                        <a:pt x="420" y="408"/>
                      </a:lnTo>
                      <a:lnTo>
                        <a:pt x="420" y="406"/>
                      </a:lnTo>
                      <a:lnTo>
                        <a:pt x="415" y="407"/>
                      </a:lnTo>
                      <a:lnTo>
                        <a:pt x="412" y="403"/>
                      </a:lnTo>
                      <a:lnTo>
                        <a:pt x="407" y="411"/>
                      </a:lnTo>
                      <a:lnTo>
                        <a:pt x="400" y="417"/>
                      </a:lnTo>
                      <a:lnTo>
                        <a:pt x="400" y="414"/>
                      </a:lnTo>
                      <a:lnTo>
                        <a:pt x="399" y="413"/>
                      </a:lnTo>
                      <a:lnTo>
                        <a:pt x="401" y="408"/>
                      </a:lnTo>
                      <a:lnTo>
                        <a:pt x="401" y="406"/>
                      </a:lnTo>
                      <a:lnTo>
                        <a:pt x="401" y="404"/>
                      </a:lnTo>
                      <a:lnTo>
                        <a:pt x="403" y="402"/>
                      </a:lnTo>
                      <a:lnTo>
                        <a:pt x="404" y="402"/>
                      </a:lnTo>
                      <a:lnTo>
                        <a:pt x="407" y="400"/>
                      </a:lnTo>
                      <a:lnTo>
                        <a:pt x="410" y="400"/>
                      </a:lnTo>
                      <a:lnTo>
                        <a:pt x="411" y="397"/>
                      </a:lnTo>
                      <a:lnTo>
                        <a:pt x="411" y="393"/>
                      </a:lnTo>
                      <a:lnTo>
                        <a:pt x="410" y="390"/>
                      </a:lnTo>
                      <a:lnTo>
                        <a:pt x="411" y="386"/>
                      </a:lnTo>
                      <a:lnTo>
                        <a:pt x="413" y="378"/>
                      </a:lnTo>
                      <a:lnTo>
                        <a:pt x="413" y="377"/>
                      </a:lnTo>
                      <a:lnTo>
                        <a:pt x="413" y="373"/>
                      </a:lnTo>
                      <a:lnTo>
                        <a:pt x="413" y="369"/>
                      </a:lnTo>
                      <a:lnTo>
                        <a:pt x="413" y="368"/>
                      </a:lnTo>
                      <a:lnTo>
                        <a:pt x="413" y="366"/>
                      </a:lnTo>
                      <a:close/>
                    </a:path>
                  </a:pathLst>
                </a:custGeom>
                <a:solidFill>
                  <a:srgbClr val="D3A77B"/>
                </a:solidFill>
                <a:ln w="1588">
                  <a:solidFill>
                    <a:srgbClr val="000099"/>
                  </a:solidFill>
                  <a:prstDash val="solid"/>
                  <a:round/>
                  <a:headEnd/>
                  <a:tailEnd/>
                </a:ln>
              </p:spPr>
              <p:txBody>
                <a:bodyPr/>
                <a:lstStyle/>
                <a:p>
                  <a:endParaRPr lang="en-US"/>
                </a:p>
              </p:txBody>
            </p:sp>
            <p:sp>
              <p:nvSpPr>
                <p:cNvPr id="318513" name="Freeform 49"/>
                <p:cNvSpPr>
                  <a:spLocks/>
                </p:cNvSpPr>
                <p:nvPr/>
              </p:nvSpPr>
              <p:spPr bwMode="auto">
                <a:xfrm>
                  <a:off x="3402" y="2742"/>
                  <a:ext cx="411" cy="363"/>
                </a:xfrm>
                <a:custGeom>
                  <a:avLst/>
                  <a:gdLst/>
                  <a:ahLst/>
                  <a:cxnLst>
                    <a:cxn ang="0">
                      <a:pos x="256" y="183"/>
                    </a:cxn>
                    <a:cxn ang="0">
                      <a:pos x="278" y="182"/>
                    </a:cxn>
                    <a:cxn ang="0">
                      <a:pos x="300" y="180"/>
                    </a:cxn>
                    <a:cxn ang="0">
                      <a:pos x="341" y="177"/>
                    </a:cxn>
                    <a:cxn ang="0">
                      <a:pos x="342" y="223"/>
                    </a:cxn>
                    <a:cxn ang="0">
                      <a:pos x="363" y="251"/>
                    </a:cxn>
                    <a:cxn ang="0">
                      <a:pos x="348" y="274"/>
                    </a:cxn>
                    <a:cxn ang="0">
                      <a:pos x="367" y="264"/>
                    </a:cxn>
                    <a:cxn ang="0">
                      <a:pos x="386" y="273"/>
                    </a:cxn>
                    <a:cxn ang="0">
                      <a:pos x="369" y="294"/>
                    </a:cxn>
                    <a:cxn ang="0">
                      <a:pos x="359" y="303"/>
                    </a:cxn>
                    <a:cxn ang="0">
                      <a:pos x="381" y="323"/>
                    </a:cxn>
                    <a:cxn ang="0">
                      <a:pos x="411" y="336"/>
                    </a:cxn>
                    <a:cxn ang="0">
                      <a:pos x="402" y="357"/>
                    </a:cxn>
                    <a:cxn ang="0">
                      <a:pos x="385" y="358"/>
                    </a:cxn>
                    <a:cxn ang="0">
                      <a:pos x="352" y="333"/>
                    </a:cxn>
                    <a:cxn ang="0">
                      <a:pos x="305" y="359"/>
                    </a:cxn>
                    <a:cxn ang="0">
                      <a:pos x="304" y="340"/>
                    </a:cxn>
                    <a:cxn ang="0">
                      <a:pos x="272" y="363"/>
                    </a:cxn>
                    <a:cxn ang="0">
                      <a:pos x="224" y="340"/>
                    </a:cxn>
                    <a:cxn ang="0">
                      <a:pos x="213" y="321"/>
                    </a:cxn>
                    <a:cxn ang="0">
                      <a:pos x="202" y="304"/>
                    </a:cxn>
                    <a:cxn ang="0">
                      <a:pos x="182" y="304"/>
                    </a:cxn>
                    <a:cxn ang="0">
                      <a:pos x="160" y="306"/>
                    </a:cxn>
                    <a:cxn ang="0">
                      <a:pos x="192" y="327"/>
                    </a:cxn>
                    <a:cxn ang="0">
                      <a:pos x="153" y="325"/>
                    </a:cxn>
                    <a:cxn ang="0">
                      <a:pos x="35" y="313"/>
                    </a:cxn>
                    <a:cxn ang="0">
                      <a:pos x="26" y="300"/>
                    </a:cxn>
                    <a:cxn ang="0">
                      <a:pos x="38" y="276"/>
                    </a:cxn>
                    <a:cxn ang="0">
                      <a:pos x="33" y="251"/>
                    </a:cxn>
                    <a:cxn ang="0">
                      <a:pos x="43" y="196"/>
                    </a:cxn>
                    <a:cxn ang="0">
                      <a:pos x="30" y="150"/>
                    </a:cxn>
                    <a:cxn ang="0">
                      <a:pos x="8" y="108"/>
                    </a:cxn>
                    <a:cxn ang="0">
                      <a:pos x="3" y="87"/>
                    </a:cxn>
                    <a:cxn ang="0">
                      <a:pos x="2" y="59"/>
                    </a:cxn>
                    <a:cxn ang="0">
                      <a:pos x="1" y="36"/>
                    </a:cxn>
                    <a:cxn ang="0">
                      <a:pos x="3" y="11"/>
                    </a:cxn>
                    <a:cxn ang="0">
                      <a:pos x="29" y="10"/>
                    </a:cxn>
                    <a:cxn ang="0">
                      <a:pos x="54" y="9"/>
                    </a:cxn>
                    <a:cxn ang="0">
                      <a:pos x="65" y="8"/>
                    </a:cxn>
                    <a:cxn ang="0">
                      <a:pos x="117" y="6"/>
                    </a:cxn>
                    <a:cxn ang="0">
                      <a:pos x="187" y="2"/>
                    </a:cxn>
                    <a:cxn ang="0">
                      <a:pos x="200" y="1"/>
                    </a:cxn>
                    <a:cxn ang="0">
                      <a:pos x="218" y="0"/>
                    </a:cxn>
                    <a:cxn ang="0">
                      <a:pos x="227" y="41"/>
                    </a:cxn>
                    <a:cxn ang="0">
                      <a:pos x="235" y="74"/>
                    </a:cxn>
                    <a:cxn ang="0">
                      <a:pos x="234" y="81"/>
                    </a:cxn>
                    <a:cxn ang="0">
                      <a:pos x="219" y="105"/>
                    </a:cxn>
                    <a:cxn ang="0">
                      <a:pos x="211" y="117"/>
                    </a:cxn>
                    <a:cxn ang="0">
                      <a:pos x="202" y="154"/>
                    </a:cxn>
                    <a:cxn ang="0">
                      <a:pos x="193" y="188"/>
                    </a:cxn>
                  </a:cxnLst>
                  <a:rect l="0" t="0" r="r" b="b"/>
                  <a:pathLst>
                    <a:path w="411" h="363">
                      <a:moveTo>
                        <a:pt x="230" y="186"/>
                      </a:moveTo>
                      <a:lnTo>
                        <a:pt x="239" y="185"/>
                      </a:lnTo>
                      <a:lnTo>
                        <a:pt x="243" y="185"/>
                      </a:lnTo>
                      <a:lnTo>
                        <a:pt x="256" y="183"/>
                      </a:lnTo>
                      <a:lnTo>
                        <a:pt x="262" y="183"/>
                      </a:lnTo>
                      <a:lnTo>
                        <a:pt x="266" y="182"/>
                      </a:lnTo>
                      <a:lnTo>
                        <a:pt x="276" y="182"/>
                      </a:lnTo>
                      <a:lnTo>
                        <a:pt x="278" y="182"/>
                      </a:lnTo>
                      <a:lnTo>
                        <a:pt x="282" y="181"/>
                      </a:lnTo>
                      <a:lnTo>
                        <a:pt x="292" y="181"/>
                      </a:lnTo>
                      <a:lnTo>
                        <a:pt x="294" y="180"/>
                      </a:lnTo>
                      <a:lnTo>
                        <a:pt x="300" y="180"/>
                      </a:lnTo>
                      <a:lnTo>
                        <a:pt x="310" y="179"/>
                      </a:lnTo>
                      <a:lnTo>
                        <a:pt x="332" y="178"/>
                      </a:lnTo>
                      <a:lnTo>
                        <a:pt x="339" y="177"/>
                      </a:lnTo>
                      <a:lnTo>
                        <a:pt x="341" y="177"/>
                      </a:lnTo>
                      <a:lnTo>
                        <a:pt x="340" y="183"/>
                      </a:lnTo>
                      <a:lnTo>
                        <a:pt x="336" y="200"/>
                      </a:lnTo>
                      <a:lnTo>
                        <a:pt x="335" y="209"/>
                      </a:lnTo>
                      <a:lnTo>
                        <a:pt x="342" y="223"/>
                      </a:lnTo>
                      <a:lnTo>
                        <a:pt x="343" y="223"/>
                      </a:lnTo>
                      <a:lnTo>
                        <a:pt x="348" y="227"/>
                      </a:lnTo>
                      <a:lnTo>
                        <a:pt x="354" y="245"/>
                      </a:lnTo>
                      <a:lnTo>
                        <a:pt x="363" y="251"/>
                      </a:lnTo>
                      <a:lnTo>
                        <a:pt x="356" y="254"/>
                      </a:lnTo>
                      <a:lnTo>
                        <a:pt x="347" y="265"/>
                      </a:lnTo>
                      <a:lnTo>
                        <a:pt x="339" y="270"/>
                      </a:lnTo>
                      <a:lnTo>
                        <a:pt x="348" y="274"/>
                      </a:lnTo>
                      <a:lnTo>
                        <a:pt x="351" y="280"/>
                      </a:lnTo>
                      <a:lnTo>
                        <a:pt x="358" y="281"/>
                      </a:lnTo>
                      <a:lnTo>
                        <a:pt x="362" y="267"/>
                      </a:lnTo>
                      <a:lnTo>
                        <a:pt x="367" y="264"/>
                      </a:lnTo>
                      <a:lnTo>
                        <a:pt x="375" y="262"/>
                      </a:lnTo>
                      <a:lnTo>
                        <a:pt x="390" y="251"/>
                      </a:lnTo>
                      <a:lnTo>
                        <a:pt x="391" y="271"/>
                      </a:lnTo>
                      <a:lnTo>
                        <a:pt x="386" y="273"/>
                      </a:lnTo>
                      <a:lnTo>
                        <a:pt x="388" y="277"/>
                      </a:lnTo>
                      <a:lnTo>
                        <a:pt x="375" y="289"/>
                      </a:lnTo>
                      <a:lnTo>
                        <a:pt x="374" y="297"/>
                      </a:lnTo>
                      <a:lnTo>
                        <a:pt x="369" y="294"/>
                      </a:lnTo>
                      <a:lnTo>
                        <a:pt x="369" y="300"/>
                      </a:lnTo>
                      <a:lnTo>
                        <a:pt x="359" y="297"/>
                      </a:lnTo>
                      <a:lnTo>
                        <a:pt x="369" y="300"/>
                      </a:lnTo>
                      <a:lnTo>
                        <a:pt x="359" y="303"/>
                      </a:lnTo>
                      <a:lnTo>
                        <a:pt x="368" y="314"/>
                      </a:lnTo>
                      <a:lnTo>
                        <a:pt x="362" y="313"/>
                      </a:lnTo>
                      <a:lnTo>
                        <a:pt x="371" y="324"/>
                      </a:lnTo>
                      <a:lnTo>
                        <a:pt x="381" y="323"/>
                      </a:lnTo>
                      <a:lnTo>
                        <a:pt x="392" y="329"/>
                      </a:lnTo>
                      <a:lnTo>
                        <a:pt x="398" y="327"/>
                      </a:lnTo>
                      <a:lnTo>
                        <a:pt x="405" y="335"/>
                      </a:lnTo>
                      <a:lnTo>
                        <a:pt x="411" y="336"/>
                      </a:lnTo>
                      <a:lnTo>
                        <a:pt x="409" y="350"/>
                      </a:lnTo>
                      <a:lnTo>
                        <a:pt x="403" y="351"/>
                      </a:lnTo>
                      <a:lnTo>
                        <a:pt x="402" y="359"/>
                      </a:lnTo>
                      <a:lnTo>
                        <a:pt x="402" y="357"/>
                      </a:lnTo>
                      <a:lnTo>
                        <a:pt x="394" y="349"/>
                      </a:lnTo>
                      <a:lnTo>
                        <a:pt x="384" y="362"/>
                      </a:lnTo>
                      <a:lnTo>
                        <a:pt x="382" y="360"/>
                      </a:lnTo>
                      <a:lnTo>
                        <a:pt x="385" y="358"/>
                      </a:lnTo>
                      <a:lnTo>
                        <a:pt x="383" y="350"/>
                      </a:lnTo>
                      <a:lnTo>
                        <a:pt x="381" y="350"/>
                      </a:lnTo>
                      <a:lnTo>
                        <a:pt x="373" y="339"/>
                      </a:lnTo>
                      <a:lnTo>
                        <a:pt x="352" y="333"/>
                      </a:lnTo>
                      <a:lnTo>
                        <a:pt x="340" y="335"/>
                      </a:lnTo>
                      <a:lnTo>
                        <a:pt x="327" y="348"/>
                      </a:lnTo>
                      <a:lnTo>
                        <a:pt x="315" y="356"/>
                      </a:lnTo>
                      <a:lnTo>
                        <a:pt x="305" y="359"/>
                      </a:lnTo>
                      <a:lnTo>
                        <a:pt x="313" y="357"/>
                      </a:lnTo>
                      <a:lnTo>
                        <a:pt x="316" y="352"/>
                      </a:lnTo>
                      <a:lnTo>
                        <a:pt x="308" y="341"/>
                      </a:lnTo>
                      <a:lnTo>
                        <a:pt x="304" y="340"/>
                      </a:lnTo>
                      <a:lnTo>
                        <a:pt x="301" y="347"/>
                      </a:lnTo>
                      <a:lnTo>
                        <a:pt x="294" y="345"/>
                      </a:lnTo>
                      <a:lnTo>
                        <a:pt x="280" y="355"/>
                      </a:lnTo>
                      <a:lnTo>
                        <a:pt x="272" y="363"/>
                      </a:lnTo>
                      <a:lnTo>
                        <a:pt x="268" y="363"/>
                      </a:lnTo>
                      <a:lnTo>
                        <a:pt x="261" y="353"/>
                      </a:lnTo>
                      <a:lnTo>
                        <a:pt x="246" y="355"/>
                      </a:lnTo>
                      <a:lnTo>
                        <a:pt x="224" y="340"/>
                      </a:lnTo>
                      <a:lnTo>
                        <a:pt x="230" y="341"/>
                      </a:lnTo>
                      <a:lnTo>
                        <a:pt x="235" y="335"/>
                      </a:lnTo>
                      <a:lnTo>
                        <a:pt x="232" y="326"/>
                      </a:lnTo>
                      <a:lnTo>
                        <a:pt x="213" y="321"/>
                      </a:lnTo>
                      <a:lnTo>
                        <a:pt x="209" y="324"/>
                      </a:lnTo>
                      <a:lnTo>
                        <a:pt x="209" y="314"/>
                      </a:lnTo>
                      <a:lnTo>
                        <a:pt x="202" y="314"/>
                      </a:lnTo>
                      <a:lnTo>
                        <a:pt x="202" y="304"/>
                      </a:lnTo>
                      <a:lnTo>
                        <a:pt x="192" y="303"/>
                      </a:lnTo>
                      <a:lnTo>
                        <a:pt x="182" y="307"/>
                      </a:lnTo>
                      <a:lnTo>
                        <a:pt x="183" y="305"/>
                      </a:lnTo>
                      <a:lnTo>
                        <a:pt x="182" y="304"/>
                      </a:lnTo>
                      <a:lnTo>
                        <a:pt x="181" y="296"/>
                      </a:lnTo>
                      <a:lnTo>
                        <a:pt x="174" y="296"/>
                      </a:lnTo>
                      <a:lnTo>
                        <a:pt x="172" y="300"/>
                      </a:lnTo>
                      <a:lnTo>
                        <a:pt x="160" y="306"/>
                      </a:lnTo>
                      <a:lnTo>
                        <a:pt x="173" y="317"/>
                      </a:lnTo>
                      <a:lnTo>
                        <a:pt x="186" y="315"/>
                      </a:lnTo>
                      <a:lnTo>
                        <a:pt x="193" y="319"/>
                      </a:lnTo>
                      <a:lnTo>
                        <a:pt x="192" y="327"/>
                      </a:lnTo>
                      <a:lnTo>
                        <a:pt x="183" y="326"/>
                      </a:lnTo>
                      <a:lnTo>
                        <a:pt x="170" y="320"/>
                      </a:lnTo>
                      <a:lnTo>
                        <a:pt x="162" y="320"/>
                      </a:lnTo>
                      <a:lnTo>
                        <a:pt x="153" y="325"/>
                      </a:lnTo>
                      <a:lnTo>
                        <a:pt x="125" y="323"/>
                      </a:lnTo>
                      <a:lnTo>
                        <a:pt x="97" y="312"/>
                      </a:lnTo>
                      <a:lnTo>
                        <a:pt x="73" y="307"/>
                      </a:lnTo>
                      <a:lnTo>
                        <a:pt x="35" y="313"/>
                      </a:lnTo>
                      <a:lnTo>
                        <a:pt x="30" y="321"/>
                      </a:lnTo>
                      <a:lnTo>
                        <a:pt x="25" y="313"/>
                      </a:lnTo>
                      <a:lnTo>
                        <a:pt x="23" y="303"/>
                      </a:lnTo>
                      <a:lnTo>
                        <a:pt x="26" y="300"/>
                      </a:lnTo>
                      <a:lnTo>
                        <a:pt x="32" y="288"/>
                      </a:lnTo>
                      <a:lnTo>
                        <a:pt x="34" y="285"/>
                      </a:lnTo>
                      <a:lnTo>
                        <a:pt x="36" y="283"/>
                      </a:lnTo>
                      <a:lnTo>
                        <a:pt x="38" y="276"/>
                      </a:lnTo>
                      <a:lnTo>
                        <a:pt x="36" y="265"/>
                      </a:lnTo>
                      <a:lnTo>
                        <a:pt x="33" y="259"/>
                      </a:lnTo>
                      <a:lnTo>
                        <a:pt x="32" y="252"/>
                      </a:lnTo>
                      <a:lnTo>
                        <a:pt x="33" y="251"/>
                      </a:lnTo>
                      <a:lnTo>
                        <a:pt x="35" y="242"/>
                      </a:lnTo>
                      <a:lnTo>
                        <a:pt x="42" y="219"/>
                      </a:lnTo>
                      <a:lnTo>
                        <a:pt x="45" y="208"/>
                      </a:lnTo>
                      <a:lnTo>
                        <a:pt x="43" y="196"/>
                      </a:lnTo>
                      <a:lnTo>
                        <a:pt x="44" y="178"/>
                      </a:lnTo>
                      <a:lnTo>
                        <a:pt x="41" y="179"/>
                      </a:lnTo>
                      <a:lnTo>
                        <a:pt x="29" y="151"/>
                      </a:lnTo>
                      <a:lnTo>
                        <a:pt x="30" y="150"/>
                      </a:lnTo>
                      <a:lnTo>
                        <a:pt x="21" y="143"/>
                      </a:lnTo>
                      <a:lnTo>
                        <a:pt x="21" y="127"/>
                      </a:lnTo>
                      <a:lnTo>
                        <a:pt x="17" y="118"/>
                      </a:lnTo>
                      <a:lnTo>
                        <a:pt x="8" y="108"/>
                      </a:lnTo>
                      <a:lnTo>
                        <a:pt x="7" y="107"/>
                      </a:lnTo>
                      <a:lnTo>
                        <a:pt x="6" y="106"/>
                      </a:lnTo>
                      <a:lnTo>
                        <a:pt x="4" y="105"/>
                      </a:lnTo>
                      <a:lnTo>
                        <a:pt x="3" y="87"/>
                      </a:lnTo>
                      <a:lnTo>
                        <a:pt x="3" y="82"/>
                      </a:lnTo>
                      <a:lnTo>
                        <a:pt x="2" y="71"/>
                      </a:lnTo>
                      <a:lnTo>
                        <a:pt x="2" y="69"/>
                      </a:lnTo>
                      <a:lnTo>
                        <a:pt x="2" y="59"/>
                      </a:lnTo>
                      <a:lnTo>
                        <a:pt x="1" y="48"/>
                      </a:lnTo>
                      <a:lnTo>
                        <a:pt x="1" y="41"/>
                      </a:lnTo>
                      <a:lnTo>
                        <a:pt x="1" y="37"/>
                      </a:lnTo>
                      <a:lnTo>
                        <a:pt x="1" y="36"/>
                      </a:lnTo>
                      <a:lnTo>
                        <a:pt x="1" y="23"/>
                      </a:lnTo>
                      <a:lnTo>
                        <a:pt x="0" y="12"/>
                      </a:lnTo>
                      <a:lnTo>
                        <a:pt x="0" y="11"/>
                      </a:lnTo>
                      <a:lnTo>
                        <a:pt x="3" y="11"/>
                      </a:lnTo>
                      <a:lnTo>
                        <a:pt x="9" y="10"/>
                      </a:lnTo>
                      <a:lnTo>
                        <a:pt x="18" y="10"/>
                      </a:lnTo>
                      <a:lnTo>
                        <a:pt x="28" y="10"/>
                      </a:lnTo>
                      <a:lnTo>
                        <a:pt x="29" y="10"/>
                      </a:lnTo>
                      <a:lnTo>
                        <a:pt x="40" y="9"/>
                      </a:lnTo>
                      <a:lnTo>
                        <a:pt x="41" y="9"/>
                      </a:lnTo>
                      <a:lnTo>
                        <a:pt x="42" y="9"/>
                      </a:lnTo>
                      <a:lnTo>
                        <a:pt x="54" y="9"/>
                      </a:lnTo>
                      <a:lnTo>
                        <a:pt x="60" y="9"/>
                      </a:lnTo>
                      <a:lnTo>
                        <a:pt x="61" y="8"/>
                      </a:lnTo>
                      <a:lnTo>
                        <a:pt x="63" y="8"/>
                      </a:lnTo>
                      <a:lnTo>
                        <a:pt x="65" y="8"/>
                      </a:lnTo>
                      <a:lnTo>
                        <a:pt x="79" y="8"/>
                      </a:lnTo>
                      <a:lnTo>
                        <a:pt x="94" y="7"/>
                      </a:lnTo>
                      <a:lnTo>
                        <a:pt x="99" y="7"/>
                      </a:lnTo>
                      <a:lnTo>
                        <a:pt x="117" y="6"/>
                      </a:lnTo>
                      <a:lnTo>
                        <a:pt x="142" y="5"/>
                      </a:lnTo>
                      <a:lnTo>
                        <a:pt x="149" y="5"/>
                      </a:lnTo>
                      <a:lnTo>
                        <a:pt x="186" y="2"/>
                      </a:lnTo>
                      <a:lnTo>
                        <a:pt x="187" y="2"/>
                      </a:lnTo>
                      <a:lnTo>
                        <a:pt x="195" y="2"/>
                      </a:lnTo>
                      <a:lnTo>
                        <a:pt x="198" y="2"/>
                      </a:lnTo>
                      <a:lnTo>
                        <a:pt x="199" y="1"/>
                      </a:lnTo>
                      <a:lnTo>
                        <a:pt x="200" y="1"/>
                      </a:lnTo>
                      <a:lnTo>
                        <a:pt x="210" y="1"/>
                      </a:lnTo>
                      <a:lnTo>
                        <a:pt x="213" y="1"/>
                      </a:lnTo>
                      <a:lnTo>
                        <a:pt x="215" y="1"/>
                      </a:lnTo>
                      <a:lnTo>
                        <a:pt x="218" y="0"/>
                      </a:lnTo>
                      <a:lnTo>
                        <a:pt x="223" y="39"/>
                      </a:lnTo>
                      <a:lnTo>
                        <a:pt x="232" y="34"/>
                      </a:lnTo>
                      <a:lnTo>
                        <a:pt x="230" y="40"/>
                      </a:lnTo>
                      <a:lnTo>
                        <a:pt x="227" y="41"/>
                      </a:lnTo>
                      <a:lnTo>
                        <a:pt x="233" y="48"/>
                      </a:lnTo>
                      <a:lnTo>
                        <a:pt x="224" y="47"/>
                      </a:lnTo>
                      <a:lnTo>
                        <a:pt x="234" y="51"/>
                      </a:lnTo>
                      <a:lnTo>
                        <a:pt x="235" y="74"/>
                      </a:lnTo>
                      <a:lnTo>
                        <a:pt x="225" y="73"/>
                      </a:lnTo>
                      <a:lnTo>
                        <a:pt x="226" y="82"/>
                      </a:lnTo>
                      <a:lnTo>
                        <a:pt x="232" y="81"/>
                      </a:lnTo>
                      <a:lnTo>
                        <a:pt x="234" y="81"/>
                      </a:lnTo>
                      <a:lnTo>
                        <a:pt x="233" y="82"/>
                      </a:lnTo>
                      <a:lnTo>
                        <a:pt x="226" y="86"/>
                      </a:lnTo>
                      <a:lnTo>
                        <a:pt x="230" y="93"/>
                      </a:lnTo>
                      <a:lnTo>
                        <a:pt x="219" y="105"/>
                      </a:lnTo>
                      <a:lnTo>
                        <a:pt x="219" y="106"/>
                      </a:lnTo>
                      <a:lnTo>
                        <a:pt x="218" y="117"/>
                      </a:lnTo>
                      <a:lnTo>
                        <a:pt x="214" y="117"/>
                      </a:lnTo>
                      <a:lnTo>
                        <a:pt x="211" y="117"/>
                      </a:lnTo>
                      <a:lnTo>
                        <a:pt x="210" y="118"/>
                      </a:lnTo>
                      <a:lnTo>
                        <a:pt x="209" y="119"/>
                      </a:lnTo>
                      <a:lnTo>
                        <a:pt x="201" y="127"/>
                      </a:lnTo>
                      <a:lnTo>
                        <a:pt x="202" y="154"/>
                      </a:lnTo>
                      <a:lnTo>
                        <a:pt x="197" y="170"/>
                      </a:lnTo>
                      <a:lnTo>
                        <a:pt x="194" y="176"/>
                      </a:lnTo>
                      <a:lnTo>
                        <a:pt x="195" y="187"/>
                      </a:lnTo>
                      <a:lnTo>
                        <a:pt x="193" y="188"/>
                      </a:lnTo>
                      <a:lnTo>
                        <a:pt x="214" y="187"/>
                      </a:lnTo>
                      <a:lnTo>
                        <a:pt x="223" y="186"/>
                      </a:lnTo>
                      <a:lnTo>
                        <a:pt x="230" y="186"/>
                      </a:lnTo>
                      <a:close/>
                    </a:path>
                  </a:pathLst>
                </a:custGeom>
                <a:solidFill>
                  <a:srgbClr val="D3A77B"/>
                </a:solidFill>
                <a:ln w="1588">
                  <a:solidFill>
                    <a:srgbClr val="000099"/>
                  </a:solidFill>
                  <a:prstDash val="solid"/>
                  <a:round/>
                  <a:headEnd/>
                  <a:tailEnd/>
                </a:ln>
              </p:spPr>
              <p:txBody>
                <a:bodyPr/>
                <a:lstStyle/>
                <a:p>
                  <a:endParaRPr lang="en-US"/>
                </a:p>
              </p:txBody>
            </p:sp>
            <p:sp>
              <p:nvSpPr>
                <p:cNvPr id="318514" name="Freeform 50"/>
                <p:cNvSpPr>
                  <a:spLocks/>
                </p:cNvSpPr>
                <p:nvPr/>
              </p:nvSpPr>
              <p:spPr bwMode="auto">
                <a:xfrm>
                  <a:off x="3348" y="2415"/>
                  <a:ext cx="364" cy="338"/>
                </a:xfrm>
                <a:custGeom>
                  <a:avLst/>
                  <a:gdLst/>
                  <a:ahLst/>
                  <a:cxnLst>
                    <a:cxn ang="0">
                      <a:pos x="13" y="93"/>
                    </a:cxn>
                    <a:cxn ang="0">
                      <a:pos x="15" y="110"/>
                    </a:cxn>
                    <a:cxn ang="0">
                      <a:pos x="18" y="122"/>
                    </a:cxn>
                    <a:cxn ang="0">
                      <a:pos x="18" y="167"/>
                    </a:cxn>
                    <a:cxn ang="0">
                      <a:pos x="18" y="189"/>
                    </a:cxn>
                    <a:cxn ang="0">
                      <a:pos x="18" y="226"/>
                    </a:cxn>
                    <a:cxn ang="0">
                      <a:pos x="19" y="252"/>
                    </a:cxn>
                    <a:cxn ang="0">
                      <a:pos x="19" y="259"/>
                    </a:cxn>
                    <a:cxn ang="0">
                      <a:pos x="36" y="286"/>
                    </a:cxn>
                    <a:cxn ang="0">
                      <a:pos x="53" y="305"/>
                    </a:cxn>
                    <a:cxn ang="0">
                      <a:pos x="54" y="328"/>
                    </a:cxn>
                    <a:cxn ang="0">
                      <a:pos x="63" y="337"/>
                    </a:cxn>
                    <a:cxn ang="0">
                      <a:pos x="83" y="337"/>
                    </a:cxn>
                    <a:cxn ang="0">
                      <a:pos x="96" y="336"/>
                    </a:cxn>
                    <a:cxn ang="0">
                      <a:pos x="115" y="335"/>
                    </a:cxn>
                    <a:cxn ang="0">
                      <a:pos x="133" y="335"/>
                    </a:cxn>
                    <a:cxn ang="0">
                      <a:pos x="171" y="333"/>
                    </a:cxn>
                    <a:cxn ang="0">
                      <a:pos x="240" y="329"/>
                    </a:cxn>
                    <a:cxn ang="0">
                      <a:pos x="252" y="329"/>
                    </a:cxn>
                    <a:cxn ang="0">
                      <a:pos x="264" y="328"/>
                    </a:cxn>
                    <a:cxn ang="0">
                      <a:pos x="272" y="327"/>
                    </a:cxn>
                    <a:cxn ang="0">
                      <a:pos x="272" y="284"/>
                    </a:cxn>
                    <a:cxn ang="0">
                      <a:pos x="265" y="280"/>
                    </a:cxn>
                    <a:cxn ang="0">
                      <a:pos x="270" y="262"/>
                    </a:cxn>
                    <a:cxn ang="0">
                      <a:pos x="272" y="238"/>
                    </a:cxn>
                    <a:cxn ang="0">
                      <a:pos x="288" y="211"/>
                    </a:cxn>
                    <a:cxn ang="0">
                      <a:pos x="299" y="199"/>
                    </a:cxn>
                    <a:cxn ang="0">
                      <a:pos x="307" y="185"/>
                    </a:cxn>
                    <a:cxn ang="0">
                      <a:pos x="308" y="175"/>
                    </a:cxn>
                    <a:cxn ang="0">
                      <a:pos x="307" y="164"/>
                    </a:cxn>
                    <a:cxn ang="0">
                      <a:pos x="312" y="160"/>
                    </a:cxn>
                    <a:cxn ang="0">
                      <a:pos x="318" y="154"/>
                    </a:cxn>
                    <a:cxn ang="0">
                      <a:pos x="327" y="144"/>
                    </a:cxn>
                    <a:cxn ang="0">
                      <a:pos x="338" y="126"/>
                    </a:cxn>
                    <a:cxn ang="0">
                      <a:pos x="332" y="103"/>
                    </a:cxn>
                    <a:cxn ang="0">
                      <a:pos x="338" y="91"/>
                    </a:cxn>
                    <a:cxn ang="0">
                      <a:pos x="349" y="67"/>
                    </a:cxn>
                    <a:cxn ang="0">
                      <a:pos x="358" y="43"/>
                    </a:cxn>
                    <a:cxn ang="0">
                      <a:pos x="341" y="45"/>
                    </a:cxn>
                    <a:cxn ang="0">
                      <a:pos x="317" y="47"/>
                    </a:cxn>
                    <a:cxn ang="0">
                      <a:pos x="318" y="36"/>
                    </a:cxn>
                    <a:cxn ang="0">
                      <a:pos x="323" y="0"/>
                    </a:cxn>
                    <a:cxn ang="0">
                      <a:pos x="312" y="0"/>
                    </a:cxn>
                    <a:cxn ang="0">
                      <a:pos x="281" y="3"/>
                    </a:cxn>
                    <a:cxn ang="0">
                      <a:pos x="262" y="5"/>
                    </a:cxn>
                    <a:cxn ang="0">
                      <a:pos x="245" y="6"/>
                    </a:cxn>
                    <a:cxn ang="0">
                      <a:pos x="230" y="7"/>
                    </a:cxn>
                    <a:cxn ang="0">
                      <a:pos x="213" y="8"/>
                    </a:cxn>
                    <a:cxn ang="0">
                      <a:pos x="181" y="9"/>
                    </a:cxn>
                    <a:cxn ang="0">
                      <a:pos x="158" y="11"/>
                    </a:cxn>
                    <a:cxn ang="0">
                      <a:pos x="136" y="12"/>
                    </a:cxn>
                    <a:cxn ang="0">
                      <a:pos x="114" y="14"/>
                    </a:cxn>
                    <a:cxn ang="0">
                      <a:pos x="95" y="14"/>
                    </a:cxn>
                    <a:cxn ang="0">
                      <a:pos x="75" y="15"/>
                    </a:cxn>
                    <a:cxn ang="0">
                      <a:pos x="54" y="16"/>
                    </a:cxn>
                    <a:cxn ang="0">
                      <a:pos x="40" y="17"/>
                    </a:cxn>
                    <a:cxn ang="0">
                      <a:pos x="0" y="18"/>
                    </a:cxn>
                    <a:cxn ang="0">
                      <a:pos x="5" y="49"/>
                    </a:cxn>
                    <a:cxn ang="0">
                      <a:pos x="10" y="75"/>
                    </a:cxn>
                  </a:cxnLst>
                  <a:rect l="0" t="0" r="r" b="b"/>
                  <a:pathLst>
                    <a:path w="364" h="338">
                      <a:moveTo>
                        <a:pt x="11" y="85"/>
                      </a:moveTo>
                      <a:lnTo>
                        <a:pt x="12" y="91"/>
                      </a:lnTo>
                      <a:lnTo>
                        <a:pt x="13" y="93"/>
                      </a:lnTo>
                      <a:lnTo>
                        <a:pt x="13" y="98"/>
                      </a:lnTo>
                      <a:lnTo>
                        <a:pt x="15" y="109"/>
                      </a:lnTo>
                      <a:lnTo>
                        <a:pt x="15" y="110"/>
                      </a:lnTo>
                      <a:lnTo>
                        <a:pt x="18" y="120"/>
                      </a:lnTo>
                      <a:lnTo>
                        <a:pt x="16" y="120"/>
                      </a:lnTo>
                      <a:lnTo>
                        <a:pt x="18" y="122"/>
                      </a:lnTo>
                      <a:lnTo>
                        <a:pt x="18" y="133"/>
                      </a:lnTo>
                      <a:lnTo>
                        <a:pt x="18" y="162"/>
                      </a:lnTo>
                      <a:lnTo>
                        <a:pt x="18" y="167"/>
                      </a:lnTo>
                      <a:lnTo>
                        <a:pt x="18" y="181"/>
                      </a:lnTo>
                      <a:lnTo>
                        <a:pt x="18" y="185"/>
                      </a:lnTo>
                      <a:lnTo>
                        <a:pt x="18" y="189"/>
                      </a:lnTo>
                      <a:lnTo>
                        <a:pt x="18" y="201"/>
                      </a:lnTo>
                      <a:lnTo>
                        <a:pt x="18" y="206"/>
                      </a:lnTo>
                      <a:lnTo>
                        <a:pt x="18" y="226"/>
                      </a:lnTo>
                      <a:lnTo>
                        <a:pt x="19" y="231"/>
                      </a:lnTo>
                      <a:lnTo>
                        <a:pt x="19" y="237"/>
                      </a:lnTo>
                      <a:lnTo>
                        <a:pt x="19" y="252"/>
                      </a:lnTo>
                      <a:lnTo>
                        <a:pt x="19" y="254"/>
                      </a:lnTo>
                      <a:lnTo>
                        <a:pt x="19" y="257"/>
                      </a:lnTo>
                      <a:lnTo>
                        <a:pt x="19" y="259"/>
                      </a:lnTo>
                      <a:lnTo>
                        <a:pt x="19" y="282"/>
                      </a:lnTo>
                      <a:lnTo>
                        <a:pt x="27" y="291"/>
                      </a:lnTo>
                      <a:lnTo>
                        <a:pt x="36" y="286"/>
                      </a:lnTo>
                      <a:lnTo>
                        <a:pt x="52" y="289"/>
                      </a:lnTo>
                      <a:lnTo>
                        <a:pt x="53" y="292"/>
                      </a:lnTo>
                      <a:lnTo>
                        <a:pt x="53" y="305"/>
                      </a:lnTo>
                      <a:lnTo>
                        <a:pt x="53" y="315"/>
                      </a:lnTo>
                      <a:lnTo>
                        <a:pt x="53" y="316"/>
                      </a:lnTo>
                      <a:lnTo>
                        <a:pt x="54" y="328"/>
                      </a:lnTo>
                      <a:lnTo>
                        <a:pt x="54" y="338"/>
                      </a:lnTo>
                      <a:lnTo>
                        <a:pt x="57" y="338"/>
                      </a:lnTo>
                      <a:lnTo>
                        <a:pt x="63" y="337"/>
                      </a:lnTo>
                      <a:lnTo>
                        <a:pt x="72" y="337"/>
                      </a:lnTo>
                      <a:lnTo>
                        <a:pt x="82" y="337"/>
                      </a:lnTo>
                      <a:lnTo>
                        <a:pt x="83" y="337"/>
                      </a:lnTo>
                      <a:lnTo>
                        <a:pt x="94" y="336"/>
                      </a:lnTo>
                      <a:lnTo>
                        <a:pt x="95" y="336"/>
                      </a:lnTo>
                      <a:lnTo>
                        <a:pt x="96" y="336"/>
                      </a:lnTo>
                      <a:lnTo>
                        <a:pt x="108" y="336"/>
                      </a:lnTo>
                      <a:lnTo>
                        <a:pt x="114" y="336"/>
                      </a:lnTo>
                      <a:lnTo>
                        <a:pt x="115" y="335"/>
                      </a:lnTo>
                      <a:lnTo>
                        <a:pt x="117" y="335"/>
                      </a:lnTo>
                      <a:lnTo>
                        <a:pt x="119" y="335"/>
                      </a:lnTo>
                      <a:lnTo>
                        <a:pt x="133" y="335"/>
                      </a:lnTo>
                      <a:lnTo>
                        <a:pt x="148" y="334"/>
                      </a:lnTo>
                      <a:lnTo>
                        <a:pt x="153" y="334"/>
                      </a:lnTo>
                      <a:lnTo>
                        <a:pt x="171" y="333"/>
                      </a:lnTo>
                      <a:lnTo>
                        <a:pt x="196" y="332"/>
                      </a:lnTo>
                      <a:lnTo>
                        <a:pt x="203" y="332"/>
                      </a:lnTo>
                      <a:lnTo>
                        <a:pt x="240" y="329"/>
                      </a:lnTo>
                      <a:lnTo>
                        <a:pt x="241" y="329"/>
                      </a:lnTo>
                      <a:lnTo>
                        <a:pt x="249" y="329"/>
                      </a:lnTo>
                      <a:lnTo>
                        <a:pt x="252" y="329"/>
                      </a:lnTo>
                      <a:lnTo>
                        <a:pt x="253" y="328"/>
                      </a:lnTo>
                      <a:lnTo>
                        <a:pt x="254" y="328"/>
                      </a:lnTo>
                      <a:lnTo>
                        <a:pt x="264" y="328"/>
                      </a:lnTo>
                      <a:lnTo>
                        <a:pt x="267" y="328"/>
                      </a:lnTo>
                      <a:lnTo>
                        <a:pt x="269" y="328"/>
                      </a:lnTo>
                      <a:lnTo>
                        <a:pt x="272" y="327"/>
                      </a:lnTo>
                      <a:lnTo>
                        <a:pt x="273" y="292"/>
                      </a:lnTo>
                      <a:lnTo>
                        <a:pt x="269" y="293"/>
                      </a:lnTo>
                      <a:lnTo>
                        <a:pt x="272" y="284"/>
                      </a:lnTo>
                      <a:lnTo>
                        <a:pt x="264" y="287"/>
                      </a:lnTo>
                      <a:lnTo>
                        <a:pt x="267" y="281"/>
                      </a:lnTo>
                      <a:lnTo>
                        <a:pt x="265" y="280"/>
                      </a:lnTo>
                      <a:lnTo>
                        <a:pt x="264" y="279"/>
                      </a:lnTo>
                      <a:lnTo>
                        <a:pt x="264" y="276"/>
                      </a:lnTo>
                      <a:lnTo>
                        <a:pt x="270" y="262"/>
                      </a:lnTo>
                      <a:lnTo>
                        <a:pt x="269" y="255"/>
                      </a:lnTo>
                      <a:lnTo>
                        <a:pt x="279" y="257"/>
                      </a:lnTo>
                      <a:lnTo>
                        <a:pt x="272" y="238"/>
                      </a:lnTo>
                      <a:lnTo>
                        <a:pt x="278" y="233"/>
                      </a:lnTo>
                      <a:lnTo>
                        <a:pt x="280" y="223"/>
                      </a:lnTo>
                      <a:lnTo>
                        <a:pt x="288" y="211"/>
                      </a:lnTo>
                      <a:lnTo>
                        <a:pt x="295" y="207"/>
                      </a:lnTo>
                      <a:lnTo>
                        <a:pt x="293" y="201"/>
                      </a:lnTo>
                      <a:lnTo>
                        <a:pt x="299" y="199"/>
                      </a:lnTo>
                      <a:lnTo>
                        <a:pt x="298" y="204"/>
                      </a:lnTo>
                      <a:lnTo>
                        <a:pt x="300" y="205"/>
                      </a:lnTo>
                      <a:lnTo>
                        <a:pt x="307" y="185"/>
                      </a:lnTo>
                      <a:lnTo>
                        <a:pt x="305" y="174"/>
                      </a:lnTo>
                      <a:lnTo>
                        <a:pt x="307" y="171"/>
                      </a:lnTo>
                      <a:lnTo>
                        <a:pt x="308" y="175"/>
                      </a:lnTo>
                      <a:lnTo>
                        <a:pt x="314" y="169"/>
                      </a:lnTo>
                      <a:lnTo>
                        <a:pt x="305" y="166"/>
                      </a:lnTo>
                      <a:lnTo>
                        <a:pt x="307" y="164"/>
                      </a:lnTo>
                      <a:lnTo>
                        <a:pt x="310" y="166"/>
                      </a:lnTo>
                      <a:lnTo>
                        <a:pt x="314" y="163"/>
                      </a:lnTo>
                      <a:lnTo>
                        <a:pt x="312" y="160"/>
                      </a:lnTo>
                      <a:lnTo>
                        <a:pt x="316" y="155"/>
                      </a:lnTo>
                      <a:lnTo>
                        <a:pt x="317" y="155"/>
                      </a:lnTo>
                      <a:lnTo>
                        <a:pt x="318" y="154"/>
                      </a:lnTo>
                      <a:lnTo>
                        <a:pt x="323" y="152"/>
                      </a:lnTo>
                      <a:lnTo>
                        <a:pt x="328" y="148"/>
                      </a:lnTo>
                      <a:lnTo>
                        <a:pt x="327" y="144"/>
                      </a:lnTo>
                      <a:lnTo>
                        <a:pt x="322" y="139"/>
                      </a:lnTo>
                      <a:lnTo>
                        <a:pt x="333" y="126"/>
                      </a:lnTo>
                      <a:lnTo>
                        <a:pt x="338" y="126"/>
                      </a:lnTo>
                      <a:lnTo>
                        <a:pt x="336" y="104"/>
                      </a:lnTo>
                      <a:lnTo>
                        <a:pt x="333" y="100"/>
                      </a:lnTo>
                      <a:lnTo>
                        <a:pt x="332" y="103"/>
                      </a:lnTo>
                      <a:lnTo>
                        <a:pt x="329" y="103"/>
                      </a:lnTo>
                      <a:lnTo>
                        <a:pt x="331" y="98"/>
                      </a:lnTo>
                      <a:lnTo>
                        <a:pt x="338" y="91"/>
                      </a:lnTo>
                      <a:lnTo>
                        <a:pt x="341" y="85"/>
                      </a:lnTo>
                      <a:lnTo>
                        <a:pt x="348" y="88"/>
                      </a:lnTo>
                      <a:lnTo>
                        <a:pt x="349" y="67"/>
                      </a:lnTo>
                      <a:lnTo>
                        <a:pt x="357" y="52"/>
                      </a:lnTo>
                      <a:lnTo>
                        <a:pt x="364" y="52"/>
                      </a:lnTo>
                      <a:lnTo>
                        <a:pt x="358" y="43"/>
                      </a:lnTo>
                      <a:lnTo>
                        <a:pt x="355" y="43"/>
                      </a:lnTo>
                      <a:lnTo>
                        <a:pt x="344" y="45"/>
                      </a:lnTo>
                      <a:lnTo>
                        <a:pt x="341" y="45"/>
                      </a:lnTo>
                      <a:lnTo>
                        <a:pt x="326" y="47"/>
                      </a:lnTo>
                      <a:lnTo>
                        <a:pt x="320" y="47"/>
                      </a:lnTo>
                      <a:lnTo>
                        <a:pt x="317" y="47"/>
                      </a:lnTo>
                      <a:lnTo>
                        <a:pt x="310" y="48"/>
                      </a:lnTo>
                      <a:lnTo>
                        <a:pt x="316" y="36"/>
                      </a:lnTo>
                      <a:lnTo>
                        <a:pt x="318" y="36"/>
                      </a:lnTo>
                      <a:lnTo>
                        <a:pt x="322" y="28"/>
                      </a:lnTo>
                      <a:lnTo>
                        <a:pt x="327" y="24"/>
                      </a:lnTo>
                      <a:lnTo>
                        <a:pt x="323" y="0"/>
                      </a:lnTo>
                      <a:lnTo>
                        <a:pt x="318" y="0"/>
                      </a:lnTo>
                      <a:lnTo>
                        <a:pt x="316" y="0"/>
                      </a:lnTo>
                      <a:lnTo>
                        <a:pt x="312" y="0"/>
                      </a:lnTo>
                      <a:lnTo>
                        <a:pt x="293" y="3"/>
                      </a:lnTo>
                      <a:lnTo>
                        <a:pt x="283" y="3"/>
                      </a:lnTo>
                      <a:lnTo>
                        <a:pt x="281" y="3"/>
                      </a:lnTo>
                      <a:lnTo>
                        <a:pt x="277" y="4"/>
                      </a:lnTo>
                      <a:lnTo>
                        <a:pt x="270" y="4"/>
                      </a:lnTo>
                      <a:lnTo>
                        <a:pt x="262" y="5"/>
                      </a:lnTo>
                      <a:lnTo>
                        <a:pt x="253" y="5"/>
                      </a:lnTo>
                      <a:lnTo>
                        <a:pt x="247" y="6"/>
                      </a:lnTo>
                      <a:lnTo>
                        <a:pt x="245" y="6"/>
                      </a:lnTo>
                      <a:lnTo>
                        <a:pt x="233" y="7"/>
                      </a:lnTo>
                      <a:lnTo>
                        <a:pt x="232" y="7"/>
                      </a:lnTo>
                      <a:lnTo>
                        <a:pt x="230" y="7"/>
                      </a:lnTo>
                      <a:lnTo>
                        <a:pt x="225" y="7"/>
                      </a:lnTo>
                      <a:lnTo>
                        <a:pt x="222" y="7"/>
                      </a:lnTo>
                      <a:lnTo>
                        <a:pt x="213" y="8"/>
                      </a:lnTo>
                      <a:lnTo>
                        <a:pt x="207" y="8"/>
                      </a:lnTo>
                      <a:lnTo>
                        <a:pt x="190" y="9"/>
                      </a:lnTo>
                      <a:lnTo>
                        <a:pt x="181" y="9"/>
                      </a:lnTo>
                      <a:lnTo>
                        <a:pt x="179" y="9"/>
                      </a:lnTo>
                      <a:lnTo>
                        <a:pt x="162" y="10"/>
                      </a:lnTo>
                      <a:lnTo>
                        <a:pt x="158" y="11"/>
                      </a:lnTo>
                      <a:lnTo>
                        <a:pt x="151" y="11"/>
                      </a:lnTo>
                      <a:lnTo>
                        <a:pt x="138" y="12"/>
                      </a:lnTo>
                      <a:lnTo>
                        <a:pt x="136" y="12"/>
                      </a:lnTo>
                      <a:lnTo>
                        <a:pt x="133" y="12"/>
                      </a:lnTo>
                      <a:lnTo>
                        <a:pt x="128" y="12"/>
                      </a:lnTo>
                      <a:lnTo>
                        <a:pt x="114" y="14"/>
                      </a:lnTo>
                      <a:lnTo>
                        <a:pt x="106" y="14"/>
                      </a:lnTo>
                      <a:lnTo>
                        <a:pt x="96" y="14"/>
                      </a:lnTo>
                      <a:lnTo>
                        <a:pt x="95" y="14"/>
                      </a:lnTo>
                      <a:lnTo>
                        <a:pt x="90" y="15"/>
                      </a:lnTo>
                      <a:lnTo>
                        <a:pt x="85" y="15"/>
                      </a:lnTo>
                      <a:lnTo>
                        <a:pt x="75" y="15"/>
                      </a:lnTo>
                      <a:lnTo>
                        <a:pt x="66" y="16"/>
                      </a:lnTo>
                      <a:lnTo>
                        <a:pt x="60" y="16"/>
                      </a:lnTo>
                      <a:lnTo>
                        <a:pt x="54" y="16"/>
                      </a:lnTo>
                      <a:lnTo>
                        <a:pt x="50" y="16"/>
                      </a:lnTo>
                      <a:lnTo>
                        <a:pt x="45" y="16"/>
                      </a:lnTo>
                      <a:lnTo>
                        <a:pt x="40" y="17"/>
                      </a:lnTo>
                      <a:lnTo>
                        <a:pt x="18" y="17"/>
                      </a:lnTo>
                      <a:lnTo>
                        <a:pt x="9" y="18"/>
                      </a:lnTo>
                      <a:lnTo>
                        <a:pt x="0" y="18"/>
                      </a:lnTo>
                      <a:lnTo>
                        <a:pt x="2" y="29"/>
                      </a:lnTo>
                      <a:lnTo>
                        <a:pt x="3" y="36"/>
                      </a:lnTo>
                      <a:lnTo>
                        <a:pt x="5" y="49"/>
                      </a:lnTo>
                      <a:lnTo>
                        <a:pt x="5" y="52"/>
                      </a:lnTo>
                      <a:lnTo>
                        <a:pt x="5" y="54"/>
                      </a:lnTo>
                      <a:lnTo>
                        <a:pt x="10" y="75"/>
                      </a:lnTo>
                      <a:lnTo>
                        <a:pt x="11" y="82"/>
                      </a:lnTo>
                      <a:lnTo>
                        <a:pt x="11" y="85"/>
                      </a:lnTo>
                      <a:close/>
                    </a:path>
                  </a:pathLst>
                </a:custGeom>
                <a:solidFill>
                  <a:srgbClr val="D3A77B"/>
                </a:solidFill>
                <a:ln w="1588">
                  <a:solidFill>
                    <a:srgbClr val="000099"/>
                  </a:solidFill>
                  <a:prstDash val="solid"/>
                  <a:round/>
                  <a:headEnd/>
                  <a:tailEnd/>
                </a:ln>
              </p:spPr>
              <p:txBody>
                <a:bodyPr/>
                <a:lstStyle/>
                <a:p>
                  <a:endParaRPr lang="en-US"/>
                </a:p>
              </p:txBody>
            </p:sp>
            <p:sp>
              <p:nvSpPr>
                <p:cNvPr id="318515" name="Freeform 51"/>
                <p:cNvSpPr>
                  <a:spLocks/>
                </p:cNvSpPr>
                <p:nvPr/>
              </p:nvSpPr>
              <p:spPr bwMode="auto">
                <a:xfrm>
                  <a:off x="2741" y="2381"/>
                  <a:ext cx="626" cy="318"/>
                </a:xfrm>
                <a:custGeom>
                  <a:avLst/>
                  <a:gdLst/>
                  <a:ahLst/>
                  <a:cxnLst>
                    <a:cxn ang="0">
                      <a:pos x="607" y="52"/>
                    </a:cxn>
                    <a:cxn ang="0">
                      <a:pos x="607" y="35"/>
                    </a:cxn>
                    <a:cxn ang="0">
                      <a:pos x="606" y="9"/>
                    </a:cxn>
                    <a:cxn ang="0">
                      <a:pos x="577" y="7"/>
                    </a:cxn>
                    <a:cxn ang="0">
                      <a:pos x="548" y="7"/>
                    </a:cxn>
                    <a:cxn ang="0">
                      <a:pos x="530" y="8"/>
                    </a:cxn>
                    <a:cxn ang="0">
                      <a:pos x="506" y="8"/>
                    </a:cxn>
                    <a:cxn ang="0">
                      <a:pos x="461" y="9"/>
                    </a:cxn>
                    <a:cxn ang="0">
                      <a:pos x="424" y="9"/>
                    </a:cxn>
                    <a:cxn ang="0">
                      <a:pos x="398" y="10"/>
                    </a:cxn>
                    <a:cxn ang="0">
                      <a:pos x="358" y="10"/>
                    </a:cxn>
                    <a:cxn ang="0">
                      <a:pos x="336" y="10"/>
                    </a:cxn>
                    <a:cxn ang="0">
                      <a:pos x="308" y="9"/>
                    </a:cxn>
                    <a:cxn ang="0">
                      <a:pos x="262" y="9"/>
                    </a:cxn>
                    <a:cxn ang="0">
                      <a:pos x="223" y="8"/>
                    </a:cxn>
                    <a:cxn ang="0">
                      <a:pos x="208" y="8"/>
                    </a:cxn>
                    <a:cxn ang="0">
                      <a:pos x="145" y="7"/>
                    </a:cxn>
                    <a:cxn ang="0">
                      <a:pos x="106" y="6"/>
                    </a:cxn>
                    <a:cxn ang="0">
                      <a:pos x="70" y="5"/>
                    </a:cxn>
                    <a:cxn ang="0">
                      <a:pos x="1" y="12"/>
                    </a:cxn>
                    <a:cxn ang="0">
                      <a:pos x="45" y="49"/>
                    </a:cxn>
                    <a:cxn ang="0">
                      <a:pos x="69" y="50"/>
                    </a:cxn>
                    <a:cxn ang="0">
                      <a:pos x="118" y="52"/>
                    </a:cxn>
                    <a:cxn ang="0">
                      <a:pos x="147" y="53"/>
                    </a:cxn>
                    <a:cxn ang="0">
                      <a:pos x="189" y="54"/>
                    </a:cxn>
                    <a:cxn ang="0">
                      <a:pos x="216" y="95"/>
                    </a:cxn>
                    <a:cxn ang="0">
                      <a:pos x="216" y="116"/>
                    </a:cxn>
                    <a:cxn ang="0">
                      <a:pos x="215" y="149"/>
                    </a:cxn>
                    <a:cxn ang="0">
                      <a:pos x="215" y="176"/>
                    </a:cxn>
                    <a:cxn ang="0">
                      <a:pos x="214" y="211"/>
                    </a:cxn>
                    <a:cxn ang="0">
                      <a:pos x="225" y="239"/>
                    </a:cxn>
                    <a:cxn ang="0">
                      <a:pos x="269" y="253"/>
                    </a:cxn>
                    <a:cxn ang="0">
                      <a:pos x="283" y="268"/>
                    </a:cxn>
                    <a:cxn ang="0">
                      <a:pos x="316" y="273"/>
                    </a:cxn>
                    <a:cxn ang="0">
                      <a:pos x="344" y="275"/>
                    </a:cxn>
                    <a:cxn ang="0">
                      <a:pos x="356" y="287"/>
                    </a:cxn>
                    <a:cxn ang="0">
                      <a:pos x="389" y="289"/>
                    </a:cxn>
                    <a:cxn ang="0">
                      <a:pos x="400" y="295"/>
                    </a:cxn>
                    <a:cxn ang="0">
                      <a:pos x="428" y="313"/>
                    </a:cxn>
                    <a:cxn ang="0">
                      <a:pos x="467" y="296"/>
                    </a:cxn>
                    <a:cxn ang="0">
                      <a:pos x="480" y="307"/>
                    </a:cxn>
                    <a:cxn ang="0">
                      <a:pos x="523" y="300"/>
                    </a:cxn>
                    <a:cxn ang="0">
                      <a:pos x="541" y="291"/>
                    </a:cxn>
                    <a:cxn ang="0">
                      <a:pos x="563" y="296"/>
                    </a:cxn>
                    <a:cxn ang="0">
                      <a:pos x="577" y="291"/>
                    </a:cxn>
                    <a:cxn ang="0">
                      <a:pos x="600" y="308"/>
                    </a:cxn>
                    <a:cxn ang="0">
                      <a:pos x="607" y="309"/>
                    </a:cxn>
                    <a:cxn ang="0">
                      <a:pos x="626" y="316"/>
                    </a:cxn>
                    <a:cxn ang="0">
                      <a:pos x="626" y="286"/>
                    </a:cxn>
                    <a:cxn ang="0">
                      <a:pos x="625" y="240"/>
                    </a:cxn>
                    <a:cxn ang="0">
                      <a:pos x="625" y="215"/>
                    </a:cxn>
                    <a:cxn ang="0">
                      <a:pos x="625" y="156"/>
                    </a:cxn>
                    <a:cxn ang="0">
                      <a:pos x="622" y="143"/>
                    </a:cxn>
                    <a:cxn ang="0">
                      <a:pos x="618" y="119"/>
                    </a:cxn>
                    <a:cxn ang="0">
                      <a:pos x="612" y="86"/>
                    </a:cxn>
                  </a:cxnLst>
                  <a:rect l="0" t="0" r="r" b="b"/>
                  <a:pathLst>
                    <a:path w="626" h="318">
                      <a:moveTo>
                        <a:pt x="612" y="83"/>
                      </a:moveTo>
                      <a:lnTo>
                        <a:pt x="610" y="70"/>
                      </a:lnTo>
                      <a:lnTo>
                        <a:pt x="609" y="63"/>
                      </a:lnTo>
                      <a:lnTo>
                        <a:pt x="607" y="52"/>
                      </a:lnTo>
                      <a:lnTo>
                        <a:pt x="607" y="43"/>
                      </a:lnTo>
                      <a:lnTo>
                        <a:pt x="607" y="39"/>
                      </a:lnTo>
                      <a:lnTo>
                        <a:pt x="607" y="37"/>
                      </a:lnTo>
                      <a:lnTo>
                        <a:pt x="607" y="35"/>
                      </a:lnTo>
                      <a:lnTo>
                        <a:pt x="606" y="30"/>
                      </a:lnTo>
                      <a:lnTo>
                        <a:pt x="606" y="27"/>
                      </a:lnTo>
                      <a:lnTo>
                        <a:pt x="606" y="19"/>
                      </a:lnTo>
                      <a:lnTo>
                        <a:pt x="606" y="9"/>
                      </a:lnTo>
                      <a:lnTo>
                        <a:pt x="606" y="6"/>
                      </a:lnTo>
                      <a:lnTo>
                        <a:pt x="605" y="6"/>
                      </a:lnTo>
                      <a:lnTo>
                        <a:pt x="596" y="6"/>
                      </a:lnTo>
                      <a:lnTo>
                        <a:pt x="577" y="7"/>
                      </a:lnTo>
                      <a:lnTo>
                        <a:pt x="573" y="7"/>
                      </a:lnTo>
                      <a:lnTo>
                        <a:pt x="559" y="7"/>
                      </a:lnTo>
                      <a:lnTo>
                        <a:pt x="555" y="7"/>
                      </a:lnTo>
                      <a:lnTo>
                        <a:pt x="548" y="7"/>
                      </a:lnTo>
                      <a:lnTo>
                        <a:pt x="542" y="8"/>
                      </a:lnTo>
                      <a:lnTo>
                        <a:pt x="541" y="8"/>
                      </a:lnTo>
                      <a:lnTo>
                        <a:pt x="533" y="8"/>
                      </a:lnTo>
                      <a:lnTo>
                        <a:pt x="530" y="8"/>
                      </a:lnTo>
                      <a:lnTo>
                        <a:pt x="521" y="8"/>
                      </a:lnTo>
                      <a:lnTo>
                        <a:pt x="515" y="8"/>
                      </a:lnTo>
                      <a:lnTo>
                        <a:pt x="509" y="8"/>
                      </a:lnTo>
                      <a:lnTo>
                        <a:pt x="506" y="8"/>
                      </a:lnTo>
                      <a:lnTo>
                        <a:pt x="496" y="8"/>
                      </a:lnTo>
                      <a:lnTo>
                        <a:pt x="474" y="9"/>
                      </a:lnTo>
                      <a:lnTo>
                        <a:pt x="468" y="9"/>
                      </a:lnTo>
                      <a:lnTo>
                        <a:pt x="461" y="9"/>
                      </a:lnTo>
                      <a:lnTo>
                        <a:pt x="452" y="9"/>
                      </a:lnTo>
                      <a:lnTo>
                        <a:pt x="442" y="9"/>
                      </a:lnTo>
                      <a:lnTo>
                        <a:pt x="434" y="9"/>
                      </a:lnTo>
                      <a:lnTo>
                        <a:pt x="424" y="9"/>
                      </a:lnTo>
                      <a:lnTo>
                        <a:pt x="411" y="9"/>
                      </a:lnTo>
                      <a:lnTo>
                        <a:pt x="407" y="9"/>
                      </a:lnTo>
                      <a:lnTo>
                        <a:pt x="400" y="10"/>
                      </a:lnTo>
                      <a:lnTo>
                        <a:pt x="398" y="10"/>
                      </a:lnTo>
                      <a:lnTo>
                        <a:pt x="384" y="10"/>
                      </a:lnTo>
                      <a:lnTo>
                        <a:pt x="376" y="10"/>
                      </a:lnTo>
                      <a:lnTo>
                        <a:pt x="362" y="10"/>
                      </a:lnTo>
                      <a:lnTo>
                        <a:pt x="358" y="10"/>
                      </a:lnTo>
                      <a:lnTo>
                        <a:pt x="354" y="10"/>
                      </a:lnTo>
                      <a:lnTo>
                        <a:pt x="353" y="10"/>
                      </a:lnTo>
                      <a:lnTo>
                        <a:pt x="341" y="10"/>
                      </a:lnTo>
                      <a:lnTo>
                        <a:pt x="336" y="10"/>
                      </a:lnTo>
                      <a:lnTo>
                        <a:pt x="335" y="10"/>
                      </a:lnTo>
                      <a:lnTo>
                        <a:pt x="325" y="10"/>
                      </a:lnTo>
                      <a:lnTo>
                        <a:pt x="323" y="10"/>
                      </a:lnTo>
                      <a:lnTo>
                        <a:pt x="308" y="9"/>
                      </a:lnTo>
                      <a:lnTo>
                        <a:pt x="303" y="9"/>
                      </a:lnTo>
                      <a:lnTo>
                        <a:pt x="290" y="9"/>
                      </a:lnTo>
                      <a:lnTo>
                        <a:pt x="266" y="9"/>
                      </a:lnTo>
                      <a:lnTo>
                        <a:pt x="262" y="9"/>
                      </a:lnTo>
                      <a:lnTo>
                        <a:pt x="257" y="9"/>
                      </a:lnTo>
                      <a:lnTo>
                        <a:pt x="254" y="9"/>
                      </a:lnTo>
                      <a:lnTo>
                        <a:pt x="251" y="9"/>
                      </a:lnTo>
                      <a:lnTo>
                        <a:pt x="223" y="8"/>
                      </a:lnTo>
                      <a:lnTo>
                        <a:pt x="218" y="8"/>
                      </a:lnTo>
                      <a:lnTo>
                        <a:pt x="215" y="8"/>
                      </a:lnTo>
                      <a:lnTo>
                        <a:pt x="212" y="8"/>
                      </a:lnTo>
                      <a:lnTo>
                        <a:pt x="208" y="8"/>
                      </a:lnTo>
                      <a:lnTo>
                        <a:pt x="177" y="7"/>
                      </a:lnTo>
                      <a:lnTo>
                        <a:pt x="172" y="7"/>
                      </a:lnTo>
                      <a:lnTo>
                        <a:pt x="150" y="7"/>
                      </a:lnTo>
                      <a:lnTo>
                        <a:pt x="145" y="7"/>
                      </a:lnTo>
                      <a:lnTo>
                        <a:pt x="141" y="7"/>
                      </a:lnTo>
                      <a:lnTo>
                        <a:pt x="136" y="7"/>
                      </a:lnTo>
                      <a:lnTo>
                        <a:pt x="119" y="6"/>
                      </a:lnTo>
                      <a:lnTo>
                        <a:pt x="106" y="6"/>
                      </a:lnTo>
                      <a:lnTo>
                        <a:pt x="92" y="5"/>
                      </a:lnTo>
                      <a:lnTo>
                        <a:pt x="88" y="5"/>
                      </a:lnTo>
                      <a:lnTo>
                        <a:pt x="71" y="5"/>
                      </a:lnTo>
                      <a:lnTo>
                        <a:pt x="70" y="5"/>
                      </a:lnTo>
                      <a:lnTo>
                        <a:pt x="28" y="2"/>
                      </a:lnTo>
                      <a:lnTo>
                        <a:pt x="19" y="1"/>
                      </a:lnTo>
                      <a:lnTo>
                        <a:pt x="2" y="0"/>
                      </a:lnTo>
                      <a:lnTo>
                        <a:pt x="1" y="12"/>
                      </a:lnTo>
                      <a:lnTo>
                        <a:pt x="1" y="27"/>
                      </a:lnTo>
                      <a:lnTo>
                        <a:pt x="0" y="46"/>
                      </a:lnTo>
                      <a:lnTo>
                        <a:pt x="27" y="48"/>
                      </a:lnTo>
                      <a:lnTo>
                        <a:pt x="45" y="49"/>
                      </a:lnTo>
                      <a:lnTo>
                        <a:pt x="60" y="50"/>
                      </a:lnTo>
                      <a:lnTo>
                        <a:pt x="62" y="50"/>
                      </a:lnTo>
                      <a:lnTo>
                        <a:pt x="64" y="50"/>
                      </a:lnTo>
                      <a:lnTo>
                        <a:pt x="69" y="50"/>
                      </a:lnTo>
                      <a:lnTo>
                        <a:pt x="79" y="50"/>
                      </a:lnTo>
                      <a:lnTo>
                        <a:pt x="82" y="51"/>
                      </a:lnTo>
                      <a:lnTo>
                        <a:pt x="99" y="51"/>
                      </a:lnTo>
                      <a:lnTo>
                        <a:pt x="118" y="52"/>
                      </a:lnTo>
                      <a:lnTo>
                        <a:pt x="127" y="52"/>
                      </a:lnTo>
                      <a:lnTo>
                        <a:pt x="139" y="52"/>
                      </a:lnTo>
                      <a:lnTo>
                        <a:pt x="144" y="53"/>
                      </a:lnTo>
                      <a:lnTo>
                        <a:pt x="147" y="53"/>
                      </a:lnTo>
                      <a:lnTo>
                        <a:pt x="153" y="53"/>
                      </a:lnTo>
                      <a:lnTo>
                        <a:pt x="172" y="53"/>
                      </a:lnTo>
                      <a:lnTo>
                        <a:pt x="177" y="53"/>
                      </a:lnTo>
                      <a:lnTo>
                        <a:pt x="189" y="54"/>
                      </a:lnTo>
                      <a:lnTo>
                        <a:pt x="191" y="54"/>
                      </a:lnTo>
                      <a:lnTo>
                        <a:pt x="217" y="54"/>
                      </a:lnTo>
                      <a:lnTo>
                        <a:pt x="217" y="66"/>
                      </a:lnTo>
                      <a:lnTo>
                        <a:pt x="216" y="95"/>
                      </a:lnTo>
                      <a:lnTo>
                        <a:pt x="216" y="101"/>
                      </a:lnTo>
                      <a:lnTo>
                        <a:pt x="216" y="108"/>
                      </a:lnTo>
                      <a:lnTo>
                        <a:pt x="216" y="112"/>
                      </a:lnTo>
                      <a:lnTo>
                        <a:pt x="216" y="116"/>
                      </a:lnTo>
                      <a:lnTo>
                        <a:pt x="216" y="124"/>
                      </a:lnTo>
                      <a:lnTo>
                        <a:pt x="215" y="136"/>
                      </a:lnTo>
                      <a:lnTo>
                        <a:pt x="215" y="147"/>
                      </a:lnTo>
                      <a:lnTo>
                        <a:pt x="215" y="149"/>
                      </a:lnTo>
                      <a:lnTo>
                        <a:pt x="215" y="154"/>
                      </a:lnTo>
                      <a:lnTo>
                        <a:pt x="215" y="167"/>
                      </a:lnTo>
                      <a:lnTo>
                        <a:pt x="215" y="170"/>
                      </a:lnTo>
                      <a:lnTo>
                        <a:pt x="215" y="176"/>
                      </a:lnTo>
                      <a:lnTo>
                        <a:pt x="215" y="181"/>
                      </a:lnTo>
                      <a:lnTo>
                        <a:pt x="214" y="190"/>
                      </a:lnTo>
                      <a:lnTo>
                        <a:pt x="214" y="204"/>
                      </a:lnTo>
                      <a:lnTo>
                        <a:pt x="214" y="211"/>
                      </a:lnTo>
                      <a:lnTo>
                        <a:pt x="214" y="217"/>
                      </a:lnTo>
                      <a:lnTo>
                        <a:pt x="214" y="234"/>
                      </a:lnTo>
                      <a:lnTo>
                        <a:pt x="216" y="233"/>
                      </a:lnTo>
                      <a:lnTo>
                        <a:pt x="225" y="239"/>
                      </a:lnTo>
                      <a:lnTo>
                        <a:pt x="231" y="247"/>
                      </a:lnTo>
                      <a:lnTo>
                        <a:pt x="250" y="249"/>
                      </a:lnTo>
                      <a:lnTo>
                        <a:pt x="252" y="250"/>
                      </a:lnTo>
                      <a:lnTo>
                        <a:pt x="269" y="253"/>
                      </a:lnTo>
                      <a:lnTo>
                        <a:pt x="271" y="255"/>
                      </a:lnTo>
                      <a:lnTo>
                        <a:pt x="272" y="266"/>
                      </a:lnTo>
                      <a:lnTo>
                        <a:pt x="278" y="268"/>
                      </a:lnTo>
                      <a:lnTo>
                        <a:pt x="283" y="268"/>
                      </a:lnTo>
                      <a:lnTo>
                        <a:pt x="291" y="270"/>
                      </a:lnTo>
                      <a:lnTo>
                        <a:pt x="305" y="276"/>
                      </a:lnTo>
                      <a:lnTo>
                        <a:pt x="315" y="273"/>
                      </a:lnTo>
                      <a:lnTo>
                        <a:pt x="316" y="273"/>
                      </a:lnTo>
                      <a:lnTo>
                        <a:pt x="320" y="275"/>
                      </a:lnTo>
                      <a:lnTo>
                        <a:pt x="324" y="279"/>
                      </a:lnTo>
                      <a:lnTo>
                        <a:pt x="331" y="281"/>
                      </a:lnTo>
                      <a:lnTo>
                        <a:pt x="344" y="275"/>
                      </a:lnTo>
                      <a:lnTo>
                        <a:pt x="348" y="276"/>
                      </a:lnTo>
                      <a:lnTo>
                        <a:pt x="352" y="275"/>
                      </a:lnTo>
                      <a:lnTo>
                        <a:pt x="355" y="274"/>
                      </a:lnTo>
                      <a:lnTo>
                        <a:pt x="356" y="287"/>
                      </a:lnTo>
                      <a:lnTo>
                        <a:pt x="363" y="287"/>
                      </a:lnTo>
                      <a:lnTo>
                        <a:pt x="364" y="297"/>
                      </a:lnTo>
                      <a:lnTo>
                        <a:pt x="372" y="300"/>
                      </a:lnTo>
                      <a:lnTo>
                        <a:pt x="389" y="289"/>
                      </a:lnTo>
                      <a:lnTo>
                        <a:pt x="395" y="296"/>
                      </a:lnTo>
                      <a:lnTo>
                        <a:pt x="397" y="295"/>
                      </a:lnTo>
                      <a:lnTo>
                        <a:pt x="399" y="295"/>
                      </a:lnTo>
                      <a:lnTo>
                        <a:pt x="400" y="295"/>
                      </a:lnTo>
                      <a:lnTo>
                        <a:pt x="408" y="304"/>
                      </a:lnTo>
                      <a:lnTo>
                        <a:pt x="424" y="298"/>
                      </a:lnTo>
                      <a:lnTo>
                        <a:pt x="422" y="309"/>
                      </a:lnTo>
                      <a:lnTo>
                        <a:pt x="428" y="313"/>
                      </a:lnTo>
                      <a:lnTo>
                        <a:pt x="441" y="292"/>
                      </a:lnTo>
                      <a:lnTo>
                        <a:pt x="441" y="291"/>
                      </a:lnTo>
                      <a:lnTo>
                        <a:pt x="456" y="303"/>
                      </a:lnTo>
                      <a:lnTo>
                        <a:pt x="467" y="296"/>
                      </a:lnTo>
                      <a:lnTo>
                        <a:pt x="468" y="296"/>
                      </a:lnTo>
                      <a:lnTo>
                        <a:pt x="466" y="298"/>
                      </a:lnTo>
                      <a:lnTo>
                        <a:pt x="474" y="307"/>
                      </a:lnTo>
                      <a:lnTo>
                        <a:pt x="480" y="307"/>
                      </a:lnTo>
                      <a:lnTo>
                        <a:pt x="483" y="311"/>
                      </a:lnTo>
                      <a:lnTo>
                        <a:pt x="493" y="308"/>
                      </a:lnTo>
                      <a:lnTo>
                        <a:pt x="512" y="297"/>
                      </a:lnTo>
                      <a:lnTo>
                        <a:pt x="523" y="300"/>
                      </a:lnTo>
                      <a:lnTo>
                        <a:pt x="530" y="297"/>
                      </a:lnTo>
                      <a:lnTo>
                        <a:pt x="531" y="295"/>
                      </a:lnTo>
                      <a:lnTo>
                        <a:pt x="541" y="293"/>
                      </a:lnTo>
                      <a:lnTo>
                        <a:pt x="541" y="291"/>
                      </a:lnTo>
                      <a:lnTo>
                        <a:pt x="544" y="292"/>
                      </a:lnTo>
                      <a:lnTo>
                        <a:pt x="546" y="295"/>
                      </a:lnTo>
                      <a:lnTo>
                        <a:pt x="545" y="295"/>
                      </a:lnTo>
                      <a:lnTo>
                        <a:pt x="563" y="296"/>
                      </a:lnTo>
                      <a:lnTo>
                        <a:pt x="566" y="296"/>
                      </a:lnTo>
                      <a:lnTo>
                        <a:pt x="567" y="291"/>
                      </a:lnTo>
                      <a:lnTo>
                        <a:pt x="575" y="289"/>
                      </a:lnTo>
                      <a:lnTo>
                        <a:pt x="577" y="291"/>
                      </a:lnTo>
                      <a:lnTo>
                        <a:pt x="577" y="293"/>
                      </a:lnTo>
                      <a:lnTo>
                        <a:pt x="587" y="296"/>
                      </a:lnTo>
                      <a:lnTo>
                        <a:pt x="596" y="307"/>
                      </a:lnTo>
                      <a:lnTo>
                        <a:pt x="600" y="308"/>
                      </a:lnTo>
                      <a:lnTo>
                        <a:pt x="600" y="305"/>
                      </a:lnTo>
                      <a:lnTo>
                        <a:pt x="605" y="306"/>
                      </a:lnTo>
                      <a:lnTo>
                        <a:pt x="605" y="309"/>
                      </a:lnTo>
                      <a:lnTo>
                        <a:pt x="607" y="309"/>
                      </a:lnTo>
                      <a:lnTo>
                        <a:pt x="606" y="310"/>
                      </a:lnTo>
                      <a:lnTo>
                        <a:pt x="615" y="313"/>
                      </a:lnTo>
                      <a:lnTo>
                        <a:pt x="622" y="318"/>
                      </a:lnTo>
                      <a:lnTo>
                        <a:pt x="626" y="316"/>
                      </a:lnTo>
                      <a:lnTo>
                        <a:pt x="626" y="293"/>
                      </a:lnTo>
                      <a:lnTo>
                        <a:pt x="626" y="291"/>
                      </a:lnTo>
                      <a:lnTo>
                        <a:pt x="626" y="288"/>
                      </a:lnTo>
                      <a:lnTo>
                        <a:pt x="626" y="286"/>
                      </a:lnTo>
                      <a:lnTo>
                        <a:pt x="626" y="271"/>
                      </a:lnTo>
                      <a:lnTo>
                        <a:pt x="626" y="265"/>
                      </a:lnTo>
                      <a:lnTo>
                        <a:pt x="625" y="260"/>
                      </a:lnTo>
                      <a:lnTo>
                        <a:pt x="625" y="240"/>
                      </a:lnTo>
                      <a:lnTo>
                        <a:pt x="625" y="235"/>
                      </a:lnTo>
                      <a:lnTo>
                        <a:pt x="625" y="223"/>
                      </a:lnTo>
                      <a:lnTo>
                        <a:pt x="625" y="219"/>
                      </a:lnTo>
                      <a:lnTo>
                        <a:pt x="625" y="215"/>
                      </a:lnTo>
                      <a:lnTo>
                        <a:pt x="625" y="201"/>
                      </a:lnTo>
                      <a:lnTo>
                        <a:pt x="625" y="196"/>
                      </a:lnTo>
                      <a:lnTo>
                        <a:pt x="625" y="167"/>
                      </a:lnTo>
                      <a:lnTo>
                        <a:pt x="625" y="156"/>
                      </a:lnTo>
                      <a:lnTo>
                        <a:pt x="623" y="154"/>
                      </a:lnTo>
                      <a:lnTo>
                        <a:pt x="625" y="154"/>
                      </a:lnTo>
                      <a:lnTo>
                        <a:pt x="622" y="144"/>
                      </a:lnTo>
                      <a:lnTo>
                        <a:pt x="622" y="143"/>
                      </a:lnTo>
                      <a:lnTo>
                        <a:pt x="620" y="132"/>
                      </a:lnTo>
                      <a:lnTo>
                        <a:pt x="620" y="127"/>
                      </a:lnTo>
                      <a:lnTo>
                        <a:pt x="619" y="125"/>
                      </a:lnTo>
                      <a:lnTo>
                        <a:pt x="618" y="119"/>
                      </a:lnTo>
                      <a:lnTo>
                        <a:pt x="618" y="116"/>
                      </a:lnTo>
                      <a:lnTo>
                        <a:pt x="617" y="109"/>
                      </a:lnTo>
                      <a:lnTo>
                        <a:pt x="612" y="88"/>
                      </a:lnTo>
                      <a:lnTo>
                        <a:pt x="612" y="86"/>
                      </a:lnTo>
                      <a:lnTo>
                        <a:pt x="612" y="83"/>
                      </a:lnTo>
                      <a:close/>
                    </a:path>
                  </a:pathLst>
                </a:custGeom>
                <a:solidFill>
                  <a:srgbClr val="D3A77B"/>
                </a:solidFill>
                <a:ln w="1588">
                  <a:solidFill>
                    <a:srgbClr val="000099"/>
                  </a:solidFill>
                  <a:prstDash val="solid"/>
                  <a:round/>
                  <a:headEnd/>
                  <a:tailEnd/>
                </a:ln>
              </p:spPr>
              <p:txBody>
                <a:bodyPr/>
                <a:lstStyle/>
                <a:p>
                  <a:endParaRPr lang="en-US"/>
                </a:p>
              </p:txBody>
            </p:sp>
            <p:sp>
              <p:nvSpPr>
                <p:cNvPr id="318516" name="Freeform 52"/>
                <p:cNvSpPr>
                  <a:spLocks/>
                </p:cNvSpPr>
                <p:nvPr/>
              </p:nvSpPr>
              <p:spPr bwMode="auto">
                <a:xfrm>
                  <a:off x="2440" y="2427"/>
                  <a:ext cx="1007" cy="989"/>
                </a:xfrm>
                <a:custGeom>
                  <a:avLst/>
                  <a:gdLst/>
                  <a:ahLst/>
                  <a:cxnLst>
                    <a:cxn ang="0">
                      <a:pos x="475" y="748"/>
                    </a:cxn>
                    <a:cxn ang="0">
                      <a:pos x="425" y="664"/>
                    </a:cxn>
                    <a:cxn ang="0">
                      <a:pos x="402" y="641"/>
                    </a:cxn>
                    <a:cxn ang="0">
                      <a:pos x="349" y="623"/>
                    </a:cxn>
                    <a:cxn ang="0">
                      <a:pos x="287" y="639"/>
                    </a:cxn>
                    <a:cxn ang="0">
                      <a:pos x="208" y="670"/>
                    </a:cxn>
                    <a:cxn ang="0">
                      <a:pos x="139" y="593"/>
                    </a:cxn>
                    <a:cxn ang="0">
                      <a:pos x="73" y="487"/>
                    </a:cxn>
                    <a:cxn ang="0">
                      <a:pos x="11" y="421"/>
                    </a:cxn>
                    <a:cxn ang="0">
                      <a:pos x="22" y="399"/>
                    </a:cxn>
                    <a:cxn ang="0">
                      <a:pos x="134" y="408"/>
                    </a:cxn>
                    <a:cxn ang="0">
                      <a:pos x="222" y="413"/>
                    </a:cxn>
                    <a:cxn ang="0">
                      <a:pos x="271" y="416"/>
                    </a:cxn>
                    <a:cxn ang="0">
                      <a:pos x="278" y="358"/>
                    </a:cxn>
                    <a:cxn ang="0">
                      <a:pos x="283" y="278"/>
                    </a:cxn>
                    <a:cxn ang="0">
                      <a:pos x="286" y="231"/>
                    </a:cxn>
                    <a:cxn ang="0">
                      <a:pos x="289" y="163"/>
                    </a:cxn>
                    <a:cxn ang="0">
                      <a:pos x="292" y="122"/>
                    </a:cxn>
                    <a:cxn ang="0">
                      <a:pos x="294" y="70"/>
                    </a:cxn>
                    <a:cxn ang="0">
                      <a:pos x="346" y="3"/>
                    </a:cxn>
                    <a:cxn ang="0">
                      <a:pos x="383" y="5"/>
                    </a:cxn>
                    <a:cxn ang="0">
                      <a:pos x="448" y="7"/>
                    </a:cxn>
                    <a:cxn ang="0">
                      <a:pos x="518" y="8"/>
                    </a:cxn>
                    <a:cxn ang="0">
                      <a:pos x="517" y="70"/>
                    </a:cxn>
                    <a:cxn ang="0">
                      <a:pos x="516" y="121"/>
                    </a:cxn>
                    <a:cxn ang="0">
                      <a:pos x="515" y="165"/>
                    </a:cxn>
                    <a:cxn ang="0">
                      <a:pos x="551" y="203"/>
                    </a:cxn>
                    <a:cxn ang="0">
                      <a:pos x="584" y="222"/>
                    </a:cxn>
                    <a:cxn ang="0">
                      <a:pos x="625" y="233"/>
                    </a:cxn>
                    <a:cxn ang="0">
                      <a:pos x="657" y="241"/>
                    </a:cxn>
                    <a:cxn ang="0">
                      <a:pos x="698" y="249"/>
                    </a:cxn>
                    <a:cxn ang="0">
                      <a:pos x="729" y="267"/>
                    </a:cxn>
                    <a:cxn ang="0">
                      <a:pos x="767" y="252"/>
                    </a:cxn>
                    <a:cxn ang="0">
                      <a:pos x="824" y="254"/>
                    </a:cxn>
                    <a:cxn ang="0">
                      <a:pos x="847" y="249"/>
                    </a:cxn>
                    <a:cxn ang="0">
                      <a:pos x="878" y="245"/>
                    </a:cxn>
                    <a:cxn ang="0">
                      <a:pos x="906" y="260"/>
                    </a:cxn>
                    <a:cxn ang="0">
                      <a:pos x="927" y="270"/>
                    </a:cxn>
                    <a:cxn ang="0">
                      <a:pos x="961" y="303"/>
                    </a:cxn>
                    <a:cxn ang="0">
                      <a:pos x="963" y="351"/>
                    </a:cxn>
                    <a:cxn ang="0">
                      <a:pos x="964" y="386"/>
                    </a:cxn>
                    <a:cxn ang="0">
                      <a:pos x="970" y="423"/>
                    </a:cxn>
                    <a:cxn ang="0">
                      <a:pos x="1003" y="494"/>
                    </a:cxn>
                    <a:cxn ang="0">
                      <a:pos x="995" y="566"/>
                    </a:cxn>
                    <a:cxn ang="0">
                      <a:pos x="996" y="600"/>
                    </a:cxn>
                    <a:cxn ang="0">
                      <a:pos x="986" y="634"/>
                    </a:cxn>
                    <a:cxn ang="0">
                      <a:pos x="931" y="652"/>
                    </a:cxn>
                    <a:cxn ang="0">
                      <a:pos x="912" y="629"/>
                    </a:cxn>
                    <a:cxn ang="0">
                      <a:pos x="898" y="641"/>
                    </a:cxn>
                    <a:cxn ang="0">
                      <a:pos x="921" y="667"/>
                    </a:cxn>
                    <a:cxn ang="0">
                      <a:pos x="792" y="758"/>
                    </a:cxn>
                    <a:cxn ang="0">
                      <a:pos x="732" y="819"/>
                    </a:cxn>
                    <a:cxn ang="0">
                      <a:pos x="721" y="921"/>
                    </a:cxn>
                    <a:cxn ang="0">
                      <a:pos x="674" y="970"/>
                    </a:cxn>
                    <a:cxn ang="0">
                      <a:pos x="601" y="949"/>
                    </a:cxn>
                    <a:cxn ang="0">
                      <a:pos x="546" y="861"/>
                    </a:cxn>
                  </a:cxnLst>
                  <a:rect l="0" t="0" r="r" b="b"/>
                  <a:pathLst>
                    <a:path w="1007" h="989">
                      <a:moveTo>
                        <a:pt x="520" y="818"/>
                      </a:moveTo>
                      <a:lnTo>
                        <a:pt x="513" y="807"/>
                      </a:lnTo>
                      <a:lnTo>
                        <a:pt x="503" y="792"/>
                      </a:lnTo>
                      <a:lnTo>
                        <a:pt x="486" y="773"/>
                      </a:lnTo>
                      <a:lnTo>
                        <a:pt x="482" y="769"/>
                      </a:lnTo>
                      <a:lnTo>
                        <a:pt x="475" y="748"/>
                      </a:lnTo>
                      <a:lnTo>
                        <a:pt x="477" y="746"/>
                      </a:lnTo>
                      <a:lnTo>
                        <a:pt x="456" y="709"/>
                      </a:lnTo>
                      <a:lnTo>
                        <a:pt x="452" y="692"/>
                      </a:lnTo>
                      <a:lnTo>
                        <a:pt x="443" y="684"/>
                      </a:lnTo>
                      <a:lnTo>
                        <a:pt x="442" y="677"/>
                      </a:lnTo>
                      <a:lnTo>
                        <a:pt x="425" y="664"/>
                      </a:lnTo>
                      <a:lnTo>
                        <a:pt x="421" y="656"/>
                      </a:lnTo>
                      <a:lnTo>
                        <a:pt x="415" y="655"/>
                      </a:lnTo>
                      <a:lnTo>
                        <a:pt x="412" y="651"/>
                      </a:lnTo>
                      <a:lnTo>
                        <a:pt x="407" y="650"/>
                      </a:lnTo>
                      <a:lnTo>
                        <a:pt x="405" y="641"/>
                      </a:lnTo>
                      <a:lnTo>
                        <a:pt x="402" y="641"/>
                      </a:lnTo>
                      <a:lnTo>
                        <a:pt x="393" y="629"/>
                      </a:lnTo>
                      <a:lnTo>
                        <a:pt x="384" y="628"/>
                      </a:lnTo>
                      <a:lnTo>
                        <a:pt x="384" y="625"/>
                      </a:lnTo>
                      <a:lnTo>
                        <a:pt x="368" y="625"/>
                      </a:lnTo>
                      <a:lnTo>
                        <a:pt x="350" y="621"/>
                      </a:lnTo>
                      <a:lnTo>
                        <a:pt x="349" y="623"/>
                      </a:lnTo>
                      <a:lnTo>
                        <a:pt x="346" y="622"/>
                      </a:lnTo>
                      <a:lnTo>
                        <a:pt x="345" y="623"/>
                      </a:lnTo>
                      <a:lnTo>
                        <a:pt x="324" y="614"/>
                      </a:lnTo>
                      <a:lnTo>
                        <a:pt x="306" y="625"/>
                      </a:lnTo>
                      <a:lnTo>
                        <a:pt x="301" y="625"/>
                      </a:lnTo>
                      <a:lnTo>
                        <a:pt x="287" y="639"/>
                      </a:lnTo>
                      <a:lnTo>
                        <a:pt x="276" y="670"/>
                      </a:lnTo>
                      <a:lnTo>
                        <a:pt x="260" y="686"/>
                      </a:lnTo>
                      <a:lnTo>
                        <a:pt x="254" y="695"/>
                      </a:lnTo>
                      <a:lnTo>
                        <a:pt x="236" y="688"/>
                      </a:lnTo>
                      <a:lnTo>
                        <a:pt x="225" y="678"/>
                      </a:lnTo>
                      <a:lnTo>
                        <a:pt x="208" y="670"/>
                      </a:lnTo>
                      <a:lnTo>
                        <a:pt x="206" y="665"/>
                      </a:lnTo>
                      <a:lnTo>
                        <a:pt x="189" y="660"/>
                      </a:lnTo>
                      <a:lnTo>
                        <a:pt x="180" y="653"/>
                      </a:lnTo>
                      <a:lnTo>
                        <a:pt x="170" y="641"/>
                      </a:lnTo>
                      <a:lnTo>
                        <a:pt x="151" y="628"/>
                      </a:lnTo>
                      <a:lnTo>
                        <a:pt x="139" y="593"/>
                      </a:lnTo>
                      <a:lnTo>
                        <a:pt x="138" y="570"/>
                      </a:lnTo>
                      <a:lnTo>
                        <a:pt x="127" y="544"/>
                      </a:lnTo>
                      <a:lnTo>
                        <a:pt x="121" y="534"/>
                      </a:lnTo>
                      <a:lnTo>
                        <a:pt x="118" y="529"/>
                      </a:lnTo>
                      <a:lnTo>
                        <a:pt x="91" y="511"/>
                      </a:lnTo>
                      <a:lnTo>
                        <a:pt x="73" y="487"/>
                      </a:lnTo>
                      <a:lnTo>
                        <a:pt x="63" y="480"/>
                      </a:lnTo>
                      <a:lnTo>
                        <a:pt x="47" y="458"/>
                      </a:lnTo>
                      <a:lnTo>
                        <a:pt x="37" y="454"/>
                      </a:lnTo>
                      <a:lnTo>
                        <a:pt x="30" y="447"/>
                      </a:lnTo>
                      <a:lnTo>
                        <a:pt x="17" y="422"/>
                      </a:lnTo>
                      <a:lnTo>
                        <a:pt x="11" y="421"/>
                      </a:lnTo>
                      <a:lnTo>
                        <a:pt x="9" y="418"/>
                      </a:lnTo>
                      <a:lnTo>
                        <a:pt x="0" y="407"/>
                      </a:lnTo>
                      <a:lnTo>
                        <a:pt x="3" y="406"/>
                      </a:lnTo>
                      <a:lnTo>
                        <a:pt x="1" y="400"/>
                      </a:lnTo>
                      <a:lnTo>
                        <a:pt x="3" y="398"/>
                      </a:lnTo>
                      <a:lnTo>
                        <a:pt x="22" y="399"/>
                      </a:lnTo>
                      <a:lnTo>
                        <a:pt x="32" y="400"/>
                      </a:lnTo>
                      <a:lnTo>
                        <a:pt x="41" y="400"/>
                      </a:lnTo>
                      <a:lnTo>
                        <a:pt x="51" y="401"/>
                      </a:lnTo>
                      <a:lnTo>
                        <a:pt x="98" y="406"/>
                      </a:lnTo>
                      <a:lnTo>
                        <a:pt x="119" y="407"/>
                      </a:lnTo>
                      <a:lnTo>
                        <a:pt x="134" y="408"/>
                      </a:lnTo>
                      <a:lnTo>
                        <a:pt x="139" y="408"/>
                      </a:lnTo>
                      <a:lnTo>
                        <a:pt x="176" y="410"/>
                      </a:lnTo>
                      <a:lnTo>
                        <a:pt x="183" y="411"/>
                      </a:lnTo>
                      <a:lnTo>
                        <a:pt x="202" y="412"/>
                      </a:lnTo>
                      <a:lnTo>
                        <a:pt x="206" y="412"/>
                      </a:lnTo>
                      <a:lnTo>
                        <a:pt x="222" y="413"/>
                      </a:lnTo>
                      <a:lnTo>
                        <a:pt x="223" y="413"/>
                      </a:lnTo>
                      <a:lnTo>
                        <a:pt x="224" y="413"/>
                      </a:lnTo>
                      <a:lnTo>
                        <a:pt x="232" y="413"/>
                      </a:lnTo>
                      <a:lnTo>
                        <a:pt x="252" y="415"/>
                      </a:lnTo>
                      <a:lnTo>
                        <a:pt x="255" y="416"/>
                      </a:lnTo>
                      <a:lnTo>
                        <a:pt x="271" y="416"/>
                      </a:lnTo>
                      <a:lnTo>
                        <a:pt x="275" y="416"/>
                      </a:lnTo>
                      <a:lnTo>
                        <a:pt x="275" y="408"/>
                      </a:lnTo>
                      <a:lnTo>
                        <a:pt x="276" y="394"/>
                      </a:lnTo>
                      <a:lnTo>
                        <a:pt x="277" y="373"/>
                      </a:lnTo>
                      <a:lnTo>
                        <a:pt x="277" y="368"/>
                      </a:lnTo>
                      <a:lnTo>
                        <a:pt x="278" y="358"/>
                      </a:lnTo>
                      <a:lnTo>
                        <a:pt x="278" y="341"/>
                      </a:lnTo>
                      <a:lnTo>
                        <a:pt x="280" y="327"/>
                      </a:lnTo>
                      <a:lnTo>
                        <a:pt x="281" y="312"/>
                      </a:lnTo>
                      <a:lnTo>
                        <a:pt x="282" y="290"/>
                      </a:lnTo>
                      <a:lnTo>
                        <a:pt x="282" y="289"/>
                      </a:lnTo>
                      <a:lnTo>
                        <a:pt x="283" y="278"/>
                      </a:lnTo>
                      <a:lnTo>
                        <a:pt x="283" y="275"/>
                      </a:lnTo>
                      <a:lnTo>
                        <a:pt x="283" y="271"/>
                      </a:lnTo>
                      <a:lnTo>
                        <a:pt x="284" y="262"/>
                      </a:lnTo>
                      <a:lnTo>
                        <a:pt x="284" y="259"/>
                      </a:lnTo>
                      <a:lnTo>
                        <a:pt x="285" y="248"/>
                      </a:lnTo>
                      <a:lnTo>
                        <a:pt x="286" y="231"/>
                      </a:lnTo>
                      <a:lnTo>
                        <a:pt x="287" y="208"/>
                      </a:lnTo>
                      <a:lnTo>
                        <a:pt x="287" y="204"/>
                      </a:lnTo>
                      <a:lnTo>
                        <a:pt x="287" y="203"/>
                      </a:lnTo>
                      <a:lnTo>
                        <a:pt x="288" y="193"/>
                      </a:lnTo>
                      <a:lnTo>
                        <a:pt x="288" y="186"/>
                      </a:lnTo>
                      <a:lnTo>
                        <a:pt x="289" y="163"/>
                      </a:lnTo>
                      <a:lnTo>
                        <a:pt x="289" y="152"/>
                      </a:lnTo>
                      <a:lnTo>
                        <a:pt x="289" y="151"/>
                      </a:lnTo>
                      <a:lnTo>
                        <a:pt x="291" y="144"/>
                      </a:lnTo>
                      <a:lnTo>
                        <a:pt x="291" y="140"/>
                      </a:lnTo>
                      <a:lnTo>
                        <a:pt x="292" y="127"/>
                      </a:lnTo>
                      <a:lnTo>
                        <a:pt x="292" y="122"/>
                      </a:lnTo>
                      <a:lnTo>
                        <a:pt x="292" y="114"/>
                      </a:lnTo>
                      <a:lnTo>
                        <a:pt x="292" y="109"/>
                      </a:lnTo>
                      <a:lnTo>
                        <a:pt x="294" y="82"/>
                      </a:lnTo>
                      <a:lnTo>
                        <a:pt x="294" y="81"/>
                      </a:lnTo>
                      <a:lnTo>
                        <a:pt x="294" y="71"/>
                      </a:lnTo>
                      <a:lnTo>
                        <a:pt x="294" y="70"/>
                      </a:lnTo>
                      <a:lnTo>
                        <a:pt x="294" y="68"/>
                      </a:lnTo>
                      <a:lnTo>
                        <a:pt x="296" y="41"/>
                      </a:lnTo>
                      <a:lnTo>
                        <a:pt x="297" y="0"/>
                      </a:lnTo>
                      <a:lnTo>
                        <a:pt x="301" y="0"/>
                      </a:lnTo>
                      <a:lnTo>
                        <a:pt x="328" y="2"/>
                      </a:lnTo>
                      <a:lnTo>
                        <a:pt x="346" y="3"/>
                      </a:lnTo>
                      <a:lnTo>
                        <a:pt x="361" y="4"/>
                      </a:lnTo>
                      <a:lnTo>
                        <a:pt x="363" y="4"/>
                      </a:lnTo>
                      <a:lnTo>
                        <a:pt x="365" y="4"/>
                      </a:lnTo>
                      <a:lnTo>
                        <a:pt x="370" y="4"/>
                      </a:lnTo>
                      <a:lnTo>
                        <a:pt x="380" y="4"/>
                      </a:lnTo>
                      <a:lnTo>
                        <a:pt x="383" y="5"/>
                      </a:lnTo>
                      <a:lnTo>
                        <a:pt x="400" y="5"/>
                      </a:lnTo>
                      <a:lnTo>
                        <a:pt x="419" y="6"/>
                      </a:lnTo>
                      <a:lnTo>
                        <a:pt x="428" y="6"/>
                      </a:lnTo>
                      <a:lnTo>
                        <a:pt x="440" y="6"/>
                      </a:lnTo>
                      <a:lnTo>
                        <a:pt x="445" y="7"/>
                      </a:lnTo>
                      <a:lnTo>
                        <a:pt x="448" y="7"/>
                      </a:lnTo>
                      <a:lnTo>
                        <a:pt x="454" y="7"/>
                      </a:lnTo>
                      <a:lnTo>
                        <a:pt x="473" y="7"/>
                      </a:lnTo>
                      <a:lnTo>
                        <a:pt x="478" y="7"/>
                      </a:lnTo>
                      <a:lnTo>
                        <a:pt x="490" y="8"/>
                      </a:lnTo>
                      <a:lnTo>
                        <a:pt x="492" y="8"/>
                      </a:lnTo>
                      <a:lnTo>
                        <a:pt x="518" y="8"/>
                      </a:lnTo>
                      <a:lnTo>
                        <a:pt x="518" y="20"/>
                      </a:lnTo>
                      <a:lnTo>
                        <a:pt x="517" y="49"/>
                      </a:lnTo>
                      <a:lnTo>
                        <a:pt x="517" y="55"/>
                      </a:lnTo>
                      <a:lnTo>
                        <a:pt x="517" y="62"/>
                      </a:lnTo>
                      <a:lnTo>
                        <a:pt x="517" y="66"/>
                      </a:lnTo>
                      <a:lnTo>
                        <a:pt x="517" y="70"/>
                      </a:lnTo>
                      <a:lnTo>
                        <a:pt x="517" y="78"/>
                      </a:lnTo>
                      <a:lnTo>
                        <a:pt x="516" y="90"/>
                      </a:lnTo>
                      <a:lnTo>
                        <a:pt x="516" y="101"/>
                      </a:lnTo>
                      <a:lnTo>
                        <a:pt x="516" y="103"/>
                      </a:lnTo>
                      <a:lnTo>
                        <a:pt x="516" y="108"/>
                      </a:lnTo>
                      <a:lnTo>
                        <a:pt x="516" y="121"/>
                      </a:lnTo>
                      <a:lnTo>
                        <a:pt x="516" y="124"/>
                      </a:lnTo>
                      <a:lnTo>
                        <a:pt x="516" y="130"/>
                      </a:lnTo>
                      <a:lnTo>
                        <a:pt x="516" y="135"/>
                      </a:lnTo>
                      <a:lnTo>
                        <a:pt x="515" y="144"/>
                      </a:lnTo>
                      <a:lnTo>
                        <a:pt x="515" y="158"/>
                      </a:lnTo>
                      <a:lnTo>
                        <a:pt x="515" y="165"/>
                      </a:lnTo>
                      <a:lnTo>
                        <a:pt x="515" y="171"/>
                      </a:lnTo>
                      <a:lnTo>
                        <a:pt x="515" y="188"/>
                      </a:lnTo>
                      <a:lnTo>
                        <a:pt x="517" y="187"/>
                      </a:lnTo>
                      <a:lnTo>
                        <a:pt x="526" y="193"/>
                      </a:lnTo>
                      <a:lnTo>
                        <a:pt x="532" y="201"/>
                      </a:lnTo>
                      <a:lnTo>
                        <a:pt x="551" y="203"/>
                      </a:lnTo>
                      <a:lnTo>
                        <a:pt x="553" y="204"/>
                      </a:lnTo>
                      <a:lnTo>
                        <a:pt x="570" y="207"/>
                      </a:lnTo>
                      <a:lnTo>
                        <a:pt x="572" y="209"/>
                      </a:lnTo>
                      <a:lnTo>
                        <a:pt x="573" y="220"/>
                      </a:lnTo>
                      <a:lnTo>
                        <a:pt x="579" y="222"/>
                      </a:lnTo>
                      <a:lnTo>
                        <a:pt x="584" y="222"/>
                      </a:lnTo>
                      <a:lnTo>
                        <a:pt x="592" y="224"/>
                      </a:lnTo>
                      <a:lnTo>
                        <a:pt x="606" y="230"/>
                      </a:lnTo>
                      <a:lnTo>
                        <a:pt x="616" y="227"/>
                      </a:lnTo>
                      <a:lnTo>
                        <a:pt x="617" y="227"/>
                      </a:lnTo>
                      <a:lnTo>
                        <a:pt x="621" y="229"/>
                      </a:lnTo>
                      <a:lnTo>
                        <a:pt x="625" y="233"/>
                      </a:lnTo>
                      <a:lnTo>
                        <a:pt x="632" y="235"/>
                      </a:lnTo>
                      <a:lnTo>
                        <a:pt x="645" y="229"/>
                      </a:lnTo>
                      <a:lnTo>
                        <a:pt x="649" y="230"/>
                      </a:lnTo>
                      <a:lnTo>
                        <a:pt x="653" y="229"/>
                      </a:lnTo>
                      <a:lnTo>
                        <a:pt x="656" y="228"/>
                      </a:lnTo>
                      <a:lnTo>
                        <a:pt x="657" y="241"/>
                      </a:lnTo>
                      <a:lnTo>
                        <a:pt x="664" y="241"/>
                      </a:lnTo>
                      <a:lnTo>
                        <a:pt x="665" y="251"/>
                      </a:lnTo>
                      <a:lnTo>
                        <a:pt x="673" y="254"/>
                      </a:lnTo>
                      <a:lnTo>
                        <a:pt x="690" y="243"/>
                      </a:lnTo>
                      <a:lnTo>
                        <a:pt x="696" y="250"/>
                      </a:lnTo>
                      <a:lnTo>
                        <a:pt x="698" y="249"/>
                      </a:lnTo>
                      <a:lnTo>
                        <a:pt x="700" y="249"/>
                      </a:lnTo>
                      <a:lnTo>
                        <a:pt x="701" y="249"/>
                      </a:lnTo>
                      <a:lnTo>
                        <a:pt x="709" y="258"/>
                      </a:lnTo>
                      <a:lnTo>
                        <a:pt x="725" y="252"/>
                      </a:lnTo>
                      <a:lnTo>
                        <a:pt x="723" y="263"/>
                      </a:lnTo>
                      <a:lnTo>
                        <a:pt x="729" y="267"/>
                      </a:lnTo>
                      <a:lnTo>
                        <a:pt x="742" y="246"/>
                      </a:lnTo>
                      <a:lnTo>
                        <a:pt x="742" y="245"/>
                      </a:lnTo>
                      <a:lnTo>
                        <a:pt x="757" y="257"/>
                      </a:lnTo>
                      <a:lnTo>
                        <a:pt x="768" y="250"/>
                      </a:lnTo>
                      <a:lnTo>
                        <a:pt x="769" y="250"/>
                      </a:lnTo>
                      <a:lnTo>
                        <a:pt x="767" y="252"/>
                      </a:lnTo>
                      <a:lnTo>
                        <a:pt x="775" y="261"/>
                      </a:lnTo>
                      <a:lnTo>
                        <a:pt x="781" y="261"/>
                      </a:lnTo>
                      <a:lnTo>
                        <a:pt x="784" y="265"/>
                      </a:lnTo>
                      <a:lnTo>
                        <a:pt x="794" y="262"/>
                      </a:lnTo>
                      <a:lnTo>
                        <a:pt x="813" y="251"/>
                      </a:lnTo>
                      <a:lnTo>
                        <a:pt x="824" y="254"/>
                      </a:lnTo>
                      <a:lnTo>
                        <a:pt x="831" y="251"/>
                      </a:lnTo>
                      <a:lnTo>
                        <a:pt x="832" y="249"/>
                      </a:lnTo>
                      <a:lnTo>
                        <a:pt x="842" y="247"/>
                      </a:lnTo>
                      <a:lnTo>
                        <a:pt x="842" y="245"/>
                      </a:lnTo>
                      <a:lnTo>
                        <a:pt x="845" y="246"/>
                      </a:lnTo>
                      <a:lnTo>
                        <a:pt x="847" y="249"/>
                      </a:lnTo>
                      <a:lnTo>
                        <a:pt x="846" y="249"/>
                      </a:lnTo>
                      <a:lnTo>
                        <a:pt x="864" y="250"/>
                      </a:lnTo>
                      <a:lnTo>
                        <a:pt x="867" y="250"/>
                      </a:lnTo>
                      <a:lnTo>
                        <a:pt x="868" y="245"/>
                      </a:lnTo>
                      <a:lnTo>
                        <a:pt x="876" y="243"/>
                      </a:lnTo>
                      <a:lnTo>
                        <a:pt x="878" y="245"/>
                      </a:lnTo>
                      <a:lnTo>
                        <a:pt x="878" y="247"/>
                      </a:lnTo>
                      <a:lnTo>
                        <a:pt x="888" y="250"/>
                      </a:lnTo>
                      <a:lnTo>
                        <a:pt x="897" y="261"/>
                      </a:lnTo>
                      <a:lnTo>
                        <a:pt x="901" y="262"/>
                      </a:lnTo>
                      <a:lnTo>
                        <a:pt x="901" y="259"/>
                      </a:lnTo>
                      <a:lnTo>
                        <a:pt x="906" y="260"/>
                      </a:lnTo>
                      <a:lnTo>
                        <a:pt x="906" y="263"/>
                      </a:lnTo>
                      <a:lnTo>
                        <a:pt x="908" y="263"/>
                      </a:lnTo>
                      <a:lnTo>
                        <a:pt x="907" y="264"/>
                      </a:lnTo>
                      <a:lnTo>
                        <a:pt x="916" y="267"/>
                      </a:lnTo>
                      <a:lnTo>
                        <a:pt x="923" y="272"/>
                      </a:lnTo>
                      <a:lnTo>
                        <a:pt x="927" y="270"/>
                      </a:lnTo>
                      <a:lnTo>
                        <a:pt x="935" y="279"/>
                      </a:lnTo>
                      <a:lnTo>
                        <a:pt x="944" y="274"/>
                      </a:lnTo>
                      <a:lnTo>
                        <a:pt x="960" y="277"/>
                      </a:lnTo>
                      <a:lnTo>
                        <a:pt x="961" y="280"/>
                      </a:lnTo>
                      <a:lnTo>
                        <a:pt x="961" y="293"/>
                      </a:lnTo>
                      <a:lnTo>
                        <a:pt x="961" y="303"/>
                      </a:lnTo>
                      <a:lnTo>
                        <a:pt x="961" y="304"/>
                      </a:lnTo>
                      <a:lnTo>
                        <a:pt x="962" y="316"/>
                      </a:lnTo>
                      <a:lnTo>
                        <a:pt x="962" y="326"/>
                      </a:lnTo>
                      <a:lnTo>
                        <a:pt x="962" y="327"/>
                      </a:lnTo>
                      <a:lnTo>
                        <a:pt x="963" y="338"/>
                      </a:lnTo>
                      <a:lnTo>
                        <a:pt x="963" y="351"/>
                      </a:lnTo>
                      <a:lnTo>
                        <a:pt x="963" y="352"/>
                      </a:lnTo>
                      <a:lnTo>
                        <a:pt x="963" y="356"/>
                      </a:lnTo>
                      <a:lnTo>
                        <a:pt x="963" y="363"/>
                      </a:lnTo>
                      <a:lnTo>
                        <a:pt x="964" y="374"/>
                      </a:lnTo>
                      <a:lnTo>
                        <a:pt x="964" y="384"/>
                      </a:lnTo>
                      <a:lnTo>
                        <a:pt x="964" y="386"/>
                      </a:lnTo>
                      <a:lnTo>
                        <a:pt x="965" y="397"/>
                      </a:lnTo>
                      <a:lnTo>
                        <a:pt x="965" y="402"/>
                      </a:lnTo>
                      <a:lnTo>
                        <a:pt x="966" y="420"/>
                      </a:lnTo>
                      <a:lnTo>
                        <a:pt x="968" y="421"/>
                      </a:lnTo>
                      <a:lnTo>
                        <a:pt x="969" y="422"/>
                      </a:lnTo>
                      <a:lnTo>
                        <a:pt x="970" y="423"/>
                      </a:lnTo>
                      <a:lnTo>
                        <a:pt x="979" y="433"/>
                      </a:lnTo>
                      <a:lnTo>
                        <a:pt x="983" y="442"/>
                      </a:lnTo>
                      <a:lnTo>
                        <a:pt x="983" y="458"/>
                      </a:lnTo>
                      <a:lnTo>
                        <a:pt x="992" y="465"/>
                      </a:lnTo>
                      <a:lnTo>
                        <a:pt x="991" y="466"/>
                      </a:lnTo>
                      <a:lnTo>
                        <a:pt x="1003" y="494"/>
                      </a:lnTo>
                      <a:lnTo>
                        <a:pt x="1006" y="493"/>
                      </a:lnTo>
                      <a:lnTo>
                        <a:pt x="1005" y="511"/>
                      </a:lnTo>
                      <a:lnTo>
                        <a:pt x="1007" y="523"/>
                      </a:lnTo>
                      <a:lnTo>
                        <a:pt x="1004" y="534"/>
                      </a:lnTo>
                      <a:lnTo>
                        <a:pt x="997" y="557"/>
                      </a:lnTo>
                      <a:lnTo>
                        <a:pt x="995" y="566"/>
                      </a:lnTo>
                      <a:lnTo>
                        <a:pt x="994" y="567"/>
                      </a:lnTo>
                      <a:lnTo>
                        <a:pt x="995" y="574"/>
                      </a:lnTo>
                      <a:lnTo>
                        <a:pt x="998" y="580"/>
                      </a:lnTo>
                      <a:lnTo>
                        <a:pt x="1000" y="591"/>
                      </a:lnTo>
                      <a:lnTo>
                        <a:pt x="998" y="598"/>
                      </a:lnTo>
                      <a:lnTo>
                        <a:pt x="996" y="600"/>
                      </a:lnTo>
                      <a:lnTo>
                        <a:pt x="994" y="603"/>
                      </a:lnTo>
                      <a:lnTo>
                        <a:pt x="988" y="615"/>
                      </a:lnTo>
                      <a:lnTo>
                        <a:pt x="985" y="618"/>
                      </a:lnTo>
                      <a:lnTo>
                        <a:pt x="987" y="628"/>
                      </a:lnTo>
                      <a:lnTo>
                        <a:pt x="992" y="636"/>
                      </a:lnTo>
                      <a:lnTo>
                        <a:pt x="986" y="634"/>
                      </a:lnTo>
                      <a:lnTo>
                        <a:pt x="974" y="634"/>
                      </a:lnTo>
                      <a:lnTo>
                        <a:pt x="950" y="645"/>
                      </a:lnTo>
                      <a:lnTo>
                        <a:pt x="949" y="646"/>
                      </a:lnTo>
                      <a:lnTo>
                        <a:pt x="921" y="665"/>
                      </a:lnTo>
                      <a:lnTo>
                        <a:pt x="917" y="664"/>
                      </a:lnTo>
                      <a:lnTo>
                        <a:pt x="931" y="652"/>
                      </a:lnTo>
                      <a:lnTo>
                        <a:pt x="939" y="650"/>
                      </a:lnTo>
                      <a:lnTo>
                        <a:pt x="939" y="648"/>
                      </a:lnTo>
                      <a:lnTo>
                        <a:pt x="929" y="646"/>
                      </a:lnTo>
                      <a:lnTo>
                        <a:pt x="919" y="650"/>
                      </a:lnTo>
                      <a:lnTo>
                        <a:pt x="918" y="627"/>
                      </a:lnTo>
                      <a:lnTo>
                        <a:pt x="912" y="629"/>
                      </a:lnTo>
                      <a:lnTo>
                        <a:pt x="909" y="636"/>
                      </a:lnTo>
                      <a:lnTo>
                        <a:pt x="905" y="636"/>
                      </a:lnTo>
                      <a:lnTo>
                        <a:pt x="902" y="636"/>
                      </a:lnTo>
                      <a:lnTo>
                        <a:pt x="901" y="635"/>
                      </a:lnTo>
                      <a:lnTo>
                        <a:pt x="900" y="636"/>
                      </a:lnTo>
                      <a:lnTo>
                        <a:pt x="898" y="641"/>
                      </a:lnTo>
                      <a:lnTo>
                        <a:pt x="899" y="645"/>
                      </a:lnTo>
                      <a:lnTo>
                        <a:pt x="898" y="648"/>
                      </a:lnTo>
                      <a:lnTo>
                        <a:pt x="899" y="651"/>
                      </a:lnTo>
                      <a:lnTo>
                        <a:pt x="907" y="653"/>
                      </a:lnTo>
                      <a:lnTo>
                        <a:pt x="910" y="663"/>
                      </a:lnTo>
                      <a:lnTo>
                        <a:pt x="921" y="667"/>
                      </a:lnTo>
                      <a:lnTo>
                        <a:pt x="891" y="692"/>
                      </a:lnTo>
                      <a:lnTo>
                        <a:pt x="870" y="710"/>
                      </a:lnTo>
                      <a:lnTo>
                        <a:pt x="861" y="716"/>
                      </a:lnTo>
                      <a:lnTo>
                        <a:pt x="829" y="735"/>
                      </a:lnTo>
                      <a:lnTo>
                        <a:pt x="803" y="749"/>
                      </a:lnTo>
                      <a:lnTo>
                        <a:pt x="792" y="758"/>
                      </a:lnTo>
                      <a:lnTo>
                        <a:pt x="783" y="767"/>
                      </a:lnTo>
                      <a:lnTo>
                        <a:pt x="773" y="772"/>
                      </a:lnTo>
                      <a:lnTo>
                        <a:pt x="754" y="788"/>
                      </a:lnTo>
                      <a:lnTo>
                        <a:pt x="740" y="807"/>
                      </a:lnTo>
                      <a:lnTo>
                        <a:pt x="740" y="809"/>
                      </a:lnTo>
                      <a:lnTo>
                        <a:pt x="732" y="819"/>
                      </a:lnTo>
                      <a:lnTo>
                        <a:pt x="726" y="832"/>
                      </a:lnTo>
                      <a:lnTo>
                        <a:pt x="726" y="833"/>
                      </a:lnTo>
                      <a:lnTo>
                        <a:pt x="716" y="859"/>
                      </a:lnTo>
                      <a:lnTo>
                        <a:pt x="715" y="863"/>
                      </a:lnTo>
                      <a:lnTo>
                        <a:pt x="714" y="885"/>
                      </a:lnTo>
                      <a:lnTo>
                        <a:pt x="721" y="921"/>
                      </a:lnTo>
                      <a:lnTo>
                        <a:pt x="727" y="939"/>
                      </a:lnTo>
                      <a:lnTo>
                        <a:pt x="732" y="977"/>
                      </a:lnTo>
                      <a:lnTo>
                        <a:pt x="716" y="989"/>
                      </a:lnTo>
                      <a:lnTo>
                        <a:pt x="704" y="986"/>
                      </a:lnTo>
                      <a:lnTo>
                        <a:pt x="694" y="977"/>
                      </a:lnTo>
                      <a:lnTo>
                        <a:pt x="674" y="970"/>
                      </a:lnTo>
                      <a:lnTo>
                        <a:pt x="643" y="970"/>
                      </a:lnTo>
                      <a:lnTo>
                        <a:pt x="640" y="965"/>
                      </a:lnTo>
                      <a:lnTo>
                        <a:pt x="636" y="965"/>
                      </a:lnTo>
                      <a:lnTo>
                        <a:pt x="615" y="953"/>
                      </a:lnTo>
                      <a:lnTo>
                        <a:pt x="608" y="953"/>
                      </a:lnTo>
                      <a:lnTo>
                        <a:pt x="601" y="949"/>
                      </a:lnTo>
                      <a:lnTo>
                        <a:pt x="602" y="947"/>
                      </a:lnTo>
                      <a:lnTo>
                        <a:pt x="581" y="940"/>
                      </a:lnTo>
                      <a:lnTo>
                        <a:pt x="568" y="924"/>
                      </a:lnTo>
                      <a:lnTo>
                        <a:pt x="560" y="899"/>
                      </a:lnTo>
                      <a:lnTo>
                        <a:pt x="549" y="885"/>
                      </a:lnTo>
                      <a:lnTo>
                        <a:pt x="546" y="861"/>
                      </a:lnTo>
                      <a:lnTo>
                        <a:pt x="541" y="839"/>
                      </a:lnTo>
                      <a:lnTo>
                        <a:pt x="532" y="825"/>
                      </a:lnTo>
                      <a:lnTo>
                        <a:pt x="522" y="820"/>
                      </a:lnTo>
                      <a:lnTo>
                        <a:pt x="520" y="818"/>
                      </a:lnTo>
                      <a:close/>
                    </a:path>
                  </a:pathLst>
                </a:custGeom>
                <a:solidFill>
                  <a:srgbClr val="D3A77B"/>
                </a:solidFill>
                <a:ln w="1588">
                  <a:solidFill>
                    <a:srgbClr val="000099"/>
                  </a:solidFill>
                  <a:prstDash val="solid"/>
                  <a:round/>
                  <a:headEnd/>
                  <a:tailEnd/>
                </a:ln>
              </p:spPr>
              <p:txBody>
                <a:bodyPr/>
                <a:lstStyle/>
                <a:p>
                  <a:endParaRPr lang="en-US"/>
                </a:p>
              </p:txBody>
            </p:sp>
            <p:sp>
              <p:nvSpPr>
                <p:cNvPr id="318517" name="Freeform 53"/>
                <p:cNvSpPr>
                  <a:spLocks/>
                </p:cNvSpPr>
                <p:nvPr/>
              </p:nvSpPr>
              <p:spPr bwMode="auto">
                <a:xfrm>
                  <a:off x="3807" y="1893"/>
                  <a:ext cx="222" cy="389"/>
                </a:xfrm>
                <a:custGeom>
                  <a:avLst/>
                  <a:gdLst/>
                  <a:ahLst/>
                  <a:cxnLst>
                    <a:cxn ang="0">
                      <a:pos x="202" y="123"/>
                    </a:cxn>
                    <a:cxn ang="0">
                      <a:pos x="205" y="138"/>
                    </a:cxn>
                    <a:cxn ang="0">
                      <a:pos x="207" y="161"/>
                    </a:cxn>
                    <a:cxn ang="0">
                      <a:pos x="209" y="177"/>
                    </a:cxn>
                    <a:cxn ang="0">
                      <a:pos x="212" y="198"/>
                    </a:cxn>
                    <a:cxn ang="0">
                      <a:pos x="213" y="207"/>
                    </a:cxn>
                    <a:cxn ang="0">
                      <a:pos x="217" y="236"/>
                    </a:cxn>
                    <a:cxn ang="0">
                      <a:pos x="213" y="246"/>
                    </a:cxn>
                    <a:cxn ang="0">
                      <a:pos x="216" y="260"/>
                    </a:cxn>
                    <a:cxn ang="0">
                      <a:pos x="222" y="265"/>
                    </a:cxn>
                    <a:cxn ang="0">
                      <a:pos x="207" y="276"/>
                    </a:cxn>
                    <a:cxn ang="0">
                      <a:pos x="196" y="284"/>
                    </a:cxn>
                    <a:cxn ang="0">
                      <a:pos x="184" y="282"/>
                    </a:cxn>
                    <a:cxn ang="0">
                      <a:pos x="181" y="302"/>
                    </a:cxn>
                    <a:cxn ang="0">
                      <a:pos x="168" y="317"/>
                    </a:cxn>
                    <a:cxn ang="0">
                      <a:pos x="159" y="327"/>
                    </a:cxn>
                    <a:cxn ang="0">
                      <a:pos x="153" y="342"/>
                    </a:cxn>
                    <a:cxn ang="0">
                      <a:pos x="129" y="352"/>
                    </a:cxn>
                    <a:cxn ang="0">
                      <a:pos x="118" y="340"/>
                    </a:cxn>
                    <a:cxn ang="0">
                      <a:pos x="114" y="349"/>
                    </a:cxn>
                    <a:cxn ang="0">
                      <a:pos x="106" y="371"/>
                    </a:cxn>
                    <a:cxn ang="0">
                      <a:pos x="95" y="369"/>
                    </a:cxn>
                    <a:cxn ang="0">
                      <a:pos x="79" y="369"/>
                    </a:cxn>
                    <a:cxn ang="0">
                      <a:pos x="59" y="376"/>
                    </a:cxn>
                    <a:cxn ang="0">
                      <a:pos x="49" y="371"/>
                    </a:cxn>
                    <a:cxn ang="0">
                      <a:pos x="35" y="383"/>
                    </a:cxn>
                    <a:cxn ang="0">
                      <a:pos x="16" y="377"/>
                    </a:cxn>
                    <a:cxn ang="0">
                      <a:pos x="8" y="389"/>
                    </a:cxn>
                    <a:cxn ang="0">
                      <a:pos x="0" y="381"/>
                    </a:cxn>
                    <a:cxn ang="0">
                      <a:pos x="5" y="349"/>
                    </a:cxn>
                    <a:cxn ang="0">
                      <a:pos x="18" y="335"/>
                    </a:cxn>
                    <a:cxn ang="0">
                      <a:pos x="25" y="321"/>
                    </a:cxn>
                    <a:cxn ang="0">
                      <a:pos x="35" y="298"/>
                    </a:cxn>
                    <a:cxn ang="0">
                      <a:pos x="30" y="285"/>
                    </a:cxn>
                    <a:cxn ang="0">
                      <a:pos x="22" y="266"/>
                    </a:cxn>
                    <a:cxn ang="0">
                      <a:pos x="22" y="252"/>
                    </a:cxn>
                    <a:cxn ang="0">
                      <a:pos x="25" y="231"/>
                    </a:cxn>
                    <a:cxn ang="0">
                      <a:pos x="22" y="211"/>
                    </a:cxn>
                    <a:cxn ang="0">
                      <a:pos x="19" y="177"/>
                    </a:cxn>
                    <a:cxn ang="0">
                      <a:pos x="17" y="154"/>
                    </a:cxn>
                    <a:cxn ang="0">
                      <a:pos x="16" y="138"/>
                    </a:cxn>
                    <a:cxn ang="0">
                      <a:pos x="14" y="115"/>
                    </a:cxn>
                    <a:cxn ang="0">
                      <a:pos x="10" y="90"/>
                    </a:cxn>
                    <a:cxn ang="0">
                      <a:pos x="9" y="76"/>
                    </a:cxn>
                    <a:cxn ang="0">
                      <a:pos x="8" y="64"/>
                    </a:cxn>
                    <a:cxn ang="0">
                      <a:pos x="7" y="48"/>
                    </a:cxn>
                    <a:cxn ang="0">
                      <a:pos x="5" y="26"/>
                    </a:cxn>
                    <a:cxn ang="0">
                      <a:pos x="26" y="32"/>
                    </a:cxn>
                    <a:cxn ang="0">
                      <a:pos x="44" y="22"/>
                    </a:cxn>
                    <a:cxn ang="0">
                      <a:pos x="55" y="16"/>
                    </a:cxn>
                    <a:cxn ang="0">
                      <a:pos x="81" y="13"/>
                    </a:cxn>
                    <a:cxn ang="0">
                      <a:pos x="102" y="10"/>
                    </a:cxn>
                    <a:cxn ang="0">
                      <a:pos x="129" y="8"/>
                    </a:cxn>
                    <a:cxn ang="0">
                      <a:pos x="154" y="5"/>
                    </a:cxn>
                    <a:cxn ang="0">
                      <a:pos x="160" y="3"/>
                    </a:cxn>
                    <a:cxn ang="0">
                      <a:pos x="186" y="0"/>
                    </a:cxn>
                    <a:cxn ang="0">
                      <a:pos x="189" y="21"/>
                    </a:cxn>
                    <a:cxn ang="0">
                      <a:pos x="191" y="37"/>
                    </a:cxn>
                    <a:cxn ang="0">
                      <a:pos x="195" y="58"/>
                    </a:cxn>
                    <a:cxn ang="0">
                      <a:pos x="197" y="76"/>
                    </a:cxn>
                    <a:cxn ang="0">
                      <a:pos x="199" y="94"/>
                    </a:cxn>
                  </a:cxnLst>
                  <a:rect l="0" t="0" r="r" b="b"/>
                  <a:pathLst>
                    <a:path w="222" h="389">
                      <a:moveTo>
                        <a:pt x="201" y="108"/>
                      </a:moveTo>
                      <a:lnTo>
                        <a:pt x="202" y="115"/>
                      </a:lnTo>
                      <a:lnTo>
                        <a:pt x="202" y="123"/>
                      </a:lnTo>
                      <a:lnTo>
                        <a:pt x="203" y="128"/>
                      </a:lnTo>
                      <a:lnTo>
                        <a:pt x="205" y="133"/>
                      </a:lnTo>
                      <a:lnTo>
                        <a:pt x="205" y="138"/>
                      </a:lnTo>
                      <a:lnTo>
                        <a:pt x="206" y="149"/>
                      </a:lnTo>
                      <a:lnTo>
                        <a:pt x="207" y="160"/>
                      </a:lnTo>
                      <a:lnTo>
                        <a:pt x="207" y="161"/>
                      </a:lnTo>
                      <a:lnTo>
                        <a:pt x="208" y="169"/>
                      </a:lnTo>
                      <a:lnTo>
                        <a:pt x="209" y="172"/>
                      </a:lnTo>
                      <a:lnTo>
                        <a:pt x="209" y="177"/>
                      </a:lnTo>
                      <a:lnTo>
                        <a:pt x="210" y="186"/>
                      </a:lnTo>
                      <a:lnTo>
                        <a:pt x="211" y="197"/>
                      </a:lnTo>
                      <a:lnTo>
                        <a:pt x="212" y="198"/>
                      </a:lnTo>
                      <a:lnTo>
                        <a:pt x="212" y="201"/>
                      </a:lnTo>
                      <a:lnTo>
                        <a:pt x="212" y="204"/>
                      </a:lnTo>
                      <a:lnTo>
                        <a:pt x="213" y="207"/>
                      </a:lnTo>
                      <a:lnTo>
                        <a:pt x="213" y="210"/>
                      </a:lnTo>
                      <a:lnTo>
                        <a:pt x="215" y="224"/>
                      </a:lnTo>
                      <a:lnTo>
                        <a:pt x="217" y="236"/>
                      </a:lnTo>
                      <a:lnTo>
                        <a:pt x="217" y="241"/>
                      </a:lnTo>
                      <a:lnTo>
                        <a:pt x="218" y="243"/>
                      </a:lnTo>
                      <a:lnTo>
                        <a:pt x="213" y="246"/>
                      </a:lnTo>
                      <a:lnTo>
                        <a:pt x="215" y="251"/>
                      </a:lnTo>
                      <a:lnTo>
                        <a:pt x="217" y="253"/>
                      </a:lnTo>
                      <a:lnTo>
                        <a:pt x="216" y="260"/>
                      </a:lnTo>
                      <a:lnTo>
                        <a:pt x="217" y="262"/>
                      </a:lnTo>
                      <a:lnTo>
                        <a:pt x="222" y="264"/>
                      </a:lnTo>
                      <a:lnTo>
                        <a:pt x="222" y="265"/>
                      </a:lnTo>
                      <a:lnTo>
                        <a:pt x="217" y="272"/>
                      </a:lnTo>
                      <a:lnTo>
                        <a:pt x="209" y="275"/>
                      </a:lnTo>
                      <a:lnTo>
                        <a:pt x="207" y="276"/>
                      </a:lnTo>
                      <a:lnTo>
                        <a:pt x="205" y="278"/>
                      </a:lnTo>
                      <a:lnTo>
                        <a:pt x="201" y="282"/>
                      </a:lnTo>
                      <a:lnTo>
                        <a:pt x="196" y="284"/>
                      </a:lnTo>
                      <a:lnTo>
                        <a:pt x="191" y="281"/>
                      </a:lnTo>
                      <a:lnTo>
                        <a:pt x="186" y="282"/>
                      </a:lnTo>
                      <a:lnTo>
                        <a:pt x="184" y="282"/>
                      </a:lnTo>
                      <a:lnTo>
                        <a:pt x="180" y="293"/>
                      </a:lnTo>
                      <a:lnTo>
                        <a:pt x="181" y="296"/>
                      </a:lnTo>
                      <a:lnTo>
                        <a:pt x="181" y="302"/>
                      </a:lnTo>
                      <a:lnTo>
                        <a:pt x="178" y="307"/>
                      </a:lnTo>
                      <a:lnTo>
                        <a:pt x="169" y="314"/>
                      </a:lnTo>
                      <a:lnTo>
                        <a:pt x="168" y="317"/>
                      </a:lnTo>
                      <a:lnTo>
                        <a:pt x="161" y="328"/>
                      </a:lnTo>
                      <a:lnTo>
                        <a:pt x="160" y="327"/>
                      </a:lnTo>
                      <a:lnTo>
                        <a:pt x="159" y="327"/>
                      </a:lnTo>
                      <a:lnTo>
                        <a:pt x="156" y="330"/>
                      </a:lnTo>
                      <a:lnTo>
                        <a:pt x="153" y="337"/>
                      </a:lnTo>
                      <a:lnTo>
                        <a:pt x="153" y="342"/>
                      </a:lnTo>
                      <a:lnTo>
                        <a:pt x="150" y="353"/>
                      </a:lnTo>
                      <a:lnTo>
                        <a:pt x="147" y="355"/>
                      </a:lnTo>
                      <a:lnTo>
                        <a:pt x="129" y="352"/>
                      </a:lnTo>
                      <a:lnTo>
                        <a:pt x="127" y="346"/>
                      </a:lnTo>
                      <a:lnTo>
                        <a:pt x="122" y="340"/>
                      </a:lnTo>
                      <a:lnTo>
                        <a:pt x="118" y="340"/>
                      </a:lnTo>
                      <a:lnTo>
                        <a:pt x="120" y="346"/>
                      </a:lnTo>
                      <a:lnTo>
                        <a:pt x="113" y="348"/>
                      </a:lnTo>
                      <a:lnTo>
                        <a:pt x="114" y="349"/>
                      </a:lnTo>
                      <a:lnTo>
                        <a:pt x="112" y="355"/>
                      </a:lnTo>
                      <a:lnTo>
                        <a:pt x="111" y="355"/>
                      </a:lnTo>
                      <a:lnTo>
                        <a:pt x="106" y="371"/>
                      </a:lnTo>
                      <a:lnTo>
                        <a:pt x="103" y="374"/>
                      </a:lnTo>
                      <a:lnTo>
                        <a:pt x="102" y="371"/>
                      </a:lnTo>
                      <a:lnTo>
                        <a:pt x="95" y="369"/>
                      </a:lnTo>
                      <a:lnTo>
                        <a:pt x="90" y="361"/>
                      </a:lnTo>
                      <a:lnTo>
                        <a:pt x="85" y="364"/>
                      </a:lnTo>
                      <a:lnTo>
                        <a:pt x="79" y="369"/>
                      </a:lnTo>
                      <a:lnTo>
                        <a:pt x="78" y="370"/>
                      </a:lnTo>
                      <a:lnTo>
                        <a:pt x="70" y="383"/>
                      </a:lnTo>
                      <a:lnTo>
                        <a:pt x="59" y="376"/>
                      </a:lnTo>
                      <a:lnTo>
                        <a:pt x="57" y="374"/>
                      </a:lnTo>
                      <a:lnTo>
                        <a:pt x="50" y="371"/>
                      </a:lnTo>
                      <a:lnTo>
                        <a:pt x="49" y="371"/>
                      </a:lnTo>
                      <a:lnTo>
                        <a:pt x="46" y="371"/>
                      </a:lnTo>
                      <a:lnTo>
                        <a:pt x="33" y="374"/>
                      </a:lnTo>
                      <a:lnTo>
                        <a:pt x="35" y="383"/>
                      </a:lnTo>
                      <a:lnTo>
                        <a:pt x="28" y="378"/>
                      </a:lnTo>
                      <a:lnTo>
                        <a:pt x="25" y="378"/>
                      </a:lnTo>
                      <a:lnTo>
                        <a:pt x="16" y="377"/>
                      </a:lnTo>
                      <a:lnTo>
                        <a:pt x="12" y="379"/>
                      </a:lnTo>
                      <a:lnTo>
                        <a:pt x="11" y="381"/>
                      </a:lnTo>
                      <a:lnTo>
                        <a:pt x="8" y="389"/>
                      </a:lnTo>
                      <a:lnTo>
                        <a:pt x="6" y="389"/>
                      </a:lnTo>
                      <a:lnTo>
                        <a:pt x="1" y="382"/>
                      </a:lnTo>
                      <a:lnTo>
                        <a:pt x="0" y="381"/>
                      </a:lnTo>
                      <a:lnTo>
                        <a:pt x="6" y="366"/>
                      </a:lnTo>
                      <a:lnTo>
                        <a:pt x="7" y="358"/>
                      </a:lnTo>
                      <a:lnTo>
                        <a:pt x="5" y="349"/>
                      </a:lnTo>
                      <a:lnTo>
                        <a:pt x="5" y="347"/>
                      </a:lnTo>
                      <a:lnTo>
                        <a:pt x="7" y="347"/>
                      </a:lnTo>
                      <a:lnTo>
                        <a:pt x="18" y="335"/>
                      </a:lnTo>
                      <a:lnTo>
                        <a:pt x="20" y="330"/>
                      </a:lnTo>
                      <a:lnTo>
                        <a:pt x="19" y="325"/>
                      </a:lnTo>
                      <a:lnTo>
                        <a:pt x="25" y="321"/>
                      </a:lnTo>
                      <a:lnTo>
                        <a:pt x="26" y="315"/>
                      </a:lnTo>
                      <a:lnTo>
                        <a:pt x="27" y="314"/>
                      </a:lnTo>
                      <a:lnTo>
                        <a:pt x="35" y="298"/>
                      </a:lnTo>
                      <a:lnTo>
                        <a:pt x="31" y="288"/>
                      </a:lnTo>
                      <a:lnTo>
                        <a:pt x="30" y="286"/>
                      </a:lnTo>
                      <a:lnTo>
                        <a:pt x="30" y="285"/>
                      </a:lnTo>
                      <a:lnTo>
                        <a:pt x="31" y="284"/>
                      </a:lnTo>
                      <a:lnTo>
                        <a:pt x="27" y="275"/>
                      </a:lnTo>
                      <a:lnTo>
                        <a:pt x="22" y="266"/>
                      </a:lnTo>
                      <a:lnTo>
                        <a:pt x="21" y="261"/>
                      </a:lnTo>
                      <a:lnTo>
                        <a:pt x="23" y="252"/>
                      </a:lnTo>
                      <a:lnTo>
                        <a:pt x="22" y="252"/>
                      </a:lnTo>
                      <a:lnTo>
                        <a:pt x="26" y="243"/>
                      </a:lnTo>
                      <a:lnTo>
                        <a:pt x="27" y="243"/>
                      </a:lnTo>
                      <a:lnTo>
                        <a:pt x="25" y="231"/>
                      </a:lnTo>
                      <a:lnTo>
                        <a:pt x="25" y="229"/>
                      </a:lnTo>
                      <a:lnTo>
                        <a:pt x="23" y="219"/>
                      </a:lnTo>
                      <a:lnTo>
                        <a:pt x="22" y="211"/>
                      </a:lnTo>
                      <a:lnTo>
                        <a:pt x="21" y="200"/>
                      </a:lnTo>
                      <a:lnTo>
                        <a:pt x="21" y="193"/>
                      </a:lnTo>
                      <a:lnTo>
                        <a:pt x="19" y="177"/>
                      </a:lnTo>
                      <a:lnTo>
                        <a:pt x="19" y="171"/>
                      </a:lnTo>
                      <a:lnTo>
                        <a:pt x="19" y="169"/>
                      </a:lnTo>
                      <a:lnTo>
                        <a:pt x="17" y="154"/>
                      </a:lnTo>
                      <a:lnTo>
                        <a:pt x="17" y="146"/>
                      </a:lnTo>
                      <a:lnTo>
                        <a:pt x="16" y="139"/>
                      </a:lnTo>
                      <a:lnTo>
                        <a:pt x="16" y="138"/>
                      </a:lnTo>
                      <a:lnTo>
                        <a:pt x="15" y="130"/>
                      </a:lnTo>
                      <a:lnTo>
                        <a:pt x="15" y="125"/>
                      </a:lnTo>
                      <a:lnTo>
                        <a:pt x="14" y="115"/>
                      </a:lnTo>
                      <a:lnTo>
                        <a:pt x="11" y="96"/>
                      </a:lnTo>
                      <a:lnTo>
                        <a:pt x="11" y="91"/>
                      </a:lnTo>
                      <a:lnTo>
                        <a:pt x="10" y="90"/>
                      </a:lnTo>
                      <a:lnTo>
                        <a:pt x="10" y="83"/>
                      </a:lnTo>
                      <a:lnTo>
                        <a:pt x="9" y="80"/>
                      </a:lnTo>
                      <a:lnTo>
                        <a:pt x="9" y="76"/>
                      </a:lnTo>
                      <a:lnTo>
                        <a:pt x="8" y="69"/>
                      </a:lnTo>
                      <a:lnTo>
                        <a:pt x="8" y="65"/>
                      </a:lnTo>
                      <a:lnTo>
                        <a:pt x="8" y="64"/>
                      </a:lnTo>
                      <a:lnTo>
                        <a:pt x="8" y="61"/>
                      </a:lnTo>
                      <a:lnTo>
                        <a:pt x="7" y="56"/>
                      </a:lnTo>
                      <a:lnTo>
                        <a:pt x="7" y="48"/>
                      </a:lnTo>
                      <a:lnTo>
                        <a:pt x="6" y="42"/>
                      </a:lnTo>
                      <a:lnTo>
                        <a:pt x="6" y="40"/>
                      </a:lnTo>
                      <a:lnTo>
                        <a:pt x="5" y="26"/>
                      </a:lnTo>
                      <a:lnTo>
                        <a:pt x="5" y="27"/>
                      </a:lnTo>
                      <a:lnTo>
                        <a:pt x="15" y="32"/>
                      </a:lnTo>
                      <a:lnTo>
                        <a:pt x="26" y="32"/>
                      </a:lnTo>
                      <a:lnTo>
                        <a:pt x="28" y="31"/>
                      </a:lnTo>
                      <a:lnTo>
                        <a:pt x="29" y="30"/>
                      </a:lnTo>
                      <a:lnTo>
                        <a:pt x="44" y="22"/>
                      </a:lnTo>
                      <a:lnTo>
                        <a:pt x="47" y="19"/>
                      </a:lnTo>
                      <a:lnTo>
                        <a:pt x="51" y="17"/>
                      </a:lnTo>
                      <a:lnTo>
                        <a:pt x="55" y="16"/>
                      </a:lnTo>
                      <a:lnTo>
                        <a:pt x="64" y="14"/>
                      </a:lnTo>
                      <a:lnTo>
                        <a:pt x="71" y="14"/>
                      </a:lnTo>
                      <a:lnTo>
                        <a:pt x="81" y="13"/>
                      </a:lnTo>
                      <a:lnTo>
                        <a:pt x="90" y="12"/>
                      </a:lnTo>
                      <a:lnTo>
                        <a:pt x="91" y="12"/>
                      </a:lnTo>
                      <a:lnTo>
                        <a:pt x="102" y="10"/>
                      </a:lnTo>
                      <a:lnTo>
                        <a:pt x="106" y="10"/>
                      </a:lnTo>
                      <a:lnTo>
                        <a:pt x="123" y="8"/>
                      </a:lnTo>
                      <a:lnTo>
                        <a:pt x="129" y="8"/>
                      </a:lnTo>
                      <a:lnTo>
                        <a:pt x="139" y="6"/>
                      </a:lnTo>
                      <a:lnTo>
                        <a:pt x="148" y="5"/>
                      </a:lnTo>
                      <a:lnTo>
                        <a:pt x="154" y="5"/>
                      </a:lnTo>
                      <a:lnTo>
                        <a:pt x="157" y="3"/>
                      </a:lnTo>
                      <a:lnTo>
                        <a:pt x="158" y="3"/>
                      </a:lnTo>
                      <a:lnTo>
                        <a:pt x="160" y="3"/>
                      </a:lnTo>
                      <a:lnTo>
                        <a:pt x="165" y="2"/>
                      </a:lnTo>
                      <a:lnTo>
                        <a:pt x="174" y="1"/>
                      </a:lnTo>
                      <a:lnTo>
                        <a:pt x="186" y="0"/>
                      </a:lnTo>
                      <a:lnTo>
                        <a:pt x="187" y="0"/>
                      </a:lnTo>
                      <a:lnTo>
                        <a:pt x="187" y="6"/>
                      </a:lnTo>
                      <a:lnTo>
                        <a:pt x="189" y="21"/>
                      </a:lnTo>
                      <a:lnTo>
                        <a:pt x="190" y="30"/>
                      </a:lnTo>
                      <a:lnTo>
                        <a:pt x="191" y="35"/>
                      </a:lnTo>
                      <a:lnTo>
                        <a:pt x="191" y="37"/>
                      </a:lnTo>
                      <a:lnTo>
                        <a:pt x="192" y="44"/>
                      </a:lnTo>
                      <a:lnTo>
                        <a:pt x="192" y="46"/>
                      </a:lnTo>
                      <a:lnTo>
                        <a:pt x="195" y="58"/>
                      </a:lnTo>
                      <a:lnTo>
                        <a:pt x="196" y="70"/>
                      </a:lnTo>
                      <a:lnTo>
                        <a:pt x="196" y="71"/>
                      </a:lnTo>
                      <a:lnTo>
                        <a:pt x="197" y="76"/>
                      </a:lnTo>
                      <a:lnTo>
                        <a:pt x="197" y="81"/>
                      </a:lnTo>
                      <a:lnTo>
                        <a:pt x="199" y="92"/>
                      </a:lnTo>
                      <a:lnTo>
                        <a:pt x="199" y="94"/>
                      </a:lnTo>
                      <a:lnTo>
                        <a:pt x="200" y="104"/>
                      </a:lnTo>
                      <a:lnTo>
                        <a:pt x="201" y="108"/>
                      </a:lnTo>
                      <a:close/>
                    </a:path>
                  </a:pathLst>
                </a:custGeom>
                <a:solidFill>
                  <a:srgbClr val="D3A77B"/>
                </a:solidFill>
                <a:ln w="1588">
                  <a:solidFill>
                    <a:srgbClr val="000099"/>
                  </a:solidFill>
                  <a:prstDash val="solid"/>
                  <a:round/>
                  <a:headEnd/>
                  <a:tailEnd/>
                </a:ln>
              </p:spPr>
              <p:txBody>
                <a:bodyPr/>
                <a:lstStyle/>
                <a:p>
                  <a:endParaRPr lang="en-US"/>
                </a:p>
              </p:txBody>
            </p:sp>
            <p:sp>
              <p:nvSpPr>
                <p:cNvPr id="318518" name="Freeform 54"/>
                <p:cNvSpPr>
                  <a:spLocks/>
                </p:cNvSpPr>
                <p:nvPr/>
              </p:nvSpPr>
              <p:spPr bwMode="auto">
                <a:xfrm>
                  <a:off x="3724" y="2132"/>
                  <a:ext cx="521" cy="279"/>
                </a:xfrm>
                <a:custGeom>
                  <a:avLst/>
                  <a:gdLst/>
                  <a:ahLst/>
                  <a:cxnLst>
                    <a:cxn ang="0">
                      <a:pos x="357" y="230"/>
                    </a:cxn>
                    <a:cxn ang="0">
                      <a:pos x="322" y="234"/>
                    </a:cxn>
                    <a:cxn ang="0">
                      <a:pos x="298" y="236"/>
                    </a:cxn>
                    <a:cxn ang="0">
                      <a:pos x="285" y="238"/>
                    </a:cxn>
                    <a:cxn ang="0">
                      <a:pos x="258" y="240"/>
                    </a:cxn>
                    <a:cxn ang="0">
                      <a:pos x="236" y="243"/>
                    </a:cxn>
                    <a:cxn ang="0">
                      <a:pos x="216" y="243"/>
                    </a:cxn>
                    <a:cxn ang="0">
                      <a:pos x="203" y="245"/>
                    </a:cxn>
                    <a:cxn ang="0">
                      <a:pos x="183" y="247"/>
                    </a:cxn>
                    <a:cxn ang="0">
                      <a:pos x="155" y="250"/>
                    </a:cxn>
                    <a:cxn ang="0">
                      <a:pos x="127" y="254"/>
                    </a:cxn>
                    <a:cxn ang="0">
                      <a:pos x="95" y="254"/>
                    </a:cxn>
                    <a:cxn ang="0">
                      <a:pos x="82" y="271"/>
                    </a:cxn>
                    <a:cxn ang="0">
                      <a:pos x="66" y="272"/>
                    </a:cxn>
                    <a:cxn ang="0">
                      <a:pos x="42" y="275"/>
                    </a:cxn>
                    <a:cxn ang="0">
                      <a:pos x="0" y="279"/>
                    </a:cxn>
                    <a:cxn ang="0">
                      <a:pos x="11" y="271"/>
                    </a:cxn>
                    <a:cxn ang="0">
                      <a:pos x="19" y="250"/>
                    </a:cxn>
                    <a:cxn ang="0">
                      <a:pos x="19" y="235"/>
                    </a:cxn>
                    <a:cxn ang="0">
                      <a:pos x="14" y="225"/>
                    </a:cxn>
                    <a:cxn ang="0">
                      <a:pos x="42" y="214"/>
                    </a:cxn>
                    <a:cxn ang="0">
                      <a:pos x="62" y="220"/>
                    </a:cxn>
                    <a:cxn ang="0">
                      <a:pos x="68" y="188"/>
                    </a:cxn>
                    <a:cxn ang="0">
                      <a:pos x="89" y="177"/>
                    </a:cxn>
                    <a:cxn ang="0">
                      <a:pos x="82" y="159"/>
                    </a:cxn>
                    <a:cxn ang="0">
                      <a:pos x="95" y="140"/>
                    </a:cxn>
                    <a:cxn ang="0">
                      <a:pos x="118" y="144"/>
                    </a:cxn>
                    <a:cxn ang="0">
                      <a:pos x="133" y="132"/>
                    </a:cxn>
                    <a:cxn ang="0">
                      <a:pos x="161" y="131"/>
                    </a:cxn>
                    <a:cxn ang="0">
                      <a:pos x="178" y="130"/>
                    </a:cxn>
                    <a:cxn ang="0">
                      <a:pos x="194" y="116"/>
                    </a:cxn>
                    <a:cxn ang="0">
                      <a:pos x="203" y="107"/>
                    </a:cxn>
                    <a:cxn ang="0">
                      <a:pos x="212" y="113"/>
                    </a:cxn>
                    <a:cxn ang="0">
                      <a:pos x="236" y="98"/>
                    </a:cxn>
                    <a:cxn ang="0">
                      <a:pos x="244" y="89"/>
                    </a:cxn>
                    <a:cxn ang="0">
                      <a:pos x="264" y="63"/>
                    </a:cxn>
                    <a:cxn ang="0">
                      <a:pos x="269" y="43"/>
                    </a:cxn>
                    <a:cxn ang="0">
                      <a:pos x="288" y="39"/>
                    </a:cxn>
                    <a:cxn ang="0">
                      <a:pos x="305" y="26"/>
                    </a:cxn>
                    <a:cxn ang="0">
                      <a:pos x="300" y="14"/>
                    </a:cxn>
                    <a:cxn ang="0">
                      <a:pos x="303" y="2"/>
                    </a:cxn>
                    <a:cxn ang="0">
                      <a:pos x="323" y="1"/>
                    </a:cxn>
                    <a:cxn ang="0">
                      <a:pos x="342" y="15"/>
                    </a:cxn>
                    <a:cxn ang="0">
                      <a:pos x="358" y="27"/>
                    </a:cxn>
                    <a:cxn ang="0">
                      <a:pos x="380" y="36"/>
                    </a:cxn>
                    <a:cxn ang="0">
                      <a:pos x="389" y="32"/>
                    </a:cxn>
                    <a:cxn ang="0">
                      <a:pos x="415" y="34"/>
                    </a:cxn>
                    <a:cxn ang="0">
                      <a:pos x="440" y="17"/>
                    </a:cxn>
                    <a:cxn ang="0">
                      <a:pos x="459" y="37"/>
                    </a:cxn>
                    <a:cxn ang="0">
                      <a:pos x="468" y="60"/>
                    </a:cxn>
                    <a:cxn ang="0">
                      <a:pos x="478" y="87"/>
                    </a:cxn>
                    <a:cxn ang="0">
                      <a:pos x="489" y="99"/>
                    </a:cxn>
                    <a:cxn ang="0">
                      <a:pos x="510" y="119"/>
                    </a:cxn>
                    <a:cxn ang="0">
                      <a:pos x="500" y="144"/>
                    </a:cxn>
                    <a:cxn ang="0">
                      <a:pos x="484" y="156"/>
                    </a:cxn>
                    <a:cxn ang="0">
                      <a:pos x="465" y="187"/>
                    </a:cxn>
                    <a:cxn ang="0">
                      <a:pos x="424" y="214"/>
                    </a:cxn>
                    <a:cxn ang="0">
                      <a:pos x="405" y="225"/>
                    </a:cxn>
                    <a:cxn ang="0">
                      <a:pos x="384" y="227"/>
                    </a:cxn>
                  </a:cxnLst>
                  <a:rect l="0" t="0" r="r" b="b"/>
                  <a:pathLst>
                    <a:path w="521" h="279">
                      <a:moveTo>
                        <a:pt x="373" y="228"/>
                      </a:moveTo>
                      <a:lnTo>
                        <a:pt x="373" y="229"/>
                      </a:lnTo>
                      <a:lnTo>
                        <a:pt x="370" y="229"/>
                      </a:lnTo>
                      <a:lnTo>
                        <a:pt x="357" y="230"/>
                      </a:lnTo>
                      <a:lnTo>
                        <a:pt x="351" y="231"/>
                      </a:lnTo>
                      <a:lnTo>
                        <a:pt x="333" y="233"/>
                      </a:lnTo>
                      <a:lnTo>
                        <a:pt x="326" y="234"/>
                      </a:lnTo>
                      <a:lnTo>
                        <a:pt x="322" y="234"/>
                      </a:lnTo>
                      <a:lnTo>
                        <a:pt x="320" y="234"/>
                      </a:lnTo>
                      <a:lnTo>
                        <a:pt x="317" y="234"/>
                      </a:lnTo>
                      <a:lnTo>
                        <a:pt x="309" y="235"/>
                      </a:lnTo>
                      <a:lnTo>
                        <a:pt x="298" y="236"/>
                      </a:lnTo>
                      <a:lnTo>
                        <a:pt x="296" y="236"/>
                      </a:lnTo>
                      <a:lnTo>
                        <a:pt x="295" y="236"/>
                      </a:lnTo>
                      <a:lnTo>
                        <a:pt x="293" y="236"/>
                      </a:lnTo>
                      <a:lnTo>
                        <a:pt x="285" y="238"/>
                      </a:lnTo>
                      <a:lnTo>
                        <a:pt x="281" y="238"/>
                      </a:lnTo>
                      <a:lnTo>
                        <a:pt x="272" y="239"/>
                      </a:lnTo>
                      <a:lnTo>
                        <a:pt x="261" y="240"/>
                      </a:lnTo>
                      <a:lnTo>
                        <a:pt x="258" y="240"/>
                      </a:lnTo>
                      <a:lnTo>
                        <a:pt x="252" y="241"/>
                      </a:lnTo>
                      <a:lnTo>
                        <a:pt x="247" y="241"/>
                      </a:lnTo>
                      <a:lnTo>
                        <a:pt x="246" y="241"/>
                      </a:lnTo>
                      <a:lnTo>
                        <a:pt x="236" y="243"/>
                      </a:lnTo>
                      <a:lnTo>
                        <a:pt x="230" y="243"/>
                      </a:lnTo>
                      <a:lnTo>
                        <a:pt x="224" y="243"/>
                      </a:lnTo>
                      <a:lnTo>
                        <a:pt x="221" y="243"/>
                      </a:lnTo>
                      <a:lnTo>
                        <a:pt x="216" y="243"/>
                      </a:lnTo>
                      <a:lnTo>
                        <a:pt x="209" y="244"/>
                      </a:lnTo>
                      <a:lnTo>
                        <a:pt x="206" y="245"/>
                      </a:lnTo>
                      <a:lnTo>
                        <a:pt x="205" y="246"/>
                      </a:lnTo>
                      <a:lnTo>
                        <a:pt x="203" y="245"/>
                      </a:lnTo>
                      <a:lnTo>
                        <a:pt x="195" y="246"/>
                      </a:lnTo>
                      <a:lnTo>
                        <a:pt x="190" y="246"/>
                      </a:lnTo>
                      <a:lnTo>
                        <a:pt x="185" y="247"/>
                      </a:lnTo>
                      <a:lnTo>
                        <a:pt x="183" y="247"/>
                      </a:lnTo>
                      <a:lnTo>
                        <a:pt x="169" y="249"/>
                      </a:lnTo>
                      <a:lnTo>
                        <a:pt x="165" y="249"/>
                      </a:lnTo>
                      <a:lnTo>
                        <a:pt x="164" y="249"/>
                      </a:lnTo>
                      <a:lnTo>
                        <a:pt x="155" y="250"/>
                      </a:lnTo>
                      <a:lnTo>
                        <a:pt x="150" y="251"/>
                      </a:lnTo>
                      <a:lnTo>
                        <a:pt x="140" y="252"/>
                      </a:lnTo>
                      <a:lnTo>
                        <a:pt x="133" y="254"/>
                      </a:lnTo>
                      <a:lnTo>
                        <a:pt x="127" y="254"/>
                      </a:lnTo>
                      <a:lnTo>
                        <a:pt x="123" y="255"/>
                      </a:lnTo>
                      <a:lnTo>
                        <a:pt x="112" y="256"/>
                      </a:lnTo>
                      <a:lnTo>
                        <a:pt x="112" y="252"/>
                      </a:lnTo>
                      <a:lnTo>
                        <a:pt x="95" y="254"/>
                      </a:lnTo>
                      <a:lnTo>
                        <a:pt x="97" y="256"/>
                      </a:lnTo>
                      <a:lnTo>
                        <a:pt x="98" y="258"/>
                      </a:lnTo>
                      <a:lnTo>
                        <a:pt x="99" y="270"/>
                      </a:lnTo>
                      <a:lnTo>
                        <a:pt x="82" y="271"/>
                      </a:lnTo>
                      <a:lnTo>
                        <a:pt x="76" y="271"/>
                      </a:lnTo>
                      <a:lnTo>
                        <a:pt x="68" y="272"/>
                      </a:lnTo>
                      <a:lnTo>
                        <a:pt x="67" y="272"/>
                      </a:lnTo>
                      <a:lnTo>
                        <a:pt x="66" y="272"/>
                      </a:lnTo>
                      <a:lnTo>
                        <a:pt x="63" y="272"/>
                      </a:lnTo>
                      <a:lnTo>
                        <a:pt x="48" y="275"/>
                      </a:lnTo>
                      <a:lnTo>
                        <a:pt x="44" y="275"/>
                      </a:lnTo>
                      <a:lnTo>
                        <a:pt x="42" y="275"/>
                      </a:lnTo>
                      <a:lnTo>
                        <a:pt x="32" y="276"/>
                      </a:lnTo>
                      <a:lnTo>
                        <a:pt x="8" y="277"/>
                      </a:lnTo>
                      <a:lnTo>
                        <a:pt x="5" y="278"/>
                      </a:lnTo>
                      <a:lnTo>
                        <a:pt x="0" y="279"/>
                      </a:lnTo>
                      <a:lnTo>
                        <a:pt x="3" y="268"/>
                      </a:lnTo>
                      <a:lnTo>
                        <a:pt x="3" y="267"/>
                      </a:lnTo>
                      <a:lnTo>
                        <a:pt x="6" y="266"/>
                      </a:lnTo>
                      <a:lnTo>
                        <a:pt x="11" y="271"/>
                      </a:lnTo>
                      <a:lnTo>
                        <a:pt x="17" y="263"/>
                      </a:lnTo>
                      <a:lnTo>
                        <a:pt x="15" y="255"/>
                      </a:lnTo>
                      <a:lnTo>
                        <a:pt x="19" y="254"/>
                      </a:lnTo>
                      <a:lnTo>
                        <a:pt x="19" y="250"/>
                      </a:lnTo>
                      <a:lnTo>
                        <a:pt x="18" y="243"/>
                      </a:lnTo>
                      <a:lnTo>
                        <a:pt x="19" y="240"/>
                      </a:lnTo>
                      <a:lnTo>
                        <a:pt x="19" y="236"/>
                      </a:lnTo>
                      <a:lnTo>
                        <a:pt x="19" y="235"/>
                      </a:lnTo>
                      <a:lnTo>
                        <a:pt x="17" y="233"/>
                      </a:lnTo>
                      <a:lnTo>
                        <a:pt x="15" y="230"/>
                      </a:lnTo>
                      <a:lnTo>
                        <a:pt x="13" y="227"/>
                      </a:lnTo>
                      <a:lnTo>
                        <a:pt x="14" y="225"/>
                      </a:lnTo>
                      <a:lnTo>
                        <a:pt x="16" y="222"/>
                      </a:lnTo>
                      <a:lnTo>
                        <a:pt x="25" y="209"/>
                      </a:lnTo>
                      <a:lnTo>
                        <a:pt x="29" y="208"/>
                      </a:lnTo>
                      <a:lnTo>
                        <a:pt x="42" y="214"/>
                      </a:lnTo>
                      <a:lnTo>
                        <a:pt x="52" y="216"/>
                      </a:lnTo>
                      <a:lnTo>
                        <a:pt x="57" y="220"/>
                      </a:lnTo>
                      <a:lnTo>
                        <a:pt x="61" y="220"/>
                      </a:lnTo>
                      <a:lnTo>
                        <a:pt x="62" y="220"/>
                      </a:lnTo>
                      <a:lnTo>
                        <a:pt x="66" y="215"/>
                      </a:lnTo>
                      <a:lnTo>
                        <a:pt x="60" y="203"/>
                      </a:lnTo>
                      <a:lnTo>
                        <a:pt x="64" y="187"/>
                      </a:lnTo>
                      <a:lnTo>
                        <a:pt x="68" y="188"/>
                      </a:lnTo>
                      <a:lnTo>
                        <a:pt x="69" y="188"/>
                      </a:lnTo>
                      <a:lnTo>
                        <a:pt x="76" y="183"/>
                      </a:lnTo>
                      <a:lnTo>
                        <a:pt x="84" y="181"/>
                      </a:lnTo>
                      <a:lnTo>
                        <a:pt x="89" y="177"/>
                      </a:lnTo>
                      <a:lnTo>
                        <a:pt x="84" y="172"/>
                      </a:lnTo>
                      <a:lnTo>
                        <a:pt x="83" y="171"/>
                      </a:lnTo>
                      <a:lnTo>
                        <a:pt x="81" y="166"/>
                      </a:lnTo>
                      <a:lnTo>
                        <a:pt x="82" y="159"/>
                      </a:lnTo>
                      <a:lnTo>
                        <a:pt x="89" y="150"/>
                      </a:lnTo>
                      <a:lnTo>
                        <a:pt x="91" y="150"/>
                      </a:lnTo>
                      <a:lnTo>
                        <a:pt x="94" y="142"/>
                      </a:lnTo>
                      <a:lnTo>
                        <a:pt x="95" y="140"/>
                      </a:lnTo>
                      <a:lnTo>
                        <a:pt x="99" y="138"/>
                      </a:lnTo>
                      <a:lnTo>
                        <a:pt x="108" y="139"/>
                      </a:lnTo>
                      <a:lnTo>
                        <a:pt x="111" y="139"/>
                      </a:lnTo>
                      <a:lnTo>
                        <a:pt x="118" y="144"/>
                      </a:lnTo>
                      <a:lnTo>
                        <a:pt x="116" y="135"/>
                      </a:lnTo>
                      <a:lnTo>
                        <a:pt x="129" y="132"/>
                      </a:lnTo>
                      <a:lnTo>
                        <a:pt x="132" y="132"/>
                      </a:lnTo>
                      <a:lnTo>
                        <a:pt x="133" y="132"/>
                      </a:lnTo>
                      <a:lnTo>
                        <a:pt x="140" y="135"/>
                      </a:lnTo>
                      <a:lnTo>
                        <a:pt x="142" y="137"/>
                      </a:lnTo>
                      <a:lnTo>
                        <a:pt x="153" y="144"/>
                      </a:lnTo>
                      <a:lnTo>
                        <a:pt x="161" y="131"/>
                      </a:lnTo>
                      <a:lnTo>
                        <a:pt x="162" y="130"/>
                      </a:lnTo>
                      <a:lnTo>
                        <a:pt x="168" y="125"/>
                      </a:lnTo>
                      <a:lnTo>
                        <a:pt x="173" y="122"/>
                      </a:lnTo>
                      <a:lnTo>
                        <a:pt x="178" y="130"/>
                      </a:lnTo>
                      <a:lnTo>
                        <a:pt x="185" y="132"/>
                      </a:lnTo>
                      <a:lnTo>
                        <a:pt x="186" y="135"/>
                      </a:lnTo>
                      <a:lnTo>
                        <a:pt x="189" y="132"/>
                      </a:lnTo>
                      <a:lnTo>
                        <a:pt x="194" y="116"/>
                      </a:lnTo>
                      <a:lnTo>
                        <a:pt x="195" y="116"/>
                      </a:lnTo>
                      <a:lnTo>
                        <a:pt x="197" y="110"/>
                      </a:lnTo>
                      <a:lnTo>
                        <a:pt x="196" y="109"/>
                      </a:lnTo>
                      <a:lnTo>
                        <a:pt x="203" y="107"/>
                      </a:lnTo>
                      <a:lnTo>
                        <a:pt x="201" y="101"/>
                      </a:lnTo>
                      <a:lnTo>
                        <a:pt x="205" y="101"/>
                      </a:lnTo>
                      <a:lnTo>
                        <a:pt x="210" y="107"/>
                      </a:lnTo>
                      <a:lnTo>
                        <a:pt x="212" y="113"/>
                      </a:lnTo>
                      <a:lnTo>
                        <a:pt x="230" y="116"/>
                      </a:lnTo>
                      <a:lnTo>
                        <a:pt x="233" y="114"/>
                      </a:lnTo>
                      <a:lnTo>
                        <a:pt x="236" y="103"/>
                      </a:lnTo>
                      <a:lnTo>
                        <a:pt x="236" y="98"/>
                      </a:lnTo>
                      <a:lnTo>
                        <a:pt x="239" y="91"/>
                      </a:lnTo>
                      <a:lnTo>
                        <a:pt x="242" y="88"/>
                      </a:lnTo>
                      <a:lnTo>
                        <a:pt x="243" y="88"/>
                      </a:lnTo>
                      <a:lnTo>
                        <a:pt x="244" y="89"/>
                      </a:lnTo>
                      <a:lnTo>
                        <a:pt x="251" y="78"/>
                      </a:lnTo>
                      <a:lnTo>
                        <a:pt x="252" y="75"/>
                      </a:lnTo>
                      <a:lnTo>
                        <a:pt x="261" y="68"/>
                      </a:lnTo>
                      <a:lnTo>
                        <a:pt x="264" y="63"/>
                      </a:lnTo>
                      <a:lnTo>
                        <a:pt x="264" y="57"/>
                      </a:lnTo>
                      <a:lnTo>
                        <a:pt x="263" y="54"/>
                      </a:lnTo>
                      <a:lnTo>
                        <a:pt x="267" y="43"/>
                      </a:lnTo>
                      <a:lnTo>
                        <a:pt x="269" y="43"/>
                      </a:lnTo>
                      <a:lnTo>
                        <a:pt x="274" y="42"/>
                      </a:lnTo>
                      <a:lnTo>
                        <a:pt x="279" y="45"/>
                      </a:lnTo>
                      <a:lnTo>
                        <a:pt x="284" y="43"/>
                      </a:lnTo>
                      <a:lnTo>
                        <a:pt x="288" y="39"/>
                      </a:lnTo>
                      <a:lnTo>
                        <a:pt x="290" y="37"/>
                      </a:lnTo>
                      <a:lnTo>
                        <a:pt x="292" y="36"/>
                      </a:lnTo>
                      <a:lnTo>
                        <a:pt x="300" y="33"/>
                      </a:lnTo>
                      <a:lnTo>
                        <a:pt x="305" y="26"/>
                      </a:lnTo>
                      <a:lnTo>
                        <a:pt x="305" y="25"/>
                      </a:lnTo>
                      <a:lnTo>
                        <a:pt x="300" y="23"/>
                      </a:lnTo>
                      <a:lnTo>
                        <a:pt x="299" y="21"/>
                      </a:lnTo>
                      <a:lnTo>
                        <a:pt x="300" y="14"/>
                      </a:lnTo>
                      <a:lnTo>
                        <a:pt x="298" y="12"/>
                      </a:lnTo>
                      <a:lnTo>
                        <a:pt x="296" y="7"/>
                      </a:lnTo>
                      <a:lnTo>
                        <a:pt x="301" y="4"/>
                      </a:lnTo>
                      <a:lnTo>
                        <a:pt x="303" y="2"/>
                      </a:lnTo>
                      <a:lnTo>
                        <a:pt x="305" y="0"/>
                      </a:lnTo>
                      <a:lnTo>
                        <a:pt x="314" y="5"/>
                      </a:lnTo>
                      <a:lnTo>
                        <a:pt x="322" y="2"/>
                      </a:lnTo>
                      <a:lnTo>
                        <a:pt x="323" y="1"/>
                      </a:lnTo>
                      <a:lnTo>
                        <a:pt x="332" y="5"/>
                      </a:lnTo>
                      <a:lnTo>
                        <a:pt x="336" y="7"/>
                      </a:lnTo>
                      <a:lnTo>
                        <a:pt x="339" y="14"/>
                      </a:lnTo>
                      <a:lnTo>
                        <a:pt x="342" y="15"/>
                      </a:lnTo>
                      <a:lnTo>
                        <a:pt x="344" y="19"/>
                      </a:lnTo>
                      <a:lnTo>
                        <a:pt x="345" y="24"/>
                      </a:lnTo>
                      <a:lnTo>
                        <a:pt x="353" y="27"/>
                      </a:lnTo>
                      <a:lnTo>
                        <a:pt x="358" y="27"/>
                      </a:lnTo>
                      <a:lnTo>
                        <a:pt x="362" y="26"/>
                      </a:lnTo>
                      <a:lnTo>
                        <a:pt x="368" y="26"/>
                      </a:lnTo>
                      <a:lnTo>
                        <a:pt x="373" y="27"/>
                      </a:lnTo>
                      <a:lnTo>
                        <a:pt x="380" y="36"/>
                      </a:lnTo>
                      <a:lnTo>
                        <a:pt x="384" y="36"/>
                      </a:lnTo>
                      <a:lnTo>
                        <a:pt x="385" y="36"/>
                      </a:lnTo>
                      <a:lnTo>
                        <a:pt x="388" y="36"/>
                      </a:lnTo>
                      <a:lnTo>
                        <a:pt x="389" y="32"/>
                      </a:lnTo>
                      <a:lnTo>
                        <a:pt x="396" y="28"/>
                      </a:lnTo>
                      <a:lnTo>
                        <a:pt x="407" y="31"/>
                      </a:lnTo>
                      <a:lnTo>
                        <a:pt x="413" y="36"/>
                      </a:lnTo>
                      <a:lnTo>
                        <a:pt x="415" y="34"/>
                      </a:lnTo>
                      <a:lnTo>
                        <a:pt x="417" y="33"/>
                      </a:lnTo>
                      <a:lnTo>
                        <a:pt x="423" y="32"/>
                      </a:lnTo>
                      <a:lnTo>
                        <a:pt x="430" y="22"/>
                      </a:lnTo>
                      <a:lnTo>
                        <a:pt x="440" y="17"/>
                      </a:lnTo>
                      <a:lnTo>
                        <a:pt x="443" y="28"/>
                      </a:lnTo>
                      <a:lnTo>
                        <a:pt x="447" y="33"/>
                      </a:lnTo>
                      <a:lnTo>
                        <a:pt x="452" y="34"/>
                      </a:lnTo>
                      <a:lnTo>
                        <a:pt x="459" y="37"/>
                      </a:lnTo>
                      <a:lnTo>
                        <a:pt x="461" y="39"/>
                      </a:lnTo>
                      <a:lnTo>
                        <a:pt x="464" y="45"/>
                      </a:lnTo>
                      <a:lnTo>
                        <a:pt x="465" y="48"/>
                      </a:lnTo>
                      <a:lnTo>
                        <a:pt x="468" y="60"/>
                      </a:lnTo>
                      <a:lnTo>
                        <a:pt x="466" y="60"/>
                      </a:lnTo>
                      <a:lnTo>
                        <a:pt x="466" y="71"/>
                      </a:lnTo>
                      <a:lnTo>
                        <a:pt x="478" y="82"/>
                      </a:lnTo>
                      <a:lnTo>
                        <a:pt x="478" y="87"/>
                      </a:lnTo>
                      <a:lnTo>
                        <a:pt x="478" y="88"/>
                      </a:lnTo>
                      <a:lnTo>
                        <a:pt x="484" y="92"/>
                      </a:lnTo>
                      <a:lnTo>
                        <a:pt x="485" y="95"/>
                      </a:lnTo>
                      <a:lnTo>
                        <a:pt x="489" y="99"/>
                      </a:lnTo>
                      <a:lnTo>
                        <a:pt x="493" y="103"/>
                      </a:lnTo>
                      <a:lnTo>
                        <a:pt x="492" y="103"/>
                      </a:lnTo>
                      <a:lnTo>
                        <a:pt x="510" y="117"/>
                      </a:lnTo>
                      <a:lnTo>
                        <a:pt x="510" y="119"/>
                      </a:lnTo>
                      <a:lnTo>
                        <a:pt x="521" y="119"/>
                      </a:lnTo>
                      <a:lnTo>
                        <a:pt x="514" y="127"/>
                      </a:lnTo>
                      <a:lnTo>
                        <a:pt x="507" y="135"/>
                      </a:lnTo>
                      <a:lnTo>
                        <a:pt x="500" y="144"/>
                      </a:lnTo>
                      <a:lnTo>
                        <a:pt x="496" y="149"/>
                      </a:lnTo>
                      <a:lnTo>
                        <a:pt x="492" y="150"/>
                      </a:lnTo>
                      <a:lnTo>
                        <a:pt x="484" y="155"/>
                      </a:lnTo>
                      <a:lnTo>
                        <a:pt x="484" y="156"/>
                      </a:lnTo>
                      <a:lnTo>
                        <a:pt x="474" y="164"/>
                      </a:lnTo>
                      <a:lnTo>
                        <a:pt x="473" y="174"/>
                      </a:lnTo>
                      <a:lnTo>
                        <a:pt x="465" y="180"/>
                      </a:lnTo>
                      <a:lnTo>
                        <a:pt x="465" y="187"/>
                      </a:lnTo>
                      <a:lnTo>
                        <a:pt x="450" y="199"/>
                      </a:lnTo>
                      <a:lnTo>
                        <a:pt x="450" y="203"/>
                      </a:lnTo>
                      <a:lnTo>
                        <a:pt x="427" y="214"/>
                      </a:lnTo>
                      <a:lnTo>
                        <a:pt x="424" y="214"/>
                      </a:lnTo>
                      <a:lnTo>
                        <a:pt x="416" y="219"/>
                      </a:lnTo>
                      <a:lnTo>
                        <a:pt x="412" y="223"/>
                      </a:lnTo>
                      <a:lnTo>
                        <a:pt x="411" y="224"/>
                      </a:lnTo>
                      <a:lnTo>
                        <a:pt x="405" y="225"/>
                      </a:lnTo>
                      <a:lnTo>
                        <a:pt x="395" y="226"/>
                      </a:lnTo>
                      <a:lnTo>
                        <a:pt x="389" y="227"/>
                      </a:lnTo>
                      <a:lnTo>
                        <a:pt x="388" y="227"/>
                      </a:lnTo>
                      <a:lnTo>
                        <a:pt x="384" y="227"/>
                      </a:lnTo>
                      <a:lnTo>
                        <a:pt x="374" y="228"/>
                      </a:lnTo>
                      <a:lnTo>
                        <a:pt x="373" y="228"/>
                      </a:lnTo>
                      <a:close/>
                    </a:path>
                  </a:pathLst>
                </a:custGeom>
                <a:solidFill>
                  <a:srgbClr val="D3A77B"/>
                </a:solidFill>
                <a:ln w="1588">
                  <a:solidFill>
                    <a:srgbClr val="000099"/>
                  </a:solidFill>
                  <a:prstDash val="solid"/>
                  <a:round/>
                  <a:headEnd/>
                  <a:tailEnd/>
                </a:ln>
              </p:spPr>
              <p:txBody>
                <a:bodyPr/>
                <a:lstStyle/>
                <a:p>
                  <a:endParaRPr lang="en-US"/>
                </a:p>
              </p:txBody>
            </p:sp>
            <p:sp>
              <p:nvSpPr>
                <p:cNvPr id="318519" name="Freeform 55"/>
                <p:cNvSpPr>
                  <a:spLocks/>
                </p:cNvSpPr>
                <p:nvPr/>
              </p:nvSpPr>
              <p:spPr bwMode="auto">
                <a:xfrm>
                  <a:off x="3716" y="2404"/>
                  <a:ext cx="3" cy="7"/>
                </a:xfrm>
                <a:custGeom>
                  <a:avLst/>
                  <a:gdLst/>
                  <a:ahLst/>
                  <a:cxnLst>
                    <a:cxn ang="0">
                      <a:pos x="2" y="0"/>
                    </a:cxn>
                    <a:cxn ang="0">
                      <a:pos x="3" y="7"/>
                    </a:cxn>
                    <a:cxn ang="0">
                      <a:pos x="0" y="7"/>
                    </a:cxn>
                    <a:cxn ang="0">
                      <a:pos x="2" y="0"/>
                    </a:cxn>
                  </a:cxnLst>
                  <a:rect l="0" t="0" r="r" b="b"/>
                  <a:pathLst>
                    <a:path w="3" h="7">
                      <a:moveTo>
                        <a:pt x="2" y="0"/>
                      </a:moveTo>
                      <a:lnTo>
                        <a:pt x="3" y="7"/>
                      </a:lnTo>
                      <a:lnTo>
                        <a:pt x="0" y="7"/>
                      </a:lnTo>
                      <a:lnTo>
                        <a:pt x="2" y="0"/>
                      </a:lnTo>
                      <a:close/>
                    </a:path>
                  </a:pathLst>
                </a:custGeom>
                <a:solidFill>
                  <a:srgbClr val="D3A77B"/>
                </a:solidFill>
                <a:ln w="1588">
                  <a:solidFill>
                    <a:srgbClr val="000099"/>
                  </a:solidFill>
                  <a:prstDash val="solid"/>
                  <a:round/>
                  <a:headEnd/>
                  <a:tailEnd/>
                </a:ln>
              </p:spPr>
              <p:txBody>
                <a:bodyPr/>
                <a:lstStyle/>
                <a:p>
                  <a:endParaRPr lang="en-US"/>
                </a:p>
              </p:txBody>
            </p:sp>
            <p:sp>
              <p:nvSpPr>
                <p:cNvPr id="318520" name="Freeform 56"/>
                <p:cNvSpPr>
                  <a:spLocks/>
                </p:cNvSpPr>
                <p:nvPr/>
              </p:nvSpPr>
              <p:spPr bwMode="auto">
                <a:xfrm>
                  <a:off x="3856" y="1527"/>
                  <a:ext cx="280" cy="383"/>
                </a:xfrm>
                <a:custGeom>
                  <a:avLst/>
                  <a:gdLst/>
                  <a:ahLst/>
                  <a:cxnLst>
                    <a:cxn ang="0">
                      <a:pos x="190" y="128"/>
                    </a:cxn>
                    <a:cxn ang="0">
                      <a:pos x="186" y="146"/>
                    </a:cxn>
                    <a:cxn ang="0">
                      <a:pos x="171" y="162"/>
                    </a:cxn>
                    <a:cxn ang="0">
                      <a:pos x="188" y="189"/>
                    </a:cxn>
                    <a:cxn ang="0">
                      <a:pos x="201" y="175"/>
                    </a:cxn>
                    <a:cxn ang="0">
                      <a:pos x="204" y="157"/>
                    </a:cxn>
                    <a:cxn ang="0">
                      <a:pos x="221" y="146"/>
                    </a:cxn>
                    <a:cxn ang="0">
                      <a:pos x="244" y="143"/>
                    </a:cxn>
                    <a:cxn ang="0">
                      <a:pos x="267" y="197"/>
                    </a:cxn>
                    <a:cxn ang="0">
                      <a:pos x="280" y="233"/>
                    </a:cxn>
                    <a:cxn ang="0">
                      <a:pos x="268" y="267"/>
                    </a:cxn>
                    <a:cxn ang="0">
                      <a:pos x="258" y="269"/>
                    </a:cxn>
                    <a:cxn ang="0">
                      <a:pos x="256" y="294"/>
                    </a:cxn>
                    <a:cxn ang="0">
                      <a:pos x="243" y="326"/>
                    </a:cxn>
                    <a:cxn ang="0">
                      <a:pos x="228" y="356"/>
                    </a:cxn>
                    <a:cxn ang="0">
                      <a:pos x="207" y="359"/>
                    </a:cxn>
                    <a:cxn ang="0">
                      <a:pos x="168" y="367"/>
                    </a:cxn>
                    <a:cxn ang="0">
                      <a:pos x="142" y="372"/>
                    </a:cxn>
                    <a:cxn ang="0">
                      <a:pos x="137" y="366"/>
                    </a:cxn>
                    <a:cxn ang="0">
                      <a:pos x="111" y="369"/>
                    </a:cxn>
                    <a:cxn ang="0">
                      <a:pos x="105" y="371"/>
                    </a:cxn>
                    <a:cxn ang="0">
                      <a:pos x="80" y="374"/>
                    </a:cxn>
                    <a:cxn ang="0">
                      <a:pos x="53" y="376"/>
                    </a:cxn>
                    <a:cxn ang="0">
                      <a:pos x="32" y="379"/>
                    </a:cxn>
                    <a:cxn ang="0">
                      <a:pos x="6" y="382"/>
                    </a:cxn>
                    <a:cxn ang="0">
                      <a:pos x="21" y="350"/>
                    </a:cxn>
                    <a:cxn ang="0">
                      <a:pos x="33" y="288"/>
                    </a:cxn>
                    <a:cxn ang="0">
                      <a:pos x="24" y="255"/>
                    </a:cxn>
                    <a:cxn ang="0">
                      <a:pos x="4" y="200"/>
                    </a:cxn>
                    <a:cxn ang="0">
                      <a:pos x="0" y="173"/>
                    </a:cxn>
                    <a:cxn ang="0">
                      <a:pos x="12" y="134"/>
                    </a:cxn>
                    <a:cxn ang="0">
                      <a:pos x="9" y="112"/>
                    </a:cxn>
                    <a:cxn ang="0">
                      <a:pos x="19" y="90"/>
                    </a:cxn>
                    <a:cxn ang="0">
                      <a:pos x="50" y="65"/>
                    </a:cxn>
                    <a:cxn ang="0">
                      <a:pos x="54" y="79"/>
                    </a:cxn>
                    <a:cxn ang="0">
                      <a:pos x="55" y="100"/>
                    </a:cxn>
                    <a:cxn ang="0">
                      <a:pos x="59" y="57"/>
                    </a:cxn>
                    <a:cxn ang="0">
                      <a:pos x="76" y="40"/>
                    </a:cxn>
                    <a:cxn ang="0">
                      <a:pos x="75" y="28"/>
                    </a:cxn>
                    <a:cxn ang="0">
                      <a:pos x="77" y="4"/>
                    </a:cxn>
                    <a:cxn ang="0">
                      <a:pos x="98" y="3"/>
                    </a:cxn>
                    <a:cxn ang="0">
                      <a:pos x="137" y="19"/>
                    </a:cxn>
                    <a:cxn ang="0">
                      <a:pos x="178" y="28"/>
                    </a:cxn>
                    <a:cxn ang="0">
                      <a:pos x="189" y="53"/>
                    </a:cxn>
                    <a:cxn ang="0">
                      <a:pos x="196" y="69"/>
                    </a:cxn>
                    <a:cxn ang="0">
                      <a:pos x="201" y="102"/>
                    </a:cxn>
                  </a:cxnLst>
                  <a:rect l="0" t="0" r="r" b="b"/>
                  <a:pathLst>
                    <a:path w="280" h="383">
                      <a:moveTo>
                        <a:pt x="201" y="102"/>
                      </a:moveTo>
                      <a:lnTo>
                        <a:pt x="192" y="125"/>
                      </a:lnTo>
                      <a:lnTo>
                        <a:pt x="190" y="128"/>
                      </a:lnTo>
                      <a:lnTo>
                        <a:pt x="190" y="136"/>
                      </a:lnTo>
                      <a:lnTo>
                        <a:pt x="190" y="140"/>
                      </a:lnTo>
                      <a:lnTo>
                        <a:pt x="186" y="146"/>
                      </a:lnTo>
                      <a:lnTo>
                        <a:pt x="179" y="154"/>
                      </a:lnTo>
                      <a:lnTo>
                        <a:pt x="172" y="157"/>
                      </a:lnTo>
                      <a:lnTo>
                        <a:pt x="171" y="162"/>
                      </a:lnTo>
                      <a:lnTo>
                        <a:pt x="170" y="178"/>
                      </a:lnTo>
                      <a:lnTo>
                        <a:pt x="175" y="185"/>
                      </a:lnTo>
                      <a:lnTo>
                        <a:pt x="188" y="189"/>
                      </a:lnTo>
                      <a:lnTo>
                        <a:pt x="192" y="186"/>
                      </a:lnTo>
                      <a:lnTo>
                        <a:pt x="200" y="176"/>
                      </a:lnTo>
                      <a:lnTo>
                        <a:pt x="201" y="175"/>
                      </a:lnTo>
                      <a:lnTo>
                        <a:pt x="205" y="163"/>
                      </a:lnTo>
                      <a:lnTo>
                        <a:pt x="209" y="160"/>
                      </a:lnTo>
                      <a:lnTo>
                        <a:pt x="204" y="157"/>
                      </a:lnTo>
                      <a:lnTo>
                        <a:pt x="211" y="154"/>
                      </a:lnTo>
                      <a:lnTo>
                        <a:pt x="212" y="150"/>
                      </a:lnTo>
                      <a:lnTo>
                        <a:pt x="221" y="146"/>
                      </a:lnTo>
                      <a:lnTo>
                        <a:pt x="230" y="139"/>
                      </a:lnTo>
                      <a:lnTo>
                        <a:pt x="233" y="138"/>
                      </a:lnTo>
                      <a:lnTo>
                        <a:pt x="244" y="143"/>
                      </a:lnTo>
                      <a:lnTo>
                        <a:pt x="252" y="154"/>
                      </a:lnTo>
                      <a:lnTo>
                        <a:pt x="258" y="170"/>
                      </a:lnTo>
                      <a:lnTo>
                        <a:pt x="267" y="197"/>
                      </a:lnTo>
                      <a:lnTo>
                        <a:pt x="269" y="209"/>
                      </a:lnTo>
                      <a:lnTo>
                        <a:pt x="273" y="216"/>
                      </a:lnTo>
                      <a:lnTo>
                        <a:pt x="280" y="233"/>
                      </a:lnTo>
                      <a:lnTo>
                        <a:pt x="279" y="265"/>
                      </a:lnTo>
                      <a:lnTo>
                        <a:pt x="269" y="277"/>
                      </a:lnTo>
                      <a:lnTo>
                        <a:pt x="268" y="267"/>
                      </a:lnTo>
                      <a:lnTo>
                        <a:pt x="272" y="262"/>
                      </a:lnTo>
                      <a:lnTo>
                        <a:pt x="264" y="262"/>
                      </a:lnTo>
                      <a:lnTo>
                        <a:pt x="258" y="269"/>
                      </a:lnTo>
                      <a:lnTo>
                        <a:pt x="256" y="280"/>
                      </a:lnTo>
                      <a:lnTo>
                        <a:pt x="258" y="284"/>
                      </a:lnTo>
                      <a:lnTo>
                        <a:pt x="256" y="294"/>
                      </a:lnTo>
                      <a:lnTo>
                        <a:pt x="251" y="297"/>
                      </a:lnTo>
                      <a:lnTo>
                        <a:pt x="244" y="306"/>
                      </a:lnTo>
                      <a:lnTo>
                        <a:pt x="243" y="326"/>
                      </a:lnTo>
                      <a:lnTo>
                        <a:pt x="232" y="343"/>
                      </a:lnTo>
                      <a:lnTo>
                        <a:pt x="231" y="354"/>
                      </a:lnTo>
                      <a:lnTo>
                        <a:pt x="228" y="356"/>
                      </a:lnTo>
                      <a:lnTo>
                        <a:pt x="222" y="357"/>
                      </a:lnTo>
                      <a:lnTo>
                        <a:pt x="219" y="357"/>
                      </a:lnTo>
                      <a:lnTo>
                        <a:pt x="207" y="359"/>
                      </a:lnTo>
                      <a:lnTo>
                        <a:pt x="200" y="362"/>
                      </a:lnTo>
                      <a:lnTo>
                        <a:pt x="180" y="365"/>
                      </a:lnTo>
                      <a:lnTo>
                        <a:pt x="168" y="367"/>
                      </a:lnTo>
                      <a:lnTo>
                        <a:pt x="166" y="367"/>
                      </a:lnTo>
                      <a:lnTo>
                        <a:pt x="160" y="368"/>
                      </a:lnTo>
                      <a:lnTo>
                        <a:pt x="142" y="372"/>
                      </a:lnTo>
                      <a:lnTo>
                        <a:pt x="138" y="372"/>
                      </a:lnTo>
                      <a:lnTo>
                        <a:pt x="138" y="366"/>
                      </a:lnTo>
                      <a:lnTo>
                        <a:pt x="137" y="366"/>
                      </a:lnTo>
                      <a:lnTo>
                        <a:pt x="125" y="367"/>
                      </a:lnTo>
                      <a:lnTo>
                        <a:pt x="116" y="368"/>
                      </a:lnTo>
                      <a:lnTo>
                        <a:pt x="111" y="369"/>
                      </a:lnTo>
                      <a:lnTo>
                        <a:pt x="109" y="369"/>
                      </a:lnTo>
                      <a:lnTo>
                        <a:pt x="108" y="369"/>
                      </a:lnTo>
                      <a:lnTo>
                        <a:pt x="105" y="371"/>
                      </a:lnTo>
                      <a:lnTo>
                        <a:pt x="99" y="371"/>
                      </a:lnTo>
                      <a:lnTo>
                        <a:pt x="90" y="372"/>
                      </a:lnTo>
                      <a:lnTo>
                        <a:pt x="80" y="374"/>
                      </a:lnTo>
                      <a:lnTo>
                        <a:pt x="74" y="374"/>
                      </a:lnTo>
                      <a:lnTo>
                        <a:pt x="57" y="376"/>
                      </a:lnTo>
                      <a:lnTo>
                        <a:pt x="53" y="376"/>
                      </a:lnTo>
                      <a:lnTo>
                        <a:pt x="42" y="378"/>
                      </a:lnTo>
                      <a:lnTo>
                        <a:pt x="41" y="378"/>
                      </a:lnTo>
                      <a:lnTo>
                        <a:pt x="32" y="379"/>
                      </a:lnTo>
                      <a:lnTo>
                        <a:pt x="22" y="380"/>
                      </a:lnTo>
                      <a:lnTo>
                        <a:pt x="15" y="380"/>
                      </a:lnTo>
                      <a:lnTo>
                        <a:pt x="6" y="382"/>
                      </a:lnTo>
                      <a:lnTo>
                        <a:pt x="2" y="383"/>
                      </a:lnTo>
                      <a:lnTo>
                        <a:pt x="11" y="373"/>
                      </a:lnTo>
                      <a:lnTo>
                        <a:pt x="21" y="350"/>
                      </a:lnTo>
                      <a:lnTo>
                        <a:pt x="27" y="335"/>
                      </a:lnTo>
                      <a:lnTo>
                        <a:pt x="32" y="318"/>
                      </a:lnTo>
                      <a:lnTo>
                        <a:pt x="33" y="288"/>
                      </a:lnTo>
                      <a:lnTo>
                        <a:pt x="33" y="286"/>
                      </a:lnTo>
                      <a:lnTo>
                        <a:pt x="29" y="265"/>
                      </a:lnTo>
                      <a:lnTo>
                        <a:pt x="24" y="255"/>
                      </a:lnTo>
                      <a:lnTo>
                        <a:pt x="9" y="224"/>
                      </a:lnTo>
                      <a:lnTo>
                        <a:pt x="4" y="202"/>
                      </a:lnTo>
                      <a:lnTo>
                        <a:pt x="4" y="200"/>
                      </a:lnTo>
                      <a:lnTo>
                        <a:pt x="6" y="192"/>
                      </a:lnTo>
                      <a:lnTo>
                        <a:pt x="2" y="175"/>
                      </a:lnTo>
                      <a:lnTo>
                        <a:pt x="0" y="173"/>
                      </a:lnTo>
                      <a:lnTo>
                        <a:pt x="5" y="159"/>
                      </a:lnTo>
                      <a:lnTo>
                        <a:pt x="12" y="140"/>
                      </a:lnTo>
                      <a:lnTo>
                        <a:pt x="12" y="134"/>
                      </a:lnTo>
                      <a:lnTo>
                        <a:pt x="12" y="127"/>
                      </a:lnTo>
                      <a:lnTo>
                        <a:pt x="13" y="123"/>
                      </a:lnTo>
                      <a:lnTo>
                        <a:pt x="9" y="112"/>
                      </a:lnTo>
                      <a:lnTo>
                        <a:pt x="20" y="104"/>
                      </a:lnTo>
                      <a:lnTo>
                        <a:pt x="20" y="101"/>
                      </a:lnTo>
                      <a:lnTo>
                        <a:pt x="19" y="90"/>
                      </a:lnTo>
                      <a:lnTo>
                        <a:pt x="23" y="90"/>
                      </a:lnTo>
                      <a:lnTo>
                        <a:pt x="36" y="79"/>
                      </a:lnTo>
                      <a:lnTo>
                        <a:pt x="50" y="65"/>
                      </a:lnTo>
                      <a:lnTo>
                        <a:pt x="46" y="78"/>
                      </a:lnTo>
                      <a:lnTo>
                        <a:pt x="47" y="99"/>
                      </a:lnTo>
                      <a:lnTo>
                        <a:pt x="54" y="79"/>
                      </a:lnTo>
                      <a:lnTo>
                        <a:pt x="56" y="89"/>
                      </a:lnTo>
                      <a:lnTo>
                        <a:pt x="54" y="100"/>
                      </a:lnTo>
                      <a:lnTo>
                        <a:pt x="55" y="100"/>
                      </a:lnTo>
                      <a:lnTo>
                        <a:pt x="59" y="89"/>
                      </a:lnTo>
                      <a:lnTo>
                        <a:pt x="63" y="76"/>
                      </a:lnTo>
                      <a:lnTo>
                        <a:pt x="59" y="57"/>
                      </a:lnTo>
                      <a:lnTo>
                        <a:pt x="59" y="54"/>
                      </a:lnTo>
                      <a:lnTo>
                        <a:pt x="66" y="45"/>
                      </a:lnTo>
                      <a:lnTo>
                        <a:pt x="76" y="40"/>
                      </a:lnTo>
                      <a:lnTo>
                        <a:pt x="83" y="39"/>
                      </a:lnTo>
                      <a:lnTo>
                        <a:pt x="82" y="35"/>
                      </a:lnTo>
                      <a:lnTo>
                        <a:pt x="75" y="28"/>
                      </a:lnTo>
                      <a:lnTo>
                        <a:pt x="75" y="17"/>
                      </a:lnTo>
                      <a:lnTo>
                        <a:pt x="78" y="14"/>
                      </a:lnTo>
                      <a:lnTo>
                        <a:pt x="77" y="4"/>
                      </a:lnTo>
                      <a:lnTo>
                        <a:pt x="92" y="4"/>
                      </a:lnTo>
                      <a:lnTo>
                        <a:pt x="95" y="0"/>
                      </a:lnTo>
                      <a:lnTo>
                        <a:pt x="98" y="3"/>
                      </a:lnTo>
                      <a:lnTo>
                        <a:pt x="110" y="8"/>
                      </a:lnTo>
                      <a:lnTo>
                        <a:pt x="130" y="9"/>
                      </a:lnTo>
                      <a:lnTo>
                        <a:pt x="137" y="19"/>
                      </a:lnTo>
                      <a:lnTo>
                        <a:pt x="153" y="22"/>
                      </a:lnTo>
                      <a:lnTo>
                        <a:pt x="169" y="27"/>
                      </a:lnTo>
                      <a:lnTo>
                        <a:pt x="178" y="28"/>
                      </a:lnTo>
                      <a:lnTo>
                        <a:pt x="188" y="40"/>
                      </a:lnTo>
                      <a:lnTo>
                        <a:pt x="196" y="54"/>
                      </a:lnTo>
                      <a:lnTo>
                        <a:pt x="189" y="53"/>
                      </a:lnTo>
                      <a:lnTo>
                        <a:pt x="186" y="59"/>
                      </a:lnTo>
                      <a:lnTo>
                        <a:pt x="192" y="68"/>
                      </a:lnTo>
                      <a:lnTo>
                        <a:pt x="196" y="69"/>
                      </a:lnTo>
                      <a:lnTo>
                        <a:pt x="196" y="71"/>
                      </a:lnTo>
                      <a:lnTo>
                        <a:pt x="199" y="80"/>
                      </a:lnTo>
                      <a:lnTo>
                        <a:pt x="201" y="102"/>
                      </a:lnTo>
                      <a:close/>
                    </a:path>
                  </a:pathLst>
                </a:custGeom>
                <a:solidFill>
                  <a:srgbClr val="D3A77B"/>
                </a:solidFill>
                <a:ln w="1588">
                  <a:solidFill>
                    <a:srgbClr val="000099"/>
                  </a:solidFill>
                  <a:prstDash val="solid"/>
                  <a:round/>
                  <a:headEnd/>
                  <a:tailEnd/>
                </a:ln>
              </p:spPr>
              <p:txBody>
                <a:bodyPr/>
                <a:lstStyle/>
                <a:p>
                  <a:endParaRPr lang="en-US"/>
                </a:p>
              </p:txBody>
            </p:sp>
            <p:sp>
              <p:nvSpPr>
                <p:cNvPr id="318521" name="Freeform 57"/>
                <p:cNvSpPr>
                  <a:spLocks/>
                </p:cNvSpPr>
                <p:nvPr/>
              </p:nvSpPr>
              <p:spPr bwMode="auto">
                <a:xfrm>
                  <a:off x="3583" y="1398"/>
                  <a:ext cx="443" cy="212"/>
                </a:xfrm>
                <a:custGeom>
                  <a:avLst/>
                  <a:gdLst/>
                  <a:ahLst/>
                  <a:cxnLst>
                    <a:cxn ang="0">
                      <a:pos x="246" y="147"/>
                    </a:cxn>
                    <a:cxn ang="0">
                      <a:pos x="234" y="148"/>
                    </a:cxn>
                    <a:cxn ang="0">
                      <a:pos x="222" y="143"/>
                    </a:cxn>
                    <a:cxn ang="0">
                      <a:pos x="197" y="199"/>
                    </a:cxn>
                    <a:cxn ang="0">
                      <a:pos x="192" y="212"/>
                    </a:cxn>
                    <a:cxn ang="0">
                      <a:pos x="170" y="157"/>
                    </a:cxn>
                    <a:cxn ang="0">
                      <a:pos x="160" y="154"/>
                    </a:cxn>
                    <a:cxn ang="0">
                      <a:pos x="156" y="154"/>
                    </a:cxn>
                    <a:cxn ang="0">
                      <a:pos x="154" y="145"/>
                    </a:cxn>
                    <a:cxn ang="0">
                      <a:pos x="141" y="138"/>
                    </a:cxn>
                    <a:cxn ang="0">
                      <a:pos x="118" y="138"/>
                    </a:cxn>
                    <a:cxn ang="0">
                      <a:pos x="111" y="135"/>
                    </a:cxn>
                    <a:cxn ang="0">
                      <a:pos x="97" y="132"/>
                    </a:cxn>
                    <a:cxn ang="0">
                      <a:pos x="87" y="127"/>
                    </a:cxn>
                    <a:cxn ang="0">
                      <a:pos x="32" y="117"/>
                    </a:cxn>
                    <a:cxn ang="0">
                      <a:pos x="13" y="101"/>
                    </a:cxn>
                    <a:cxn ang="0">
                      <a:pos x="10" y="90"/>
                    </a:cxn>
                    <a:cxn ang="0">
                      <a:pos x="32" y="74"/>
                    </a:cxn>
                    <a:cxn ang="0">
                      <a:pos x="48" y="69"/>
                    </a:cxn>
                    <a:cxn ang="0">
                      <a:pos x="90" y="46"/>
                    </a:cxn>
                    <a:cxn ang="0">
                      <a:pos x="107" y="26"/>
                    </a:cxn>
                    <a:cxn ang="0">
                      <a:pos x="119" y="12"/>
                    </a:cxn>
                    <a:cxn ang="0">
                      <a:pos x="145" y="0"/>
                    </a:cxn>
                    <a:cxn ang="0">
                      <a:pos x="162" y="4"/>
                    </a:cxn>
                    <a:cxn ang="0">
                      <a:pos x="133" y="26"/>
                    </a:cxn>
                    <a:cxn ang="0">
                      <a:pos x="126" y="39"/>
                    </a:cxn>
                    <a:cxn ang="0">
                      <a:pos x="120" y="51"/>
                    </a:cxn>
                    <a:cxn ang="0">
                      <a:pos x="147" y="51"/>
                    </a:cxn>
                    <a:cxn ang="0">
                      <a:pos x="177" y="63"/>
                    </a:cxn>
                    <a:cxn ang="0">
                      <a:pos x="209" y="83"/>
                    </a:cxn>
                    <a:cxn ang="0">
                      <a:pos x="236" y="79"/>
                    </a:cxn>
                    <a:cxn ang="0">
                      <a:pos x="239" y="79"/>
                    </a:cxn>
                    <a:cxn ang="0">
                      <a:pos x="270" y="60"/>
                    </a:cxn>
                    <a:cxn ang="0">
                      <a:pos x="293" y="57"/>
                    </a:cxn>
                    <a:cxn ang="0">
                      <a:pos x="325" y="46"/>
                    </a:cxn>
                    <a:cxn ang="0">
                      <a:pos x="339" y="67"/>
                    </a:cxn>
                    <a:cxn ang="0">
                      <a:pos x="358" y="68"/>
                    </a:cxn>
                    <a:cxn ang="0">
                      <a:pos x="371" y="70"/>
                    </a:cxn>
                    <a:cxn ang="0">
                      <a:pos x="389" y="61"/>
                    </a:cxn>
                    <a:cxn ang="0">
                      <a:pos x="397" y="57"/>
                    </a:cxn>
                    <a:cxn ang="0">
                      <a:pos x="398" y="71"/>
                    </a:cxn>
                    <a:cxn ang="0">
                      <a:pos x="409" y="90"/>
                    </a:cxn>
                    <a:cxn ang="0">
                      <a:pos x="416" y="97"/>
                    </a:cxn>
                    <a:cxn ang="0">
                      <a:pos x="426" y="93"/>
                    </a:cxn>
                    <a:cxn ang="0">
                      <a:pos x="443" y="99"/>
                    </a:cxn>
                    <a:cxn ang="0">
                      <a:pos x="426" y="108"/>
                    </a:cxn>
                    <a:cxn ang="0">
                      <a:pos x="412" y="108"/>
                    </a:cxn>
                    <a:cxn ang="0">
                      <a:pos x="388" y="113"/>
                    </a:cxn>
                    <a:cxn ang="0">
                      <a:pos x="368" y="109"/>
                    </a:cxn>
                    <a:cxn ang="0">
                      <a:pos x="348" y="111"/>
                    </a:cxn>
                    <a:cxn ang="0">
                      <a:pos x="315" y="106"/>
                    </a:cxn>
                    <a:cxn ang="0">
                      <a:pos x="300" y="121"/>
                    </a:cxn>
                    <a:cxn ang="0">
                      <a:pos x="288" y="125"/>
                    </a:cxn>
                    <a:cxn ang="0">
                      <a:pos x="270" y="126"/>
                    </a:cxn>
                  </a:cxnLst>
                  <a:rect l="0" t="0" r="r" b="b"/>
                  <a:pathLst>
                    <a:path w="443" h="212">
                      <a:moveTo>
                        <a:pt x="257" y="145"/>
                      </a:moveTo>
                      <a:lnTo>
                        <a:pt x="246" y="147"/>
                      </a:lnTo>
                      <a:lnTo>
                        <a:pt x="239" y="137"/>
                      </a:lnTo>
                      <a:lnTo>
                        <a:pt x="234" y="148"/>
                      </a:lnTo>
                      <a:lnTo>
                        <a:pt x="225" y="150"/>
                      </a:lnTo>
                      <a:lnTo>
                        <a:pt x="222" y="143"/>
                      </a:lnTo>
                      <a:lnTo>
                        <a:pt x="209" y="169"/>
                      </a:lnTo>
                      <a:lnTo>
                        <a:pt x="197" y="199"/>
                      </a:lnTo>
                      <a:lnTo>
                        <a:pt x="190" y="210"/>
                      </a:lnTo>
                      <a:lnTo>
                        <a:pt x="192" y="212"/>
                      </a:lnTo>
                      <a:lnTo>
                        <a:pt x="187" y="210"/>
                      </a:lnTo>
                      <a:lnTo>
                        <a:pt x="170" y="157"/>
                      </a:lnTo>
                      <a:lnTo>
                        <a:pt x="168" y="155"/>
                      </a:lnTo>
                      <a:lnTo>
                        <a:pt x="160" y="154"/>
                      </a:lnTo>
                      <a:lnTo>
                        <a:pt x="160" y="152"/>
                      </a:lnTo>
                      <a:lnTo>
                        <a:pt x="156" y="154"/>
                      </a:lnTo>
                      <a:lnTo>
                        <a:pt x="151" y="152"/>
                      </a:lnTo>
                      <a:lnTo>
                        <a:pt x="154" y="145"/>
                      </a:lnTo>
                      <a:lnTo>
                        <a:pt x="150" y="141"/>
                      </a:lnTo>
                      <a:lnTo>
                        <a:pt x="141" y="138"/>
                      </a:lnTo>
                      <a:lnTo>
                        <a:pt x="126" y="136"/>
                      </a:lnTo>
                      <a:lnTo>
                        <a:pt x="118" y="138"/>
                      </a:lnTo>
                      <a:lnTo>
                        <a:pt x="114" y="136"/>
                      </a:lnTo>
                      <a:lnTo>
                        <a:pt x="111" y="135"/>
                      </a:lnTo>
                      <a:lnTo>
                        <a:pt x="104" y="135"/>
                      </a:lnTo>
                      <a:lnTo>
                        <a:pt x="97" y="132"/>
                      </a:lnTo>
                      <a:lnTo>
                        <a:pt x="94" y="131"/>
                      </a:lnTo>
                      <a:lnTo>
                        <a:pt x="87" y="127"/>
                      </a:lnTo>
                      <a:lnTo>
                        <a:pt x="38" y="117"/>
                      </a:lnTo>
                      <a:lnTo>
                        <a:pt x="32" y="117"/>
                      </a:lnTo>
                      <a:lnTo>
                        <a:pt x="20" y="112"/>
                      </a:lnTo>
                      <a:lnTo>
                        <a:pt x="13" y="101"/>
                      </a:lnTo>
                      <a:lnTo>
                        <a:pt x="0" y="95"/>
                      </a:lnTo>
                      <a:lnTo>
                        <a:pt x="10" y="90"/>
                      </a:lnTo>
                      <a:lnTo>
                        <a:pt x="25" y="82"/>
                      </a:lnTo>
                      <a:lnTo>
                        <a:pt x="32" y="74"/>
                      </a:lnTo>
                      <a:lnTo>
                        <a:pt x="40" y="69"/>
                      </a:lnTo>
                      <a:lnTo>
                        <a:pt x="48" y="69"/>
                      </a:lnTo>
                      <a:lnTo>
                        <a:pt x="71" y="59"/>
                      </a:lnTo>
                      <a:lnTo>
                        <a:pt x="90" y="46"/>
                      </a:lnTo>
                      <a:lnTo>
                        <a:pt x="93" y="38"/>
                      </a:lnTo>
                      <a:lnTo>
                        <a:pt x="107" y="26"/>
                      </a:lnTo>
                      <a:lnTo>
                        <a:pt x="114" y="20"/>
                      </a:lnTo>
                      <a:lnTo>
                        <a:pt x="119" y="12"/>
                      </a:lnTo>
                      <a:lnTo>
                        <a:pt x="137" y="2"/>
                      </a:lnTo>
                      <a:lnTo>
                        <a:pt x="145" y="0"/>
                      </a:lnTo>
                      <a:lnTo>
                        <a:pt x="160" y="0"/>
                      </a:lnTo>
                      <a:lnTo>
                        <a:pt x="162" y="4"/>
                      </a:lnTo>
                      <a:lnTo>
                        <a:pt x="146" y="15"/>
                      </a:lnTo>
                      <a:lnTo>
                        <a:pt x="133" y="26"/>
                      </a:lnTo>
                      <a:lnTo>
                        <a:pt x="132" y="32"/>
                      </a:lnTo>
                      <a:lnTo>
                        <a:pt x="126" y="39"/>
                      </a:lnTo>
                      <a:lnTo>
                        <a:pt x="125" y="45"/>
                      </a:lnTo>
                      <a:lnTo>
                        <a:pt x="120" y="51"/>
                      </a:lnTo>
                      <a:lnTo>
                        <a:pt x="134" y="51"/>
                      </a:lnTo>
                      <a:lnTo>
                        <a:pt x="147" y="51"/>
                      </a:lnTo>
                      <a:lnTo>
                        <a:pt x="166" y="53"/>
                      </a:lnTo>
                      <a:lnTo>
                        <a:pt x="177" y="63"/>
                      </a:lnTo>
                      <a:lnTo>
                        <a:pt x="194" y="84"/>
                      </a:lnTo>
                      <a:lnTo>
                        <a:pt x="209" y="83"/>
                      </a:lnTo>
                      <a:lnTo>
                        <a:pt x="232" y="82"/>
                      </a:lnTo>
                      <a:lnTo>
                        <a:pt x="236" y="79"/>
                      </a:lnTo>
                      <a:lnTo>
                        <a:pt x="234" y="76"/>
                      </a:lnTo>
                      <a:lnTo>
                        <a:pt x="239" y="79"/>
                      </a:lnTo>
                      <a:lnTo>
                        <a:pt x="245" y="78"/>
                      </a:lnTo>
                      <a:lnTo>
                        <a:pt x="270" y="60"/>
                      </a:lnTo>
                      <a:lnTo>
                        <a:pt x="286" y="57"/>
                      </a:lnTo>
                      <a:lnTo>
                        <a:pt x="293" y="57"/>
                      </a:lnTo>
                      <a:lnTo>
                        <a:pt x="308" y="55"/>
                      </a:lnTo>
                      <a:lnTo>
                        <a:pt x="325" y="46"/>
                      </a:lnTo>
                      <a:lnTo>
                        <a:pt x="339" y="42"/>
                      </a:lnTo>
                      <a:lnTo>
                        <a:pt x="339" y="67"/>
                      </a:lnTo>
                      <a:lnTo>
                        <a:pt x="342" y="69"/>
                      </a:lnTo>
                      <a:lnTo>
                        <a:pt x="358" y="68"/>
                      </a:lnTo>
                      <a:lnTo>
                        <a:pt x="366" y="66"/>
                      </a:lnTo>
                      <a:lnTo>
                        <a:pt x="371" y="70"/>
                      </a:lnTo>
                      <a:lnTo>
                        <a:pt x="379" y="61"/>
                      </a:lnTo>
                      <a:lnTo>
                        <a:pt x="389" y="61"/>
                      </a:lnTo>
                      <a:lnTo>
                        <a:pt x="392" y="57"/>
                      </a:lnTo>
                      <a:lnTo>
                        <a:pt x="397" y="57"/>
                      </a:lnTo>
                      <a:lnTo>
                        <a:pt x="398" y="59"/>
                      </a:lnTo>
                      <a:lnTo>
                        <a:pt x="398" y="71"/>
                      </a:lnTo>
                      <a:lnTo>
                        <a:pt x="404" y="87"/>
                      </a:lnTo>
                      <a:lnTo>
                        <a:pt x="409" y="90"/>
                      </a:lnTo>
                      <a:lnTo>
                        <a:pt x="413" y="98"/>
                      </a:lnTo>
                      <a:lnTo>
                        <a:pt x="416" y="97"/>
                      </a:lnTo>
                      <a:lnTo>
                        <a:pt x="421" y="91"/>
                      </a:lnTo>
                      <a:lnTo>
                        <a:pt x="426" y="93"/>
                      </a:lnTo>
                      <a:lnTo>
                        <a:pt x="434" y="91"/>
                      </a:lnTo>
                      <a:lnTo>
                        <a:pt x="443" y="99"/>
                      </a:lnTo>
                      <a:lnTo>
                        <a:pt x="436" y="106"/>
                      </a:lnTo>
                      <a:lnTo>
                        <a:pt x="426" y="108"/>
                      </a:lnTo>
                      <a:lnTo>
                        <a:pt x="420" y="105"/>
                      </a:lnTo>
                      <a:lnTo>
                        <a:pt x="412" y="108"/>
                      </a:lnTo>
                      <a:lnTo>
                        <a:pt x="404" y="105"/>
                      </a:lnTo>
                      <a:lnTo>
                        <a:pt x="388" y="113"/>
                      </a:lnTo>
                      <a:lnTo>
                        <a:pt x="371" y="105"/>
                      </a:lnTo>
                      <a:lnTo>
                        <a:pt x="368" y="109"/>
                      </a:lnTo>
                      <a:lnTo>
                        <a:pt x="366" y="124"/>
                      </a:lnTo>
                      <a:lnTo>
                        <a:pt x="348" y="111"/>
                      </a:lnTo>
                      <a:lnTo>
                        <a:pt x="339" y="109"/>
                      </a:lnTo>
                      <a:lnTo>
                        <a:pt x="315" y="106"/>
                      </a:lnTo>
                      <a:lnTo>
                        <a:pt x="308" y="117"/>
                      </a:lnTo>
                      <a:lnTo>
                        <a:pt x="300" y="121"/>
                      </a:lnTo>
                      <a:lnTo>
                        <a:pt x="294" y="121"/>
                      </a:lnTo>
                      <a:lnTo>
                        <a:pt x="288" y="125"/>
                      </a:lnTo>
                      <a:lnTo>
                        <a:pt x="277" y="124"/>
                      </a:lnTo>
                      <a:lnTo>
                        <a:pt x="270" y="126"/>
                      </a:lnTo>
                      <a:lnTo>
                        <a:pt x="257" y="145"/>
                      </a:lnTo>
                      <a:close/>
                    </a:path>
                  </a:pathLst>
                </a:custGeom>
                <a:solidFill>
                  <a:srgbClr val="D3A77B"/>
                </a:solidFill>
                <a:ln w="1588">
                  <a:solidFill>
                    <a:srgbClr val="000099"/>
                  </a:solidFill>
                  <a:prstDash val="solid"/>
                  <a:round/>
                  <a:headEnd/>
                  <a:tailEnd/>
                </a:ln>
              </p:spPr>
              <p:txBody>
                <a:bodyPr/>
                <a:lstStyle/>
                <a:p>
                  <a:endParaRPr lang="en-US"/>
                </a:p>
              </p:txBody>
            </p:sp>
            <p:sp>
              <p:nvSpPr>
                <p:cNvPr id="318522" name="Freeform 58"/>
                <p:cNvSpPr>
                  <a:spLocks/>
                </p:cNvSpPr>
                <p:nvPr/>
              </p:nvSpPr>
              <p:spPr bwMode="auto">
                <a:xfrm>
                  <a:off x="3956" y="1518"/>
                  <a:ext cx="18" cy="12"/>
                </a:xfrm>
                <a:custGeom>
                  <a:avLst/>
                  <a:gdLst/>
                  <a:ahLst/>
                  <a:cxnLst>
                    <a:cxn ang="0">
                      <a:pos x="0" y="2"/>
                    </a:cxn>
                    <a:cxn ang="0">
                      <a:pos x="0" y="0"/>
                    </a:cxn>
                    <a:cxn ang="0">
                      <a:pos x="18" y="9"/>
                    </a:cxn>
                    <a:cxn ang="0">
                      <a:pos x="10" y="12"/>
                    </a:cxn>
                    <a:cxn ang="0">
                      <a:pos x="0" y="2"/>
                    </a:cxn>
                  </a:cxnLst>
                  <a:rect l="0" t="0" r="r" b="b"/>
                  <a:pathLst>
                    <a:path w="18" h="12">
                      <a:moveTo>
                        <a:pt x="0" y="2"/>
                      </a:moveTo>
                      <a:lnTo>
                        <a:pt x="0" y="0"/>
                      </a:lnTo>
                      <a:lnTo>
                        <a:pt x="18" y="9"/>
                      </a:lnTo>
                      <a:lnTo>
                        <a:pt x="10" y="12"/>
                      </a:lnTo>
                      <a:lnTo>
                        <a:pt x="0" y="2"/>
                      </a:lnTo>
                      <a:close/>
                    </a:path>
                  </a:pathLst>
                </a:custGeom>
                <a:solidFill>
                  <a:srgbClr val="D3A77B"/>
                </a:solidFill>
                <a:ln w="1588">
                  <a:solidFill>
                    <a:srgbClr val="000099"/>
                  </a:solidFill>
                  <a:prstDash val="solid"/>
                  <a:round/>
                  <a:headEnd/>
                  <a:tailEnd/>
                </a:ln>
              </p:spPr>
              <p:txBody>
                <a:bodyPr/>
                <a:lstStyle/>
                <a:p>
                  <a:endParaRPr lang="en-US"/>
                </a:p>
              </p:txBody>
            </p:sp>
            <p:sp>
              <p:nvSpPr>
                <p:cNvPr id="318523" name="Freeform 59"/>
                <p:cNvSpPr>
                  <a:spLocks/>
                </p:cNvSpPr>
                <p:nvPr/>
              </p:nvSpPr>
              <p:spPr bwMode="auto">
                <a:xfrm>
                  <a:off x="3662" y="1355"/>
                  <a:ext cx="17" cy="4"/>
                </a:xfrm>
                <a:custGeom>
                  <a:avLst/>
                  <a:gdLst/>
                  <a:ahLst/>
                  <a:cxnLst>
                    <a:cxn ang="0">
                      <a:pos x="0" y="2"/>
                    </a:cxn>
                    <a:cxn ang="0">
                      <a:pos x="17" y="0"/>
                    </a:cxn>
                    <a:cxn ang="0">
                      <a:pos x="14" y="3"/>
                    </a:cxn>
                    <a:cxn ang="0">
                      <a:pos x="11" y="4"/>
                    </a:cxn>
                    <a:cxn ang="0">
                      <a:pos x="0" y="2"/>
                    </a:cxn>
                  </a:cxnLst>
                  <a:rect l="0" t="0" r="r" b="b"/>
                  <a:pathLst>
                    <a:path w="17" h="4">
                      <a:moveTo>
                        <a:pt x="0" y="2"/>
                      </a:moveTo>
                      <a:lnTo>
                        <a:pt x="17" y="0"/>
                      </a:lnTo>
                      <a:lnTo>
                        <a:pt x="14" y="3"/>
                      </a:lnTo>
                      <a:lnTo>
                        <a:pt x="11" y="4"/>
                      </a:lnTo>
                      <a:lnTo>
                        <a:pt x="0" y="2"/>
                      </a:lnTo>
                      <a:close/>
                    </a:path>
                  </a:pathLst>
                </a:custGeom>
                <a:solidFill>
                  <a:srgbClr val="D3A77B"/>
                </a:solidFill>
                <a:ln w="1588">
                  <a:solidFill>
                    <a:srgbClr val="000099"/>
                  </a:solidFill>
                  <a:prstDash val="solid"/>
                  <a:round/>
                  <a:headEnd/>
                  <a:tailEnd/>
                </a:ln>
              </p:spPr>
              <p:txBody>
                <a:bodyPr/>
                <a:lstStyle/>
                <a:p>
                  <a:endParaRPr lang="en-US"/>
                </a:p>
              </p:txBody>
            </p:sp>
            <p:sp>
              <p:nvSpPr>
                <p:cNvPr id="318524" name="Freeform 60"/>
                <p:cNvSpPr>
                  <a:spLocks/>
                </p:cNvSpPr>
                <p:nvPr/>
              </p:nvSpPr>
              <p:spPr bwMode="auto">
                <a:xfrm>
                  <a:off x="3994" y="1829"/>
                  <a:ext cx="305" cy="348"/>
                </a:xfrm>
                <a:custGeom>
                  <a:avLst/>
                  <a:gdLst/>
                  <a:ahLst/>
                  <a:cxnLst>
                    <a:cxn ang="0">
                      <a:pos x="103" y="330"/>
                    </a:cxn>
                    <a:cxn ang="0">
                      <a:pos x="88" y="330"/>
                    </a:cxn>
                    <a:cxn ang="0">
                      <a:pos x="74" y="322"/>
                    </a:cxn>
                    <a:cxn ang="0">
                      <a:pos x="66" y="310"/>
                    </a:cxn>
                    <a:cxn ang="0">
                      <a:pos x="52" y="305"/>
                    </a:cxn>
                    <a:cxn ang="0">
                      <a:pos x="33" y="305"/>
                    </a:cxn>
                    <a:cxn ang="0">
                      <a:pos x="30" y="300"/>
                    </a:cxn>
                    <a:cxn ang="0">
                      <a:pos x="26" y="271"/>
                    </a:cxn>
                    <a:cxn ang="0">
                      <a:pos x="25" y="262"/>
                    </a:cxn>
                    <a:cxn ang="0">
                      <a:pos x="22" y="241"/>
                    </a:cxn>
                    <a:cxn ang="0">
                      <a:pos x="20" y="225"/>
                    </a:cxn>
                    <a:cxn ang="0">
                      <a:pos x="18" y="202"/>
                    </a:cxn>
                    <a:cxn ang="0">
                      <a:pos x="15" y="187"/>
                    </a:cxn>
                    <a:cxn ang="0">
                      <a:pos x="13" y="168"/>
                    </a:cxn>
                    <a:cxn ang="0">
                      <a:pos x="10" y="145"/>
                    </a:cxn>
                    <a:cxn ang="0">
                      <a:pos x="9" y="134"/>
                    </a:cxn>
                    <a:cxn ang="0">
                      <a:pos x="5" y="108"/>
                    </a:cxn>
                    <a:cxn ang="0">
                      <a:pos x="3" y="94"/>
                    </a:cxn>
                    <a:cxn ang="0">
                      <a:pos x="4" y="70"/>
                    </a:cxn>
                    <a:cxn ang="0">
                      <a:pos x="30" y="65"/>
                    </a:cxn>
                    <a:cxn ang="0">
                      <a:pos x="69" y="57"/>
                    </a:cxn>
                    <a:cxn ang="0">
                      <a:pos x="90" y="54"/>
                    </a:cxn>
                    <a:cxn ang="0">
                      <a:pos x="111" y="61"/>
                    </a:cxn>
                    <a:cxn ang="0">
                      <a:pos x="145" y="69"/>
                    </a:cxn>
                    <a:cxn ang="0">
                      <a:pos x="169" y="71"/>
                    </a:cxn>
                    <a:cxn ang="0">
                      <a:pos x="193" y="60"/>
                    </a:cxn>
                    <a:cxn ang="0">
                      <a:pos x="224" y="43"/>
                    </a:cxn>
                    <a:cxn ang="0">
                      <a:pos x="253" y="18"/>
                    </a:cxn>
                    <a:cxn ang="0">
                      <a:pos x="285" y="12"/>
                    </a:cxn>
                    <a:cxn ang="0">
                      <a:pos x="290" y="44"/>
                    </a:cxn>
                    <a:cxn ang="0">
                      <a:pos x="294" y="63"/>
                    </a:cxn>
                    <a:cxn ang="0">
                      <a:pos x="297" y="78"/>
                    </a:cxn>
                    <a:cxn ang="0">
                      <a:pos x="300" y="98"/>
                    </a:cxn>
                    <a:cxn ang="0">
                      <a:pos x="301" y="108"/>
                    </a:cxn>
                    <a:cxn ang="0">
                      <a:pos x="301" y="124"/>
                    </a:cxn>
                    <a:cxn ang="0">
                      <a:pos x="300" y="136"/>
                    </a:cxn>
                    <a:cxn ang="0">
                      <a:pos x="302" y="147"/>
                    </a:cxn>
                    <a:cxn ang="0">
                      <a:pos x="299" y="168"/>
                    </a:cxn>
                    <a:cxn ang="0">
                      <a:pos x="299" y="186"/>
                    </a:cxn>
                    <a:cxn ang="0">
                      <a:pos x="295" y="207"/>
                    </a:cxn>
                    <a:cxn ang="0">
                      <a:pos x="291" y="221"/>
                    </a:cxn>
                    <a:cxn ang="0">
                      <a:pos x="283" y="232"/>
                    </a:cxn>
                    <a:cxn ang="0">
                      <a:pos x="270" y="246"/>
                    </a:cxn>
                    <a:cxn ang="0">
                      <a:pos x="254" y="258"/>
                    </a:cxn>
                    <a:cxn ang="0">
                      <a:pos x="242" y="268"/>
                    </a:cxn>
                    <a:cxn ang="0">
                      <a:pos x="244" y="274"/>
                    </a:cxn>
                    <a:cxn ang="0">
                      <a:pos x="238" y="297"/>
                    </a:cxn>
                    <a:cxn ang="0">
                      <a:pos x="224" y="288"/>
                    </a:cxn>
                    <a:cxn ang="0">
                      <a:pos x="221" y="325"/>
                    </a:cxn>
                    <a:cxn ang="0">
                      <a:pos x="215" y="328"/>
                    </a:cxn>
                    <a:cxn ang="0">
                      <a:pos x="210" y="343"/>
                    </a:cxn>
                    <a:cxn ang="0">
                      <a:pos x="191" y="342"/>
                    </a:cxn>
                    <a:cxn ang="0">
                      <a:pos x="177" y="336"/>
                    </a:cxn>
                    <a:cxn ang="0">
                      <a:pos x="160" y="325"/>
                    </a:cxn>
                    <a:cxn ang="0">
                      <a:pos x="145" y="337"/>
                    </a:cxn>
                    <a:cxn ang="0">
                      <a:pos x="126" y="331"/>
                    </a:cxn>
                    <a:cxn ang="0">
                      <a:pos x="115" y="339"/>
                    </a:cxn>
                  </a:cxnLst>
                  <a:rect l="0" t="0" r="r" b="b"/>
                  <a:pathLst>
                    <a:path w="305" h="348">
                      <a:moveTo>
                        <a:pt x="114" y="339"/>
                      </a:moveTo>
                      <a:lnTo>
                        <a:pt x="110" y="339"/>
                      </a:lnTo>
                      <a:lnTo>
                        <a:pt x="103" y="330"/>
                      </a:lnTo>
                      <a:lnTo>
                        <a:pt x="98" y="329"/>
                      </a:lnTo>
                      <a:lnTo>
                        <a:pt x="92" y="329"/>
                      </a:lnTo>
                      <a:lnTo>
                        <a:pt x="88" y="330"/>
                      </a:lnTo>
                      <a:lnTo>
                        <a:pt x="83" y="330"/>
                      </a:lnTo>
                      <a:lnTo>
                        <a:pt x="75" y="327"/>
                      </a:lnTo>
                      <a:lnTo>
                        <a:pt x="74" y="322"/>
                      </a:lnTo>
                      <a:lnTo>
                        <a:pt x="72" y="318"/>
                      </a:lnTo>
                      <a:lnTo>
                        <a:pt x="69" y="317"/>
                      </a:lnTo>
                      <a:lnTo>
                        <a:pt x="66" y="310"/>
                      </a:lnTo>
                      <a:lnTo>
                        <a:pt x="62" y="308"/>
                      </a:lnTo>
                      <a:lnTo>
                        <a:pt x="53" y="304"/>
                      </a:lnTo>
                      <a:lnTo>
                        <a:pt x="52" y="305"/>
                      </a:lnTo>
                      <a:lnTo>
                        <a:pt x="44" y="308"/>
                      </a:lnTo>
                      <a:lnTo>
                        <a:pt x="35" y="303"/>
                      </a:lnTo>
                      <a:lnTo>
                        <a:pt x="33" y="305"/>
                      </a:lnTo>
                      <a:lnTo>
                        <a:pt x="31" y="307"/>
                      </a:lnTo>
                      <a:lnTo>
                        <a:pt x="30" y="305"/>
                      </a:lnTo>
                      <a:lnTo>
                        <a:pt x="30" y="300"/>
                      </a:lnTo>
                      <a:lnTo>
                        <a:pt x="28" y="288"/>
                      </a:lnTo>
                      <a:lnTo>
                        <a:pt x="26" y="274"/>
                      </a:lnTo>
                      <a:lnTo>
                        <a:pt x="26" y="271"/>
                      </a:lnTo>
                      <a:lnTo>
                        <a:pt x="25" y="268"/>
                      </a:lnTo>
                      <a:lnTo>
                        <a:pt x="25" y="265"/>
                      </a:lnTo>
                      <a:lnTo>
                        <a:pt x="25" y="262"/>
                      </a:lnTo>
                      <a:lnTo>
                        <a:pt x="24" y="261"/>
                      </a:lnTo>
                      <a:lnTo>
                        <a:pt x="23" y="250"/>
                      </a:lnTo>
                      <a:lnTo>
                        <a:pt x="22" y="241"/>
                      </a:lnTo>
                      <a:lnTo>
                        <a:pt x="22" y="236"/>
                      </a:lnTo>
                      <a:lnTo>
                        <a:pt x="21" y="233"/>
                      </a:lnTo>
                      <a:lnTo>
                        <a:pt x="20" y="225"/>
                      </a:lnTo>
                      <a:lnTo>
                        <a:pt x="20" y="224"/>
                      </a:lnTo>
                      <a:lnTo>
                        <a:pt x="19" y="213"/>
                      </a:lnTo>
                      <a:lnTo>
                        <a:pt x="18" y="202"/>
                      </a:lnTo>
                      <a:lnTo>
                        <a:pt x="18" y="197"/>
                      </a:lnTo>
                      <a:lnTo>
                        <a:pt x="16" y="192"/>
                      </a:lnTo>
                      <a:lnTo>
                        <a:pt x="15" y="187"/>
                      </a:lnTo>
                      <a:lnTo>
                        <a:pt x="15" y="179"/>
                      </a:lnTo>
                      <a:lnTo>
                        <a:pt x="14" y="172"/>
                      </a:lnTo>
                      <a:lnTo>
                        <a:pt x="13" y="168"/>
                      </a:lnTo>
                      <a:lnTo>
                        <a:pt x="12" y="158"/>
                      </a:lnTo>
                      <a:lnTo>
                        <a:pt x="12" y="156"/>
                      </a:lnTo>
                      <a:lnTo>
                        <a:pt x="10" y="145"/>
                      </a:lnTo>
                      <a:lnTo>
                        <a:pt x="10" y="140"/>
                      </a:lnTo>
                      <a:lnTo>
                        <a:pt x="9" y="135"/>
                      </a:lnTo>
                      <a:lnTo>
                        <a:pt x="9" y="134"/>
                      </a:lnTo>
                      <a:lnTo>
                        <a:pt x="8" y="122"/>
                      </a:lnTo>
                      <a:lnTo>
                        <a:pt x="5" y="110"/>
                      </a:lnTo>
                      <a:lnTo>
                        <a:pt x="5" y="108"/>
                      </a:lnTo>
                      <a:lnTo>
                        <a:pt x="4" y="101"/>
                      </a:lnTo>
                      <a:lnTo>
                        <a:pt x="4" y="99"/>
                      </a:lnTo>
                      <a:lnTo>
                        <a:pt x="3" y="94"/>
                      </a:lnTo>
                      <a:lnTo>
                        <a:pt x="2" y="85"/>
                      </a:lnTo>
                      <a:lnTo>
                        <a:pt x="0" y="70"/>
                      </a:lnTo>
                      <a:lnTo>
                        <a:pt x="4" y="70"/>
                      </a:lnTo>
                      <a:lnTo>
                        <a:pt x="22" y="66"/>
                      </a:lnTo>
                      <a:lnTo>
                        <a:pt x="28" y="65"/>
                      </a:lnTo>
                      <a:lnTo>
                        <a:pt x="30" y="65"/>
                      </a:lnTo>
                      <a:lnTo>
                        <a:pt x="42" y="63"/>
                      </a:lnTo>
                      <a:lnTo>
                        <a:pt x="62" y="60"/>
                      </a:lnTo>
                      <a:lnTo>
                        <a:pt x="69" y="57"/>
                      </a:lnTo>
                      <a:lnTo>
                        <a:pt x="81" y="55"/>
                      </a:lnTo>
                      <a:lnTo>
                        <a:pt x="84" y="55"/>
                      </a:lnTo>
                      <a:lnTo>
                        <a:pt x="90" y="54"/>
                      </a:lnTo>
                      <a:lnTo>
                        <a:pt x="96" y="57"/>
                      </a:lnTo>
                      <a:lnTo>
                        <a:pt x="105" y="59"/>
                      </a:lnTo>
                      <a:lnTo>
                        <a:pt x="111" y="61"/>
                      </a:lnTo>
                      <a:lnTo>
                        <a:pt x="124" y="67"/>
                      </a:lnTo>
                      <a:lnTo>
                        <a:pt x="140" y="64"/>
                      </a:lnTo>
                      <a:lnTo>
                        <a:pt x="145" y="69"/>
                      </a:lnTo>
                      <a:lnTo>
                        <a:pt x="150" y="73"/>
                      </a:lnTo>
                      <a:lnTo>
                        <a:pt x="159" y="76"/>
                      </a:lnTo>
                      <a:lnTo>
                        <a:pt x="169" y="71"/>
                      </a:lnTo>
                      <a:lnTo>
                        <a:pt x="175" y="69"/>
                      </a:lnTo>
                      <a:lnTo>
                        <a:pt x="182" y="63"/>
                      </a:lnTo>
                      <a:lnTo>
                        <a:pt x="193" y="60"/>
                      </a:lnTo>
                      <a:lnTo>
                        <a:pt x="200" y="61"/>
                      </a:lnTo>
                      <a:lnTo>
                        <a:pt x="209" y="59"/>
                      </a:lnTo>
                      <a:lnTo>
                        <a:pt x="224" y="43"/>
                      </a:lnTo>
                      <a:lnTo>
                        <a:pt x="228" y="35"/>
                      </a:lnTo>
                      <a:lnTo>
                        <a:pt x="230" y="34"/>
                      </a:lnTo>
                      <a:lnTo>
                        <a:pt x="253" y="18"/>
                      </a:lnTo>
                      <a:lnTo>
                        <a:pt x="283" y="0"/>
                      </a:lnTo>
                      <a:lnTo>
                        <a:pt x="285" y="10"/>
                      </a:lnTo>
                      <a:lnTo>
                        <a:pt x="285" y="12"/>
                      </a:lnTo>
                      <a:lnTo>
                        <a:pt x="287" y="24"/>
                      </a:lnTo>
                      <a:lnTo>
                        <a:pt x="288" y="32"/>
                      </a:lnTo>
                      <a:lnTo>
                        <a:pt x="290" y="44"/>
                      </a:lnTo>
                      <a:lnTo>
                        <a:pt x="290" y="45"/>
                      </a:lnTo>
                      <a:lnTo>
                        <a:pt x="293" y="55"/>
                      </a:lnTo>
                      <a:lnTo>
                        <a:pt x="294" y="63"/>
                      </a:lnTo>
                      <a:lnTo>
                        <a:pt x="296" y="77"/>
                      </a:lnTo>
                      <a:lnTo>
                        <a:pt x="297" y="77"/>
                      </a:lnTo>
                      <a:lnTo>
                        <a:pt x="297" y="78"/>
                      </a:lnTo>
                      <a:lnTo>
                        <a:pt x="298" y="90"/>
                      </a:lnTo>
                      <a:lnTo>
                        <a:pt x="299" y="92"/>
                      </a:lnTo>
                      <a:lnTo>
                        <a:pt x="300" y="98"/>
                      </a:lnTo>
                      <a:lnTo>
                        <a:pt x="300" y="101"/>
                      </a:lnTo>
                      <a:lnTo>
                        <a:pt x="300" y="103"/>
                      </a:lnTo>
                      <a:lnTo>
                        <a:pt x="301" y="108"/>
                      </a:lnTo>
                      <a:lnTo>
                        <a:pt x="302" y="114"/>
                      </a:lnTo>
                      <a:lnTo>
                        <a:pt x="305" y="122"/>
                      </a:lnTo>
                      <a:lnTo>
                        <a:pt x="301" y="124"/>
                      </a:lnTo>
                      <a:lnTo>
                        <a:pt x="297" y="125"/>
                      </a:lnTo>
                      <a:lnTo>
                        <a:pt x="295" y="129"/>
                      </a:lnTo>
                      <a:lnTo>
                        <a:pt x="300" y="136"/>
                      </a:lnTo>
                      <a:lnTo>
                        <a:pt x="300" y="145"/>
                      </a:lnTo>
                      <a:lnTo>
                        <a:pt x="300" y="146"/>
                      </a:lnTo>
                      <a:lnTo>
                        <a:pt x="302" y="147"/>
                      </a:lnTo>
                      <a:lnTo>
                        <a:pt x="302" y="158"/>
                      </a:lnTo>
                      <a:lnTo>
                        <a:pt x="300" y="166"/>
                      </a:lnTo>
                      <a:lnTo>
                        <a:pt x="299" y="168"/>
                      </a:lnTo>
                      <a:lnTo>
                        <a:pt x="299" y="171"/>
                      </a:lnTo>
                      <a:lnTo>
                        <a:pt x="299" y="180"/>
                      </a:lnTo>
                      <a:lnTo>
                        <a:pt x="299" y="186"/>
                      </a:lnTo>
                      <a:lnTo>
                        <a:pt x="297" y="191"/>
                      </a:lnTo>
                      <a:lnTo>
                        <a:pt x="296" y="198"/>
                      </a:lnTo>
                      <a:lnTo>
                        <a:pt x="295" y="207"/>
                      </a:lnTo>
                      <a:lnTo>
                        <a:pt x="297" y="209"/>
                      </a:lnTo>
                      <a:lnTo>
                        <a:pt x="296" y="219"/>
                      </a:lnTo>
                      <a:lnTo>
                        <a:pt x="291" y="221"/>
                      </a:lnTo>
                      <a:lnTo>
                        <a:pt x="288" y="225"/>
                      </a:lnTo>
                      <a:lnTo>
                        <a:pt x="286" y="229"/>
                      </a:lnTo>
                      <a:lnTo>
                        <a:pt x="283" y="232"/>
                      </a:lnTo>
                      <a:lnTo>
                        <a:pt x="281" y="236"/>
                      </a:lnTo>
                      <a:lnTo>
                        <a:pt x="274" y="244"/>
                      </a:lnTo>
                      <a:lnTo>
                        <a:pt x="270" y="246"/>
                      </a:lnTo>
                      <a:lnTo>
                        <a:pt x="266" y="250"/>
                      </a:lnTo>
                      <a:lnTo>
                        <a:pt x="256" y="248"/>
                      </a:lnTo>
                      <a:lnTo>
                        <a:pt x="254" y="258"/>
                      </a:lnTo>
                      <a:lnTo>
                        <a:pt x="245" y="262"/>
                      </a:lnTo>
                      <a:lnTo>
                        <a:pt x="243" y="265"/>
                      </a:lnTo>
                      <a:lnTo>
                        <a:pt x="242" y="268"/>
                      </a:lnTo>
                      <a:lnTo>
                        <a:pt x="242" y="269"/>
                      </a:lnTo>
                      <a:lnTo>
                        <a:pt x="243" y="271"/>
                      </a:lnTo>
                      <a:lnTo>
                        <a:pt x="244" y="274"/>
                      </a:lnTo>
                      <a:lnTo>
                        <a:pt x="244" y="277"/>
                      </a:lnTo>
                      <a:lnTo>
                        <a:pt x="242" y="292"/>
                      </a:lnTo>
                      <a:lnTo>
                        <a:pt x="238" y="297"/>
                      </a:lnTo>
                      <a:lnTo>
                        <a:pt x="235" y="298"/>
                      </a:lnTo>
                      <a:lnTo>
                        <a:pt x="227" y="286"/>
                      </a:lnTo>
                      <a:lnTo>
                        <a:pt x="224" y="288"/>
                      </a:lnTo>
                      <a:lnTo>
                        <a:pt x="221" y="293"/>
                      </a:lnTo>
                      <a:lnTo>
                        <a:pt x="217" y="314"/>
                      </a:lnTo>
                      <a:lnTo>
                        <a:pt x="221" y="325"/>
                      </a:lnTo>
                      <a:lnTo>
                        <a:pt x="219" y="328"/>
                      </a:lnTo>
                      <a:lnTo>
                        <a:pt x="216" y="328"/>
                      </a:lnTo>
                      <a:lnTo>
                        <a:pt x="215" y="328"/>
                      </a:lnTo>
                      <a:lnTo>
                        <a:pt x="213" y="329"/>
                      </a:lnTo>
                      <a:lnTo>
                        <a:pt x="214" y="337"/>
                      </a:lnTo>
                      <a:lnTo>
                        <a:pt x="210" y="343"/>
                      </a:lnTo>
                      <a:lnTo>
                        <a:pt x="201" y="347"/>
                      </a:lnTo>
                      <a:lnTo>
                        <a:pt x="194" y="348"/>
                      </a:lnTo>
                      <a:lnTo>
                        <a:pt x="191" y="342"/>
                      </a:lnTo>
                      <a:lnTo>
                        <a:pt x="189" y="340"/>
                      </a:lnTo>
                      <a:lnTo>
                        <a:pt x="182" y="337"/>
                      </a:lnTo>
                      <a:lnTo>
                        <a:pt x="177" y="336"/>
                      </a:lnTo>
                      <a:lnTo>
                        <a:pt x="173" y="331"/>
                      </a:lnTo>
                      <a:lnTo>
                        <a:pt x="170" y="320"/>
                      </a:lnTo>
                      <a:lnTo>
                        <a:pt x="160" y="325"/>
                      </a:lnTo>
                      <a:lnTo>
                        <a:pt x="153" y="335"/>
                      </a:lnTo>
                      <a:lnTo>
                        <a:pt x="147" y="336"/>
                      </a:lnTo>
                      <a:lnTo>
                        <a:pt x="145" y="337"/>
                      </a:lnTo>
                      <a:lnTo>
                        <a:pt x="143" y="339"/>
                      </a:lnTo>
                      <a:lnTo>
                        <a:pt x="137" y="334"/>
                      </a:lnTo>
                      <a:lnTo>
                        <a:pt x="126" y="331"/>
                      </a:lnTo>
                      <a:lnTo>
                        <a:pt x="119" y="335"/>
                      </a:lnTo>
                      <a:lnTo>
                        <a:pt x="118" y="339"/>
                      </a:lnTo>
                      <a:lnTo>
                        <a:pt x="115" y="339"/>
                      </a:lnTo>
                      <a:lnTo>
                        <a:pt x="114" y="339"/>
                      </a:lnTo>
                      <a:close/>
                    </a:path>
                  </a:pathLst>
                </a:custGeom>
                <a:solidFill>
                  <a:srgbClr val="D3A77B"/>
                </a:solidFill>
                <a:ln w="1588">
                  <a:solidFill>
                    <a:srgbClr val="000099"/>
                  </a:solidFill>
                  <a:prstDash val="solid"/>
                  <a:round/>
                  <a:headEnd/>
                  <a:tailEnd/>
                </a:ln>
              </p:spPr>
              <p:txBody>
                <a:bodyPr/>
                <a:lstStyle/>
                <a:p>
                  <a:endParaRPr lang="en-US"/>
                </a:p>
              </p:txBody>
            </p:sp>
            <p:sp>
              <p:nvSpPr>
                <p:cNvPr id="318525" name="Freeform 61"/>
                <p:cNvSpPr>
                  <a:spLocks/>
                </p:cNvSpPr>
                <p:nvPr/>
              </p:nvSpPr>
              <p:spPr bwMode="auto">
                <a:xfrm>
                  <a:off x="3670" y="2331"/>
                  <a:ext cx="611" cy="223"/>
                </a:xfrm>
                <a:custGeom>
                  <a:avLst/>
                  <a:gdLst/>
                  <a:ahLst/>
                  <a:cxnLst>
                    <a:cxn ang="0">
                      <a:pos x="59" y="79"/>
                    </a:cxn>
                    <a:cxn ang="0">
                      <a:pos x="49" y="92"/>
                    </a:cxn>
                    <a:cxn ang="0">
                      <a:pos x="41" y="110"/>
                    </a:cxn>
                    <a:cxn ang="0">
                      <a:pos x="42" y="136"/>
                    </a:cxn>
                    <a:cxn ang="0">
                      <a:pos x="19" y="169"/>
                    </a:cxn>
                    <a:cxn ang="0">
                      <a:pos x="10" y="187"/>
                    </a:cxn>
                    <a:cxn ang="0">
                      <a:pos x="11" y="210"/>
                    </a:cxn>
                    <a:cxn ang="0">
                      <a:pos x="43" y="220"/>
                    </a:cxn>
                    <a:cxn ang="0">
                      <a:pos x="71" y="218"/>
                    </a:cxn>
                    <a:cxn ang="0">
                      <a:pos x="89" y="217"/>
                    </a:cxn>
                    <a:cxn ang="0">
                      <a:pos x="103" y="215"/>
                    </a:cxn>
                    <a:cxn ang="0">
                      <a:pos x="126" y="212"/>
                    </a:cxn>
                    <a:cxn ang="0">
                      <a:pos x="156" y="210"/>
                    </a:cxn>
                    <a:cxn ang="0">
                      <a:pos x="194" y="206"/>
                    </a:cxn>
                    <a:cxn ang="0">
                      <a:pos x="228" y="202"/>
                    </a:cxn>
                    <a:cxn ang="0">
                      <a:pos x="260" y="199"/>
                    </a:cxn>
                    <a:cxn ang="0">
                      <a:pos x="297" y="196"/>
                    </a:cxn>
                    <a:cxn ang="0">
                      <a:pos x="345" y="190"/>
                    </a:cxn>
                    <a:cxn ang="0">
                      <a:pos x="363" y="188"/>
                    </a:cxn>
                    <a:cxn ang="0">
                      <a:pos x="372" y="187"/>
                    </a:cxn>
                    <a:cxn ang="0">
                      <a:pos x="405" y="183"/>
                    </a:cxn>
                    <a:cxn ang="0">
                      <a:pos x="418" y="180"/>
                    </a:cxn>
                    <a:cxn ang="0">
                      <a:pos x="440" y="176"/>
                    </a:cxn>
                    <a:cxn ang="0">
                      <a:pos x="454" y="152"/>
                    </a:cxn>
                    <a:cxn ang="0">
                      <a:pos x="461" y="131"/>
                    </a:cxn>
                    <a:cxn ang="0">
                      <a:pos x="483" y="117"/>
                    </a:cxn>
                    <a:cxn ang="0">
                      <a:pos x="517" y="94"/>
                    </a:cxn>
                    <a:cxn ang="0">
                      <a:pos x="532" y="80"/>
                    </a:cxn>
                    <a:cxn ang="0">
                      <a:pos x="551" y="63"/>
                    </a:cxn>
                    <a:cxn ang="0">
                      <a:pos x="564" y="58"/>
                    </a:cxn>
                    <a:cxn ang="0">
                      <a:pos x="583" y="50"/>
                    </a:cxn>
                    <a:cxn ang="0">
                      <a:pos x="591" y="49"/>
                    </a:cxn>
                    <a:cxn ang="0">
                      <a:pos x="608" y="27"/>
                    </a:cxn>
                    <a:cxn ang="0">
                      <a:pos x="611" y="0"/>
                    </a:cxn>
                    <a:cxn ang="0">
                      <a:pos x="591" y="5"/>
                    </a:cxn>
                    <a:cxn ang="0">
                      <a:pos x="569" y="8"/>
                    </a:cxn>
                    <a:cxn ang="0">
                      <a:pos x="543" y="13"/>
                    </a:cxn>
                    <a:cxn ang="0">
                      <a:pos x="524" y="16"/>
                    </a:cxn>
                    <a:cxn ang="0">
                      <a:pos x="481" y="21"/>
                    </a:cxn>
                    <a:cxn ang="0">
                      <a:pos x="465" y="25"/>
                    </a:cxn>
                    <a:cxn ang="0">
                      <a:pos x="442" y="28"/>
                    </a:cxn>
                    <a:cxn ang="0">
                      <a:pos x="427" y="30"/>
                    </a:cxn>
                    <a:cxn ang="0">
                      <a:pos x="387" y="34"/>
                    </a:cxn>
                    <a:cxn ang="0">
                      <a:pos x="371" y="35"/>
                    </a:cxn>
                    <a:cxn ang="0">
                      <a:pos x="349" y="37"/>
                    </a:cxn>
                    <a:cxn ang="0">
                      <a:pos x="326" y="40"/>
                    </a:cxn>
                    <a:cxn ang="0">
                      <a:pos x="301" y="42"/>
                    </a:cxn>
                    <a:cxn ang="0">
                      <a:pos x="278" y="44"/>
                    </a:cxn>
                    <a:cxn ang="0">
                      <a:pos x="260" y="46"/>
                    </a:cxn>
                    <a:cxn ang="0">
                      <a:pos x="244" y="47"/>
                    </a:cxn>
                    <a:cxn ang="0">
                      <a:pos x="219" y="50"/>
                    </a:cxn>
                    <a:cxn ang="0">
                      <a:pos x="194" y="53"/>
                    </a:cxn>
                    <a:cxn ang="0">
                      <a:pos x="166" y="57"/>
                    </a:cxn>
                    <a:cxn ang="0">
                      <a:pos x="152" y="59"/>
                    </a:cxn>
                    <a:cxn ang="0">
                      <a:pos x="122" y="73"/>
                    </a:cxn>
                    <a:cxn ang="0">
                      <a:pos x="102" y="76"/>
                    </a:cxn>
                  </a:cxnLst>
                  <a:rect l="0" t="0" r="r" b="b"/>
                  <a:pathLst>
                    <a:path w="611" h="223">
                      <a:moveTo>
                        <a:pt x="96" y="76"/>
                      </a:moveTo>
                      <a:lnTo>
                        <a:pt x="86" y="77"/>
                      </a:lnTo>
                      <a:lnTo>
                        <a:pt x="62" y="78"/>
                      </a:lnTo>
                      <a:lnTo>
                        <a:pt x="59" y="79"/>
                      </a:lnTo>
                      <a:lnTo>
                        <a:pt x="54" y="80"/>
                      </a:lnTo>
                      <a:lnTo>
                        <a:pt x="49" y="80"/>
                      </a:lnTo>
                      <a:lnTo>
                        <a:pt x="46" y="80"/>
                      </a:lnTo>
                      <a:lnTo>
                        <a:pt x="49" y="92"/>
                      </a:lnTo>
                      <a:lnTo>
                        <a:pt x="47" y="95"/>
                      </a:lnTo>
                      <a:lnTo>
                        <a:pt x="48" y="103"/>
                      </a:lnTo>
                      <a:lnTo>
                        <a:pt x="36" y="104"/>
                      </a:lnTo>
                      <a:lnTo>
                        <a:pt x="41" y="110"/>
                      </a:lnTo>
                      <a:lnTo>
                        <a:pt x="45" y="115"/>
                      </a:lnTo>
                      <a:lnTo>
                        <a:pt x="42" y="116"/>
                      </a:lnTo>
                      <a:lnTo>
                        <a:pt x="36" y="127"/>
                      </a:lnTo>
                      <a:lnTo>
                        <a:pt x="42" y="136"/>
                      </a:lnTo>
                      <a:lnTo>
                        <a:pt x="35" y="136"/>
                      </a:lnTo>
                      <a:lnTo>
                        <a:pt x="27" y="151"/>
                      </a:lnTo>
                      <a:lnTo>
                        <a:pt x="26" y="172"/>
                      </a:lnTo>
                      <a:lnTo>
                        <a:pt x="19" y="169"/>
                      </a:lnTo>
                      <a:lnTo>
                        <a:pt x="16" y="175"/>
                      </a:lnTo>
                      <a:lnTo>
                        <a:pt x="9" y="182"/>
                      </a:lnTo>
                      <a:lnTo>
                        <a:pt x="7" y="187"/>
                      </a:lnTo>
                      <a:lnTo>
                        <a:pt x="10" y="187"/>
                      </a:lnTo>
                      <a:lnTo>
                        <a:pt x="11" y="184"/>
                      </a:lnTo>
                      <a:lnTo>
                        <a:pt x="14" y="188"/>
                      </a:lnTo>
                      <a:lnTo>
                        <a:pt x="16" y="210"/>
                      </a:lnTo>
                      <a:lnTo>
                        <a:pt x="11" y="210"/>
                      </a:lnTo>
                      <a:lnTo>
                        <a:pt x="0" y="223"/>
                      </a:lnTo>
                      <a:lnTo>
                        <a:pt x="24" y="221"/>
                      </a:lnTo>
                      <a:lnTo>
                        <a:pt x="33" y="221"/>
                      </a:lnTo>
                      <a:lnTo>
                        <a:pt x="43" y="220"/>
                      </a:lnTo>
                      <a:lnTo>
                        <a:pt x="49" y="219"/>
                      </a:lnTo>
                      <a:lnTo>
                        <a:pt x="57" y="219"/>
                      </a:lnTo>
                      <a:lnTo>
                        <a:pt x="63" y="219"/>
                      </a:lnTo>
                      <a:lnTo>
                        <a:pt x="71" y="218"/>
                      </a:lnTo>
                      <a:lnTo>
                        <a:pt x="74" y="218"/>
                      </a:lnTo>
                      <a:lnTo>
                        <a:pt x="79" y="217"/>
                      </a:lnTo>
                      <a:lnTo>
                        <a:pt x="82" y="217"/>
                      </a:lnTo>
                      <a:lnTo>
                        <a:pt x="89" y="217"/>
                      </a:lnTo>
                      <a:lnTo>
                        <a:pt x="93" y="216"/>
                      </a:lnTo>
                      <a:lnTo>
                        <a:pt x="95" y="216"/>
                      </a:lnTo>
                      <a:lnTo>
                        <a:pt x="96" y="216"/>
                      </a:lnTo>
                      <a:lnTo>
                        <a:pt x="103" y="215"/>
                      </a:lnTo>
                      <a:lnTo>
                        <a:pt x="110" y="215"/>
                      </a:lnTo>
                      <a:lnTo>
                        <a:pt x="113" y="215"/>
                      </a:lnTo>
                      <a:lnTo>
                        <a:pt x="120" y="214"/>
                      </a:lnTo>
                      <a:lnTo>
                        <a:pt x="126" y="212"/>
                      </a:lnTo>
                      <a:lnTo>
                        <a:pt x="143" y="211"/>
                      </a:lnTo>
                      <a:lnTo>
                        <a:pt x="144" y="211"/>
                      </a:lnTo>
                      <a:lnTo>
                        <a:pt x="152" y="210"/>
                      </a:lnTo>
                      <a:lnTo>
                        <a:pt x="156" y="210"/>
                      </a:lnTo>
                      <a:lnTo>
                        <a:pt x="155" y="209"/>
                      </a:lnTo>
                      <a:lnTo>
                        <a:pt x="172" y="208"/>
                      </a:lnTo>
                      <a:lnTo>
                        <a:pt x="177" y="207"/>
                      </a:lnTo>
                      <a:lnTo>
                        <a:pt x="194" y="206"/>
                      </a:lnTo>
                      <a:lnTo>
                        <a:pt x="199" y="205"/>
                      </a:lnTo>
                      <a:lnTo>
                        <a:pt x="216" y="204"/>
                      </a:lnTo>
                      <a:lnTo>
                        <a:pt x="226" y="202"/>
                      </a:lnTo>
                      <a:lnTo>
                        <a:pt x="228" y="202"/>
                      </a:lnTo>
                      <a:lnTo>
                        <a:pt x="249" y="200"/>
                      </a:lnTo>
                      <a:lnTo>
                        <a:pt x="254" y="200"/>
                      </a:lnTo>
                      <a:lnTo>
                        <a:pt x="255" y="200"/>
                      </a:lnTo>
                      <a:lnTo>
                        <a:pt x="260" y="199"/>
                      </a:lnTo>
                      <a:lnTo>
                        <a:pt x="281" y="197"/>
                      </a:lnTo>
                      <a:lnTo>
                        <a:pt x="290" y="196"/>
                      </a:lnTo>
                      <a:lnTo>
                        <a:pt x="294" y="196"/>
                      </a:lnTo>
                      <a:lnTo>
                        <a:pt x="297" y="196"/>
                      </a:lnTo>
                      <a:lnTo>
                        <a:pt x="313" y="194"/>
                      </a:lnTo>
                      <a:lnTo>
                        <a:pt x="326" y="193"/>
                      </a:lnTo>
                      <a:lnTo>
                        <a:pt x="328" y="191"/>
                      </a:lnTo>
                      <a:lnTo>
                        <a:pt x="345" y="190"/>
                      </a:lnTo>
                      <a:lnTo>
                        <a:pt x="346" y="190"/>
                      </a:lnTo>
                      <a:lnTo>
                        <a:pt x="354" y="189"/>
                      </a:lnTo>
                      <a:lnTo>
                        <a:pt x="356" y="189"/>
                      </a:lnTo>
                      <a:lnTo>
                        <a:pt x="363" y="188"/>
                      </a:lnTo>
                      <a:lnTo>
                        <a:pt x="364" y="188"/>
                      </a:lnTo>
                      <a:lnTo>
                        <a:pt x="368" y="187"/>
                      </a:lnTo>
                      <a:lnTo>
                        <a:pt x="371" y="187"/>
                      </a:lnTo>
                      <a:lnTo>
                        <a:pt x="372" y="187"/>
                      </a:lnTo>
                      <a:lnTo>
                        <a:pt x="392" y="184"/>
                      </a:lnTo>
                      <a:lnTo>
                        <a:pt x="397" y="184"/>
                      </a:lnTo>
                      <a:lnTo>
                        <a:pt x="402" y="183"/>
                      </a:lnTo>
                      <a:lnTo>
                        <a:pt x="405" y="183"/>
                      </a:lnTo>
                      <a:lnTo>
                        <a:pt x="407" y="183"/>
                      </a:lnTo>
                      <a:lnTo>
                        <a:pt x="409" y="182"/>
                      </a:lnTo>
                      <a:lnTo>
                        <a:pt x="412" y="182"/>
                      </a:lnTo>
                      <a:lnTo>
                        <a:pt x="418" y="180"/>
                      </a:lnTo>
                      <a:lnTo>
                        <a:pt x="429" y="179"/>
                      </a:lnTo>
                      <a:lnTo>
                        <a:pt x="437" y="178"/>
                      </a:lnTo>
                      <a:lnTo>
                        <a:pt x="440" y="177"/>
                      </a:lnTo>
                      <a:lnTo>
                        <a:pt x="440" y="176"/>
                      </a:lnTo>
                      <a:lnTo>
                        <a:pt x="440" y="165"/>
                      </a:lnTo>
                      <a:lnTo>
                        <a:pt x="440" y="157"/>
                      </a:lnTo>
                      <a:lnTo>
                        <a:pt x="442" y="153"/>
                      </a:lnTo>
                      <a:lnTo>
                        <a:pt x="454" y="152"/>
                      </a:lnTo>
                      <a:lnTo>
                        <a:pt x="458" y="147"/>
                      </a:lnTo>
                      <a:lnTo>
                        <a:pt x="459" y="140"/>
                      </a:lnTo>
                      <a:lnTo>
                        <a:pt x="459" y="134"/>
                      </a:lnTo>
                      <a:lnTo>
                        <a:pt x="461" y="131"/>
                      </a:lnTo>
                      <a:lnTo>
                        <a:pt x="466" y="124"/>
                      </a:lnTo>
                      <a:lnTo>
                        <a:pt x="474" y="120"/>
                      </a:lnTo>
                      <a:lnTo>
                        <a:pt x="481" y="117"/>
                      </a:lnTo>
                      <a:lnTo>
                        <a:pt x="483" y="117"/>
                      </a:lnTo>
                      <a:lnTo>
                        <a:pt x="493" y="116"/>
                      </a:lnTo>
                      <a:lnTo>
                        <a:pt x="508" y="102"/>
                      </a:lnTo>
                      <a:lnTo>
                        <a:pt x="508" y="100"/>
                      </a:lnTo>
                      <a:lnTo>
                        <a:pt x="517" y="94"/>
                      </a:lnTo>
                      <a:lnTo>
                        <a:pt x="526" y="92"/>
                      </a:lnTo>
                      <a:lnTo>
                        <a:pt x="528" y="90"/>
                      </a:lnTo>
                      <a:lnTo>
                        <a:pt x="532" y="81"/>
                      </a:lnTo>
                      <a:lnTo>
                        <a:pt x="532" y="80"/>
                      </a:lnTo>
                      <a:lnTo>
                        <a:pt x="532" y="76"/>
                      </a:lnTo>
                      <a:lnTo>
                        <a:pt x="539" y="69"/>
                      </a:lnTo>
                      <a:lnTo>
                        <a:pt x="549" y="61"/>
                      </a:lnTo>
                      <a:lnTo>
                        <a:pt x="551" y="63"/>
                      </a:lnTo>
                      <a:lnTo>
                        <a:pt x="550" y="67"/>
                      </a:lnTo>
                      <a:lnTo>
                        <a:pt x="559" y="68"/>
                      </a:lnTo>
                      <a:lnTo>
                        <a:pt x="561" y="64"/>
                      </a:lnTo>
                      <a:lnTo>
                        <a:pt x="564" y="58"/>
                      </a:lnTo>
                      <a:lnTo>
                        <a:pt x="567" y="55"/>
                      </a:lnTo>
                      <a:lnTo>
                        <a:pt x="576" y="51"/>
                      </a:lnTo>
                      <a:lnTo>
                        <a:pt x="577" y="48"/>
                      </a:lnTo>
                      <a:lnTo>
                        <a:pt x="583" y="50"/>
                      </a:lnTo>
                      <a:lnTo>
                        <a:pt x="585" y="52"/>
                      </a:lnTo>
                      <a:lnTo>
                        <a:pt x="588" y="51"/>
                      </a:lnTo>
                      <a:lnTo>
                        <a:pt x="589" y="49"/>
                      </a:lnTo>
                      <a:lnTo>
                        <a:pt x="591" y="49"/>
                      </a:lnTo>
                      <a:lnTo>
                        <a:pt x="597" y="36"/>
                      </a:lnTo>
                      <a:lnTo>
                        <a:pt x="597" y="34"/>
                      </a:lnTo>
                      <a:lnTo>
                        <a:pt x="600" y="29"/>
                      </a:lnTo>
                      <a:lnTo>
                        <a:pt x="608" y="27"/>
                      </a:lnTo>
                      <a:lnTo>
                        <a:pt x="609" y="21"/>
                      </a:lnTo>
                      <a:lnTo>
                        <a:pt x="609" y="11"/>
                      </a:lnTo>
                      <a:lnTo>
                        <a:pt x="610" y="3"/>
                      </a:lnTo>
                      <a:lnTo>
                        <a:pt x="611" y="0"/>
                      </a:lnTo>
                      <a:lnTo>
                        <a:pt x="604" y="2"/>
                      </a:lnTo>
                      <a:lnTo>
                        <a:pt x="599" y="2"/>
                      </a:lnTo>
                      <a:lnTo>
                        <a:pt x="592" y="3"/>
                      </a:lnTo>
                      <a:lnTo>
                        <a:pt x="591" y="5"/>
                      </a:lnTo>
                      <a:lnTo>
                        <a:pt x="576" y="7"/>
                      </a:lnTo>
                      <a:lnTo>
                        <a:pt x="573" y="8"/>
                      </a:lnTo>
                      <a:lnTo>
                        <a:pt x="571" y="8"/>
                      </a:lnTo>
                      <a:lnTo>
                        <a:pt x="569" y="8"/>
                      </a:lnTo>
                      <a:lnTo>
                        <a:pt x="566" y="9"/>
                      </a:lnTo>
                      <a:lnTo>
                        <a:pt x="560" y="10"/>
                      </a:lnTo>
                      <a:lnTo>
                        <a:pt x="550" y="11"/>
                      </a:lnTo>
                      <a:lnTo>
                        <a:pt x="543" y="13"/>
                      </a:lnTo>
                      <a:lnTo>
                        <a:pt x="541" y="13"/>
                      </a:lnTo>
                      <a:lnTo>
                        <a:pt x="539" y="14"/>
                      </a:lnTo>
                      <a:lnTo>
                        <a:pt x="527" y="15"/>
                      </a:lnTo>
                      <a:lnTo>
                        <a:pt x="524" y="16"/>
                      </a:lnTo>
                      <a:lnTo>
                        <a:pt x="516" y="17"/>
                      </a:lnTo>
                      <a:lnTo>
                        <a:pt x="496" y="19"/>
                      </a:lnTo>
                      <a:lnTo>
                        <a:pt x="495" y="19"/>
                      </a:lnTo>
                      <a:lnTo>
                        <a:pt x="481" y="21"/>
                      </a:lnTo>
                      <a:lnTo>
                        <a:pt x="471" y="24"/>
                      </a:lnTo>
                      <a:lnTo>
                        <a:pt x="469" y="24"/>
                      </a:lnTo>
                      <a:lnTo>
                        <a:pt x="466" y="24"/>
                      </a:lnTo>
                      <a:lnTo>
                        <a:pt x="465" y="25"/>
                      </a:lnTo>
                      <a:lnTo>
                        <a:pt x="459" y="26"/>
                      </a:lnTo>
                      <a:lnTo>
                        <a:pt x="449" y="27"/>
                      </a:lnTo>
                      <a:lnTo>
                        <a:pt x="443" y="28"/>
                      </a:lnTo>
                      <a:lnTo>
                        <a:pt x="442" y="28"/>
                      </a:lnTo>
                      <a:lnTo>
                        <a:pt x="438" y="28"/>
                      </a:lnTo>
                      <a:lnTo>
                        <a:pt x="428" y="29"/>
                      </a:lnTo>
                      <a:lnTo>
                        <a:pt x="427" y="29"/>
                      </a:lnTo>
                      <a:lnTo>
                        <a:pt x="427" y="30"/>
                      </a:lnTo>
                      <a:lnTo>
                        <a:pt x="424" y="30"/>
                      </a:lnTo>
                      <a:lnTo>
                        <a:pt x="411" y="31"/>
                      </a:lnTo>
                      <a:lnTo>
                        <a:pt x="405" y="32"/>
                      </a:lnTo>
                      <a:lnTo>
                        <a:pt x="387" y="34"/>
                      </a:lnTo>
                      <a:lnTo>
                        <a:pt x="380" y="35"/>
                      </a:lnTo>
                      <a:lnTo>
                        <a:pt x="376" y="35"/>
                      </a:lnTo>
                      <a:lnTo>
                        <a:pt x="374" y="35"/>
                      </a:lnTo>
                      <a:lnTo>
                        <a:pt x="371" y="35"/>
                      </a:lnTo>
                      <a:lnTo>
                        <a:pt x="363" y="36"/>
                      </a:lnTo>
                      <a:lnTo>
                        <a:pt x="352" y="37"/>
                      </a:lnTo>
                      <a:lnTo>
                        <a:pt x="350" y="37"/>
                      </a:lnTo>
                      <a:lnTo>
                        <a:pt x="349" y="37"/>
                      </a:lnTo>
                      <a:lnTo>
                        <a:pt x="347" y="37"/>
                      </a:lnTo>
                      <a:lnTo>
                        <a:pt x="339" y="39"/>
                      </a:lnTo>
                      <a:lnTo>
                        <a:pt x="335" y="39"/>
                      </a:lnTo>
                      <a:lnTo>
                        <a:pt x="326" y="40"/>
                      </a:lnTo>
                      <a:lnTo>
                        <a:pt x="315" y="41"/>
                      </a:lnTo>
                      <a:lnTo>
                        <a:pt x="312" y="41"/>
                      </a:lnTo>
                      <a:lnTo>
                        <a:pt x="306" y="42"/>
                      </a:lnTo>
                      <a:lnTo>
                        <a:pt x="301" y="42"/>
                      </a:lnTo>
                      <a:lnTo>
                        <a:pt x="300" y="42"/>
                      </a:lnTo>
                      <a:lnTo>
                        <a:pt x="290" y="44"/>
                      </a:lnTo>
                      <a:lnTo>
                        <a:pt x="284" y="44"/>
                      </a:lnTo>
                      <a:lnTo>
                        <a:pt x="278" y="44"/>
                      </a:lnTo>
                      <a:lnTo>
                        <a:pt x="275" y="44"/>
                      </a:lnTo>
                      <a:lnTo>
                        <a:pt x="270" y="44"/>
                      </a:lnTo>
                      <a:lnTo>
                        <a:pt x="263" y="45"/>
                      </a:lnTo>
                      <a:lnTo>
                        <a:pt x="260" y="46"/>
                      </a:lnTo>
                      <a:lnTo>
                        <a:pt x="259" y="47"/>
                      </a:lnTo>
                      <a:lnTo>
                        <a:pt x="257" y="46"/>
                      </a:lnTo>
                      <a:lnTo>
                        <a:pt x="249" y="47"/>
                      </a:lnTo>
                      <a:lnTo>
                        <a:pt x="244" y="47"/>
                      </a:lnTo>
                      <a:lnTo>
                        <a:pt x="239" y="48"/>
                      </a:lnTo>
                      <a:lnTo>
                        <a:pt x="237" y="48"/>
                      </a:lnTo>
                      <a:lnTo>
                        <a:pt x="223" y="50"/>
                      </a:lnTo>
                      <a:lnTo>
                        <a:pt x="219" y="50"/>
                      </a:lnTo>
                      <a:lnTo>
                        <a:pt x="218" y="50"/>
                      </a:lnTo>
                      <a:lnTo>
                        <a:pt x="209" y="51"/>
                      </a:lnTo>
                      <a:lnTo>
                        <a:pt x="204" y="52"/>
                      </a:lnTo>
                      <a:lnTo>
                        <a:pt x="194" y="53"/>
                      </a:lnTo>
                      <a:lnTo>
                        <a:pt x="187" y="55"/>
                      </a:lnTo>
                      <a:lnTo>
                        <a:pt x="181" y="55"/>
                      </a:lnTo>
                      <a:lnTo>
                        <a:pt x="177" y="56"/>
                      </a:lnTo>
                      <a:lnTo>
                        <a:pt x="166" y="57"/>
                      </a:lnTo>
                      <a:lnTo>
                        <a:pt x="166" y="53"/>
                      </a:lnTo>
                      <a:lnTo>
                        <a:pt x="149" y="55"/>
                      </a:lnTo>
                      <a:lnTo>
                        <a:pt x="151" y="57"/>
                      </a:lnTo>
                      <a:lnTo>
                        <a:pt x="152" y="59"/>
                      </a:lnTo>
                      <a:lnTo>
                        <a:pt x="153" y="71"/>
                      </a:lnTo>
                      <a:lnTo>
                        <a:pt x="136" y="72"/>
                      </a:lnTo>
                      <a:lnTo>
                        <a:pt x="130" y="72"/>
                      </a:lnTo>
                      <a:lnTo>
                        <a:pt x="122" y="73"/>
                      </a:lnTo>
                      <a:lnTo>
                        <a:pt x="121" y="73"/>
                      </a:lnTo>
                      <a:lnTo>
                        <a:pt x="120" y="73"/>
                      </a:lnTo>
                      <a:lnTo>
                        <a:pt x="117" y="73"/>
                      </a:lnTo>
                      <a:lnTo>
                        <a:pt x="102" y="76"/>
                      </a:lnTo>
                      <a:lnTo>
                        <a:pt x="98" y="76"/>
                      </a:lnTo>
                      <a:lnTo>
                        <a:pt x="96" y="76"/>
                      </a:lnTo>
                      <a:close/>
                    </a:path>
                  </a:pathLst>
                </a:custGeom>
                <a:solidFill>
                  <a:srgbClr val="D3A77B"/>
                </a:solidFill>
                <a:ln w="1588">
                  <a:solidFill>
                    <a:srgbClr val="000099"/>
                  </a:solidFill>
                  <a:prstDash val="solid"/>
                  <a:round/>
                  <a:headEnd/>
                  <a:tailEnd/>
                </a:ln>
              </p:spPr>
              <p:txBody>
                <a:bodyPr/>
                <a:lstStyle/>
                <a:p>
                  <a:endParaRPr lang="en-US"/>
                </a:p>
              </p:txBody>
            </p:sp>
            <p:sp>
              <p:nvSpPr>
                <p:cNvPr id="318526" name="Freeform 62"/>
                <p:cNvSpPr>
                  <a:spLocks/>
                </p:cNvSpPr>
                <p:nvPr/>
              </p:nvSpPr>
              <p:spPr bwMode="auto">
                <a:xfrm>
                  <a:off x="3431" y="1460"/>
                  <a:ext cx="382" cy="404"/>
                </a:xfrm>
                <a:custGeom>
                  <a:avLst/>
                  <a:gdLst/>
                  <a:ahLst/>
                  <a:cxnLst>
                    <a:cxn ang="0">
                      <a:pos x="282" y="396"/>
                    </a:cxn>
                    <a:cxn ang="0">
                      <a:pos x="258" y="398"/>
                    </a:cxn>
                    <a:cxn ang="0">
                      <a:pos x="248" y="399"/>
                    </a:cxn>
                    <a:cxn ang="0">
                      <a:pos x="233" y="399"/>
                    </a:cxn>
                    <a:cxn ang="0">
                      <a:pos x="213" y="401"/>
                    </a:cxn>
                    <a:cxn ang="0">
                      <a:pos x="179" y="403"/>
                    </a:cxn>
                    <a:cxn ang="0">
                      <a:pos x="164" y="404"/>
                    </a:cxn>
                    <a:cxn ang="0">
                      <a:pos x="147" y="390"/>
                    </a:cxn>
                    <a:cxn ang="0">
                      <a:pos x="127" y="362"/>
                    </a:cxn>
                    <a:cxn ang="0">
                      <a:pos x="132" y="338"/>
                    </a:cxn>
                    <a:cxn ang="0">
                      <a:pos x="120" y="316"/>
                    </a:cxn>
                    <a:cxn ang="0">
                      <a:pos x="116" y="296"/>
                    </a:cxn>
                    <a:cxn ang="0">
                      <a:pos x="113" y="285"/>
                    </a:cxn>
                    <a:cxn ang="0">
                      <a:pos x="104" y="273"/>
                    </a:cxn>
                    <a:cxn ang="0">
                      <a:pos x="95" y="270"/>
                    </a:cxn>
                    <a:cxn ang="0">
                      <a:pos x="74" y="255"/>
                    </a:cxn>
                    <a:cxn ang="0">
                      <a:pos x="58" y="237"/>
                    </a:cxn>
                    <a:cxn ang="0">
                      <a:pos x="47" y="233"/>
                    </a:cxn>
                    <a:cxn ang="0">
                      <a:pos x="42" y="226"/>
                    </a:cxn>
                    <a:cxn ang="0">
                      <a:pos x="14" y="211"/>
                    </a:cxn>
                    <a:cxn ang="0">
                      <a:pos x="11" y="185"/>
                    </a:cxn>
                    <a:cxn ang="0">
                      <a:pos x="11" y="165"/>
                    </a:cxn>
                    <a:cxn ang="0">
                      <a:pos x="12" y="139"/>
                    </a:cxn>
                    <a:cxn ang="0">
                      <a:pos x="2" y="120"/>
                    </a:cxn>
                    <a:cxn ang="0">
                      <a:pos x="36" y="85"/>
                    </a:cxn>
                    <a:cxn ang="0">
                      <a:pos x="34" y="47"/>
                    </a:cxn>
                    <a:cxn ang="0">
                      <a:pos x="35" y="33"/>
                    </a:cxn>
                    <a:cxn ang="0">
                      <a:pos x="50" y="28"/>
                    </a:cxn>
                    <a:cxn ang="0">
                      <a:pos x="90" y="17"/>
                    </a:cxn>
                    <a:cxn ang="0">
                      <a:pos x="120" y="0"/>
                    </a:cxn>
                    <a:cxn ang="0">
                      <a:pos x="122" y="26"/>
                    </a:cxn>
                    <a:cxn ang="0">
                      <a:pos x="128" y="30"/>
                    </a:cxn>
                    <a:cxn ang="0">
                      <a:pos x="147" y="32"/>
                    </a:cxn>
                    <a:cxn ang="0">
                      <a:pos x="165" y="39"/>
                    </a:cxn>
                    <a:cxn ang="0">
                      <a:pos x="190" y="55"/>
                    </a:cxn>
                    <a:cxn ang="0">
                      <a:pos x="249" y="70"/>
                    </a:cxn>
                    <a:cxn ang="0">
                      <a:pos x="266" y="74"/>
                    </a:cxn>
                    <a:cxn ang="0">
                      <a:pos x="293" y="76"/>
                    </a:cxn>
                    <a:cxn ang="0">
                      <a:pos x="303" y="90"/>
                    </a:cxn>
                    <a:cxn ang="0">
                      <a:pos x="312" y="92"/>
                    </a:cxn>
                    <a:cxn ang="0">
                      <a:pos x="339" y="148"/>
                    </a:cxn>
                    <a:cxn ang="0">
                      <a:pos x="342" y="159"/>
                    </a:cxn>
                    <a:cxn ang="0">
                      <a:pos x="322" y="191"/>
                    </a:cxn>
                    <a:cxn ang="0">
                      <a:pos x="337" y="192"/>
                    </a:cxn>
                    <a:cxn ang="0">
                      <a:pos x="341" y="182"/>
                    </a:cxn>
                    <a:cxn ang="0">
                      <a:pos x="365" y="145"/>
                    </a:cxn>
                    <a:cxn ang="0">
                      <a:pos x="381" y="128"/>
                    </a:cxn>
                    <a:cxn ang="0">
                      <a:pos x="362" y="188"/>
                    </a:cxn>
                    <a:cxn ang="0">
                      <a:pos x="356" y="227"/>
                    </a:cxn>
                    <a:cxn ang="0">
                      <a:pos x="349" y="274"/>
                    </a:cxn>
                    <a:cxn ang="0">
                      <a:pos x="345" y="297"/>
                    </a:cxn>
                    <a:cxn ang="0">
                      <a:pos x="342" y="326"/>
                    </a:cxn>
                    <a:cxn ang="0">
                      <a:pos x="350" y="357"/>
                    </a:cxn>
                    <a:cxn ang="0">
                      <a:pos x="352" y="377"/>
                    </a:cxn>
                    <a:cxn ang="0">
                      <a:pos x="333" y="391"/>
                    </a:cxn>
                    <a:cxn ang="0">
                      <a:pos x="323" y="392"/>
                    </a:cxn>
                    <a:cxn ang="0">
                      <a:pos x="296" y="394"/>
                    </a:cxn>
                    <a:cxn ang="0">
                      <a:pos x="290" y="396"/>
                    </a:cxn>
                  </a:cxnLst>
                  <a:rect l="0" t="0" r="r" b="b"/>
                  <a:pathLst>
                    <a:path w="382" h="404">
                      <a:moveTo>
                        <a:pt x="289" y="396"/>
                      </a:moveTo>
                      <a:lnTo>
                        <a:pt x="288" y="396"/>
                      </a:lnTo>
                      <a:lnTo>
                        <a:pt x="282" y="396"/>
                      </a:lnTo>
                      <a:lnTo>
                        <a:pt x="278" y="397"/>
                      </a:lnTo>
                      <a:lnTo>
                        <a:pt x="271" y="397"/>
                      </a:lnTo>
                      <a:lnTo>
                        <a:pt x="258" y="398"/>
                      </a:lnTo>
                      <a:lnTo>
                        <a:pt x="250" y="398"/>
                      </a:lnTo>
                      <a:lnTo>
                        <a:pt x="249" y="399"/>
                      </a:lnTo>
                      <a:lnTo>
                        <a:pt x="248" y="399"/>
                      </a:lnTo>
                      <a:lnTo>
                        <a:pt x="247" y="399"/>
                      </a:lnTo>
                      <a:lnTo>
                        <a:pt x="240" y="399"/>
                      </a:lnTo>
                      <a:lnTo>
                        <a:pt x="233" y="399"/>
                      </a:lnTo>
                      <a:lnTo>
                        <a:pt x="218" y="400"/>
                      </a:lnTo>
                      <a:lnTo>
                        <a:pt x="216" y="401"/>
                      </a:lnTo>
                      <a:lnTo>
                        <a:pt x="213" y="401"/>
                      </a:lnTo>
                      <a:lnTo>
                        <a:pt x="204" y="401"/>
                      </a:lnTo>
                      <a:lnTo>
                        <a:pt x="198" y="402"/>
                      </a:lnTo>
                      <a:lnTo>
                        <a:pt x="179" y="403"/>
                      </a:lnTo>
                      <a:lnTo>
                        <a:pt x="175" y="403"/>
                      </a:lnTo>
                      <a:lnTo>
                        <a:pt x="169" y="404"/>
                      </a:lnTo>
                      <a:lnTo>
                        <a:pt x="164" y="404"/>
                      </a:lnTo>
                      <a:lnTo>
                        <a:pt x="160" y="393"/>
                      </a:lnTo>
                      <a:lnTo>
                        <a:pt x="157" y="392"/>
                      </a:lnTo>
                      <a:lnTo>
                        <a:pt x="147" y="390"/>
                      </a:lnTo>
                      <a:lnTo>
                        <a:pt x="136" y="385"/>
                      </a:lnTo>
                      <a:lnTo>
                        <a:pt x="132" y="372"/>
                      </a:lnTo>
                      <a:lnTo>
                        <a:pt x="127" y="362"/>
                      </a:lnTo>
                      <a:lnTo>
                        <a:pt x="127" y="361"/>
                      </a:lnTo>
                      <a:lnTo>
                        <a:pt x="126" y="355"/>
                      </a:lnTo>
                      <a:lnTo>
                        <a:pt x="132" y="338"/>
                      </a:lnTo>
                      <a:lnTo>
                        <a:pt x="121" y="325"/>
                      </a:lnTo>
                      <a:lnTo>
                        <a:pt x="121" y="323"/>
                      </a:lnTo>
                      <a:lnTo>
                        <a:pt x="120" y="316"/>
                      </a:lnTo>
                      <a:lnTo>
                        <a:pt x="119" y="308"/>
                      </a:lnTo>
                      <a:lnTo>
                        <a:pt x="116" y="306"/>
                      </a:lnTo>
                      <a:lnTo>
                        <a:pt x="116" y="296"/>
                      </a:lnTo>
                      <a:lnTo>
                        <a:pt x="117" y="293"/>
                      </a:lnTo>
                      <a:lnTo>
                        <a:pt x="116" y="291"/>
                      </a:lnTo>
                      <a:lnTo>
                        <a:pt x="113" y="285"/>
                      </a:lnTo>
                      <a:lnTo>
                        <a:pt x="112" y="284"/>
                      </a:lnTo>
                      <a:lnTo>
                        <a:pt x="107" y="276"/>
                      </a:lnTo>
                      <a:lnTo>
                        <a:pt x="104" y="273"/>
                      </a:lnTo>
                      <a:lnTo>
                        <a:pt x="102" y="272"/>
                      </a:lnTo>
                      <a:lnTo>
                        <a:pt x="98" y="270"/>
                      </a:lnTo>
                      <a:lnTo>
                        <a:pt x="95" y="270"/>
                      </a:lnTo>
                      <a:lnTo>
                        <a:pt x="90" y="267"/>
                      </a:lnTo>
                      <a:lnTo>
                        <a:pt x="84" y="261"/>
                      </a:lnTo>
                      <a:lnTo>
                        <a:pt x="74" y="255"/>
                      </a:lnTo>
                      <a:lnTo>
                        <a:pt x="71" y="250"/>
                      </a:lnTo>
                      <a:lnTo>
                        <a:pt x="64" y="240"/>
                      </a:lnTo>
                      <a:lnTo>
                        <a:pt x="58" y="237"/>
                      </a:lnTo>
                      <a:lnTo>
                        <a:pt x="55" y="235"/>
                      </a:lnTo>
                      <a:lnTo>
                        <a:pt x="49" y="234"/>
                      </a:lnTo>
                      <a:lnTo>
                        <a:pt x="47" y="233"/>
                      </a:lnTo>
                      <a:lnTo>
                        <a:pt x="43" y="229"/>
                      </a:lnTo>
                      <a:lnTo>
                        <a:pt x="43" y="226"/>
                      </a:lnTo>
                      <a:lnTo>
                        <a:pt x="42" y="226"/>
                      </a:lnTo>
                      <a:lnTo>
                        <a:pt x="30" y="223"/>
                      </a:lnTo>
                      <a:lnTo>
                        <a:pt x="16" y="213"/>
                      </a:lnTo>
                      <a:lnTo>
                        <a:pt x="14" y="211"/>
                      </a:lnTo>
                      <a:lnTo>
                        <a:pt x="10" y="208"/>
                      </a:lnTo>
                      <a:lnTo>
                        <a:pt x="11" y="198"/>
                      </a:lnTo>
                      <a:lnTo>
                        <a:pt x="11" y="185"/>
                      </a:lnTo>
                      <a:lnTo>
                        <a:pt x="12" y="174"/>
                      </a:lnTo>
                      <a:lnTo>
                        <a:pt x="11" y="166"/>
                      </a:lnTo>
                      <a:lnTo>
                        <a:pt x="11" y="165"/>
                      </a:lnTo>
                      <a:lnTo>
                        <a:pt x="10" y="163"/>
                      </a:lnTo>
                      <a:lnTo>
                        <a:pt x="11" y="158"/>
                      </a:lnTo>
                      <a:lnTo>
                        <a:pt x="12" y="139"/>
                      </a:lnTo>
                      <a:lnTo>
                        <a:pt x="9" y="135"/>
                      </a:lnTo>
                      <a:lnTo>
                        <a:pt x="0" y="127"/>
                      </a:lnTo>
                      <a:lnTo>
                        <a:pt x="2" y="120"/>
                      </a:lnTo>
                      <a:lnTo>
                        <a:pt x="3" y="118"/>
                      </a:lnTo>
                      <a:lnTo>
                        <a:pt x="7" y="108"/>
                      </a:lnTo>
                      <a:lnTo>
                        <a:pt x="36" y="85"/>
                      </a:lnTo>
                      <a:lnTo>
                        <a:pt x="35" y="79"/>
                      </a:lnTo>
                      <a:lnTo>
                        <a:pt x="34" y="54"/>
                      </a:lnTo>
                      <a:lnTo>
                        <a:pt x="34" y="47"/>
                      </a:lnTo>
                      <a:lnTo>
                        <a:pt x="33" y="36"/>
                      </a:lnTo>
                      <a:lnTo>
                        <a:pt x="33" y="32"/>
                      </a:lnTo>
                      <a:lnTo>
                        <a:pt x="35" y="33"/>
                      </a:lnTo>
                      <a:lnTo>
                        <a:pt x="45" y="23"/>
                      </a:lnTo>
                      <a:lnTo>
                        <a:pt x="50" y="27"/>
                      </a:lnTo>
                      <a:lnTo>
                        <a:pt x="50" y="28"/>
                      </a:lnTo>
                      <a:lnTo>
                        <a:pt x="64" y="28"/>
                      </a:lnTo>
                      <a:lnTo>
                        <a:pt x="79" y="21"/>
                      </a:lnTo>
                      <a:lnTo>
                        <a:pt x="90" y="17"/>
                      </a:lnTo>
                      <a:lnTo>
                        <a:pt x="100" y="9"/>
                      </a:lnTo>
                      <a:lnTo>
                        <a:pt x="106" y="10"/>
                      </a:lnTo>
                      <a:lnTo>
                        <a:pt x="120" y="0"/>
                      </a:lnTo>
                      <a:lnTo>
                        <a:pt x="128" y="7"/>
                      </a:lnTo>
                      <a:lnTo>
                        <a:pt x="121" y="19"/>
                      </a:lnTo>
                      <a:lnTo>
                        <a:pt x="122" y="26"/>
                      </a:lnTo>
                      <a:lnTo>
                        <a:pt x="119" y="30"/>
                      </a:lnTo>
                      <a:lnTo>
                        <a:pt x="119" y="33"/>
                      </a:lnTo>
                      <a:lnTo>
                        <a:pt x="128" y="30"/>
                      </a:lnTo>
                      <a:lnTo>
                        <a:pt x="130" y="22"/>
                      </a:lnTo>
                      <a:lnTo>
                        <a:pt x="143" y="32"/>
                      </a:lnTo>
                      <a:lnTo>
                        <a:pt x="147" y="32"/>
                      </a:lnTo>
                      <a:lnTo>
                        <a:pt x="151" y="33"/>
                      </a:lnTo>
                      <a:lnTo>
                        <a:pt x="152" y="33"/>
                      </a:lnTo>
                      <a:lnTo>
                        <a:pt x="165" y="39"/>
                      </a:lnTo>
                      <a:lnTo>
                        <a:pt x="172" y="50"/>
                      </a:lnTo>
                      <a:lnTo>
                        <a:pt x="184" y="55"/>
                      </a:lnTo>
                      <a:lnTo>
                        <a:pt x="190" y="55"/>
                      </a:lnTo>
                      <a:lnTo>
                        <a:pt x="239" y="65"/>
                      </a:lnTo>
                      <a:lnTo>
                        <a:pt x="246" y="69"/>
                      </a:lnTo>
                      <a:lnTo>
                        <a:pt x="249" y="70"/>
                      </a:lnTo>
                      <a:lnTo>
                        <a:pt x="256" y="73"/>
                      </a:lnTo>
                      <a:lnTo>
                        <a:pt x="263" y="73"/>
                      </a:lnTo>
                      <a:lnTo>
                        <a:pt x="266" y="74"/>
                      </a:lnTo>
                      <a:lnTo>
                        <a:pt x="270" y="76"/>
                      </a:lnTo>
                      <a:lnTo>
                        <a:pt x="278" y="74"/>
                      </a:lnTo>
                      <a:lnTo>
                        <a:pt x="293" y="76"/>
                      </a:lnTo>
                      <a:lnTo>
                        <a:pt x="302" y="79"/>
                      </a:lnTo>
                      <a:lnTo>
                        <a:pt x="306" y="83"/>
                      </a:lnTo>
                      <a:lnTo>
                        <a:pt x="303" y="90"/>
                      </a:lnTo>
                      <a:lnTo>
                        <a:pt x="308" y="92"/>
                      </a:lnTo>
                      <a:lnTo>
                        <a:pt x="312" y="90"/>
                      </a:lnTo>
                      <a:lnTo>
                        <a:pt x="312" y="92"/>
                      </a:lnTo>
                      <a:lnTo>
                        <a:pt x="320" y="93"/>
                      </a:lnTo>
                      <a:lnTo>
                        <a:pt x="322" y="95"/>
                      </a:lnTo>
                      <a:lnTo>
                        <a:pt x="339" y="148"/>
                      </a:lnTo>
                      <a:lnTo>
                        <a:pt x="344" y="150"/>
                      </a:lnTo>
                      <a:lnTo>
                        <a:pt x="342" y="157"/>
                      </a:lnTo>
                      <a:lnTo>
                        <a:pt x="342" y="159"/>
                      </a:lnTo>
                      <a:lnTo>
                        <a:pt x="334" y="164"/>
                      </a:lnTo>
                      <a:lnTo>
                        <a:pt x="322" y="186"/>
                      </a:lnTo>
                      <a:lnTo>
                        <a:pt x="322" y="191"/>
                      </a:lnTo>
                      <a:lnTo>
                        <a:pt x="322" y="197"/>
                      </a:lnTo>
                      <a:lnTo>
                        <a:pt x="330" y="197"/>
                      </a:lnTo>
                      <a:lnTo>
                        <a:pt x="337" y="192"/>
                      </a:lnTo>
                      <a:lnTo>
                        <a:pt x="338" y="191"/>
                      </a:lnTo>
                      <a:lnTo>
                        <a:pt x="339" y="189"/>
                      </a:lnTo>
                      <a:lnTo>
                        <a:pt x="341" y="182"/>
                      </a:lnTo>
                      <a:lnTo>
                        <a:pt x="352" y="171"/>
                      </a:lnTo>
                      <a:lnTo>
                        <a:pt x="364" y="152"/>
                      </a:lnTo>
                      <a:lnTo>
                        <a:pt x="365" y="145"/>
                      </a:lnTo>
                      <a:lnTo>
                        <a:pt x="373" y="137"/>
                      </a:lnTo>
                      <a:lnTo>
                        <a:pt x="373" y="134"/>
                      </a:lnTo>
                      <a:lnTo>
                        <a:pt x="381" y="128"/>
                      </a:lnTo>
                      <a:lnTo>
                        <a:pt x="382" y="133"/>
                      </a:lnTo>
                      <a:lnTo>
                        <a:pt x="362" y="187"/>
                      </a:lnTo>
                      <a:lnTo>
                        <a:pt x="362" y="188"/>
                      </a:lnTo>
                      <a:lnTo>
                        <a:pt x="356" y="205"/>
                      </a:lnTo>
                      <a:lnTo>
                        <a:pt x="354" y="220"/>
                      </a:lnTo>
                      <a:lnTo>
                        <a:pt x="356" y="227"/>
                      </a:lnTo>
                      <a:lnTo>
                        <a:pt x="348" y="251"/>
                      </a:lnTo>
                      <a:lnTo>
                        <a:pt x="346" y="261"/>
                      </a:lnTo>
                      <a:lnTo>
                        <a:pt x="349" y="274"/>
                      </a:lnTo>
                      <a:lnTo>
                        <a:pt x="348" y="286"/>
                      </a:lnTo>
                      <a:lnTo>
                        <a:pt x="345" y="293"/>
                      </a:lnTo>
                      <a:lnTo>
                        <a:pt x="345" y="297"/>
                      </a:lnTo>
                      <a:lnTo>
                        <a:pt x="341" y="309"/>
                      </a:lnTo>
                      <a:lnTo>
                        <a:pt x="340" y="320"/>
                      </a:lnTo>
                      <a:lnTo>
                        <a:pt x="342" y="326"/>
                      </a:lnTo>
                      <a:lnTo>
                        <a:pt x="342" y="333"/>
                      </a:lnTo>
                      <a:lnTo>
                        <a:pt x="344" y="344"/>
                      </a:lnTo>
                      <a:lnTo>
                        <a:pt x="350" y="357"/>
                      </a:lnTo>
                      <a:lnTo>
                        <a:pt x="353" y="366"/>
                      </a:lnTo>
                      <a:lnTo>
                        <a:pt x="352" y="373"/>
                      </a:lnTo>
                      <a:lnTo>
                        <a:pt x="352" y="377"/>
                      </a:lnTo>
                      <a:lnTo>
                        <a:pt x="354" y="389"/>
                      </a:lnTo>
                      <a:lnTo>
                        <a:pt x="341" y="390"/>
                      </a:lnTo>
                      <a:lnTo>
                        <a:pt x="333" y="391"/>
                      </a:lnTo>
                      <a:lnTo>
                        <a:pt x="328" y="391"/>
                      </a:lnTo>
                      <a:lnTo>
                        <a:pt x="324" y="392"/>
                      </a:lnTo>
                      <a:lnTo>
                        <a:pt x="323" y="392"/>
                      </a:lnTo>
                      <a:lnTo>
                        <a:pt x="321" y="392"/>
                      </a:lnTo>
                      <a:lnTo>
                        <a:pt x="299" y="394"/>
                      </a:lnTo>
                      <a:lnTo>
                        <a:pt x="296" y="394"/>
                      </a:lnTo>
                      <a:lnTo>
                        <a:pt x="293" y="394"/>
                      </a:lnTo>
                      <a:lnTo>
                        <a:pt x="291" y="396"/>
                      </a:lnTo>
                      <a:lnTo>
                        <a:pt x="290" y="396"/>
                      </a:lnTo>
                      <a:lnTo>
                        <a:pt x="289" y="396"/>
                      </a:lnTo>
                      <a:close/>
                    </a:path>
                  </a:pathLst>
                </a:custGeom>
                <a:solidFill>
                  <a:srgbClr val="D3A77B"/>
                </a:solidFill>
                <a:ln w="1588">
                  <a:solidFill>
                    <a:srgbClr val="000099"/>
                  </a:solidFill>
                  <a:prstDash val="solid"/>
                  <a:round/>
                  <a:headEnd/>
                  <a:tailEnd/>
                </a:ln>
              </p:spPr>
              <p:txBody>
                <a:bodyPr/>
                <a:lstStyle/>
                <a:p>
                  <a:endParaRPr lang="en-US"/>
                </a:p>
              </p:txBody>
            </p:sp>
            <p:sp>
              <p:nvSpPr>
                <p:cNvPr id="318527" name="Freeform 63"/>
                <p:cNvSpPr>
                  <a:spLocks/>
                </p:cNvSpPr>
                <p:nvPr/>
              </p:nvSpPr>
              <p:spPr bwMode="auto">
                <a:xfrm>
                  <a:off x="3551" y="1849"/>
                  <a:ext cx="291" cy="514"/>
                </a:xfrm>
                <a:custGeom>
                  <a:avLst/>
                  <a:gdLst/>
                  <a:ahLst/>
                  <a:cxnLst>
                    <a:cxn ang="0">
                      <a:pos x="3" y="216"/>
                    </a:cxn>
                    <a:cxn ang="0">
                      <a:pos x="7" y="195"/>
                    </a:cxn>
                    <a:cxn ang="0">
                      <a:pos x="24" y="184"/>
                    </a:cxn>
                    <a:cxn ang="0">
                      <a:pos x="29" y="140"/>
                    </a:cxn>
                    <a:cxn ang="0">
                      <a:pos x="28" y="116"/>
                    </a:cxn>
                    <a:cxn ang="0">
                      <a:pos x="72" y="85"/>
                    </a:cxn>
                    <a:cxn ang="0">
                      <a:pos x="81" y="71"/>
                    </a:cxn>
                    <a:cxn ang="0">
                      <a:pos x="81" y="56"/>
                    </a:cxn>
                    <a:cxn ang="0">
                      <a:pos x="63" y="41"/>
                    </a:cxn>
                    <a:cxn ang="0">
                      <a:pos x="44" y="17"/>
                    </a:cxn>
                    <a:cxn ang="0">
                      <a:pos x="59" y="14"/>
                    </a:cxn>
                    <a:cxn ang="0">
                      <a:pos x="96" y="12"/>
                    </a:cxn>
                    <a:cxn ang="0">
                      <a:pos x="127" y="10"/>
                    </a:cxn>
                    <a:cxn ang="0">
                      <a:pos x="138" y="9"/>
                    </a:cxn>
                    <a:cxn ang="0">
                      <a:pos x="168" y="7"/>
                    </a:cxn>
                    <a:cxn ang="0">
                      <a:pos x="173" y="5"/>
                    </a:cxn>
                    <a:cxn ang="0">
                      <a:pos x="203" y="3"/>
                    </a:cxn>
                    <a:cxn ang="0">
                      <a:pos x="221" y="1"/>
                    </a:cxn>
                    <a:cxn ang="0">
                      <a:pos x="241" y="31"/>
                    </a:cxn>
                    <a:cxn ang="0">
                      <a:pos x="262" y="84"/>
                    </a:cxn>
                    <a:cxn ang="0">
                      <a:pos x="264" y="105"/>
                    </a:cxn>
                    <a:cxn ang="0">
                      <a:pos x="265" y="120"/>
                    </a:cxn>
                    <a:cxn ang="0">
                      <a:pos x="267" y="135"/>
                    </a:cxn>
                    <a:cxn ang="0">
                      <a:pos x="271" y="174"/>
                    </a:cxn>
                    <a:cxn ang="0">
                      <a:pos x="273" y="198"/>
                    </a:cxn>
                    <a:cxn ang="0">
                      <a:pos x="277" y="237"/>
                    </a:cxn>
                    <a:cxn ang="0">
                      <a:pos x="281" y="273"/>
                    </a:cxn>
                    <a:cxn ang="0">
                      <a:pos x="278" y="296"/>
                    </a:cxn>
                    <a:cxn ang="0">
                      <a:pos x="283" y="319"/>
                    </a:cxn>
                    <a:cxn ang="0">
                      <a:pos x="287" y="332"/>
                    </a:cxn>
                    <a:cxn ang="0">
                      <a:pos x="281" y="365"/>
                    </a:cxn>
                    <a:cxn ang="0">
                      <a:pos x="263" y="391"/>
                    </a:cxn>
                    <a:cxn ang="0">
                      <a:pos x="262" y="410"/>
                    </a:cxn>
                    <a:cxn ang="0">
                      <a:pos x="255" y="442"/>
                    </a:cxn>
                    <a:cxn ang="0">
                      <a:pos x="262" y="460"/>
                    </a:cxn>
                    <a:cxn ang="0">
                      <a:pos x="241" y="471"/>
                    </a:cxn>
                    <a:cxn ang="0">
                      <a:pos x="235" y="503"/>
                    </a:cxn>
                    <a:cxn ang="0">
                      <a:pos x="215" y="497"/>
                    </a:cxn>
                    <a:cxn ang="0">
                      <a:pos x="187" y="508"/>
                    </a:cxn>
                    <a:cxn ang="0">
                      <a:pos x="180" y="514"/>
                    </a:cxn>
                    <a:cxn ang="0">
                      <a:pos x="162" y="492"/>
                    </a:cxn>
                    <a:cxn ang="0">
                      <a:pos x="164" y="485"/>
                    </a:cxn>
                    <a:cxn ang="0">
                      <a:pos x="159" y="459"/>
                    </a:cxn>
                    <a:cxn ang="0">
                      <a:pos x="130" y="436"/>
                    </a:cxn>
                    <a:cxn ang="0">
                      <a:pos x="105" y="420"/>
                    </a:cxn>
                    <a:cxn ang="0">
                      <a:pos x="93" y="405"/>
                    </a:cxn>
                    <a:cxn ang="0">
                      <a:pos x="98" y="380"/>
                    </a:cxn>
                    <a:cxn ang="0">
                      <a:pos x="103" y="367"/>
                    </a:cxn>
                    <a:cxn ang="0">
                      <a:pos x="106" y="353"/>
                    </a:cxn>
                    <a:cxn ang="0">
                      <a:pos x="90" y="342"/>
                    </a:cxn>
                    <a:cxn ang="0">
                      <a:pos x="73" y="350"/>
                    </a:cxn>
                    <a:cxn ang="0">
                      <a:pos x="61" y="318"/>
                    </a:cxn>
                    <a:cxn ang="0">
                      <a:pos x="40" y="300"/>
                    </a:cxn>
                    <a:cxn ang="0">
                      <a:pos x="21" y="281"/>
                    </a:cxn>
                    <a:cxn ang="0">
                      <a:pos x="12" y="273"/>
                    </a:cxn>
                    <a:cxn ang="0">
                      <a:pos x="7" y="255"/>
                    </a:cxn>
                  </a:cxnLst>
                  <a:rect l="0" t="0" r="r" b="b"/>
                  <a:pathLst>
                    <a:path w="291" h="514">
                      <a:moveTo>
                        <a:pt x="0" y="232"/>
                      </a:moveTo>
                      <a:lnTo>
                        <a:pt x="0" y="227"/>
                      </a:lnTo>
                      <a:lnTo>
                        <a:pt x="1" y="227"/>
                      </a:lnTo>
                      <a:lnTo>
                        <a:pt x="3" y="216"/>
                      </a:lnTo>
                      <a:lnTo>
                        <a:pt x="4" y="215"/>
                      </a:lnTo>
                      <a:lnTo>
                        <a:pt x="6" y="214"/>
                      </a:lnTo>
                      <a:lnTo>
                        <a:pt x="8" y="213"/>
                      </a:lnTo>
                      <a:lnTo>
                        <a:pt x="7" y="195"/>
                      </a:lnTo>
                      <a:lnTo>
                        <a:pt x="20" y="190"/>
                      </a:lnTo>
                      <a:lnTo>
                        <a:pt x="23" y="188"/>
                      </a:lnTo>
                      <a:lnTo>
                        <a:pt x="23" y="187"/>
                      </a:lnTo>
                      <a:lnTo>
                        <a:pt x="24" y="184"/>
                      </a:lnTo>
                      <a:lnTo>
                        <a:pt x="24" y="179"/>
                      </a:lnTo>
                      <a:lnTo>
                        <a:pt x="33" y="156"/>
                      </a:lnTo>
                      <a:lnTo>
                        <a:pt x="33" y="149"/>
                      </a:lnTo>
                      <a:lnTo>
                        <a:pt x="29" y="140"/>
                      </a:lnTo>
                      <a:lnTo>
                        <a:pt x="21" y="134"/>
                      </a:lnTo>
                      <a:lnTo>
                        <a:pt x="23" y="125"/>
                      </a:lnTo>
                      <a:lnTo>
                        <a:pt x="23" y="121"/>
                      </a:lnTo>
                      <a:lnTo>
                        <a:pt x="28" y="116"/>
                      </a:lnTo>
                      <a:lnTo>
                        <a:pt x="42" y="113"/>
                      </a:lnTo>
                      <a:lnTo>
                        <a:pt x="61" y="106"/>
                      </a:lnTo>
                      <a:lnTo>
                        <a:pt x="69" y="99"/>
                      </a:lnTo>
                      <a:lnTo>
                        <a:pt x="72" y="85"/>
                      </a:lnTo>
                      <a:lnTo>
                        <a:pt x="73" y="83"/>
                      </a:lnTo>
                      <a:lnTo>
                        <a:pt x="76" y="81"/>
                      </a:lnTo>
                      <a:lnTo>
                        <a:pt x="76" y="79"/>
                      </a:lnTo>
                      <a:lnTo>
                        <a:pt x="81" y="71"/>
                      </a:lnTo>
                      <a:lnTo>
                        <a:pt x="82" y="66"/>
                      </a:lnTo>
                      <a:lnTo>
                        <a:pt x="82" y="60"/>
                      </a:lnTo>
                      <a:lnTo>
                        <a:pt x="82" y="58"/>
                      </a:lnTo>
                      <a:lnTo>
                        <a:pt x="81" y="56"/>
                      </a:lnTo>
                      <a:lnTo>
                        <a:pt x="78" y="49"/>
                      </a:lnTo>
                      <a:lnTo>
                        <a:pt x="71" y="44"/>
                      </a:lnTo>
                      <a:lnTo>
                        <a:pt x="69" y="42"/>
                      </a:lnTo>
                      <a:lnTo>
                        <a:pt x="63" y="41"/>
                      </a:lnTo>
                      <a:lnTo>
                        <a:pt x="62" y="37"/>
                      </a:lnTo>
                      <a:lnTo>
                        <a:pt x="56" y="26"/>
                      </a:lnTo>
                      <a:lnTo>
                        <a:pt x="46" y="20"/>
                      </a:lnTo>
                      <a:lnTo>
                        <a:pt x="44" y="17"/>
                      </a:lnTo>
                      <a:lnTo>
                        <a:pt x="44" y="15"/>
                      </a:lnTo>
                      <a:lnTo>
                        <a:pt x="49" y="15"/>
                      </a:lnTo>
                      <a:lnTo>
                        <a:pt x="55" y="14"/>
                      </a:lnTo>
                      <a:lnTo>
                        <a:pt x="59" y="14"/>
                      </a:lnTo>
                      <a:lnTo>
                        <a:pt x="78" y="13"/>
                      </a:lnTo>
                      <a:lnTo>
                        <a:pt x="84" y="12"/>
                      </a:lnTo>
                      <a:lnTo>
                        <a:pt x="93" y="12"/>
                      </a:lnTo>
                      <a:lnTo>
                        <a:pt x="96" y="12"/>
                      </a:lnTo>
                      <a:lnTo>
                        <a:pt x="98" y="11"/>
                      </a:lnTo>
                      <a:lnTo>
                        <a:pt x="113" y="10"/>
                      </a:lnTo>
                      <a:lnTo>
                        <a:pt x="120" y="10"/>
                      </a:lnTo>
                      <a:lnTo>
                        <a:pt x="127" y="10"/>
                      </a:lnTo>
                      <a:lnTo>
                        <a:pt x="128" y="10"/>
                      </a:lnTo>
                      <a:lnTo>
                        <a:pt x="129" y="10"/>
                      </a:lnTo>
                      <a:lnTo>
                        <a:pt x="130" y="9"/>
                      </a:lnTo>
                      <a:lnTo>
                        <a:pt x="138" y="9"/>
                      </a:lnTo>
                      <a:lnTo>
                        <a:pt x="151" y="8"/>
                      </a:lnTo>
                      <a:lnTo>
                        <a:pt x="158" y="8"/>
                      </a:lnTo>
                      <a:lnTo>
                        <a:pt x="162" y="7"/>
                      </a:lnTo>
                      <a:lnTo>
                        <a:pt x="168" y="7"/>
                      </a:lnTo>
                      <a:lnTo>
                        <a:pt x="169" y="7"/>
                      </a:lnTo>
                      <a:lnTo>
                        <a:pt x="170" y="7"/>
                      </a:lnTo>
                      <a:lnTo>
                        <a:pt x="171" y="7"/>
                      </a:lnTo>
                      <a:lnTo>
                        <a:pt x="173" y="5"/>
                      </a:lnTo>
                      <a:lnTo>
                        <a:pt x="176" y="5"/>
                      </a:lnTo>
                      <a:lnTo>
                        <a:pt x="179" y="5"/>
                      </a:lnTo>
                      <a:lnTo>
                        <a:pt x="201" y="3"/>
                      </a:lnTo>
                      <a:lnTo>
                        <a:pt x="203" y="3"/>
                      </a:lnTo>
                      <a:lnTo>
                        <a:pt x="204" y="3"/>
                      </a:lnTo>
                      <a:lnTo>
                        <a:pt x="208" y="2"/>
                      </a:lnTo>
                      <a:lnTo>
                        <a:pt x="213" y="2"/>
                      </a:lnTo>
                      <a:lnTo>
                        <a:pt x="221" y="1"/>
                      </a:lnTo>
                      <a:lnTo>
                        <a:pt x="234" y="0"/>
                      </a:lnTo>
                      <a:lnTo>
                        <a:pt x="235" y="11"/>
                      </a:lnTo>
                      <a:lnTo>
                        <a:pt x="235" y="22"/>
                      </a:lnTo>
                      <a:lnTo>
                        <a:pt x="241" y="31"/>
                      </a:lnTo>
                      <a:lnTo>
                        <a:pt x="249" y="44"/>
                      </a:lnTo>
                      <a:lnTo>
                        <a:pt x="253" y="55"/>
                      </a:lnTo>
                      <a:lnTo>
                        <a:pt x="261" y="70"/>
                      </a:lnTo>
                      <a:lnTo>
                        <a:pt x="262" y="84"/>
                      </a:lnTo>
                      <a:lnTo>
                        <a:pt x="262" y="86"/>
                      </a:lnTo>
                      <a:lnTo>
                        <a:pt x="263" y="92"/>
                      </a:lnTo>
                      <a:lnTo>
                        <a:pt x="263" y="100"/>
                      </a:lnTo>
                      <a:lnTo>
                        <a:pt x="264" y="105"/>
                      </a:lnTo>
                      <a:lnTo>
                        <a:pt x="264" y="108"/>
                      </a:lnTo>
                      <a:lnTo>
                        <a:pt x="264" y="109"/>
                      </a:lnTo>
                      <a:lnTo>
                        <a:pt x="264" y="113"/>
                      </a:lnTo>
                      <a:lnTo>
                        <a:pt x="265" y="120"/>
                      </a:lnTo>
                      <a:lnTo>
                        <a:pt x="265" y="124"/>
                      </a:lnTo>
                      <a:lnTo>
                        <a:pt x="266" y="127"/>
                      </a:lnTo>
                      <a:lnTo>
                        <a:pt x="266" y="134"/>
                      </a:lnTo>
                      <a:lnTo>
                        <a:pt x="267" y="135"/>
                      </a:lnTo>
                      <a:lnTo>
                        <a:pt x="267" y="140"/>
                      </a:lnTo>
                      <a:lnTo>
                        <a:pt x="270" y="159"/>
                      </a:lnTo>
                      <a:lnTo>
                        <a:pt x="271" y="169"/>
                      </a:lnTo>
                      <a:lnTo>
                        <a:pt x="271" y="174"/>
                      </a:lnTo>
                      <a:lnTo>
                        <a:pt x="272" y="182"/>
                      </a:lnTo>
                      <a:lnTo>
                        <a:pt x="272" y="183"/>
                      </a:lnTo>
                      <a:lnTo>
                        <a:pt x="273" y="190"/>
                      </a:lnTo>
                      <a:lnTo>
                        <a:pt x="273" y="198"/>
                      </a:lnTo>
                      <a:lnTo>
                        <a:pt x="275" y="213"/>
                      </a:lnTo>
                      <a:lnTo>
                        <a:pt x="275" y="215"/>
                      </a:lnTo>
                      <a:lnTo>
                        <a:pt x="275" y="221"/>
                      </a:lnTo>
                      <a:lnTo>
                        <a:pt x="277" y="237"/>
                      </a:lnTo>
                      <a:lnTo>
                        <a:pt x="277" y="244"/>
                      </a:lnTo>
                      <a:lnTo>
                        <a:pt x="278" y="255"/>
                      </a:lnTo>
                      <a:lnTo>
                        <a:pt x="279" y="263"/>
                      </a:lnTo>
                      <a:lnTo>
                        <a:pt x="281" y="273"/>
                      </a:lnTo>
                      <a:lnTo>
                        <a:pt x="281" y="275"/>
                      </a:lnTo>
                      <a:lnTo>
                        <a:pt x="283" y="287"/>
                      </a:lnTo>
                      <a:lnTo>
                        <a:pt x="282" y="287"/>
                      </a:lnTo>
                      <a:lnTo>
                        <a:pt x="278" y="296"/>
                      </a:lnTo>
                      <a:lnTo>
                        <a:pt x="279" y="296"/>
                      </a:lnTo>
                      <a:lnTo>
                        <a:pt x="277" y="305"/>
                      </a:lnTo>
                      <a:lnTo>
                        <a:pt x="278" y="310"/>
                      </a:lnTo>
                      <a:lnTo>
                        <a:pt x="283" y="319"/>
                      </a:lnTo>
                      <a:lnTo>
                        <a:pt x="287" y="328"/>
                      </a:lnTo>
                      <a:lnTo>
                        <a:pt x="286" y="329"/>
                      </a:lnTo>
                      <a:lnTo>
                        <a:pt x="286" y="330"/>
                      </a:lnTo>
                      <a:lnTo>
                        <a:pt x="287" y="332"/>
                      </a:lnTo>
                      <a:lnTo>
                        <a:pt x="291" y="342"/>
                      </a:lnTo>
                      <a:lnTo>
                        <a:pt x="283" y="358"/>
                      </a:lnTo>
                      <a:lnTo>
                        <a:pt x="282" y="359"/>
                      </a:lnTo>
                      <a:lnTo>
                        <a:pt x="281" y="365"/>
                      </a:lnTo>
                      <a:lnTo>
                        <a:pt x="275" y="369"/>
                      </a:lnTo>
                      <a:lnTo>
                        <a:pt x="276" y="374"/>
                      </a:lnTo>
                      <a:lnTo>
                        <a:pt x="274" y="379"/>
                      </a:lnTo>
                      <a:lnTo>
                        <a:pt x="263" y="391"/>
                      </a:lnTo>
                      <a:lnTo>
                        <a:pt x="261" y="391"/>
                      </a:lnTo>
                      <a:lnTo>
                        <a:pt x="261" y="393"/>
                      </a:lnTo>
                      <a:lnTo>
                        <a:pt x="263" y="402"/>
                      </a:lnTo>
                      <a:lnTo>
                        <a:pt x="262" y="410"/>
                      </a:lnTo>
                      <a:lnTo>
                        <a:pt x="256" y="425"/>
                      </a:lnTo>
                      <a:lnTo>
                        <a:pt x="257" y="426"/>
                      </a:lnTo>
                      <a:lnTo>
                        <a:pt x="262" y="433"/>
                      </a:lnTo>
                      <a:lnTo>
                        <a:pt x="255" y="442"/>
                      </a:lnTo>
                      <a:lnTo>
                        <a:pt x="254" y="449"/>
                      </a:lnTo>
                      <a:lnTo>
                        <a:pt x="256" y="454"/>
                      </a:lnTo>
                      <a:lnTo>
                        <a:pt x="257" y="455"/>
                      </a:lnTo>
                      <a:lnTo>
                        <a:pt x="262" y="460"/>
                      </a:lnTo>
                      <a:lnTo>
                        <a:pt x="257" y="464"/>
                      </a:lnTo>
                      <a:lnTo>
                        <a:pt x="249" y="466"/>
                      </a:lnTo>
                      <a:lnTo>
                        <a:pt x="242" y="471"/>
                      </a:lnTo>
                      <a:lnTo>
                        <a:pt x="241" y="471"/>
                      </a:lnTo>
                      <a:lnTo>
                        <a:pt x="237" y="470"/>
                      </a:lnTo>
                      <a:lnTo>
                        <a:pt x="233" y="486"/>
                      </a:lnTo>
                      <a:lnTo>
                        <a:pt x="239" y="498"/>
                      </a:lnTo>
                      <a:lnTo>
                        <a:pt x="235" y="503"/>
                      </a:lnTo>
                      <a:lnTo>
                        <a:pt x="234" y="503"/>
                      </a:lnTo>
                      <a:lnTo>
                        <a:pt x="230" y="503"/>
                      </a:lnTo>
                      <a:lnTo>
                        <a:pt x="225" y="499"/>
                      </a:lnTo>
                      <a:lnTo>
                        <a:pt x="215" y="497"/>
                      </a:lnTo>
                      <a:lnTo>
                        <a:pt x="202" y="491"/>
                      </a:lnTo>
                      <a:lnTo>
                        <a:pt x="198" y="492"/>
                      </a:lnTo>
                      <a:lnTo>
                        <a:pt x="189" y="505"/>
                      </a:lnTo>
                      <a:lnTo>
                        <a:pt x="187" y="508"/>
                      </a:lnTo>
                      <a:lnTo>
                        <a:pt x="186" y="510"/>
                      </a:lnTo>
                      <a:lnTo>
                        <a:pt x="188" y="513"/>
                      </a:lnTo>
                      <a:lnTo>
                        <a:pt x="180" y="508"/>
                      </a:lnTo>
                      <a:lnTo>
                        <a:pt x="180" y="514"/>
                      </a:lnTo>
                      <a:lnTo>
                        <a:pt x="177" y="514"/>
                      </a:lnTo>
                      <a:lnTo>
                        <a:pt x="172" y="511"/>
                      </a:lnTo>
                      <a:lnTo>
                        <a:pt x="165" y="492"/>
                      </a:lnTo>
                      <a:lnTo>
                        <a:pt x="162" y="492"/>
                      </a:lnTo>
                      <a:lnTo>
                        <a:pt x="161" y="492"/>
                      </a:lnTo>
                      <a:lnTo>
                        <a:pt x="160" y="487"/>
                      </a:lnTo>
                      <a:lnTo>
                        <a:pt x="161" y="485"/>
                      </a:lnTo>
                      <a:lnTo>
                        <a:pt x="164" y="485"/>
                      </a:lnTo>
                      <a:lnTo>
                        <a:pt x="166" y="481"/>
                      </a:lnTo>
                      <a:lnTo>
                        <a:pt x="158" y="464"/>
                      </a:lnTo>
                      <a:lnTo>
                        <a:pt x="157" y="464"/>
                      </a:lnTo>
                      <a:lnTo>
                        <a:pt x="159" y="459"/>
                      </a:lnTo>
                      <a:lnTo>
                        <a:pt x="146" y="448"/>
                      </a:lnTo>
                      <a:lnTo>
                        <a:pt x="145" y="443"/>
                      </a:lnTo>
                      <a:lnTo>
                        <a:pt x="136" y="437"/>
                      </a:lnTo>
                      <a:lnTo>
                        <a:pt x="130" y="436"/>
                      </a:lnTo>
                      <a:lnTo>
                        <a:pt x="126" y="438"/>
                      </a:lnTo>
                      <a:lnTo>
                        <a:pt x="120" y="429"/>
                      </a:lnTo>
                      <a:lnTo>
                        <a:pt x="111" y="422"/>
                      </a:lnTo>
                      <a:lnTo>
                        <a:pt x="105" y="420"/>
                      </a:lnTo>
                      <a:lnTo>
                        <a:pt x="102" y="417"/>
                      </a:lnTo>
                      <a:lnTo>
                        <a:pt x="102" y="416"/>
                      </a:lnTo>
                      <a:lnTo>
                        <a:pt x="93" y="408"/>
                      </a:lnTo>
                      <a:lnTo>
                        <a:pt x="93" y="405"/>
                      </a:lnTo>
                      <a:lnTo>
                        <a:pt x="93" y="393"/>
                      </a:lnTo>
                      <a:lnTo>
                        <a:pt x="97" y="382"/>
                      </a:lnTo>
                      <a:lnTo>
                        <a:pt x="98" y="381"/>
                      </a:lnTo>
                      <a:lnTo>
                        <a:pt x="98" y="380"/>
                      </a:lnTo>
                      <a:lnTo>
                        <a:pt x="98" y="379"/>
                      </a:lnTo>
                      <a:lnTo>
                        <a:pt x="98" y="378"/>
                      </a:lnTo>
                      <a:lnTo>
                        <a:pt x="103" y="370"/>
                      </a:lnTo>
                      <a:lnTo>
                        <a:pt x="103" y="367"/>
                      </a:lnTo>
                      <a:lnTo>
                        <a:pt x="102" y="359"/>
                      </a:lnTo>
                      <a:lnTo>
                        <a:pt x="103" y="357"/>
                      </a:lnTo>
                      <a:lnTo>
                        <a:pt x="106" y="354"/>
                      </a:lnTo>
                      <a:lnTo>
                        <a:pt x="106" y="353"/>
                      </a:lnTo>
                      <a:lnTo>
                        <a:pt x="105" y="349"/>
                      </a:lnTo>
                      <a:lnTo>
                        <a:pt x="96" y="343"/>
                      </a:lnTo>
                      <a:lnTo>
                        <a:pt x="94" y="343"/>
                      </a:lnTo>
                      <a:lnTo>
                        <a:pt x="90" y="342"/>
                      </a:lnTo>
                      <a:lnTo>
                        <a:pt x="87" y="341"/>
                      </a:lnTo>
                      <a:lnTo>
                        <a:pt x="82" y="340"/>
                      </a:lnTo>
                      <a:lnTo>
                        <a:pt x="75" y="349"/>
                      </a:lnTo>
                      <a:lnTo>
                        <a:pt x="73" y="350"/>
                      </a:lnTo>
                      <a:lnTo>
                        <a:pt x="67" y="344"/>
                      </a:lnTo>
                      <a:lnTo>
                        <a:pt x="65" y="338"/>
                      </a:lnTo>
                      <a:lnTo>
                        <a:pt x="64" y="327"/>
                      </a:lnTo>
                      <a:lnTo>
                        <a:pt x="61" y="318"/>
                      </a:lnTo>
                      <a:lnTo>
                        <a:pt x="59" y="314"/>
                      </a:lnTo>
                      <a:lnTo>
                        <a:pt x="52" y="307"/>
                      </a:lnTo>
                      <a:lnTo>
                        <a:pt x="44" y="302"/>
                      </a:lnTo>
                      <a:lnTo>
                        <a:pt x="40" y="300"/>
                      </a:lnTo>
                      <a:lnTo>
                        <a:pt x="32" y="290"/>
                      </a:lnTo>
                      <a:lnTo>
                        <a:pt x="29" y="289"/>
                      </a:lnTo>
                      <a:lnTo>
                        <a:pt x="27" y="286"/>
                      </a:lnTo>
                      <a:lnTo>
                        <a:pt x="21" y="281"/>
                      </a:lnTo>
                      <a:lnTo>
                        <a:pt x="20" y="279"/>
                      </a:lnTo>
                      <a:lnTo>
                        <a:pt x="18" y="278"/>
                      </a:lnTo>
                      <a:lnTo>
                        <a:pt x="17" y="278"/>
                      </a:lnTo>
                      <a:lnTo>
                        <a:pt x="12" y="273"/>
                      </a:lnTo>
                      <a:lnTo>
                        <a:pt x="12" y="272"/>
                      </a:lnTo>
                      <a:lnTo>
                        <a:pt x="12" y="267"/>
                      </a:lnTo>
                      <a:lnTo>
                        <a:pt x="7" y="262"/>
                      </a:lnTo>
                      <a:lnTo>
                        <a:pt x="7" y="255"/>
                      </a:lnTo>
                      <a:lnTo>
                        <a:pt x="3" y="249"/>
                      </a:lnTo>
                      <a:lnTo>
                        <a:pt x="0" y="238"/>
                      </a:lnTo>
                      <a:lnTo>
                        <a:pt x="0" y="232"/>
                      </a:lnTo>
                      <a:close/>
                    </a:path>
                  </a:pathLst>
                </a:custGeom>
                <a:solidFill>
                  <a:srgbClr val="D3A77B"/>
                </a:solidFill>
                <a:ln w="1588">
                  <a:solidFill>
                    <a:srgbClr val="000099"/>
                  </a:solidFill>
                  <a:prstDash val="solid"/>
                  <a:round/>
                  <a:headEnd/>
                  <a:tailEnd/>
                </a:ln>
              </p:spPr>
              <p:txBody>
                <a:bodyPr/>
                <a:lstStyle/>
                <a:p>
                  <a:endParaRPr lang="en-US"/>
                </a:p>
              </p:txBody>
            </p:sp>
            <p:sp>
              <p:nvSpPr>
                <p:cNvPr id="318528" name="Freeform 64"/>
                <p:cNvSpPr>
                  <a:spLocks/>
                </p:cNvSpPr>
                <p:nvPr/>
              </p:nvSpPr>
              <p:spPr bwMode="auto">
                <a:xfrm>
                  <a:off x="3194" y="1776"/>
                  <a:ext cx="439" cy="287"/>
                </a:xfrm>
                <a:custGeom>
                  <a:avLst/>
                  <a:gdLst/>
                  <a:ahLst/>
                  <a:cxnLst>
                    <a:cxn ang="0">
                      <a:pos x="183" y="10"/>
                    </a:cxn>
                    <a:cxn ang="0">
                      <a:pos x="174" y="10"/>
                    </a:cxn>
                    <a:cxn ang="0">
                      <a:pos x="144" y="11"/>
                    </a:cxn>
                    <a:cxn ang="0">
                      <a:pos x="116" y="12"/>
                    </a:cxn>
                    <a:cxn ang="0">
                      <a:pos x="99" y="12"/>
                    </a:cxn>
                    <a:cxn ang="0">
                      <a:pos x="78" y="13"/>
                    </a:cxn>
                    <a:cxn ang="0">
                      <a:pos x="50" y="13"/>
                    </a:cxn>
                    <a:cxn ang="0">
                      <a:pos x="38" y="13"/>
                    </a:cxn>
                    <a:cxn ang="0">
                      <a:pos x="11" y="14"/>
                    </a:cxn>
                    <a:cxn ang="0">
                      <a:pos x="7" y="25"/>
                    </a:cxn>
                    <a:cxn ang="0">
                      <a:pos x="13" y="49"/>
                    </a:cxn>
                    <a:cxn ang="0">
                      <a:pos x="9" y="64"/>
                    </a:cxn>
                    <a:cxn ang="0">
                      <a:pos x="9" y="97"/>
                    </a:cxn>
                    <a:cxn ang="0">
                      <a:pos x="14" y="107"/>
                    </a:cxn>
                    <a:cxn ang="0">
                      <a:pos x="19" y="133"/>
                    </a:cxn>
                    <a:cxn ang="0">
                      <a:pos x="28" y="151"/>
                    </a:cxn>
                    <a:cxn ang="0">
                      <a:pos x="36" y="165"/>
                    </a:cxn>
                    <a:cxn ang="0">
                      <a:pos x="37" y="187"/>
                    </a:cxn>
                    <a:cxn ang="0">
                      <a:pos x="45" y="198"/>
                    </a:cxn>
                    <a:cxn ang="0">
                      <a:pos x="53" y="216"/>
                    </a:cxn>
                    <a:cxn ang="0">
                      <a:pos x="53" y="226"/>
                    </a:cxn>
                    <a:cxn ang="0">
                      <a:pos x="54" y="232"/>
                    </a:cxn>
                    <a:cxn ang="0">
                      <a:pos x="54" y="239"/>
                    </a:cxn>
                    <a:cxn ang="0">
                      <a:pos x="58" y="255"/>
                    </a:cxn>
                    <a:cxn ang="0">
                      <a:pos x="63" y="279"/>
                    </a:cxn>
                    <a:cxn ang="0">
                      <a:pos x="81" y="282"/>
                    </a:cxn>
                    <a:cxn ang="0">
                      <a:pos x="101" y="282"/>
                    </a:cxn>
                    <a:cxn ang="0">
                      <a:pos x="132" y="281"/>
                    </a:cxn>
                    <a:cxn ang="0">
                      <a:pos x="152" y="281"/>
                    </a:cxn>
                    <a:cxn ang="0">
                      <a:pos x="183" y="279"/>
                    </a:cxn>
                    <a:cxn ang="0">
                      <a:pos x="201" y="278"/>
                    </a:cxn>
                    <a:cxn ang="0">
                      <a:pos x="222" y="277"/>
                    </a:cxn>
                    <a:cxn ang="0">
                      <a:pos x="246" y="275"/>
                    </a:cxn>
                    <a:cxn ang="0">
                      <a:pos x="272" y="273"/>
                    </a:cxn>
                    <a:cxn ang="0">
                      <a:pos x="297" y="272"/>
                    </a:cxn>
                    <a:cxn ang="0">
                      <a:pos x="308" y="271"/>
                    </a:cxn>
                    <a:cxn ang="0">
                      <a:pos x="325" y="268"/>
                    </a:cxn>
                    <a:cxn ang="0">
                      <a:pos x="347" y="273"/>
                    </a:cxn>
                    <a:cxn ang="0">
                      <a:pos x="365" y="286"/>
                    </a:cxn>
                    <a:cxn ang="0">
                      <a:pos x="380" y="261"/>
                    </a:cxn>
                    <a:cxn ang="0">
                      <a:pos x="381" y="252"/>
                    </a:cxn>
                    <a:cxn ang="0">
                      <a:pos x="386" y="213"/>
                    </a:cxn>
                    <a:cxn ang="0">
                      <a:pos x="380" y="194"/>
                    </a:cxn>
                    <a:cxn ang="0">
                      <a:pos x="418" y="179"/>
                    </a:cxn>
                    <a:cxn ang="0">
                      <a:pos x="430" y="156"/>
                    </a:cxn>
                    <a:cxn ang="0">
                      <a:pos x="438" y="144"/>
                    </a:cxn>
                    <a:cxn ang="0">
                      <a:pos x="439" y="131"/>
                    </a:cxn>
                    <a:cxn ang="0">
                      <a:pos x="428" y="117"/>
                    </a:cxn>
                    <a:cxn ang="0">
                      <a:pos x="419" y="110"/>
                    </a:cxn>
                    <a:cxn ang="0">
                      <a:pos x="401" y="90"/>
                    </a:cxn>
                    <a:cxn ang="0">
                      <a:pos x="394" y="76"/>
                    </a:cxn>
                    <a:cxn ang="0">
                      <a:pos x="369" y="56"/>
                    </a:cxn>
                    <a:cxn ang="0">
                      <a:pos x="363" y="39"/>
                    </a:cxn>
                    <a:cxn ang="0">
                      <a:pos x="358" y="7"/>
                    </a:cxn>
                    <a:cxn ang="0">
                      <a:pos x="350" y="0"/>
                    </a:cxn>
                    <a:cxn ang="0">
                      <a:pos x="300" y="3"/>
                    </a:cxn>
                    <a:cxn ang="0">
                      <a:pos x="239" y="7"/>
                    </a:cxn>
                    <a:cxn ang="0">
                      <a:pos x="215" y="8"/>
                    </a:cxn>
                  </a:cxnLst>
                  <a:rect l="0" t="0" r="r" b="b"/>
                  <a:pathLst>
                    <a:path w="439" h="287">
                      <a:moveTo>
                        <a:pt x="207" y="9"/>
                      </a:moveTo>
                      <a:lnTo>
                        <a:pt x="197" y="9"/>
                      </a:lnTo>
                      <a:lnTo>
                        <a:pt x="183" y="10"/>
                      </a:lnTo>
                      <a:lnTo>
                        <a:pt x="181" y="10"/>
                      </a:lnTo>
                      <a:lnTo>
                        <a:pt x="175" y="10"/>
                      </a:lnTo>
                      <a:lnTo>
                        <a:pt x="174" y="10"/>
                      </a:lnTo>
                      <a:lnTo>
                        <a:pt x="157" y="10"/>
                      </a:lnTo>
                      <a:lnTo>
                        <a:pt x="148" y="11"/>
                      </a:lnTo>
                      <a:lnTo>
                        <a:pt x="144" y="11"/>
                      </a:lnTo>
                      <a:lnTo>
                        <a:pt x="130" y="11"/>
                      </a:lnTo>
                      <a:lnTo>
                        <a:pt x="124" y="11"/>
                      </a:lnTo>
                      <a:lnTo>
                        <a:pt x="116" y="12"/>
                      </a:lnTo>
                      <a:lnTo>
                        <a:pt x="115" y="12"/>
                      </a:lnTo>
                      <a:lnTo>
                        <a:pt x="113" y="12"/>
                      </a:lnTo>
                      <a:lnTo>
                        <a:pt x="99" y="12"/>
                      </a:lnTo>
                      <a:lnTo>
                        <a:pt x="91" y="12"/>
                      </a:lnTo>
                      <a:lnTo>
                        <a:pt x="81" y="13"/>
                      </a:lnTo>
                      <a:lnTo>
                        <a:pt x="78" y="13"/>
                      </a:lnTo>
                      <a:lnTo>
                        <a:pt x="60" y="13"/>
                      </a:lnTo>
                      <a:lnTo>
                        <a:pt x="58" y="13"/>
                      </a:lnTo>
                      <a:lnTo>
                        <a:pt x="50" y="13"/>
                      </a:lnTo>
                      <a:lnTo>
                        <a:pt x="46" y="13"/>
                      </a:lnTo>
                      <a:lnTo>
                        <a:pt x="41" y="13"/>
                      </a:lnTo>
                      <a:lnTo>
                        <a:pt x="38" y="13"/>
                      </a:lnTo>
                      <a:lnTo>
                        <a:pt x="25" y="14"/>
                      </a:lnTo>
                      <a:lnTo>
                        <a:pt x="16" y="14"/>
                      </a:lnTo>
                      <a:lnTo>
                        <a:pt x="11" y="14"/>
                      </a:lnTo>
                      <a:lnTo>
                        <a:pt x="8" y="14"/>
                      </a:lnTo>
                      <a:lnTo>
                        <a:pt x="1" y="14"/>
                      </a:lnTo>
                      <a:lnTo>
                        <a:pt x="7" y="25"/>
                      </a:lnTo>
                      <a:lnTo>
                        <a:pt x="5" y="37"/>
                      </a:lnTo>
                      <a:lnTo>
                        <a:pt x="8" y="40"/>
                      </a:lnTo>
                      <a:lnTo>
                        <a:pt x="13" y="49"/>
                      </a:lnTo>
                      <a:lnTo>
                        <a:pt x="11" y="53"/>
                      </a:lnTo>
                      <a:lnTo>
                        <a:pt x="8" y="55"/>
                      </a:lnTo>
                      <a:lnTo>
                        <a:pt x="9" y="64"/>
                      </a:lnTo>
                      <a:lnTo>
                        <a:pt x="6" y="69"/>
                      </a:lnTo>
                      <a:lnTo>
                        <a:pt x="0" y="87"/>
                      </a:lnTo>
                      <a:lnTo>
                        <a:pt x="9" y="97"/>
                      </a:lnTo>
                      <a:lnTo>
                        <a:pt x="9" y="101"/>
                      </a:lnTo>
                      <a:lnTo>
                        <a:pt x="11" y="106"/>
                      </a:lnTo>
                      <a:lnTo>
                        <a:pt x="14" y="107"/>
                      </a:lnTo>
                      <a:lnTo>
                        <a:pt x="19" y="127"/>
                      </a:lnTo>
                      <a:lnTo>
                        <a:pt x="21" y="129"/>
                      </a:lnTo>
                      <a:lnTo>
                        <a:pt x="19" y="133"/>
                      </a:lnTo>
                      <a:lnTo>
                        <a:pt x="25" y="140"/>
                      </a:lnTo>
                      <a:lnTo>
                        <a:pt x="26" y="148"/>
                      </a:lnTo>
                      <a:lnTo>
                        <a:pt x="28" y="151"/>
                      </a:lnTo>
                      <a:lnTo>
                        <a:pt x="31" y="151"/>
                      </a:lnTo>
                      <a:lnTo>
                        <a:pt x="35" y="165"/>
                      </a:lnTo>
                      <a:lnTo>
                        <a:pt x="36" y="165"/>
                      </a:lnTo>
                      <a:lnTo>
                        <a:pt x="38" y="175"/>
                      </a:lnTo>
                      <a:lnTo>
                        <a:pt x="36" y="181"/>
                      </a:lnTo>
                      <a:lnTo>
                        <a:pt x="37" y="187"/>
                      </a:lnTo>
                      <a:lnTo>
                        <a:pt x="45" y="194"/>
                      </a:lnTo>
                      <a:lnTo>
                        <a:pt x="45" y="197"/>
                      </a:lnTo>
                      <a:lnTo>
                        <a:pt x="45" y="198"/>
                      </a:lnTo>
                      <a:lnTo>
                        <a:pt x="45" y="200"/>
                      </a:lnTo>
                      <a:lnTo>
                        <a:pt x="49" y="208"/>
                      </a:lnTo>
                      <a:lnTo>
                        <a:pt x="53" y="216"/>
                      </a:lnTo>
                      <a:lnTo>
                        <a:pt x="51" y="221"/>
                      </a:lnTo>
                      <a:lnTo>
                        <a:pt x="50" y="226"/>
                      </a:lnTo>
                      <a:lnTo>
                        <a:pt x="53" y="226"/>
                      </a:lnTo>
                      <a:lnTo>
                        <a:pt x="54" y="228"/>
                      </a:lnTo>
                      <a:lnTo>
                        <a:pt x="53" y="229"/>
                      </a:lnTo>
                      <a:lnTo>
                        <a:pt x="54" y="232"/>
                      </a:lnTo>
                      <a:lnTo>
                        <a:pt x="53" y="237"/>
                      </a:lnTo>
                      <a:lnTo>
                        <a:pt x="53" y="239"/>
                      </a:lnTo>
                      <a:lnTo>
                        <a:pt x="54" y="239"/>
                      </a:lnTo>
                      <a:lnTo>
                        <a:pt x="54" y="243"/>
                      </a:lnTo>
                      <a:lnTo>
                        <a:pt x="59" y="253"/>
                      </a:lnTo>
                      <a:lnTo>
                        <a:pt x="58" y="255"/>
                      </a:lnTo>
                      <a:lnTo>
                        <a:pt x="58" y="263"/>
                      </a:lnTo>
                      <a:lnTo>
                        <a:pt x="54" y="266"/>
                      </a:lnTo>
                      <a:lnTo>
                        <a:pt x="63" y="279"/>
                      </a:lnTo>
                      <a:lnTo>
                        <a:pt x="62" y="282"/>
                      </a:lnTo>
                      <a:lnTo>
                        <a:pt x="63" y="282"/>
                      </a:lnTo>
                      <a:lnTo>
                        <a:pt x="81" y="282"/>
                      </a:lnTo>
                      <a:lnTo>
                        <a:pt x="90" y="282"/>
                      </a:lnTo>
                      <a:lnTo>
                        <a:pt x="98" y="282"/>
                      </a:lnTo>
                      <a:lnTo>
                        <a:pt x="101" y="282"/>
                      </a:lnTo>
                      <a:lnTo>
                        <a:pt x="115" y="281"/>
                      </a:lnTo>
                      <a:lnTo>
                        <a:pt x="121" y="282"/>
                      </a:lnTo>
                      <a:lnTo>
                        <a:pt x="132" y="281"/>
                      </a:lnTo>
                      <a:lnTo>
                        <a:pt x="141" y="281"/>
                      </a:lnTo>
                      <a:lnTo>
                        <a:pt x="149" y="281"/>
                      </a:lnTo>
                      <a:lnTo>
                        <a:pt x="152" y="281"/>
                      </a:lnTo>
                      <a:lnTo>
                        <a:pt x="167" y="279"/>
                      </a:lnTo>
                      <a:lnTo>
                        <a:pt x="168" y="279"/>
                      </a:lnTo>
                      <a:lnTo>
                        <a:pt x="183" y="279"/>
                      </a:lnTo>
                      <a:lnTo>
                        <a:pt x="184" y="278"/>
                      </a:lnTo>
                      <a:lnTo>
                        <a:pt x="199" y="278"/>
                      </a:lnTo>
                      <a:lnTo>
                        <a:pt x="201" y="278"/>
                      </a:lnTo>
                      <a:lnTo>
                        <a:pt x="215" y="277"/>
                      </a:lnTo>
                      <a:lnTo>
                        <a:pt x="218" y="277"/>
                      </a:lnTo>
                      <a:lnTo>
                        <a:pt x="222" y="277"/>
                      </a:lnTo>
                      <a:lnTo>
                        <a:pt x="227" y="276"/>
                      </a:lnTo>
                      <a:lnTo>
                        <a:pt x="236" y="276"/>
                      </a:lnTo>
                      <a:lnTo>
                        <a:pt x="246" y="275"/>
                      </a:lnTo>
                      <a:lnTo>
                        <a:pt x="252" y="275"/>
                      </a:lnTo>
                      <a:lnTo>
                        <a:pt x="270" y="274"/>
                      </a:lnTo>
                      <a:lnTo>
                        <a:pt x="272" y="273"/>
                      </a:lnTo>
                      <a:lnTo>
                        <a:pt x="278" y="273"/>
                      </a:lnTo>
                      <a:lnTo>
                        <a:pt x="286" y="272"/>
                      </a:lnTo>
                      <a:lnTo>
                        <a:pt x="297" y="272"/>
                      </a:lnTo>
                      <a:lnTo>
                        <a:pt x="304" y="271"/>
                      </a:lnTo>
                      <a:lnTo>
                        <a:pt x="305" y="271"/>
                      </a:lnTo>
                      <a:lnTo>
                        <a:pt x="308" y="271"/>
                      </a:lnTo>
                      <a:lnTo>
                        <a:pt x="317" y="269"/>
                      </a:lnTo>
                      <a:lnTo>
                        <a:pt x="320" y="269"/>
                      </a:lnTo>
                      <a:lnTo>
                        <a:pt x="325" y="268"/>
                      </a:lnTo>
                      <a:lnTo>
                        <a:pt x="339" y="267"/>
                      </a:lnTo>
                      <a:lnTo>
                        <a:pt x="341" y="268"/>
                      </a:lnTo>
                      <a:lnTo>
                        <a:pt x="347" y="273"/>
                      </a:lnTo>
                      <a:lnTo>
                        <a:pt x="356" y="286"/>
                      </a:lnTo>
                      <a:lnTo>
                        <a:pt x="363" y="287"/>
                      </a:lnTo>
                      <a:lnTo>
                        <a:pt x="365" y="286"/>
                      </a:lnTo>
                      <a:lnTo>
                        <a:pt x="364" y="268"/>
                      </a:lnTo>
                      <a:lnTo>
                        <a:pt x="377" y="263"/>
                      </a:lnTo>
                      <a:lnTo>
                        <a:pt x="380" y="261"/>
                      </a:lnTo>
                      <a:lnTo>
                        <a:pt x="380" y="260"/>
                      </a:lnTo>
                      <a:lnTo>
                        <a:pt x="381" y="257"/>
                      </a:lnTo>
                      <a:lnTo>
                        <a:pt x="381" y="252"/>
                      </a:lnTo>
                      <a:lnTo>
                        <a:pt x="390" y="229"/>
                      </a:lnTo>
                      <a:lnTo>
                        <a:pt x="390" y="222"/>
                      </a:lnTo>
                      <a:lnTo>
                        <a:pt x="386" y="213"/>
                      </a:lnTo>
                      <a:lnTo>
                        <a:pt x="378" y="207"/>
                      </a:lnTo>
                      <a:lnTo>
                        <a:pt x="380" y="198"/>
                      </a:lnTo>
                      <a:lnTo>
                        <a:pt x="380" y="194"/>
                      </a:lnTo>
                      <a:lnTo>
                        <a:pt x="385" y="189"/>
                      </a:lnTo>
                      <a:lnTo>
                        <a:pt x="399" y="186"/>
                      </a:lnTo>
                      <a:lnTo>
                        <a:pt x="418" y="179"/>
                      </a:lnTo>
                      <a:lnTo>
                        <a:pt x="426" y="172"/>
                      </a:lnTo>
                      <a:lnTo>
                        <a:pt x="429" y="158"/>
                      </a:lnTo>
                      <a:lnTo>
                        <a:pt x="430" y="156"/>
                      </a:lnTo>
                      <a:lnTo>
                        <a:pt x="433" y="154"/>
                      </a:lnTo>
                      <a:lnTo>
                        <a:pt x="433" y="152"/>
                      </a:lnTo>
                      <a:lnTo>
                        <a:pt x="438" y="144"/>
                      </a:lnTo>
                      <a:lnTo>
                        <a:pt x="439" y="139"/>
                      </a:lnTo>
                      <a:lnTo>
                        <a:pt x="439" y="133"/>
                      </a:lnTo>
                      <a:lnTo>
                        <a:pt x="439" y="131"/>
                      </a:lnTo>
                      <a:lnTo>
                        <a:pt x="438" y="129"/>
                      </a:lnTo>
                      <a:lnTo>
                        <a:pt x="435" y="122"/>
                      </a:lnTo>
                      <a:lnTo>
                        <a:pt x="428" y="117"/>
                      </a:lnTo>
                      <a:lnTo>
                        <a:pt x="426" y="115"/>
                      </a:lnTo>
                      <a:lnTo>
                        <a:pt x="420" y="114"/>
                      </a:lnTo>
                      <a:lnTo>
                        <a:pt x="419" y="110"/>
                      </a:lnTo>
                      <a:lnTo>
                        <a:pt x="413" y="99"/>
                      </a:lnTo>
                      <a:lnTo>
                        <a:pt x="403" y="93"/>
                      </a:lnTo>
                      <a:lnTo>
                        <a:pt x="401" y="90"/>
                      </a:lnTo>
                      <a:lnTo>
                        <a:pt x="401" y="88"/>
                      </a:lnTo>
                      <a:lnTo>
                        <a:pt x="397" y="77"/>
                      </a:lnTo>
                      <a:lnTo>
                        <a:pt x="394" y="76"/>
                      </a:lnTo>
                      <a:lnTo>
                        <a:pt x="384" y="74"/>
                      </a:lnTo>
                      <a:lnTo>
                        <a:pt x="373" y="69"/>
                      </a:lnTo>
                      <a:lnTo>
                        <a:pt x="369" y="56"/>
                      </a:lnTo>
                      <a:lnTo>
                        <a:pt x="364" y="46"/>
                      </a:lnTo>
                      <a:lnTo>
                        <a:pt x="364" y="45"/>
                      </a:lnTo>
                      <a:lnTo>
                        <a:pt x="363" y="39"/>
                      </a:lnTo>
                      <a:lnTo>
                        <a:pt x="369" y="22"/>
                      </a:lnTo>
                      <a:lnTo>
                        <a:pt x="358" y="9"/>
                      </a:lnTo>
                      <a:lnTo>
                        <a:pt x="358" y="7"/>
                      </a:lnTo>
                      <a:lnTo>
                        <a:pt x="357" y="0"/>
                      </a:lnTo>
                      <a:lnTo>
                        <a:pt x="355" y="0"/>
                      </a:lnTo>
                      <a:lnTo>
                        <a:pt x="350" y="0"/>
                      </a:lnTo>
                      <a:lnTo>
                        <a:pt x="331" y="2"/>
                      </a:lnTo>
                      <a:lnTo>
                        <a:pt x="323" y="2"/>
                      </a:lnTo>
                      <a:lnTo>
                        <a:pt x="300" y="3"/>
                      </a:lnTo>
                      <a:lnTo>
                        <a:pt x="275" y="4"/>
                      </a:lnTo>
                      <a:lnTo>
                        <a:pt x="269" y="6"/>
                      </a:lnTo>
                      <a:lnTo>
                        <a:pt x="239" y="7"/>
                      </a:lnTo>
                      <a:lnTo>
                        <a:pt x="238" y="7"/>
                      </a:lnTo>
                      <a:lnTo>
                        <a:pt x="236" y="7"/>
                      </a:lnTo>
                      <a:lnTo>
                        <a:pt x="215" y="8"/>
                      </a:lnTo>
                      <a:lnTo>
                        <a:pt x="214" y="8"/>
                      </a:lnTo>
                      <a:lnTo>
                        <a:pt x="207" y="9"/>
                      </a:lnTo>
                      <a:close/>
                    </a:path>
                  </a:pathLst>
                </a:custGeom>
                <a:solidFill>
                  <a:srgbClr val="D3A77B"/>
                </a:solidFill>
                <a:ln w="1588">
                  <a:solidFill>
                    <a:srgbClr val="000099"/>
                  </a:solidFill>
                  <a:prstDash val="solid"/>
                  <a:round/>
                  <a:headEnd/>
                  <a:tailEnd/>
                </a:ln>
              </p:spPr>
              <p:txBody>
                <a:bodyPr/>
                <a:lstStyle/>
                <a:p>
                  <a:endParaRPr lang="en-US"/>
                </a:p>
              </p:txBody>
            </p:sp>
            <p:sp>
              <p:nvSpPr>
                <p:cNvPr id="318529" name="Freeform 65"/>
                <p:cNvSpPr>
                  <a:spLocks/>
                </p:cNvSpPr>
                <p:nvPr/>
              </p:nvSpPr>
              <p:spPr bwMode="auto">
                <a:xfrm>
                  <a:off x="4016" y="2495"/>
                  <a:ext cx="394" cy="412"/>
                </a:xfrm>
                <a:custGeom>
                  <a:avLst/>
                  <a:gdLst/>
                  <a:ahLst/>
                  <a:cxnLst>
                    <a:cxn ang="0">
                      <a:pos x="66" y="18"/>
                    </a:cxn>
                    <a:cxn ang="0">
                      <a:pos x="94" y="13"/>
                    </a:cxn>
                    <a:cxn ang="0">
                      <a:pos x="121" y="10"/>
                    </a:cxn>
                    <a:cxn ang="0">
                      <a:pos x="155" y="4"/>
                    </a:cxn>
                    <a:cxn ang="0">
                      <a:pos x="182" y="0"/>
                    </a:cxn>
                    <a:cxn ang="0">
                      <a:pos x="170" y="31"/>
                    </a:cxn>
                    <a:cxn ang="0">
                      <a:pos x="193" y="45"/>
                    </a:cxn>
                    <a:cxn ang="0">
                      <a:pos x="199" y="46"/>
                    </a:cxn>
                    <a:cxn ang="0">
                      <a:pos x="219" y="63"/>
                    </a:cxn>
                    <a:cxn ang="0">
                      <a:pos x="231" y="80"/>
                    </a:cxn>
                    <a:cxn ang="0">
                      <a:pos x="253" y="97"/>
                    </a:cxn>
                    <a:cxn ang="0">
                      <a:pos x="275" y="118"/>
                    </a:cxn>
                    <a:cxn ang="0">
                      <a:pos x="293" y="135"/>
                    </a:cxn>
                    <a:cxn ang="0">
                      <a:pos x="309" y="153"/>
                    </a:cxn>
                    <a:cxn ang="0">
                      <a:pos x="330" y="163"/>
                    </a:cxn>
                    <a:cxn ang="0">
                      <a:pos x="345" y="200"/>
                    </a:cxn>
                    <a:cxn ang="0">
                      <a:pos x="368" y="228"/>
                    </a:cxn>
                    <a:cxn ang="0">
                      <a:pos x="390" y="243"/>
                    </a:cxn>
                    <a:cxn ang="0">
                      <a:pos x="380" y="262"/>
                    </a:cxn>
                    <a:cxn ang="0">
                      <a:pos x="374" y="276"/>
                    </a:cxn>
                    <a:cxn ang="0">
                      <a:pos x="377" y="291"/>
                    </a:cxn>
                    <a:cxn ang="0">
                      <a:pos x="377" y="295"/>
                    </a:cxn>
                    <a:cxn ang="0">
                      <a:pos x="374" y="319"/>
                    </a:cxn>
                    <a:cxn ang="0">
                      <a:pos x="364" y="344"/>
                    </a:cxn>
                    <a:cxn ang="0">
                      <a:pos x="346" y="372"/>
                    </a:cxn>
                    <a:cxn ang="0">
                      <a:pos x="328" y="398"/>
                    </a:cxn>
                    <a:cxn ang="0">
                      <a:pos x="311" y="394"/>
                    </a:cxn>
                    <a:cxn ang="0">
                      <a:pos x="293" y="396"/>
                    </a:cxn>
                    <a:cxn ang="0">
                      <a:pos x="275" y="397"/>
                    </a:cxn>
                    <a:cxn ang="0">
                      <a:pos x="235" y="401"/>
                    </a:cxn>
                    <a:cxn ang="0">
                      <a:pos x="223" y="402"/>
                    </a:cxn>
                    <a:cxn ang="0">
                      <a:pos x="200" y="403"/>
                    </a:cxn>
                    <a:cxn ang="0">
                      <a:pos x="177" y="405"/>
                    </a:cxn>
                    <a:cxn ang="0">
                      <a:pos x="166" y="406"/>
                    </a:cxn>
                    <a:cxn ang="0">
                      <a:pos x="148" y="407"/>
                    </a:cxn>
                    <a:cxn ang="0">
                      <a:pos x="106" y="411"/>
                    </a:cxn>
                    <a:cxn ang="0">
                      <a:pos x="92" y="384"/>
                    </a:cxn>
                    <a:cxn ang="0">
                      <a:pos x="82" y="359"/>
                    </a:cxn>
                    <a:cxn ang="0">
                      <a:pos x="79" y="329"/>
                    </a:cxn>
                    <a:cxn ang="0">
                      <a:pos x="72" y="307"/>
                    </a:cxn>
                    <a:cxn ang="0">
                      <a:pos x="75" y="289"/>
                    </a:cxn>
                    <a:cxn ang="0">
                      <a:pos x="84" y="270"/>
                    </a:cxn>
                    <a:cxn ang="0">
                      <a:pos x="74" y="247"/>
                    </a:cxn>
                    <a:cxn ang="0">
                      <a:pos x="61" y="227"/>
                    </a:cxn>
                    <a:cxn ang="0">
                      <a:pos x="52" y="205"/>
                    </a:cxn>
                    <a:cxn ang="0">
                      <a:pos x="42" y="171"/>
                    </a:cxn>
                    <a:cxn ang="0">
                      <a:pos x="35" y="149"/>
                    </a:cxn>
                    <a:cxn ang="0">
                      <a:pos x="29" y="124"/>
                    </a:cxn>
                    <a:cxn ang="0">
                      <a:pos x="24" y="107"/>
                    </a:cxn>
                    <a:cxn ang="0">
                      <a:pos x="15" y="78"/>
                    </a:cxn>
                    <a:cxn ang="0">
                      <a:pos x="10" y="58"/>
                    </a:cxn>
                    <a:cxn ang="0">
                      <a:pos x="3" y="36"/>
                    </a:cxn>
                    <a:cxn ang="0">
                      <a:pos x="17" y="24"/>
                    </a:cxn>
                    <a:cxn ang="0">
                      <a:pos x="26" y="23"/>
                    </a:cxn>
                    <a:cxn ang="0">
                      <a:pos x="59" y="19"/>
                    </a:cxn>
                  </a:cxnLst>
                  <a:rect l="0" t="0" r="r" b="b"/>
                  <a:pathLst>
                    <a:path w="394" h="412">
                      <a:moveTo>
                        <a:pt x="59" y="19"/>
                      </a:moveTo>
                      <a:lnTo>
                        <a:pt x="61" y="19"/>
                      </a:lnTo>
                      <a:lnTo>
                        <a:pt x="63" y="18"/>
                      </a:lnTo>
                      <a:lnTo>
                        <a:pt x="66" y="18"/>
                      </a:lnTo>
                      <a:lnTo>
                        <a:pt x="72" y="16"/>
                      </a:lnTo>
                      <a:lnTo>
                        <a:pt x="83" y="15"/>
                      </a:lnTo>
                      <a:lnTo>
                        <a:pt x="91" y="14"/>
                      </a:lnTo>
                      <a:lnTo>
                        <a:pt x="94" y="13"/>
                      </a:lnTo>
                      <a:lnTo>
                        <a:pt x="99" y="13"/>
                      </a:lnTo>
                      <a:lnTo>
                        <a:pt x="108" y="12"/>
                      </a:lnTo>
                      <a:lnTo>
                        <a:pt x="117" y="11"/>
                      </a:lnTo>
                      <a:lnTo>
                        <a:pt x="121" y="10"/>
                      </a:lnTo>
                      <a:lnTo>
                        <a:pt x="123" y="10"/>
                      </a:lnTo>
                      <a:lnTo>
                        <a:pt x="146" y="6"/>
                      </a:lnTo>
                      <a:lnTo>
                        <a:pt x="150" y="5"/>
                      </a:lnTo>
                      <a:lnTo>
                        <a:pt x="155" y="4"/>
                      </a:lnTo>
                      <a:lnTo>
                        <a:pt x="156" y="4"/>
                      </a:lnTo>
                      <a:lnTo>
                        <a:pt x="167" y="3"/>
                      </a:lnTo>
                      <a:lnTo>
                        <a:pt x="178" y="1"/>
                      </a:lnTo>
                      <a:lnTo>
                        <a:pt x="182" y="0"/>
                      </a:lnTo>
                      <a:lnTo>
                        <a:pt x="182" y="6"/>
                      </a:lnTo>
                      <a:lnTo>
                        <a:pt x="174" y="14"/>
                      </a:lnTo>
                      <a:lnTo>
                        <a:pt x="169" y="29"/>
                      </a:lnTo>
                      <a:lnTo>
                        <a:pt x="170" y="31"/>
                      </a:lnTo>
                      <a:lnTo>
                        <a:pt x="178" y="35"/>
                      </a:lnTo>
                      <a:lnTo>
                        <a:pt x="188" y="41"/>
                      </a:lnTo>
                      <a:lnTo>
                        <a:pt x="190" y="42"/>
                      </a:lnTo>
                      <a:lnTo>
                        <a:pt x="193" y="45"/>
                      </a:lnTo>
                      <a:lnTo>
                        <a:pt x="193" y="46"/>
                      </a:lnTo>
                      <a:lnTo>
                        <a:pt x="195" y="46"/>
                      </a:lnTo>
                      <a:lnTo>
                        <a:pt x="198" y="47"/>
                      </a:lnTo>
                      <a:lnTo>
                        <a:pt x="199" y="46"/>
                      </a:lnTo>
                      <a:lnTo>
                        <a:pt x="208" y="46"/>
                      </a:lnTo>
                      <a:lnTo>
                        <a:pt x="211" y="54"/>
                      </a:lnTo>
                      <a:lnTo>
                        <a:pt x="218" y="62"/>
                      </a:lnTo>
                      <a:lnTo>
                        <a:pt x="219" y="63"/>
                      </a:lnTo>
                      <a:lnTo>
                        <a:pt x="220" y="65"/>
                      </a:lnTo>
                      <a:lnTo>
                        <a:pt x="221" y="68"/>
                      </a:lnTo>
                      <a:lnTo>
                        <a:pt x="226" y="75"/>
                      </a:lnTo>
                      <a:lnTo>
                        <a:pt x="231" y="80"/>
                      </a:lnTo>
                      <a:lnTo>
                        <a:pt x="234" y="85"/>
                      </a:lnTo>
                      <a:lnTo>
                        <a:pt x="235" y="86"/>
                      </a:lnTo>
                      <a:lnTo>
                        <a:pt x="237" y="89"/>
                      </a:lnTo>
                      <a:lnTo>
                        <a:pt x="253" y="97"/>
                      </a:lnTo>
                      <a:lnTo>
                        <a:pt x="263" y="105"/>
                      </a:lnTo>
                      <a:lnTo>
                        <a:pt x="266" y="110"/>
                      </a:lnTo>
                      <a:lnTo>
                        <a:pt x="269" y="116"/>
                      </a:lnTo>
                      <a:lnTo>
                        <a:pt x="275" y="118"/>
                      </a:lnTo>
                      <a:lnTo>
                        <a:pt x="276" y="117"/>
                      </a:lnTo>
                      <a:lnTo>
                        <a:pt x="283" y="120"/>
                      </a:lnTo>
                      <a:lnTo>
                        <a:pt x="283" y="121"/>
                      </a:lnTo>
                      <a:lnTo>
                        <a:pt x="293" y="135"/>
                      </a:lnTo>
                      <a:lnTo>
                        <a:pt x="298" y="140"/>
                      </a:lnTo>
                      <a:lnTo>
                        <a:pt x="300" y="146"/>
                      </a:lnTo>
                      <a:lnTo>
                        <a:pt x="308" y="149"/>
                      </a:lnTo>
                      <a:lnTo>
                        <a:pt x="309" y="153"/>
                      </a:lnTo>
                      <a:lnTo>
                        <a:pt x="311" y="156"/>
                      </a:lnTo>
                      <a:lnTo>
                        <a:pt x="320" y="157"/>
                      </a:lnTo>
                      <a:lnTo>
                        <a:pt x="326" y="161"/>
                      </a:lnTo>
                      <a:lnTo>
                        <a:pt x="330" y="163"/>
                      </a:lnTo>
                      <a:lnTo>
                        <a:pt x="331" y="170"/>
                      </a:lnTo>
                      <a:lnTo>
                        <a:pt x="341" y="186"/>
                      </a:lnTo>
                      <a:lnTo>
                        <a:pt x="342" y="197"/>
                      </a:lnTo>
                      <a:lnTo>
                        <a:pt x="345" y="200"/>
                      </a:lnTo>
                      <a:lnTo>
                        <a:pt x="346" y="200"/>
                      </a:lnTo>
                      <a:lnTo>
                        <a:pt x="353" y="202"/>
                      </a:lnTo>
                      <a:lnTo>
                        <a:pt x="369" y="223"/>
                      </a:lnTo>
                      <a:lnTo>
                        <a:pt x="368" y="228"/>
                      </a:lnTo>
                      <a:lnTo>
                        <a:pt x="369" y="231"/>
                      </a:lnTo>
                      <a:lnTo>
                        <a:pt x="372" y="239"/>
                      </a:lnTo>
                      <a:lnTo>
                        <a:pt x="381" y="239"/>
                      </a:lnTo>
                      <a:lnTo>
                        <a:pt x="390" y="243"/>
                      </a:lnTo>
                      <a:lnTo>
                        <a:pt x="393" y="244"/>
                      </a:lnTo>
                      <a:lnTo>
                        <a:pt x="394" y="247"/>
                      </a:lnTo>
                      <a:lnTo>
                        <a:pt x="385" y="262"/>
                      </a:lnTo>
                      <a:lnTo>
                        <a:pt x="380" y="262"/>
                      </a:lnTo>
                      <a:lnTo>
                        <a:pt x="383" y="266"/>
                      </a:lnTo>
                      <a:lnTo>
                        <a:pt x="378" y="276"/>
                      </a:lnTo>
                      <a:lnTo>
                        <a:pt x="375" y="275"/>
                      </a:lnTo>
                      <a:lnTo>
                        <a:pt x="374" y="276"/>
                      </a:lnTo>
                      <a:lnTo>
                        <a:pt x="373" y="277"/>
                      </a:lnTo>
                      <a:lnTo>
                        <a:pt x="378" y="278"/>
                      </a:lnTo>
                      <a:lnTo>
                        <a:pt x="379" y="285"/>
                      </a:lnTo>
                      <a:lnTo>
                        <a:pt x="377" y="291"/>
                      </a:lnTo>
                      <a:lnTo>
                        <a:pt x="374" y="290"/>
                      </a:lnTo>
                      <a:lnTo>
                        <a:pt x="370" y="294"/>
                      </a:lnTo>
                      <a:lnTo>
                        <a:pt x="371" y="296"/>
                      </a:lnTo>
                      <a:lnTo>
                        <a:pt x="377" y="295"/>
                      </a:lnTo>
                      <a:lnTo>
                        <a:pt x="372" y="309"/>
                      </a:lnTo>
                      <a:lnTo>
                        <a:pt x="370" y="310"/>
                      </a:lnTo>
                      <a:lnTo>
                        <a:pt x="372" y="317"/>
                      </a:lnTo>
                      <a:lnTo>
                        <a:pt x="374" y="319"/>
                      </a:lnTo>
                      <a:lnTo>
                        <a:pt x="368" y="332"/>
                      </a:lnTo>
                      <a:lnTo>
                        <a:pt x="362" y="334"/>
                      </a:lnTo>
                      <a:lnTo>
                        <a:pt x="366" y="334"/>
                      </a:lnTo>
                      <a:lnTo>
                        <a:pt x="364" y="344"/>
                      </a:lnTo>
                      <a:lnTo>
                        <a:pt x="363" y="345"/>
                      </a:lnTo>
                      <a:lnTo>
                        <a:pt x="368" y="348"/>
                      </a:lnTo>
                      <a:lnTo>
                        <a:pt x="368" y="372"/>
                      </a:lnTo>
                      <a:lnTo>
                        <a:pt x="346" y="372"/>
                      </a:lnTo>
                      <a:lnTo>
                        <a:pt x="335" y="370"/>
                      </a:lnTo>
                      <a:lnTo>
                        <a:pt x="331" y="366"/>
                      </a:lnTo>
                      <a:lnTo>
                        <a:pt x="322" y="375"/>
                      </a:lnTo>
                      <a:lnTo>
                        <a:pt x="328" y="398"/>
                      </a:lnTo>
                      <a:lnTo>
                        <a:pt x="327" y="411"/>
                      </a:lnTo>
                      <a:lnTo>
                        <a:pt x="317" y="412"/>
                      </a:lnTo>
                      <a:lnTo>
                        <a:pt x="313" y="401"/>
                      </a:lnTo>
                      <a:lnTo>
                        <a:pt x="311" y="394"/>
                      </a:lnTo>
                      <a:lnTo>
                        <a:pt x="309" y="394"/>
                      </a:lnTo>
                      <a:lnTo>
                        <a:pt x="299" y="395"/>
                      </a:lnTo>
                      <a:lnTo>
                        <a:pt x="296" y="395"/>
                      </a:lnTo>
                      <a:lnTo>
                        <a:pt x="293" y="396"/>
                      </a:lnTo>
                      <a:lnTo>
                        <a:pt x="289" y="396"/>
                      </a:lnTo>
                      <a:lnTo>
                        <a:pt x="283" y="396"/>
                      </a:lnTo>
                      <a:lnTo>
                        <a:pt x="276" y="397"/>
                      </a:lnTo>
                      <a:lnTo>
                        <a:pt x="275" y="397"/>
                      </a:lnTo>
                      <a:lnTo>
                        <a:pt x="269" y="397"/>
                      </a:lnTo>
                      <a:lnTo>
                        <a:pt x="261" y="398"/>
                      </a:lnTo>
                      <a:lnTo>
                        <a:pt x="240" y="400"/>
                      </a:lnTo>
                      <a:lnTo>
                        <a:pt x="235" y="401"/>
                      </a:lnTo>
                      <a:lnTo>
                        <a:pt x="231" y="401"/>
                      </a:lnTo>
                      <a:lnTo>
                        <a:pt x="226" y="401"/>
                      </a:lnTo>
                      <a:lnTo>
                        <a:pt x="224" y="402"/>
                      </a:lnTo>
                      <a:lnTo>
                        <a:pt x="223" y="402"/>
                      </a:lnTo>
                      <a:lnTo>
                        <a:pt x="220" y="402"/>
                      </a:lnTo>
                      <a:lnTo>
                        <a:pt x="212" y="402"/>
                      </a:lnTo>
                      <a:lnTo>
                        <a:pt x="203" y="403"/>
                      </a:lnTo>
                      <a:lnTo>
                        <a:pt x="200" y="403"/>
                      </a:lnTo>
                      <a:lnTo>
                        <a:pt x="198" y="403"/>
                      </a:lnTo>
                      <a:lnTo>
                        <a:pt x="192" y="404"/>
                      </a:lnTo>
                      <a:lnTo>
                        <a:pt x="182" y="404"/>
                      </a:lnTo>
                      <a:lnTo>
                        <a:pt x="177" y="405"/>
                      </a:lnTo>
                      <a:lnTo>
                        <a:pt x="172" y="405"/>
                      </a:lnTo>
                      <a:lnTo>
                        <a:pt x="171" y="405"/>
                      </a:lnTo>
                      <a:lnTo>
                        <a:pt x="169" y="405"/>
                      </a:lnTo>
                      <a:lnTo>
                        <a:pt x="166" y="406"/>
                      </a:lnTo>
                      <a:lnTo>
                        <a:pt x="158" y="406"/>
                      </a:lnTo>
                      <a:lnTo>
                        <a:pt x="152" y="407"/>
                      </a:lnTo>
                      <a:lnTo>
                        <a:pt x="150" y="407"/>
                      </a:lnTo>
                      <a:lnTo>
                        <a:pt x="148" y="407"/>
                      </a:lnTo>
                      <a:lnTo>
                        <a:pt x="144" y="407"/>
                      </a:lnTo>
                      <a:lnTo>
                        <a:pt x="136" y="408"/>
                      </a:lnTo>
                      <a:lnTo>
                        <a:pt x="123" y="409"/>
                      </a:lnTo>
                      <a:lnTo>
                        <a:pt x="106" y="411"/>
                      </a:lnTo>
                      <a:lnTo>
                        <a:pt x="105" y="409"/>
                      </a:lnTo>
                      <a:lnTo>
                        <a:pt x="92" y="388"/>
                      </a:lnTo>
                      <a:lnTo>
                        <a:pt x="92" y="385"/>
                      </a:lnTo>
                      <a:lnTo>
                        <a:pt x="92" y="384"/>
                      </a:lnTo>
                      <a:lnTo>
                        <a:pt x="88" y="379"/>
                      </a:lnTo>
                      <a:lnTo>
                        <a:pt x="86" y="375"/>
                      </a:lnTo>
                      <a:lnTo>
                        <a:pt x="81" y="364"/>
                      </a:lnTo>
                      <a:lnTo>
                        <a:pt x="82" y="359"/>
                      </a:lnTo>
                      <a:lnTo>
                        <a:pt x="81" y="352"/>
                      </a:lnTo>
                      <a:lnTo>
                        <a:pt x="82" y="340"/>
                      </a:lnTo>
                      <a:lnTo>
                        <a:pt x="82" y="339"/>
                      </a:lnTo>
                      <a:lnTo>
                        <a:pt x="79" y="329"/>
                      </a:lnTo>
                      <a:lnTo>
                        <a:pt x="74" y="323"/>
                      </a:lnTo>
                      <a:lnTo>
                        <a:pt x="73" y="317"/>
                      </a:lnTo>
                      <a:lnTo>
                        <a:pt x="72" y="316"/>
                      </a:lnTo>
                      <a:lnTo>
                        <a:pt x="72" y="307"/>
                      </a:lnTo>
                      <a:lnTo>
                        <a:pt x="72" y="306"/>
                      </a:lnTo>
                      <a:lnTo>
                        <a:pt x="75" y="296"/>
                      </a:lnTo>
                      <a:lnTo>
                        <a:pt x="75" y="295"/>
                      </a:lnTo>
                      <a:lnTo>
                        <a:pt x="75" y="289"/>
                      </a:lnTo>
                      <a:lnTo>
                        <a:pt x="74" y="284"/>
                      </a:lnTo>
                      <a:lnTo>
                        <a:pt x="77" y="277"/>
                      </a:lnTo>
                      <a:lnTo>
                        <a:pt x="83" y="273"/>
                      </a:lnTo>
                      <a:lnTo>
                        <a:pt x="84" y="270"/>
                      </a:lnTo>
                      <a:lnTo>
                        <a:pt x="76" y="265"/>
                      </a:lnTo>
                      <a:lnTo>
                        <a:pt x="77" y="259"/>
                      </a:lnTo>
                      <a:lnTo>
                        <a:pt x="74" y="248"/>
                      </a:lnTo>
                      <a:lnTo>
                        <a:pt x="74" y="247"/>
                      </a:lnTo>
                      <a:lnTo>
                        <a:pt x="66" y="239"/>
                      </a:lnTo>
                      <a:lnTo>
                        <a:pt x="65" y="237"/>
                      </a:lnTo>
                      <a:lnTo>
                        <a:pt x="62" y="227"/>
                      </a:lnTo>
                      <a:lnTo>
                        <a:pt x="61" y="227"/>
                      </a:lnTo>
                      <a:lnTo>
                        <a:pt x="61" y="224"/>
                      </a:lnTo>
                      <a:lnTo>
                        <a:pt x="55" y="216"/>
                      </a:lnTo>
                      <a:lnTo>
                        <a:pt x="53" y="209"/>
                      </a:lnTo>
                      <a:lnTo>
                        <a:pt x="52" y="205"/>
                      </a:lnTo>
                      <a:lnTo>
                        <a:pt x="50" y="195"/>
                      </a:lnTo>
                      <a:lnTo>
                        <a:pt x="49" y="193"/>
                      </a:lnTo>
                      <a:lnTo>
                        <a:pt x="46" y="185"/>
                      </a:lnTo>
                      <a:lnTo>
                        <a:pt x="42" y="171"/>
                      </a:lnTo>
                      <a:lnTo>
                        <a:pt x="41" y="167"/>
                      </a:lnTo>
                      <a:lnTo>
                        <a:pt x="40" y="161"/>
                      </a:lnTo>
                      <a:lnTo>
                        <a:pt x="39" y="160"/>
                      </a:lnTo>
                      <a:lnTo>
                        <a:pt x="35" y="149"/>
                      </a:lnTo>
                      <a:lnTo>
                        <a:pt x="35" y="146"/>
                      </a:lnTo>
                      <a:lnTo>
                        <a:pt x="30" y="129"/>
                      </a:lnTo>
                      <a:lnTo>
                        <a:pt x="30" y="127"/>
                      </a:lnTo>
                      <a:lnTo>
                        <a:pt x="29" y="124"/>
                      </a:lnTo>
                      <a:lnTo>
                        <a:pt x="26" y="118"/>
                      </a:lnTo>
                      <a:lnTo>
                        <a:pt x="26" y="115"/>
                      </a:lnTo>
                      <a:lnTo>
                        <a:pt x="25" y="111"/>
                      </a:lnTo>
                      <a:lnTo>
                        <a:pt x="24" y="107"/>
                      </a:lnTo>
                      <a:lnTo>
                        <a:pt x="22" y="100"/>
                      </a:lnTo>
                      <a:lnTo>
                        <a:pt x="20" y="94"/>
                      </a:lnTo>
                      <a:lnTo>
                        <a:pt x="19" y="89"/>
                      </a:lnTo>
                      <a:lnTo>
                        <a:pt x="15" y="78"/>
                      </a:lnTo>
                      <a:lnTo>
                        <a:pt x="14" y="73"/>
                      </a:lnTo>
                      <a:lnTo>
                        <a:pt x="12" y="67"/>
                      </a:lnTo>
                      <a:lnTo>
                        <a:pt x="10" y="62"/>
                      </a:lnTo>
                      <a:lnTo>
                        <a:pt x="10" y="58"/>
                      </a:lnTo>
                      <a:lnTo>
                        <a:pt x="7" y="47"/>
                      </a:lnTo>
                      <a:lnTo>
                        <a:pt x="4" y="41"/>
                      </a:lnTo>
                      <a:lnTo>
                        <a:pt x="3" y="37"/>
                      </a:lnTo>
                      <a:lnTo>
                        <a:pt x="3" y="36"/>
                      </a:lnTo>
                      <a:lnTo>
                        <a:pt x="0" y="26"/>
                      </a:lnTo>
                      <a:lnTo>
                        <a:pt x="8" y="25"/>
                      </a:lnTo>
                      <a:lnTo>
                        <a:pt x="10" y="25"/>
                      </a:lnTo>
                      <a:lnTo>
                        <a:pt x="17" y="24"/>
                      </a:lnTo>
                      <a:lnTo>
                        <a:pt x="18" y="24"/>
                      </a:lnTo>
                      <a:lnTo>
                        <a:pt x="22" y="23"/>
                      </a:lnTo>
                      <a:lnTo>
                        <a:pt x="25" y="23"/>
                      </a:lnTo>
                      <a:lnTo>
                        <a:pt x="26" y="23"/>
                      </a:lnTo>
                      <a:lnTo>
                        <a:pt x="46" y="20"/>
                      </a:lnTo>
                      <a:lnTo>
                        <a:pt x="51" y="20"/>
                      </a:lnTo>
                      <a:lnTo>
                        <a:pt x="56" y="19"/>
                      </a:lnTo>
                      <a:lnTo>
                        <a:pt x="59" y="19"/>
                      </a:lnTo>
                      <a:close/>
                    </a:path>
                  </a:pathLst>
                </a:custGeom>
                <a:solidFill>
                  <a:srgbClr val="D3A77B"/>
                </a:solidFill>
                <a:ln w="1588">
                  <a:solidFill>
                    <a:srgbClr val="000099"/>
                  </a:solidFill>
                  <a:prstDash val="solid"/>
                  <a:round/>
                  <a:headEnd/>
                  <a:tailEnd/>
                </a:ln>
              </p:spPr>
              <p:txBody>
                <a:bodyPr/>
                <a:lstStyle/>
                <a:p>
                  <a:endParaRPr lang="en-US"/>
                </a:p>
              </p:txBody>
            </p:sp>
            <p:sp>
              <p:nvSpPr>
                <p:cNvPr id="318530" name="Freeform 66"/>
                <p:cNvSpPr>
                  <a:spLocks/>
                </p:cNvSpPr>
                <p:nvPr/>
              </p:nvSpPr>
              <p:spPr bwMode="auto">
                <a:xfrm>
                  <a:off x="4185" y="2457"/>
                  <a:ext cx="367" cy="281"/>
                </a:xfrm>
                <a:custGeom>
                  <a:avLst/>
                  <a:gdLst/>
                  <a:ahLst/>
                  <a:cxnLst>
                    <a:cxn ang="0">
                      <a:pos x="68" y="127"/>
                    </a:cxn>
                    <a:cxn ang="0">
                      <a:pos x="97" y="148"/>
                    </a:cxn>
                    <a:cxn ang="0">
                      <a:pos x="107" y="155"/>
                    </a:cxn>
                    <a:cxn ang="0">
                      <a:pos x="124" y="173"/>
                    </a:cxn>
                    <a:cxn ang="0">
                      <a:pos x="139" y="187"/>
                    </a:cxn>
                    <a:cxn ang="0">
                      <a:pos x="151" y="195"/>
                    </a:cxn>
                    <a:cxn ang="0">
                      <a:pos x="162" y="208"/>
                    </a:cxn>
                    <a:cxn ang="0">
                      <a:pos x="176" y="238"/>
                    </a:cxn>
                    <a:cxn ang="0">
                      <a:pos x="200" y="261"/>
                    </a:cxn>
                    <a:cxn ang="0">
                      <a:pos x="203" y="277"/>
                    </a:cxn>
                    <a:cxn ang="0">
                      <a:pos x="222" y="279"/>
                    </a:cxn>
                    <a:cxn ang="0">
                      <a:pos x="229" y="260"/>
                    </a:cxn>
                    <a:cxn ang="0">
                      <a:pos x="246" y="253"/>
                    </a:cxn>
                    <a:cxn ang="0">
                      <a:pos x="248" y="234"/>
                    </a:cxn>
                    <a:cxn ang="0">
                      <a:pos x="256" y="234"/>
                    </a:cxn>
                    <a:cxn ang="0">
                      <a:pos x="280" y="218"/>
                    </a:cxn>
                    <a:cxn ang="0">
                      <a:pos x="306" y="184"/>
                    </a:cxn>
                    <a:cxn ang="0">
                      <a:pos x="325" y="163"/>
                    </a:cxn>
                    <a:cxn ang="0">
                      <a:pos x="338" y="117"/>
                    </a:cxn>
                    <a:cxn ang="0">
                      <a:pos x="367" y="85"/>
                    </a:cxn>
                    <a:cxn ang="0">
                      <a:pos x="357" y="79"/>
                    </a:cxn>
                    <a:cxn ang="0">
                      <a:pos x="320" y="52"/>
                    </a:cxn>
                    <a:cxn ang="0">
                      <a:pos x="287" y="28"/>
                    </a:cxn>
                    <a:cxn ang="0">
                      <a:pos x="267" y="15"/>
                    </a:cxn>
                    <a:cxn ang="0">
                      <a:pos x="253" y="17"/>
                    </a:cxn>
                    <a:cxn ang="0">
                      <a:pos x="224" y="21"/>
                    </a:cxn>
                    <a:cxn ang="0">
                      <a:pos x="202" y="25"/>
                    </a:cxn>
                    <a:cxn ang="0">
                      <a:pos x="179" y="11"/>
                    </a:cxn>
                    <a:cxn ang="0">
                      <a:pos x="173" y="6"/>
                    </a:cxn>
                    <a:cxn ang="0">
                      <a:pos x="163" y="0"/>
                    </a:cxn>
                    <a:cxn ang="0">
                      <a:pos x="141" y="3"/>
                    </a:cxn>
                    <a:cxn ang="0">
                      <a:pos x="110" y="6"/>
                    </a:cxn>
                    <a:cxn ang="0">
                      <a:pos x="94" y="8"/>
                    </a:cxn>
                    <a:cxn ang="0">
                      <a:pos x="76" y="10"/>
                    </a:cxn>
                    <a:cxn ang="0">
                      <a:pos x="66" y="12"/>
                    </a:cxn>
                    <a:cxn ang="0">
                      <a:pos x="45" y="21"/>
                    </a:cxn>
                    <a:cxn ang="0">
                      <a:pos x="30" y="30"/>
                    </a:cxn>
                    <a:cxn ang="0">
                      <a:pos x="13" y="38"/>
                    </a:cxn>
                    <a:cxn ang="0">
                      <a:pos x="0" y="67"/>
                    </a:cxn>
                    <a:cxn ang="0">
                      <a:pos x="19" y="79"/>
                    </a:cxn>
                    <a:cxn ang="0">
                      <a:pos x="24" y="84"/>
                    </a:cxn>
                    <a:cxn ang="0">
                      <a:pos x="30" y="84"/>
                    </a:cxn>
                    <a:cxn ang="0">
                      <a:pos x="49" y="100"/>
                    </a:cxn>
                    <a:cxn ang="0">
                      <a:pos x="52" y="106"/>
                    </a:cxn>
                    <a:cxn ang="0">
                      <a:pos x="65" y="123"/>
                    </a:cxn>
                  </a:cxnLst>
                  <a:rect l="0" t="0" r="r" b="b"/>
                  <a:pathLst>
                    <a:path w="367" h="281">
                      <a:moveTo>
                        <a:pt x="65" y="123"/>
                      </a:moveTo>
                      <a:lnTo>
                        <a:pt x="66" y="124"/>
                      </a:lnTo>
                      <a:lnTo>
                        <a:pt x="68" y="127"/>
                      </a:lnTo>
                      <a:lnTo>
                        <a:pt x="84" y="135"/>
                      </a:lnTo>
                      <a:lnTo>
                        <a:pt x="94" y="143"/>
                      </a:lnTo>
                      <a:lnTo>
                        <a:pt x="97" y="148"/>
                      </a:lnTo>
                      <a:lnTo>
                        <a:pt x="100" y="154"/>
                      </a:lnTo>
                      <a:lnTo>
                        <a:pt x="106" y="156"/>
                      </a:lnTo>
                      <a:lnTo>
                        <a:pt x="107" y="155"/>
                      </a:lnTo>
                      <a:lnTo>
                        <a:pt x="114" y="158"/>
                      </a:lnTo>
                      <a:lnTo>
                        <a:pt x="114" y="159"/>
                      </a:lnTo>
                      <a:lnTo>
                        <a:pt x="124" y="173"/>
                      </a:lnTo>
                      <a:lnTo>
                        <a:pt x="129" y="178"/>
                      </a:lnTo>
                      <a:lnTo>
                        <a:pt x="131" y="184"/>
                      </a:lnTo>
                      <a:lnTo>
                        <a:pt x="139" y="187"/>
                      </a:lnTo>
                      <a:lnTo>
                        <a:pt x="140" y="191"/>
                      </a:lnTo>
                      <a:lnTo>
                        <a:pt x="142" y="194"/>
                      </a:lnTo>
                      <a:lnTo>
                        <a:pt x="151" y="195"/>
                      </a:lnTo>
                      <a:lnTo>
                        <a:pt x="157" y="199"/>
                      </a:lnTo>
                      <a:lnTo>
                        <a:pt x="161" y="201"/>
                      </a:lnTo>
                      <a:lnTo>
                        <a:pt x="162" y="208"/>
                      </a:lnTo>
                      <a:lnTo>
                        <a:pt x="172" y="224"/>
                      </a:lnTo>
                      <a:lnTo>
                        <a:pt x="173" y="235"/>
                      </a:lnTo>
                      <a:lnTo>
                        <a:pt x="176" y="238"/>
                      </a:lnTo>
                      <a:lnTo>
                        <a:pt x="177" y="238"/>
                      </a:lnTo>
                      <a:lnTo>
                        <a:pt x="184" y="240"/>
                      </a:lnTo>
                      <a:lnTo>
                        <a:pt x="200" y="261"/>
                      </a:lnTo>
                      <a:lnTo>
                        <a:pt x="199" y="266"/>
                      </a:lnTo>
                      <a:lnTo>
                        <a:pt x="200" y="269"/>
                      </a:lnTo>
                      <a:lnTo>
                        <a:pt x="203" y="277"/>
                      </a:lnTo>
                      <a:lnTo>
                        <a:pt x="212" y="277"/>
                      </a:lnTo>
                      <a:lnTo>
                        <a:pt x="221" y="281"/>
                      </a:lnTo>
                      <a:lnTo>
                        <a:pt x="222" y="279"/>
                      </a:lnTo>
                      <a:lnTo>
                        <a:pt x="231" y="271"/>
                      </a:lnTo>
                      <a:lnTo>
                        <a:pt x="235" y="263"/>
                      </a:lnTo>
                      <a:lnTo>
                        <a:pt x="229" y="260"/>
                      </a:lnTo>
                      <a:lnTo>
                        <a:pt x="224" y="250"/>
                      </a:lnTo>
                      <a:lnTo>
                        <a:pt x="238" y="259"/>
                      </a:lnTo>
                      <a:lnTo>
                        <a:pt x="246" y="253"/>
                      </a:lnTo>
                      <a:lnTo>
                        <a:pt x="251" y="244"/>
                      </a:lnTo>
                      <a:lnTo>
                        <a:pt x="243" y="234"/>
                      </a:lnTo>
                      <a:lnTo>
                        <a:pt x="248" y="234"/>
                      </a:lnTo>
                      <a:lnTo>
                        <a:pt x="252" y="235"/>
                      </a:lnTo>
                      <a:lnTo>
                        <a:pt x="255" y="233"/>
                      </a:lnTo>
                      <a:lnTo>
                        <a:pt x="256" y="234"/>
                      </a:lnTo>
                      <a:lnTo>
                        <a:pt x="258" y="232"/>
                      </a:lnTo>
                      <a:lnTo>
                        <a:pt x="269" y="222"/>
                      </a:lnTo>
                      <a:lnTo>
                        <a:pt x="280" y="218"/>
                      </a:lnTo>
                      <a:lnTo>
                        <a:pt x="286" y="203"/>
                      </a:lnTo>
                      <a:lnTo>
                        <a:pt x="296" y="197"/>
                      </a:lnTo>
                      <a:lnTo>
                        <a:pt x="306" y="184"/>
                      </a:lnTo>
                      <a:lnTo>
                        <a:pt x="304" y="177"/>
                      </a:lnTo>
                      <a:lnTo>
                        <a:pt x="319" y="174"/>
                      </a:lnTo>
                      <a:lnTo>
                        <a:pt x="325" y="163"/>
                      </a:lnTo>
                      <a:lnTo>
                        <a:pt x="327" y="162"/>
                      </a:lnTo>
                      <a:lnTo>
                        <a:pt x="330" y="138"/>
                      </a:lnTo>
                      <a:lnTo>
                        <a:pt x="338" y="117"/>
                      </a:lnTo>
                      <a:lnTo>
                        <a:pt x="349" y="99"/>
                      </a:lnTo>
                      <a:lnTo>
                        <a:pt x="352" y="94"/>
                      </a:lnTo>
                      <a:lnTo>
                        <a:pt x="367" y="85"/>
                      </a:lnTo>
                      <a:lnTo>
                        <a:pt x="364" y="83"/>
                      </a:lnTo>
                      <a:lnTo>
                        <a:pt x="358" y="79"/>
                      </a:lnTo>
                      <a:lnTo>
                        <a:pt x="357" y="79"/>
                      </a:lnTo>
                      <a:lnTo>
                        <a:pt x="337" y="64"/>
                      </a:lnTo>
                      <a:lnTo>
                        <a:pt x="325" y="56"/>
                      </a:lnTo>
                      <a:lnTo>
                        <a:pt x="320" y="52"/>
                      </a:lnTo>
                      <a:lnTo>
                        <a:pt x="303" y="40"/>
                      </a:lnTo>
                      <a:lnTo>
                        <a:pt x="297" y="36"/>
                      </a:lnTo>
                      <a:lnTo>
                        <a:pt x="287" y="28"/>
                      </a:lnTo>
                      <a:lnTo>
                        <a:pt x="286" y="28"/>
                      </a:lnTo>
                      <a:lnTo>
                        <a:pt x="273" y="18"/>
                      </a:lnTo>
                      <a:lnTo>
                        <a:pt x="267" y="15"/>
                      </a:lnTo>
                      <a:lnTo>
                        <a:pt x="266" y="15"/>
                      </a:lnTo>
                      <a:lnTo>
                        <a:pt x="262" y="16"/>
                      </a:lnTo>
                      <a:lnTo>
                        <a:pt x="253" y="17"/>
                      </a:lnTo>
                      <a:lnTo>
                        <a:pt x="248" y="18"/>
                      </a:lnTo>
                      <a:lnTo>
                        <a:pt x="244" y="18"/>
                      </a:lnTo>
                      <a:lnTo>
                        <a:pt x="224" y="21"/>
                      </a:lnTo>
                      <a:lnTo>
                        <a:pt x="220" y="22"/>
                      </a:lnTo>
                      <a:lnTo>
                        <a:pt x="210" y="23"/>
                      </a:lnTo>
                      <a:lnTo>
                        <a:pt x="202" y="25"/>
                      </a:lnTo>
                      <a:lnTo>
                        <a:pt x="185" y="28"/>
                      </a:lnTo>
                      <a:lnTo>
                        <a:pt x="184" y="17"/>
                      </a:lnTo>
                      <a:lnTo>
                        <a:pt x="179" y="11"/>
                      </a:lnTo>
                      <a:lnTo>
                        <a:pt x="178" y="10"/>
                      </a:lnTo>
                      <a:lnTo>
                        <a:pt x="176" y="8"/>
                      </a:lnTo>
                      <a:lnTo>
                        <a:pt x="173" y="6"/>
                      </a:lnTo>
                      <a:lnTo>
                        <a:pt x="167" y="7"/>
                      </a:lnTo>
                      <a:lnTo>
                        <a:pt x="162" y="1"/>
                      </a:lnTo>
                      <a:lnTo>
                        <a:pt x="163" y="0"/>
                      </a:lnTo>
                      <a:lnTo>
                        <a:pt x="155" y="1"/>
                      </a:lnTo>
                      <a:lnTo>
                        <a:pt x="147" y="3"/>
                      </a:lnTo>
                      <a:lnTo>
                        <a:pt x="141" y="3"/>
                      </a:lnTo>
                      <a:lnTo>
                        <a:pt x="138" y="3"/>
                      </a:lnTo>
                      <a:lnTo>
                        <a:pt x="128" y="4"/>
                      </a:lnTo>
                      <a:lnTo>
                        <a:pt x="110" y="6"/>
                      </a:lnTo>
                      <a:lnTo>
                        <a:pt x="109" y="7"/>
                      </a:lnTo>
                      <a:lnTo>
                        <a:pt x="102" y="7"/>
                      </a:lnTo>
                      <a:lnTo>
                        <a:pt x="94" y="8"/>
                      </a:lnTo>
                      <a:lnTo>
                        <a:pt x="87" y="9"/>
                      </a:lnTo>
                      <a:lnTo>
                        <a:pt x="82" y="9"/>
                      </a:lnTo>
                      <a:lnTo>
                        <a:pt x="76" y="10"/>
                      </a:lnTo>
                      <a:lnTo>
                        <a:pt x="75" y="10"/>
                      </a:lnTo>
                      <a:lnTo>
                        <a:pt x="74" y="10"/>
                      </a:lnTo>
                      <a:lnTo>
                        <a:pt x="66" y="12"/>
                      </a:lnTo>
                      <a:lnTo>
                        <a:pt x="56" y="16"/>
                      </a:lnTo>
                      <a:lnTo>
                        <a:pt x="51" y="19"/>
                      </a:lnTo>
                      <a:lnTo>
                        <a:pt x="45" y="21"/>
                      </a:lnTo>
                      <a:lnTo>
                        <a:pt x="43" y="22"/>
                      </a:lnTo>
                      <a:lnTo>
                        <a:pt x="37" y="28"/>
                      </a:lnTo>
                      <a:lnTo>
                        <a:pt x="30" y="30"/>
                      </a:lnTo>
                      <a:lnTo>
                        <a:pt x="29" y="30"/>
                      </a:lnTo>
                      <a:lnTo>
                        <a:pt x="21" y="35"/>
                      </a:lnTo>
                      <a:lnTo>
                        <a:pt x="13" y="38"/>
                      </a:lnTo>
                      <a:lnTo>
                        <a:pt x="13" y="44"/>
                      </a:lnTo>
                      <a:lnTo>
                        <a:pt x="5" y="52"/>
                      </a:lnTo>
                      <a:lnTo>
                        <a:pt x="0" y="67"/>
                      </a:lnTo>
                      <a:lnTo>
                        <a:pt x="1" y="69"/>
                      </a:lnTo>
                      <a:lnTo>
                        <a:pt x="9" y="73"/>
                      </a:lnTo>
                      <a:lnTo>
                        <a:pt x="19" y="79"/>
                      </a:lnTo>
                      <a:lnTo>
                        <a:pt x="21" y="80"/>
                      </a:lnTo>
                      <a:lnTo>
                        <a:pt x="24" y="83"/>
                      </a:lnTo>
                      <a:lnTo>
                        <a:pt x="24" y="84"/>
                      </a:lnTo>
                      <a:lnTo>
                        <a:pt x="26" y="84"/>
                      </a:lnTo>
                      <a:lnTo>
                        <a:pt x="29" y="85"/>
                      </a:lnTo>
                      <a:lnTo>
                        <a:pt x="30" y="84"/>
                      </a:lnTo>
                      <a:lnTo>
                        <a:pt x="39" y="84"/>
                      </a:lnTo>
                      <a:lnTo>
                        <a:pt x="42" y="92"/>
                      </a:lnTo>
                      <a:lnTo>
                        <a:pt x="49" y="100"/>
                      </a:lnTo>
                      <a:lnTo>
                        <a:pt x="50" y="101"/>
                      </a:lnTo>
                      <a:lnTo>
                        <a:pt x="51" y="103"/>
                      </a:lnTo>
                      <a:lnTo>
                        <a:pt x="52" y="106"/>
                      </a:lnTo>
                      <a:lnTo>
                        <a:pt x="57" y="113"/>
                      </a:lnTo>
                      <a:lnTo>
                        <a:pt x="62" y="118"/>
                      </a:lnTo>
                      <a:lnTo>
                        <a:pt x="65" y="123"/>
                      </a:lnTo>
                      <a:close/>
                    </a:path>
                  </a:pathLst>
                </a:custGeom>
                <a:solidFill>
                  <a:srgbClr val="D3A77B"/>
                </a:solidFill>
                <a:ln w="1588">
                  <a:solidFill>
                    <a:srgbClr val="000099"/>
                  </a:solidFill>
                  <a:prstDash val="solid"/>
                  <a:round/>
                  <a:headEnd/>
                  <a:tailEnd/>
                </a:ln>
              </p:spPr>
              <p:txBody>
                <a:bodyPr/>
                <a:lstStyle/>
                <a:p>
                  <a:endParaRPr lang="en-US"/>
                </a:p>
              </p:txBody>
            </p:sp>
            <p:sp>
              <p:nvSpPr>
                <p:cNvPr id="318531" name="Freeform 67"/>
                <p:cNvSpPr>
                  <a:spLocks/>
                </p:cNvSpPr>
                <p:nvPr/>
              </p:nvSpPr>
              <p:spPr bwMode="auto">
                <a:xfrm>
                  <a:off x="2213" y="1599"/>
                  <a:ext cx="498" cy="409"/>
                </a:xfrm>
                <a:custGeom>
                  <a:avLst/>
                  <a:gdLst/>
                  <a:ahLst/>
                  <a:cxnLst>
                    <a:cxn ang="0">
                      <a:pos x="318" y="398"/>
                    </a:cxn>
                    <a:cxn ang="0">
                      <a:pos x="285" y="396"/>
                    </a:cxn>
                    <a:cxn ang="0">
                      <a:pos x="254" y="392"/>
                    </a:cxn>
                    <a:cxn ang="0">
                      <a:pos x="233" y="390"/>
                    </a:cxn>
                    <a:cxn ang="0">
                      <a:pos x="195" y="387"/>
                    </a:cxn>
                    <a:cxn ang="0">
                      <a:pos x="135" y="381"/>
                    </a:cxn>
                    <a:cxn ang="0">
                      <a:pos x="102" y="377"/>
                    </a:cxn>
                    <a:cxn ang="0">
                      <a:pos x="68" y="374"/>
                    </a:cxn>
                    <a:cxn ang="0">
                      <a:pos x="0" y="365"/>
                    </a:cxn>
                    <a:cxn ang="0">
                      <a:pos x="5" y="324"/>
                    </a:cxn>
                    <a:cxn ang="0">
                      <a:pos x="7" y="312"/>
                    </a:cxn>
                    <a:cxn ang="0">
                      <a:pos x="10" y="289"/>
                    </a:cxn>
                    <a:cxn ang="0">
                      <a:pos x="13" y="262"/>
                    </a:cxn>
                    <a:cxn ang="0">
                      <a:pos x="18" y="227"/>
                    </a:cxn>
                    <a:cxn ang="0">
                      <a:pos x="24" y="183"/>
                    </a:cxn>
                    <a:cxn ang="0">
                      <a:pos x="25" y="176"/>
                    </a:cxn>
                    <a:cxn ang="0">
                      <a:pos x="27" y="154"/>
                    </a:cxn>
                    <a:cxn ang="0">
                      <a:pos x="29" y="136"/>
                    </a:cxn>
                    <a:cxn ang="0">
                      <a:pos x="34" y="103"/>
                    </a:cxn>
                    <a:cxn ang="0">
                      <a:pos x="37" y="79"/>
                    </a:cxn>
                    <a:cxn ang="0">
                      <a:pos x="41" y="48"/>
                    </a:cxn>
                    <a:cxn ang="0">
                      <a:pos x="43" y="31"/>
                    </a:cxn>
                    <a:cxn ang="0">
                      <a:pos x="88" y="6"/>
                    </a:cxn>
                    <a:cxn ang="0">
                      <a:pos x="123" y="9"/>
                    </a:cxn>
                    <a:cxn ang="0">
                      <a:pos x="171" y="15"/>
                    </a:cxn>
                    <a:cxn ang="0">
                      <a:pos x="203" y="19"/>
                    </a:cxn>
                    <a:cxn ang="0">
                      <a:pos x="219" y="20"/>
                    </a:cxn>
                    <a:cxn ang="0">
                      <a:pos x="249" y="24"/>
                    </a:cxn>
                    <a:cxn ang="0">
                      <a:pos x="308" y="29"/>
                    </a:cxn>
                    <a:cxn ang="0">
                      <a:pos x="356" y="34"/>
                    </a:cxn>
                    <a:cxn ang="0">
                      <a:pos x="372" y="35"/>
                    </a:cxn>
                    <a:cxn ang="0">
                      <a:pos x="431" y="39"/>
                    </a:cxn>
                    <a:cxn ang="0">
                      <a:pos x="448" y="40"/>
                    </a:cxn>
                    <a:cxn ang="0">
                      <a:pos x="498" y="43"/>
                    </a:cxn>
                    <a:cxn ang="0">
                      <a:pos x="495" y="82"/>
                    </a:cxn>
                    <a:cxn ang="0">
                      <a:pos x="493" y="112"/>
                    </a:cxn>
                    <a:cxn ang="0">
                      <a:pos x="493" y="122"/>
                    </a:cxn>
                    <a:cxn ang="0">
                      <a:pos x="491" y="148"/>
                    </a:cxn>
                    <a:cxn ang="0">
                      <a:pos x="490" y="168"/>
                    </a:cxn>
                    <a:cxn ang="0">
                      <a:pos x="490" y="183"/>
                    </a:cxn>
                    <a:cxn ang="0">
                      <a:pos x="488" y="215"/>
                    </a:cxn>
                    <a:cxn ang="0">
                      <a:pos x="487" y="230"/>
                    </a:cxn>
                    <a:cxn ang="0">
                      <a:pos x="484" y="263"/>
                    </a:cxn>
                    <a:cxn ang="0">
                      <a:pos x="482" y="306"/>
                    </a:cxn>
                    <a:cxn ang="0">
                      <a:pos x="481" y="329"/>
                    </a:cxn>
                    <a:cxn ang="0">
                      <a:pos x="480" y="345"/>
                    </a:cxn>
                    <a:cxn ang="0">
                      <a:pos x="479" y="358"/>
                    </a:cxn>
                    <a:cxn ang="0">
                      <a:pos x="478" y="374"/>
                    </a:cxn>
                    <a:cxn ang="0">
                      <a:pos x="477" y="398"/>
                    </a:cxn>
                    <a:cxn ang="0">
                      <a:pos x="436" y="407"/>
                    </a:cxn>
                    <a:cxn ang="0">
                      <a:pos x="415" y="406"/>
                    </a:cxn>
                    <a:cxn ang="0">
                      <a:pos x="394" y="405"/>
                    </a:cxn>
                    <a:cxn ang="0">
                      <a:pos x="381" y="403"/>
                    </a:cxn>
                    <a:cxn ang="0">
                      <a:pos x="330" y="400"/>
                    </a:cxn>
                    <a:cxn ang="0">
                      <a:pos x="324" y="399"/>
                    </a:cxn>
                  </a:cxnLst>
                  <a:rect l="0" t="0" r="r" b="b"/>
                  <a:pathLst>
                    <a:path w="498" h="409">
                      <a:moveTo>
                        <a:pt x="321" y="399"/>
                      </a:moveTo>
                      <a:lnTo>
                        <a:pt x="318" y="398"/>
                      </a:lnTo>
                      <a:lnTo>
                        <a:pt x="309" y="398"/>
                      </a:lnTo>
                      <a:lnTo>
                        <a:pt x="285" y="396"/>
                      </a:lnTo>
                      <a:lnTo>
                        <a:pt x="282" y="395"/>
                      </a:lnTo>
                      <a:lnTo>
                        <a:pt x="254" y="392"/>
                      </a:lnTo>
                      <a:lnTo>
                        <a:pt x="249" y="392"/>
                      </a:lnTo>
                      <a:lnTo>
                        <a:pt x="233" y="390"/>
                      </a:lnTo>
                      <a:lnTo>
                        <a:pt x="213" y="389"/>
                      </a:lnTo>
                      <a:lnTo>
                        <a:pt x="195" y="387"/>
                      </a:lnTo>
                      <a:lnTo>
                        <a:pt x="153" y="382"/>
                      </a:lnTo>
                      <a:lnTo>
                        <a:pt x="135" y="381"/>
                      </a:lnTo>
                      <a:lnTo>
                        <a:pt x="105" y="378"/>
                      </a:lnTo>
                      <a:lnTo>
                        <a:pt x="102" y="377"/>
                      </a:lnTo>
                      <a:lnTo>
                        <a:pt x="71" y="374"/>
                      </a:lnTo>
                      <a:lnTo>
                        <a:pt x="68" y="374"/>
                      </a:lnTo>
                      <a:lnTo>
                        <a:pt x="53" y="371"/>
                      </a:lnTo>
                      <a:lnTo>
                        <a:pt x="0" y="365"/>
                      </a:lnTo>
                      <a:lnTo>
                        <a:pt x="3" y="342"/>
                      </a:lnTo>
                      <a:lnTo>
                        <a:pt x="5" y="324"/>
                      </a:lnTo>
                      <a:lnTo>
                        <a:pt x="6" y="320"/>
                      </a:lnTo>
                      <a:lnTo>
                        <a:pt x="7" y="312"/>
                      </a:lnTo>
                      <a:lnTo>
                        <a:pt x="8" y="296"/>
                      </a:lnTo>
                      <a:lnTo>
                        <a:pt x="10" y="289"/>
                      </a:lnTo>
                      <a:lnTo>
                        <a:pt x="12" y="273"/>
                      </a:lnTo>
                      <a:lnTo>
                        <a:pt x="13" y="262"/>
                      </a:lnTo>
                      <a:lnTo>
                        <a:pt x="17" y="230"/>
                      </a:lnTo>
                      <a:lnTo>
                        <a:pt x="18" y="227"/>
                      </a:lnTo>
                      <a:lnTo>
                        <a:pt x="21" y="205"/>
                      </a:lnTo>
                      <a:lnTo>
                        <a:pt x="24" y="183"/>
                      </a:lnTo>
                      <a:lnTo>
                        <a:pt x="24" y="180"/>
                      </a:lnTo>
                      <a:lnTo>
                        <a:pt x="25" y="176"/>
                      </a:lnTo>
                      <a:lnTo>
                        <a:pt x="27" y="159"/>
                      </a:lnTo>
                      <a:lnTo>
                        <a:pt x="27" y="154"/>
                      </a:lnTo>
                      <a:lnTo>
                        <a:pt x="29" y="141"/>
                      </a:lnTo>
                      <a:lnTo>
                        <a:pt x="29" y="136"/>
                      </a:lnTo>
                      <a:lnTo>
                        <a:pt x="33" y="114"/>
                      </a:lnTo>
                      <a:lnTo>
                        <a:pt x="34" y="103"/>
                      </a:lnTo>
                      <a:lnTo>
                        <a:pt x="35" y="93"/>
                      </a:lnTo>
                      <a:lnTo>
                        <a:pt x="37" y="79"/>
                      </a:lnTo>
                      <a:lnTo>
                        <a:pt x="38" y="69"/>
                      </a:lnTo>
                      <a:lnTo>
                        <a:pt x="41" y="48"/>
                      </a:lnTo>
                      <a:lnTo>
                        <a:pt x="41" y="46"/>
                      </a:lnTo>
                      <a:lnTo>
                        <a:pt x="43" y="31"/>
                      </a:lnTo>
                      <a:lnTo>
                        <a:pt x="47" y="0"/>
                      </a:lnTo>
                      <a:lnTo>
                        <a:pt x="88" y="6"/>
                      </a:lnTo>
                      <a:lnTo>
                        <a:pt x="115" y="8"/>
                      </a:lnTo>
                      <a:lnTo>
                        <a:pt x="123" y="9"/>
                      </a:lnTo>
                      <a:lnTo>
                        <a:pt x="128" y="10"/>
                      </a:lnTo>
                      <a:lnTo>
                        <a:pt x="171" y="15"/>
                      </a:lnTo>
                      <a:lnTo>
                        <a:pt x="179" y="16"/>
                      </a:lnTo>
                      <a:lnTo>
                        <a:pt x="203" y="19"/>
                      </a:lnTo>
                      <a:lnTo>
                        <a:pt x="211" y="19"/>
                      </a:lnTo>
                      <a:lnTo>
                        <a:pt x="219" y="20"/>
                      </a:lnTo>
                      <a:lnTo>
                        <a:pt x="227" y="21"/>
                      </a:lnTo>
                      <a:lnTo>
                        <a:pt x="249" y="24"/>
                      </a:lnTo>
                      <a:lnTo>
                        <a:pt x="300" y="28"/>
                      </a:lnTo>
                      <a:lnTo>
                        <a:pt x="308" y="29"/>
                      </a:lnTo>
                      <a:lnTo>
                        <a:pt x="355" y="34"/>
                      </a:lnTo>
                      <a:lnTo>
                        <a:pt x="356" y="34"/>
                      </a:lnTo>
                      <a:lnTo>
                        <a:pt x="364" y="35"/>
                      </a:lnTo>
                      <a:lnTo>
                        <a:pt x="372" y="35"/>
                      </a:lnTo>
                      <a:lnTo>
                        <a:pt x="377" y="35"/>
                      </a:lnTo>
                      <a:lnTo>
                        <a:pt x="431" y="39"/>
                      </a:lnTo>
                      <a:lnTo>
                        <a:pt x="435" y="39"/>
                      </a:lnTo>
                      <a:lnTo>
                        <a:pt x="448" y="40"/>
                      </a:lnTo>
                      <a:lnTo>
                        <a:pt x="455" y="40"/>
                      </a:lnTo>
                      <a:lnTo>
                        <a:pt x="498" y="43"/>
                      </a:lnTo>
                      <a:lnTo>
                        <a:pt x="497" y="66"/>
                      </a:lnTo>
                      <a:lnTo>
                        <a:pt x="495" y="82"/>
                      </a:lnTo>
                      <a:lnTo>
                        <a:pt x="495" y="89"/>
                      </a:lnTo>
                      <a:lnTo>
                        <a:pt x="493" y="112"/>
                      </a:lnTo>
                      <a:lnTo>
                        <a:pt x="493" y="117"/>
                      </a:lnTo>
                      <a:lnTo>
                        <a:pt x="493" y="122"/>
                      </a:lnTo>
                      <a:lnTo>
                        <a:pt x="492" y="134"/>
                      </a:lnTo>
                      <a:lnTo>
                        <a:pt x="491" y="148"/>
                      </a:lnTo>
                      <a:lnTo>
                        <a:pt x="491" y="157"/>
                      </a:lnTo>
                      <a:lnTo>
                        <a:pt x="490" y="168"/>
                      </a:lnTo>
                      <a:lnTo>
                        <a:pt x="490" y="180"/>
                      </a:lnTo>
                      <a:lnTo>
                        <a:pt x="490" y="183"/>
                      </a:lnTo>
                      <a:lnTo>
                        <a:pt x="489" y="191"/>
                      </a:lnTo>
                      <a:lnTo>
                        <a:pt x="488" y="215"/>
                      </a:lnTo>
                      <a:lnTo>
                        <a:pt x="487" y="226"/>
                      </a:lnTo>
                      <a:lnTo>
                        <a:pt x="487" y="230"/>
                      </a:lnTo>
                      <a:lnTo>
                        <a:pt x="487" y="242"/>
                      </a:lnTo>
                      <a:lnTo>
                        <a:pt x="484" y="263"/>
                      </a:lnTo>
                      <a:lnTo>
                        <a:pt x="483" y="295"/>
                      </a:lnTo>
                      <a:lnTo>
                        <a:pt x="482" y="306"/>
                      </a:lnTo>
                      <a:lnTo>
                        <a:pt x="481" y="317"/>
                      </a:lnTo>
                      <a:lnTo>
                        <a:pt x="481" y="329"/>
                      </a:lnTo>
                      <a:lnTo>
                        <a:pt x="480" y="340"/>
                      </a:lnTo>
                      <a:lnTo>
                        <a:pt x="480" y="345"/>
                      </a:lnTo>
                      <a:lnTo>
                        <a:pt x="480" y="353"/>
                      </a:lnTo>
                      <a:lnTo>
                        <a:pt x="479" y="358"/>
                      </a:lnTo>
                      <a:lnTo>
                        <a:pt x="479" y="364"/>
                      </a:lnTo>
                      <a:lnTo>
                        <a:pt x="478" y="374"/>
                      </a:lnTo>
                      <a:lnTo>
                        <a:pt x="478" y="381"/>
                      </a:lnTo>
                      <a:lnTo>
                        <a:pt x="477" y="398"/>
                      </a:lnTo>
                      <a:lnTo>
                        <a:pt x="476" y="409"/>
                      </a:lnTo>
                      <a:lnTo>
                        <a:pt x="436" y="407"/>
                      </a:lnTo>
                      <a:lnTo>
                        <a:pt x="420" y="407"/>
                      </a:lnTo>
                      <a:lnTo>
                        <a:pt x="415" y="406"/>
                      </a:lnTo>
                      <a:lnTo>
                        <a:pt x="403" y="405"/>
                      </a:lnTo>
                      <a:lnTo>
                        <a:pt x="394" y="405"/>
                      </a:lnTo>
                      <a:lnTo>
                        <a:pt x="393" y="405"/>
                      </a:lnTo>
                      <a:lnTo>
                        <a:pt x="381" y="403"/>
                      </a:lnTo>
                      <a:lnTo>
                        <a:pt x="339" y="400"/>
                      </a:lnTo>
                      <a:lnTo>
                        <a:pt x="330" y="400"/>
                      </a:lnTo>
                      <a:lnTo>
                        <a:pt x="329" y="399"/>
                      </a:lnTo>
                      <a:lnTo>
                        <a:pt x="324" y="399"/>
                      </a:lnTo>
                      <a:lnTo>
                        <a:pt x="321" y="399"/>
                      </a:lnTo>
                      <a:close/>
                    </a:path>
                  </a:pathLst>
                </a:custGeom>
                <a:solidFill>
                  <a:srgbClr val="D3A77B"/>
                </a:solidFill>
                <a:ln w="1588">
                  <a:solidFill>
                    <a:srgbClr val="000099"/>
                  </a:solidFill>
                  <a:prstDash val="solid"/>
                  <a:round/>
                  <a:headEnd/>
                  <a:tailEnd/>
                </a:ln>
              </p:spPr>
              <p:txBody>
                <a:bodyPr/>
                <a:lstStyle/>
                <a:p>
                  <a:endParaRPr lang="en-US"/>
                </a:p>
              </p:txBody>
            </p:sp>
            <p:sp>
              <p:nvSpPr>
                <p:cNvPr id="318532" name="Freeform 68"/>
                <p:cNvSpPr>
                  <a:spLocks/>
                </p:cNvSpPr>
                <p:nvPr/>
              </p:nvSpPr>
              <p:spPr bwMode="auto">
                <a:xfrm>
                  <a:off x="1826" y="1183"/>
                  <a:ext cx="428" cy="689"/>
                </a:xfrm>
                <a:custGeom>
                  <a:avLst/>
                  <a:gdLst/>
                  <a:ahLst/>
                  <a:cxnLst>
                    <a:cxn ang="0">
                      <a:pos x="43" y="436"/>
                    </a:cxn>
                    <a:cxn ang="0">
                      <a:pos x="31" y="463"/>
                    </a:cxn>
                    <a:cxn ang="0">
                      <a:pos x="20" y="521"/>
                    </a:cxn>
                    <a:cxn ang="0">
                      <a:pos x="65" y="638"/>
                    </a:cxn>
                    <a:cxn ang="0">
                      <a:pos x="161" y="655"/>
                    </a:cxn>
                    <a:cxn ang="0">
                      <a:pos x="186" y="659"/>
                    </a:cxn>
                    <a:cxn ang="0">
                      <a:pos x="252" y="669"/>
                    </a:cxn>
                    <a:cxn ang="0">
                      <a:pos x="324" y="679"/>
                    </a:cxn>
                    <a:cxn ang="0">
                      <a:pos x="335" y="681"/>
                    </a:cxn>
                    <a:cxn ang="0">
                      <a:pos x="371" y="686"/>
                    </a:cxn>
                    <a:cxn ang="0">
                      <a:pos x="400" y="678"/>
                    </a:cxn>
                    <a:cxn ang="0">
                      <a:pos x="408" y="621"/>
                    </a:cxn>
                    <a:cxn ang="0">
                      <a:pos x="412" y="592"/>
                    </a:cxn>
                    <a:cxn ang="0">
                      <a:pos x="416" y="557"/>
                    </a:cxn>
                    <a:cxn ang="0">
                      <a:pos x="421" y="519"/>
                    </a:cxn>
                    <a:cxn ang="0">
                      <a:pos x="425" y="485"/>
                    </a:cxn>
                    <a:cxn ang="0">
                      <a:pos x="423" y="462"/>
                    </a:cxn>
                    <a:cxn ang="0">
                      <a:pos x="409" y="436"/>
                    </a:cxn>
                    <a:cxn ang="0">
                      <a:pos x="400" y="454"/>
                    </a:cxn>
                    <a:cxn ang="0">
                      <a:pos x="351" y="445"/>
                    </a:cxn>
                    <a:cxn ang="0">
                      <a:pos x="319" y="447"/>
                    </a:cxn>
                    <a:cxn ang="0">
                      <a:pos x="310" y="458"/>
                    </a:cxn>
                    <a:cxn ang="0">
                      <a:pos x="277" y="406"/>
                    </a:cxn>
                    <a:cxn ang="0">
                      <a:pos x="236" y="340"/>
                    </a:cxn>
                    <a:cxn ang="0">
                      <a:pos x="241" y="251"/>
                    </a:cxn>
                    <a:cxn ang="0">
                      <a:pos x="248" y="236"/>
                    </a:cxn>
                    <a:cxn ang="0">
                      <a:pos x="231" y="236"/>
                    </a:cxn>
                    <a:cxn ang="0">
                      <a:pos x="228" y="227"/>
                    </a:cxn>
                    <a:cxn ang="0">
                      <a:pos x="222" y="224"/>
                    </a:cxn>
                    <a:cxn ang="0">
                      <a:pos x="195" y="175"/>
                    </a:cxn>
                    <a:cxn ang="0">
                      <a:pos x="180" y="150"/>
                    </a:cxn>
                    <a:cxn ang="0">
                      <a:pos x="161" y="101"/>
                    </a:cxn>
                    <a:cxn ang="0">
                      <a:pos x="170" y="59"/>
                    </a:cxn>
                    <a:cxn ang="0">
                      <a:pos x="176" y="22"/>
                    </a:cxn>
                    <a:cxn ang="0">
                      <a:pos x="119" y="0"/>
                    </a:cxn>
                    <a:cxn ang="0">
                      <a:pos x="116" y="13"/>
                    </a:cxn>
                    <a:cxn ang="0">
                      <a:pos x="103" y="84"/>
                    </a:cxn>
                    <a:cxn ang="0">
                      <a:pos x="102" y="90"/>
                    </a:cxn>
                    <a:cxn ang="0">
                      <a:pos x="91" y="144"/>
                    </a:cxn>
                    <a:cxn ang="0">
                      <a:pos x="87" y="166"/>
                    </a:cxn>
                    <a:cxn ang="0">
                      <a:pos x="77" y="218"/>
                    </a:cxn>
                    <a:cxn ang="0">
                      <a:pos x="73" y="232"/>
                    </a:cxn>
                    <a:cxn ang="0">
                      <a:pos x="77" y="272"/>
                    </a:cxn>
                    <a:cxn ang="0">
                      <a:pos x="95" y="294"/>
                    </a:cxn>
                    <a:cxn ang="0">
                      <a:pos x="71" y="348"/>
                    </a:cxn>
                    <a:cxn ang="0">
                      <a:pos x="58" y="371"/>
                    </a:cxn>
                    <a:cxn ang="0">
                      <a:pos x="28" y="416"/>
                    </a:cxn>
                    <a:cxn ang="0">
                      <a:pos x="45" y="433"/>
                    </a:cxn>
                  </a:cxnLst>
                  <a:rect l="0" t="0" r="r" b="b"/>
                  <a:pathLst>
                    <a:path w="428" h="689">
                      <a:moveTo>
                        <a:pt x="45" y="433"/>
                      </a:moveTo>
                      <a:lnTo>
                        <a:pt x="44" y="435"/>
                      </a:lnTo>
                      <a:lnTo>
                        <a:pt x="43" y="436"/>
                      </a:lnTo>
                      <a:lnTo>
                        <a:pt x="35" y="457"/>
                      </a:lnTo>
                      <a:lnTo>
                        <a:pt x="34" y="458"/>
                      </a:lnTo>
                      <a:lnTo>
                        <a:pt x="31" y="463"/>
                      </a:lnTo>
                      <a:lnTo>
                        <a:pt x="29" y="474"/>
                      </a:lnTo>
                      <a:lnTo>
                        <a:pt x="28" y="484"/>
                      </a:lnTo>
                      <a:lnTo>
                        <a:pt x="20" y="521"/>
                      </a:lnTo>
                      <a:lnTo>
                        <a:pt x="0" y="625"/>
                      </a:lnTo>
                      <a:lnTo>
                        <a:pt x="5" y="626"/>
                      </a:lnTo>
                      <a:lnTo>
                        <a:pt x="65" y="638"/>
                      </a:lnTo>
                      <a:lnTo>
                        <a:pt x="133" y="650"/>
                      </a:lnTo>
                      <a:lnTo>
                        <a:pt x="151" y="653"/>
                      </a:lnTo>
                      <a:lnTo>
                        <a:pt x="161" y="655"/>
                      </a:lnTo>
                      <a:lnTo>
                        <a:pt x="182" y="658"/>
                      </a:lnTo>
                      <a:lnTo>
                        <a:pt x="185" y="658"/>
                      </a:lnTo>
                      <a:lnTo>
                        <a:pt x="186" y="659"/>
                      </a:lnTo>
                      <a:lnTo>
                        <a:pt x="199" y="662"/>
                      </a:lnTo>
                      <a:lnTo>
                        <a:pt x="218" y="665"/>
                      </a:lnTo>
                      <a:lnTo>
                        <a:pt x="252" y="669"/>
                      </a:lnTo>
                      <a:lnTo>
                        <a:pt x="268" y="671"/>
                      </a:lnTo>
                      <a:lnTo>
                        <a:pt x="323" y="679"/>
                      </a:lnTo>
                      <a:lnTo>
                        <a:pt x="324" y="679"/>
                      </a:lnTo>
                      <a:lnTo>
                        <a:pt x="327" y="680"/>
                      </a:lnTo>
                      <a:lnTo>
                        <a:pt x="328" y="680"/>
                      </a:lnTo>
                      <a:lnTo>
                        <a:pt x="335" y="681"/>
                      </a:lnTo>
                      <a:lnTo>
                        <a:pt x="351" y="684"/>
                      </a:lnTo>
                      <a:lnTo>
                        <a:pt x="368" y="686"/>
                      </a:lnTo>
                      <a:lnTo>
                        <a:pt x="371" y="686"/>
                      </a:lnTo>
                      <a:lnTo>
                        <a:pt x="373" y="686"/>
                      </a:lnTo>
                      <a:lnTo>
                        <a:pt x="399" y="689"/>
                      </a:lnTo>
                      <a:lnTo>
                        <a:pt x="400" y="678"/>
                      </a:lnTo>
                      <a:lnTo>
                        <a:pt x="404" y="646"/>
                      </a:lnTo>
                      <a:lnTo>
                        <a:pt x="405" y="643"/>
                      </a:lnTo>
                      <a:lnTo>
                        <a:pt x="408" y="621"/>
                      </a:lnTo>
                      <a:lnTo>
                        <a:pt x="411" y="599"/>
                      </a:lnTo>
                      <a:lnTo>
                        <a:pt x="411" y="596"/>
                      </a:lnTo>
                      <a:lnTo>
                        <a:pt x="412" y="592"/>
                      </a:lnTo>
                      <a:lnTo>
                        <a:pt x="414" y="575"/>
                      </a:lnTo>
                      <a:lnTo>
                        <a:pt x="414" y="570"/>
                      </a:lnTo>
                      <a:lnTo>
                        <a:pt x="416" y="557"/>
                      </a:lnTo>
                      <a:lnTo>
                        <a:pt x="416" y="552"/>
                      </a:lnTo>
                      <a:lnTo>
                        <a:pt x="420" y="530"/>
                      </a:lnTo>
                      <a:lnTo>
                        <a:pt x="421" y="519"/>
                      </a:lnTo>
                      <a:lnTo>
                        <a:pt x="422" y="509"/>
                      </a:lnTo>
                      <a:lnTo>
                        <a:pt x="424" y="495"/>
                      </a:lnTo>
                      <a:lnTo>
                        <a:pt x="425" y="485"/>
                      </a:lnTo>
                      <a:lnTo>
                        <a:pt x="428" y="464"/>
                      </a:lnTo>
                      <a:lnTo>
                        <a:pt x="425" y="463"/>
                      </a:lnTo>
                      <a:lnTo>
                        <a:pt x="423" y="462"/>
                      </a:lnTo>
                      <a:lnTo>
                        <a:pt x="416" y="447"/>
                      </a:lnTo>
                      <a:lnTo>
                        <a:pt x="410" y="436"/>
                      </a:lnTo>
                      <a:lnTo>
                        <a:pt x="409" y="436"/>
                      </a:lnTo>
                      <a:lnTo>
                        <a:pt x="403" y="440"/>
                      </a:lnTo>
                      <a:lnTo>
                        <a:pt x="400" y="445"/>
                      </a:lnTo>
                      <a:lnTo>
                        <a:pt x="400" y="454"/>
                      </a:lnTo>
                      <a:lnTo>
                        <a:pt x="392" y="453"/>
                      </a:lnTo>
                      <a:lnTo>
                        <a:pt x="359" y="450"/>
                      </a:lnTo>
                      <a:lnTo>
                        <a:pt x="351" y="445"/>
                      </a:lnTo>
                      <a:lnTo>
                        <a:pt x="344" y="451"/>
                      </a:lnTo>
                      <a:lnTo>
                        <a:pt x="334" y="453"/>
                      </a:lnTo>
                      <a:lnTo>
                        <a:pt x="319" y="447"/>
                      </a:lnTo>
                      <a:lnTo>
                        <a:pt x="312" y="453"/>
                      </a:lnTo>
                      <a:lnTo>
                        <a:pt x="313" y="457"/>
                      </a:lnTo>
                      <a:lnTo>
                        <a:pt x="310" y="458"/>
                      </a:lnTo>
                      <a:lnTo>
                        <a:pt x="302" y="448"/>
                      </a:lnTo>
                      <a:lnTo>
                        <a:pt x="297" y="420"/>
                      </a:lnTo>
                      <a:lnTo>
                        <a:pt x="277" y="406"/>
                      </a:lnTo>
                      <a:lnTo>
                        <a:pt x="281" y="394"/>
                      </a:lnTo>
                      <a:lnTo>
                        <a:pt x="259" y="327"/>
                      </a:lnTo>
                      <a:lnTo>
                        <a:pt x="236" y="340"/>
                      </a:lnTo>
                      <a:lnTo>
                        <a:pt x="228" y="340"/>
                      </a:lnTo>
                      <a:lnTo>
                        <a:pt x="217" y="334"/>
                      </a:lnTo>
                      <a:lnTo>
                        <a:pt x="241" y="251"/>
                      </a:lnTo>
                      <a:lnTo>
                        <a:pt x="243" y="251"/>
                      </a:lnTo>
                      <a:lnTo>
                        <a:pt x="248" y="240"/>
                      </a:lnTo>
                      <a:lnTo>
                        <a:pt x="248" y="236"/>
                      </a:lnTo>
                      <a:lnTo>
                        <a:pt x="245" y="235"/>
                      </a:lnTo>
                      <a:lnTo>
                        <a:pt x="236" y="236"/>
                      </a:lnTo>
                      <a:lnTo>
                        <a:pt x="231" y="236"/>
                      </a:lnTo>
                      <a:lnTo>
                        <a:pt x="230" y="234"/>
                      </a:lnTo>
                      <a:lnTo>
                        <a:pt x="230" y="229"/>
                      </a:lnTo>
                      <a:lnTo>
                        <a:pt x="228" y="227"/>
                      </a:lnTo>
                      <a:lnTo>
                        <a:pt x="221" y="229"/>
                      </a:lnTo>
                      <a:lnTo>
                        <a:pt x="220" y="228"/>
                      </a:lnTo>
                      <a:lnTo>
                        <a:pt x="222" y="224"/>
                      </a:lnTo>
                      <a:lnTo>
                        <a:pt x="213" y="206"/>
                      </a:lnTo>
                      <a:lnTo>
                        <a:pt x="208" y="199"/>
                      </a:lnTo>
                      <a:lnTo>
                        <a:pt x="195" y="175"/>
                      </a:lnTo>
                      <a:lnTo>
                        <a:pt x="186" y="169"/>
                      </a:lnTo>
                      <a:lnTo>
                        <a:pt x="171" y="153"/>
                      </a:lnTo>
                      <a:lnTo>
                        <a:pt x="180" y="150"/>
                      </a:lnTo>
                      <a:lnTo>
                        <a:pt x="174" y="144"/>
                      </a:lnTo>
                      <a:lnTo>
                        <a:pt x="176" y="128"/>
                      </a:lnTo>
                      <a:lnTo>
                        <a:pt x="161" y="101"/>
                      </a:lnTo>
                      <a:lnTo>
                        <a:pt x="162" y="100"/>
                      </a:lnTo>
                      <a:lnTo>
                        <a:pt x="166" y="80"/>
                      </a:lnTo>
                      <a:lnTo>
                        <a:pt x="170" y="59"/>
                      </a:lnTo>
                      <a:lnTo>
                        <a:pt x="170" y="55"/>
                      </a:lnTo>
                      <a:lnTo>
                        <a:pt x="170" y="54"/>
                      </a:lnTo>
                      <a:lnTo>
                        <a:pt x="176" y="22"/>
                      </a:lnTo>
                      <a:lnTo>
                        <a:pt x="178" y="13"/>
                      </a:lnTo>
                      <a:lnTo>
                        <a:pt x="178" y="10"/>
                      </a:lnTo>
                      <a:lnTo>
                        <a:pt x="119" y="0"/>
                      </a:lnTo>
                      <a:lnTo>
                        <a:pt x="118" y="3"/>
                      </a:lnTo>
                      <a:lnTo>
                        <a:pt x="117" y="7"/>
                      </a:lnTo>
                      <a:lnTo>
                        <a:pt x="116" y="13"/>
                      </a:lnTo>
                      <a:lnTo>
                        <a:pt x="106" y="63"/>
                      </a:lnTo>
                      <a:lnTo>
                        <a:pt x="104" y="77"/>
                      </a:lnTo>
                      <a:lnTo>
                        <a:pt x="103" y="84"/>
                      </a:lnTo>
                      <a:lnTo>
                        <a:pt x="102" y="86"/>
                      </a:lnTo>
                      <a:lnTo>
                        <a:pt x="102" y="88"/>
                      </a:lnTo>
                      <a:lnTo>
                        <a:pt x="102" y="90"/>
                      </a:lnTo>
                      <a:lnTo>
                        <a:pt x="97" y="111"/>
                      </a:lnTo>
                      <a:lnTo>
                        <a:pt x="95" y="122"/>
                      </a:lnTo>
                      <a:lnTo>
                        <a:pt x="91" y="144"/>
                      </a:lnTo>
                      <a:lnTo>
                        <a:pt x="90" y="154"/>
                      </a:lnTo>
                      <a:lnTo>
                        <a:pt x="90" y="155"/>
                      </a:lnTo>
                      <a:lnTo>
                        <a:pt x="87" y="166"/>
                      </a:lnTo>
                      <a:lnTo>
                        <a:pt x="81" y="199"/>
                      </a:lnTo>
                      <a:lnTo>
                        <a:pt x="80" y="203"/>
                      </a:lnTo>
                      <a:lnTo>
                        <a:pt x="77" y="218"/>
                      </a:lnTo>
                      <a:lnTo>
                        <a:pt x="76" y="221"/>
                      </a:lnTo>
                      <a:lnTo>
                        <a:pt x="75" y="228"/>
                      </a:lnTo>
                      <a:lnTo>
                        <a:pt x="73" y="232"/>
                      </a:lnTo>
                      <a:lnTo>
                        <a:pt x="77" y="244"/>
                      </a:lnTo>
                      <a:lnTo>
                        <a:pt x="75" y="267"/>
                      </a:lnTo>
                      <a:lnTo>
                        <a:pt x="77" y="272"/>
                      </a:lnTo>
                      <a:lnTo>
                        <a:pt x="80" y="280"/>
                      </a:lnTo>
                      <a:lnTo>
                        <a:pt x="81" y="282"/>
                      </a:lnTo>
                      <a:lnTo>
                        <a:pt x="95" y="294"/>
                      </a:lnTo>
                      <a:lnTo>
                        <a:pt x="97" y="306"/>
                      </a:lnTo>
                      <a:lnTo>
                        <a:pt x="77" y="336"/>
                      </a:lnTo>
                      <a:lnTo>
                        <a:pt x="71" y="348"/>
                      </a:lnTo>
                      <a:lnTo>
                        <a:pt x="69" y="351"/>
                      </a:lnTo>
                      <a:lnTo>
                        <a:pt x="63" y="358"/>
                      </a:lnTo>
                      <a:lnTo>
                        <a:pt x="58" y="371"/>
                      </a:lnTo>
                      <a:lnTo>
                        <a:pt x="48" y="378"/>
                      </a:lnTo>
                      <a:lnTo>
                        <a:pt x="28" y="409"/>
                      </a:lnTo>
                      <a:lnTo>
                        <a:pt x="28" y="416"/>
                      </a:lnTo>
                      <a:lnTo>
                        <a:pt x="35" y="422"/>
                      </a:lnTo>
                      <a:lnTo>
                        <a:pt x="41" y="424"/>
                      </a:lnTo>
                      <a:lnTo>
                        <a:pt x="45" y="433"/>
                      </a:lnTo>
                      <a:close/>
                    </a:path>
                  </a:pathLst>
                </a:custGeom>
                <a:solidFill>
                  <a:srgbClr val="D3A77B"/>
                </a:solidFill>
                <a:ln w="1588">
                  <a:solidFill>
                    <a:srgbClr val="000099"/>
                  </a:solidFill>
                  <a:prstDash val="solid"/>
                  <a:round/>
                  <a:headEnd/>
                  <a:tailEnd/>
                </a:ln>
              </p:spPr>
              <p:txBody>
                <a:bodyPr/>
                <a:lstStyle/>
                <a:p>
                  <a:endParaRPr lang="en-US"/>
                </a:p>
              </p:txBody>
            </p:sp>
            <p:sp>
              <p:nvSpPr>
                <p:cNvPr id="318533" name="Freeform 69"/>
                <p:cNvSpPr>
                  <a:spLocks/>
                </p:cNvSpPr>
                <p:nvPr/>
              </p:nvSpPr>
              <p:spPr bwMode="auto">
                <a:xfrm>
                  <a:off x="1300" y="1702"/>
                  <a:ext cx="606" cy="981"/>
                </a:xfrm>
                <a:custGeom>
                  <a:avLst/>
                  <a:gdLst/>
                  <a:ahLst/>
                  <a:cxnLst>
                    <a:cxn ang="0">
                      <a:pos x="553" y="979"/>
                    </a:cxn>
                    <a:cxn ang="0">
                      <a:pos x="546" y="946"/>
                    </a:cxn>
                    <a:cxn ang="0">
                      <a:pos x="570" y="893"/>
                    </a:cxn>
                    <a:cxn ang="0">
                      <a:pos x="580" y="859"/>
                    </a:cxn>
                    <a:cxn ang="0">
                      <a:pos x="606" y="843"/>
                    </a:cxn>
                    <a:cxn ang="0">
                      <a:pos x="586" y="799"/>
                    </a:cxn>
                    <a:cxn ang="0">
                      <a:pos x="563" y="748"/>
                    </a:cxn>
                    <a:cxn ang="0">
                      <a:pos x="513" y="678"/>
                    </a:cxn>
                    <a:cxn ang="0">
                      <a:pos x="467" y="612"/>
                    </a:cxn>
                    <a:cxn ang="0">
                      <a:pos x="405" y="526"/>
                    </a:cxn>
                    <a:cxn ang="0">
                      <a:pos x="379" y="490"/>
                    </a:cxn>
                    <a:cxn ang="0">
                      <a:pos x="330" y="421"/>
                    </a:cxn>
                    <a:cxn ang="0">
                      <a:pos x="310" y="393"/>
                    </a:cxn>
                    <a:cxn ang="0">
                      <a:pos x="293" y="369"/>
                    </a:cxn>
                    <a:cxn ang="0">
                      <a:pos x="275" y="345"/>
                    </a:cxn>
                    <a:cxn ang="0">
                      <a:pos x="271" y="330"/>
                    </a:cxn>
                    <a:cxn ang="0">
                      <a:pos x="273" y="321"/>
                    </a:cxn>
                    <a:cxn ang="0">
                      <a:pos x="278" y="303"/>
                    </a:cxn>
                    <a:cxn ang="0">
                      <a:pos x="283" y="281"/>
                    </a:cxn>
                    <a:cxn ang="0">
                      <a:pos x="301" y="201"/>
                    </a:cxn>
                    <a:cxn ang="0">
                      <a:pos x="325" y="87"/>
                    </a:cxn>
                    <a:cxn ang="0">
                      <a:pos x="313" y="63"/>
                    </a:cxn>
                    <a:cxn ang="0">
                      <a:pos x="245" y="48"/>
                    </a:cxn>
                    <a:cxn ang="0">
                      <a:pos x="187" y="33"/>
                    </a:cxn>
                    <a:cxn ang="0">
                      <a:pos x="123" y="17"/>
                    </a:cxn>
                    <a:cxn ang="0">
                      <a:pos x="104" y="12"/>
                    </a:cxn>
                    <a:cxn ang="0">
                      <a:pos x="90" y="10"/>
                    </a:cxn>
                    <a:cxn ang="0">
                      <a:pos x="59" y="1"/>
                    </a:cxn>
                    <a:cxn ang="0">
                      <a:pos x="51" y="27"/>
                    </a:cxn>
                    <a:cxn ang="0">
                      <a:pos x="38" y="77"/>
                    </a:cxn>
                    <a:cxn ang="0">
                      <a:pos x="37" y="85"/>
                    </a:cxn>
                    <a:cxn ang="0">
                      <a:pos x="6" y="130"/>
                    </a:cxn>
                    <a:cxn ang="0">
                      <a:pos x="15" y="169"/>
                    </a:cxn>
                    <a:cxn ang="0">
                      <a:pos x="26" y="219"/>
                    </a:cxn>
                    <a:cxn ang="0">
                      <a:pos x="24" y="299"/>
                    </a:cxn>
                    <a:cxn ang="0">
                      <a:pos x="46" y="350"/>
                    </a:cxn>
                    <a:cxn ang="0">
                      <a:pos x="49" y="357"/>
                    </a:cxn>
                    <a:cxn ang="0">
                      <a:pos x="48" y="377"/>
                    </a:cxn>
                    <a:cxn ang="0">
                      <a:pos x="66" y="393"/>
                    </a:cxn>
                    <a:cxn ang="0">
                      <a:pos x="73" y="405"/>
                    </a:cxn>
                    <a:cxn ang="0">
                      <a:pos x="67" y="432"/>
                    </a:cxn>
                    <a:cxn ang="0">
                      <a:pos x="67" y="455"/>
                    </a:cxn>
                    <a:cxn ang="0">
                      <a:pos x="77" y="481"/>
                    </a:cxn>
                    <a:cxn ang="0">
                      <a:pos x="100" y="501"/>
                    </a:cxn>
                    <a:cxn ang="0">
                      <a:pos x="87" y="519"/>
                    </a:cxn>
                    <a:cxn ang="0">
                      <a:pos x="91" y="560"/>
                    </a:cxn>
                    <a:cxn ang="0">
                      <a:pos x="111" y="604"/>
                    </a:cxn>
                    <a:cxn ang="0">
                      <a:pos x="125" y="636"/>
                    </a:cxn>
                    <a:cxn ang="0">
                      <a:pos x="131" y="661"/>
                    </a:cxn>
                    <a:cxn ang="0">
                      <a:pos x="143" y="690"/>
                    </a:cxn>
                    <a:cxn ang="0">
                      <a:pos x="153" y="741"/>
                    </a:cxn>
                    <a:cxn ang="0">
                      <a:pos x="206" y="756"/>
                    </a:cxn>
                    <a:cxn ang="0">
                      <a:pos x="234" y="791"/>
                    </a:cxn>
                    <a:cxn ang="0">
                      <a:pos x="281" y="812"/>
                    </a:cxn>
                    <a:cxn ang="0">
                      <a:pos x="292" y="841"/>
                    </a:cxn>
                    <a:cxn ang="0">
                      <a:pos x="319" y="858"/>
                    </a:cxn>
                    <a:cxn ang="0">
                      <a:pos x="351" y="908"/>
                    </a:cxn>
                    <a:cxn ang="0">
                      <a:pos x="356" y="965"/>
                    </a:cxn>
                  </a:cxnLst>
                  <a:rect l="0" t="0" r="r" b="b"/>
                  <a:pathLst>
                    <a:path w="606" h="981">
                      <a:moveTo>
                        <a:pt x="536" y="979"/>
                      </a:moveTo>
                      <a:lnTo>
                        <a:pt x="539" y="981"/>
                      </a:lnTo>
                      <a:lnTo>
                        <a:pt x="553" y="979"/>
                      </a:lnTo>
                      <a:lnTo>
                        <a:pt x="559" y="956"/>
                      </a:lnTo>
                      <a:lnTo>
                        <a:pt x="553" y="954"/>
                      </a:lnTo>
                      <a:lnTo>
                        <a:pt x="546" y="946"/>
                      </a:lnTo>
                      <a:lnTo>
                        <a:pt x="549" y="921"/>
                      </a:lnTo>
                      <a:lnTo>
                        <a:pt x="557" y="917"/>
                      </a:lnTo>
                      <a:lnTo>
                        <a:pt x="570" y="893"/>
                      </a:lnTo>
                      <a:lnTo>
                        <a:pt x="574" y="869"/>
                      </a:lnTo>
                      <a:lnTo>
                        <a:pt x="577" y="867"/>
                      </a:lnTo>
                      <a:lnTo>
                        <a:pt x="580" y="859"/>
                      </a:lnTo>
                      <a:lnTo>
                        <a:pt x="595" y="854"/>
                      </a:lnTo>
                      <a:lnTo>
                        <a:pt x="603" y="847"/>
                      </a:lnTo>
                      <a:lnTo>
                        <a:pt x="606" y="843"/>
                      </a:lnTo>
                      <a:lnTo>
                        <a:pt x="590" y="826"/>
                      </a:lnTo>
                      <a:lnTo>
                        <a:pt x="591" y="822"/>
                      </a:lnTo>
                      <a:lnTo>
                        <a:pt x="586" y="799"/>
                      </a:lnTo>
                      <a:lnTo>
                        <a:pt x="578" y="786"/>
                      </a:lnTo>
                      <a:lnTo>
                        <a:pt x="580" y="773"/>
                      </a:lnTo>
                      <a:lnTo>
                        <a:pt x="563" y="748"/>
                      </a:lnTo>
                      <a:lnTo>
                        <a:pt x="543" y="720"/>
                      </a:lnTo>
                      <a:lnTo>
                        <a:pt x="521" y="688"/>
                      </a:lnTo>
                      <a:lnTo>
                        <a:pt x="513" y="678"/>
                      </a:lnTo>
                      <a:lnTo>
                        <a:pt x="504" y="666"/>
                      </a:lnTo>
                      <a:lnTo>
                        <a:pt x="483" y="636"/>
                      </a:lnTo>
                      <a:lnTo>
                        <a:pt x="467" y="612"/>
                      </a:lnTo>
                      <a:lnTo>
                        <a:pt x="430" y="561"/>
                      </a:lnTo>
                      <a:lnTo>
                        <a:pt x="408" y="531"/>
                      </a:lnTo>
                      <a:lnTo>
                        <a:pt x="405" y="526"/>
                      </a:lnTo>
                      <a:lnTo>
                        <a:pt x="391" y="507"/>
                      </a:lnTo>
                      <a:lnTo>
                        <a:pt x="389" y="504"/>
                      </a:lnTo>
                      <a:lnTo>
                        <a:pt x="379" y="490"/>
                      </a:lnTo>
                      <a:lnTo>
                        <a:pt x="358" y="459"/>
                      </a:lnTo>
                      <a:lnTo>
                        <a:pt x="340" y="434"/>
                      </a:lnTo>
                      <a:lnTo>
                        <a:pt x="330" y="421"/>
                      </a:lnTo>
                      <a:lnTo>
                        <a:pt x="317" y="402"/>
                      </a:lnTo>
                      <a:lnTo>
                        <a:pt x="312" y="394"/>
                      </a:lnTo>
                      <a:lnTo>
                        <a:pt x="310" y="393"/>
                      </a:lnTo>
                      <a:lnTo>
                        <a:pt x="307" y="389"/>
                      </a:lnTo>
                      <a:lnTo>
                        <a:pt x="298" y="375"/>
                      </a:lnTo>
                      <a:lnTo>
                        <a:pt x="293" y="369"/>
                      </a:lnTo>
                      <a:lnTo>
                        <a:pt x="290" y="364"/>
                      </a:lnTo>
                      <a:lnTo>
                        <a:pt x="279" y="349"/>
                      </a:lnTo>
                      <a:lnTo>
                        <a:pt x="275" y="345"/>
                      </a:lnTo>
                      <a:lnTo>
                        <a:pt x="273" y="341"/>
                      </a:lnTo>
                      <a:lnTo>
                        <a:pt x="270" y="337"/>
                      </a:lnTo>
                      <a:lnTo>
                        <a:pt x="271" y="330"/>
                      </a:lnTo>
                      <a:lnTo>
                        <a:pt x="272" y="327"/>
                      </a:lnTo>
                      <a:lnTo>
                        <a:pt x="272" y="326"/>
                      </a:lnTo>
                      <a:lnTo>
                        <a:pt x="273" y="321"/>
                      </a:lnTo>
                      <a:lnTo>
                        <a:pt x="275" y="314"/>
                      </a:lnTo>
                      <a:lnTo>
                        <a:pt x="277" y="308"/>
                      </a:lnTo>
                      <a:lnTo>
                        <a:pt x="278" y="303"/>
                      </a:lnTo>
                      <a:lnTo>
                        <a:pt x="279" y="296"/>
                      </a:lnTo>
                      <a:lnTo>
                        <a:pt x="280" y="292"/>
                      </a:lnTo>
                      <a:lnTo>
                        <a:pt x="283" y="281"/>
                      </a:lnTo>
                      <a:lnTo>
                        <a:pt x="284" y="272"/>
                      </a:lnTo>
                      <a:lnTo>
                        <a:pt x="290" y="251"/>
                      </a:lnTo>
                      <a:lnTo>
                        <a:pt x="301" y="201"/>
                      </a:lnTo>
                      <a:lnTo>
                        <a:pt x="314" y="140"/>
                      </a:lnTo>
                      <a:lnTo>
                        <a:pt x="317" y="125"/>
                      </a:lnTo>
                      <a:lnTo>
                        <a:pt x="325" y="87"/>
                      </a:lnTo>
                      <a:lnTo>
                        <a:pt x="330" y="67"/>
                      </a:lnTo>
                      <a:lnTo>
                        <a:pt x="316" y="64"/>
                      </a:lnTo>
                      <a:lnTo>
                        <a:pt x="313" y="63"/>
                      </a:lnTo>
                      <a:lnTo>
                        <a:pt x="272" y="54"/>
                      </a:lnTo>
                      <a:lnTo>
                        <a:pt x="259" y="51"/>
                      </a:lnTo>
                      <a:lnTo>
                        <a:pt x="245" y="48"/>
                      </a:lnTo>
                      <a:lnTo>
                        <a:pt x="235" y="45"/>
                      </a:lnTo>
                      <a:lnTo>
                        <a:pt x="198" y="35"/>
                      </a:lnTo>
                      <a:lnTo>
                        <a:pt x="187" y="33"/>
                      </a:lnTo>
                      <a:lnTo>
                        <a:pt x="179" y="31"/>
                      </a:lnTo>
                      <a:lnTo>
                        <a:pt x="130" y="19"/>
                      </a:lnTo>
                      <a:lnTo>
                        <a:pt x="123" y="17"/>
                      </a:lnTo>
                      <a:lnTo>
                        <a:pt x="118" y="16"/>
                      </a:lnTo>
                      <a:lnTo>
                        <a:pt x="110" y="14"/>
                      </a:lnTo>
                      <a:lnTo>
                        <a:pt x="104" y="12"/>
                      </a:lnTo>
                      <a:lnTo>
                        <a:pt x="99" y="11"/>
                      </a:lnTo>
                      <a:lnTo>
                        <a:pt x="92" y="10"/>
                      </a:lnTo>
                      <a:lnTo>
                        <a:pt x="90" y="10"/>
                      </a:lnTo>
                      <a:lnTo>
                        <a:pt x="79" y="7"/>
                      </a:lnTo>
                      <a:lnTo>
                        <a:pt x="68" y="3"/>
                      </a:lnTo>
                      <a:lnTo>
                        <a:pt x="59" y="1"/>
                      </a:lnTo>
                      <a:lnTo>
                        <a:pt x="54" y="0"/>
                      </a:lnTo>
                      <a:lnTo>
                        <a:pt x="46" y="19"/>
                      </a:lnTo>
                      <a:lnTo>
                        <a:pt x="51" y="27"/>
                      </a:lnTo>
                      <a:lnTo>
                        <a:pt x="50" y="50"/>
                      </a:lnTo>
                      <a:lnTo>
                        <a:pt x="48" y="58"/>
                      </a:lnTo>
                      <a:lnTo>
                        <a:pt x="38" y="77"/>
                      </a:lnTo>
                      <a:lnTo>
                        <a:pt x="35" y="77"/>
                      </a:lnTo>
                      <a:lnTo>
                        <a:pt x="35" y="86"/>
                      </a:lnTo>
                      <a:lnTo>
                        <a:pt x="37" y="85"/>
                      </a:lnTo>
                      <a:lnTo>
                        <a:pt x="37" y="91"/>
                      </a:lnTo>
                      <a:lnTo>
                        <a:pt x="30" y="101"/>
                      </a:lnTo>
                      <a:lnTo>
                        <a:pt x="6" y="130"/>
                      </a:lnTo>
                      <a:lnTo>
                        <a:pt x="5" y="141"/>
                      </a:lnTo>
                      <a:lnTo>
                        <a:pt x="0" y="151"/>
                      </a:lnTo>
                      <a:lnTo>
                        <a:pt x="15" y="169"/>
                      </a:lnTo>
                      <a:lnTo>
                        <a:pt x="19" y="181"/>
                      </a:lnTo>
                      <a:lnTo>
                        <a:pt x="26" y="207"/>
                      </a:lnTo>
                      <a:lnTo>
                        <a:pt x="26" y="219"/>
                      </a:lnTo>
                      <a:lnTo>
                        <a:pt x="18" y="241"/>
                      </a:lnTo>
                      <a:lnTo>
                        <a:pt x="17" y="288"/>
                      </a:lnTo>
                      <a:lnTo>
                        <a:pt x="24" y="299"/>
                      </a:lnTo>
                      <a:lnTo>
                        <a:pt x="37" y="328"/>
                      </a:lnTo>
                      <a:lnTo>
                        <a:pt x="44" y="337"/>
                      </a:lnTo>
                      <a:lnTo>
                        <a:pt x="46" y="350"/>
                      </a:lnTo>
                      <a:lnTo>
                        <a:pt x="49" y="351"/>
                      </a:lnTo>
                      <a:lnTo>
                        <a:pt x="50" y="357"/>
                      </a:lnTo>
                      <a:lnTo>
                        <a:pt x="49" y="357"/>
                      </a:lnTo>
                      <a:lnTo>
                        <a:pt x="49" y="368"/>
                      </a:lnTo>
                      <a:lnTo>
                        <a:pt x="45" y="380"/>
                      </a:lnTo>
                      <a:lnTo>
                        <a:pt x="48" y="377"/>
                      </a:lnTo>
                      <a:lnTo>
                        <a:pt x="52" y="379"/>
                      </a:lnTo>
                      <a:lnTo>
                        <a:pt x="58" y="389"/>
                      </a:lnTo>
                      <a:lnTo>
                        <a:pt x="66" y="393"/>
                      </a:lnTo>
                      <a:lnTo>
                        <a:pt x="71" y="403"/>
                      </a:lnTo>
                      <a:lnTo>
                        <a:pt x="74" y="403"/>
                      </a:lnTo>
                      <a:lnTo>
                        <a:pt x="73" y="405"/>
                      </a:lnTo>
                      <a:lnTo>
                        <a:pt x="71" y="406"/>
                      </a:lnTo>
                      <a:lnTo>
                        <a:pt x="71" y="413"/>
                      </a:lnTo>
                      <a:lnTo>
                        <a:pt x="67" y="432"/>
                      </a:lnTo>
                      <a:lnTo>
                        <a:pt x="68" y="432"/>
                      </a:lnTo>
                      <a:lnTo>
                        <a:pt x="70" y="444"/>
                      </a:lnTo>
                      <a:lnTo>
                        <a:pt x="67" y="455"/>
                      </a:lnTo>
                      <a:lnTo>
                        <a:pt x="69" y="467"/>
                      </a:lnTo>
                      <a:lnTo>
                        <a:pt x="72" y="470"/>
                      </a:lnTo>
                      <a:lnTo>
                        <a:pt x="77" y="481"/>
                      </a:lnTo>
                      <a:lnTo>
                        <a:pt x="86" y="489"/>
                      </a:lnTo>
                      <a:lnTo>
                        <a:pt x="97" y="490"/>
                      </a:lnTo>
                      <a:lnTo>
                        <a:pt x="100" y="501"/>
                      </a:lnTo>
                      <a:lnTo>
                        <a:pt x="95" y="518"/>
                      </a:lnTo>
                      <a:lnTo>
                        <a:pt x="90" y="522"/>
                      </a:lnTo>
                      <a:lnTo>
                        <a:pt x="87" y="519"/>
                      </a:lnTo>
                      <a:lnTo>
                        <a:pt x="82" y="522"/>
                      </a:lnTo>
                      <a:lnTo>
                        <a:pt x="86" y="555"/>
                      </a:lnTo>
                      <a:lnTo>
                        <a:pt x="91" y="560"/>
                      </a:lnTo>
                      <a:lnTo>
                        <a:pt x="104" y="583"/>
                      </a:lnTo>
                      <a:lnTo>
                        <a:pt x="104" y="595"/>
                      </a:lnTo>
                      <a:lnTo>
                        <a:pt x="111" y="604"/>
                      </a:lnTo>
                      <a:lnTo>
                        <a:pt x="112" y="614"/>
                      </a:lnTo>
                      <a:lnTo>
                        <a:pt x="121" y="623"/>
                      </a:lnTo>
                      <a:lnTo>
                        <a:pt x="125" y="636"/>
                      </a:lnTo>
                      <a:lnTo>
                        <a:pt x="135" y="645"/>
                      </a:lnTo>
                      <a:lnTo>
                        <a:pt x="136" y="650"/>
                      </a:lnTo>
                      <a:lnTo>
                        <a:pt x="131" y="661"/>
                      </a:lnTo>
                      <a:lnTo>
                        <a:pt x="140" y="671"/>
                      </a:lnTo>
                      <a:lnTo>
                        <a:pt x="147" y="677"/>
                      </a:lnTo>
                      <a:lnTo>
                        <a:pt x="143" y="690"/>
                      </a:lnTo>
                      <a:lnTo>
                        <a:pt x="143" y="699"/>
                      </a:lnTo>
                      <a:lnTo>
                        <a:pt x="136" y="728"/>
                      </a:lnTo>
                      <a:lnTo>
                        <a:pt x="153" y="741"/>
                      </a:lnTo>
                      <a:lnTo>
                        <a:pt x="179" y="748"/>
                      </a:lnTo>
                      <a:lnTo>
                        <a:pt x="188" y="753"/>
                      </a:lnTo>
                      <a:lnTo>
                        <a:pt x="206" y="756"/>
                      </a:lnTo>
                      <a:lnTo>
                        <a:pt x="216" y="763"/>
                      </a:lnTo>
                      <a:lnTo>
                        <a:pt x="229" y="777"/>
                      </a:lnTo>
                      <a:lnTo>
                        <a:pt x="234" y="791"/>
                      </a:lnTo>
                      <a:lnTo>
                        <a:pt x="249" y="801"/>
                      </a:lnTo>
                      <a:lnTo>
                        <a:pt x="272" y="806"/>
                      </a:lnTo>
                      <a:lnTo>
                        <a:pt x="281" y="812"/>
                      </a:lnTo>
                      <a:lnTo>
                        <a:pt x="284" y="823"/>
                      </a:lnTo>
                      <a:lnTo>
                        <a:pt x="284" y="837"/>
                      </a:lnTo>
                      <a:lnTo>
                        <a:pt x="292" y="841"/>
                      </a:lnTo>
                      <a:lnTo>
                        <a:pt x="303" y="841"/>
                      </a:lnTo>
                      <a:lnTo>
                        <a:pt x="311" y="850"/>
                      </a:lnTo>
                      <a:lnTo>
                        <a:pt x="319" y="858"/>
                      </a:lnTo>
                      <a:lnTo>
                        <a:pt x="336" y="880"/>
                      </a:lnTo>
                      <a:lnTo>
                        <a:pt x="342" y="888"/>
                      </a:lnTo>
                      <a:lnTo>
                        <a:pt x="351" y="908"/>
                      </a:lnTo>
                      <a:lnTo>
                        <a:pt x="351" y="943"/>
                      </a:lnTo>
                      <a:lnTo>
                        <a:pt x="356" y="956"/>
                      </a:lnTo>
                      <a:lnTo>
                        <a:pt x="356" y="965"/>
                      </a:lnTo>
                      <a:lnTo>
                        <a:pt x="433" y="972"/>
                      </a:lnTo>
                      <a:lnTo>
                        <a:pt x="536" y="979"/>
                      </a:lnTo>
                      <a:close/>
                    </a:path>
                  </a:pathLst>
                </a:custGeom>
                <a:solidFill>
                  <a:srgbClr val="D3A77B"/>
                </a:solidFill>
                <a:ln w="1588">
                  <a:solidFill>
                    <a:srgbClr val="000099"/>
                  </a:solidFill>
                  <a:prstDash val="solid"/>
                  <a:round/>
                  <a:headEnd/>
                  <a:tailEnd/>
                </a:ln>
              </p:spPr>
              <p:txBody>
                <a:bodyPr/>
                <a:lstStyle/>
                <a:p>
                  <a:endParaRPr lang="en-US"/>
                </a:p>
              </p:txBody>
            </p:sp>
            <p:sp>
              <p:nvSpPr>
                <p:cNvPr id="318534" name="Freeform 70"/>
                <p:cNvSpPr>
                  <a:spLocks/>
                </p:cNvSpPr>
                <p:nvPr/>
              </p:nvSpPr>
              <p:spPr bwMode="auto">
                <a:xfrm>
                  <a:off x="1478" y="2485"/>
                  <a:ext cx="27" cy="13"/>
                </a:xfrm>
                <a:custGeom>
                  <a:avLst/>
                  <a:gdLst/>
                  <a:ahLst/>
                  <a:cxnLst>
                    <a:cxn ang="0">
                      <a:pos x="0" y="0"/>
                    </a:cxn>
                    <a:cxn ang="0">
                      <a:pos x="19" y="10"/>
                    </a:cxn>
                    <a:cxn ang="0">
                      <a:pos x="25" y="8"/>
                    </a:cxn>
                    <a:cxn ang="0">
                      <a:pos x="27" y="11"/>
                    </a:cxn>
                    <a:cxn ang="0">
                      <a:pos x="23" y="13"/>
                    </a:cxn>
                    <a:cxn ang="0">
                      <a:pos x="3" y="11"/>
                    </a:cxn>
                    <a:cxn ang="0">
                      <a:pos x="0" y="0"/>
                    </a:cxn>
                  </a:cxnLst>
                  <a:rect l="0" t="0" r="r" b="b"/>
                  <a:pathLst>
                    <a:path w="27" h="13">
                      <a:moveTo>
                        <a:pt x="0" y="0"/>
                      </a:moveTo>
                      <a:lnTo>
                        <a:pt x="19" y="10"/>
                      </a:lnTo>
                      <a:lnTo>
                        <a:pt x="25" y="8"/>
                      </a:lnTo>
                      <a:lnTo>
                        <a:pt x="27" y="11"/>
                      </a:lnTo>
                      <a:lnTo>
                        <a:pt x="23" y="13"/>
                      </a:lnTo>
                      <a:lnTo>
                        <a:pt x="3" y="11"/>
                      </a:lnTo>
                      <a:lnTo>
                        <a:pt x="0" y="0"/>
                      </a:lnTo>
                      <a:close/>
                    </a:path>
                  </a:pathLst>
                </a:custGeom>
                <a:solidFill>
                  <a:srgbClr val="D3A77B"/>
                </a:solidFill>
                <a:ln w="1588">
                  <a:solidFill>
                    <a:srgbClr val="000099"/>
                  </a:solidFill>
                  <a:prstDash val="solid"/>
                  <a:round/>
                  <a:headEnd/>
                  <a:tailEnd/>
                </a:ln>
              </p:spPr>
              <p:txBody>
                <a:bodyPr/>
                <a:lstStyle/>
                <a:p>
                  <a:endParaRPr lang="en-US"/>
                </a:p>
              </p:txBody>
            </p:sp>
            <p:sp>
              <p:nvSpPr>
                <p:cNvPr id="318535" name="Freeform 71"/>
                <p:cNvSpPr>
                  <a:spLocks/>
                </p:cNvSpPr>
                <p:nvPr/>
              </p:nvSpPr>
              <p:spPr bwMode="auto">
                <a:xfrm>
                  <a:off x="1454" y="2486"/>
                  <a:ext cx="18" cy="10"/>
                </a:xfrm>
                <a:custGeom>
                  <a:avLst/>
                  <a:gdLst/>
                  <a:ahLst/>
                  <a:cxnLst>
                    <a:cxn ang="0">
                      <a:pos x="0" y="3"/>
                    </a:cxn>
                    <a:cxn ang="0">
                      <a:pos x="3" y="9"/>
                    </a:cxn>
                    <a:cxn ang="0">
                      <a:pos x="18" y="10"/>
                    </a:cxn>
                    <a:cxn ang="0">
                      <a:pos x="13" y="4"/>
                    </a:cxn>
                    <a:cxn ang="0">
                      <a:pos x="14" y="0"/>
                    </a:cxn>
                    <a:cxn ang="0">
                      <a:pos x="0" y="3"/>
                    </a:cxn>
                  </a:cxnLst>
                  <a:rect l="0" t="0" r="r" b="b"/>
                  <a:pathLst>
                    <a:path w="18" h="10">
                      <a:moveTo>
                        <a:pt x="0" y="3"/>
                      </a:moveTo>
                      <a:lnTo>
                        <a:pt x="3" y="9"/>
                      </a:lnTo>
                      <a:lnTo>
                        <a:pt x="18" y="10"/>
                      </a:lnTo>
                      <a:lnTo>
                        <a:pt x="13" y="4"/>
                      </a:lnTo>
                      <a:lnTo>
                        <a:pt x="14" y="0"/>
                      </a:lnTo>
                      <a:lnTo>
                        <a:pt x="0" y="3"/>
                      </a:lnTo>
                      <a:close/>
                    </a:path>
                  </a:pathLst>
                </a:custGeom>
                <a:solidFill>
                  <a:srgbClr val="D3A77B"/>
                </a:solidFill>
                <a:ln w="1588">
                  <a:solidFill>
                    <a:srgbClr val="000099"/>
                  </a:solidFill>
                  <a:prstDash val="solid"/>
                  <a:round/>
                  <a:headEnd/>
                  <a:tailEnd/>
                </a:ln>
              </p:spPr>
              <p:txBody>
                <a:bodyPr/>
                <a:lstStyle/>
                <a:p>
                  <a:endParaRPr lang="en-US"/>
                </a:p>
              </p:txBody>
            </p:sp>
            <p:sp>
              <p:nvSpPr>
                <p:cNvPr id="318536" name="Freeform 72"/>
                <p:cNvSpPr>
                  <a:spLocks/>
                </p:cNvSpPr>
                <p:nvPr/>
              </p:nvSpPr>
              <p:spPr bwMode="auto">
                <a:xfrm>
                  <a:off x="1566" y="2560"/>
                  <a:ext cx="15" cy="17"/>
                </a:xfrm>
                <a:custGeom>
                  <a:avLst/>
                  <a:gdLst/>
                  <a:ahLst/>
                  <a:cxnLst>
                    <a:cxn ang="0">
                      <a:pos x="0" y="0"/>
                    </a:cxn>
                    <a:cxn ang="0">
                      <a:pos x="0" y="3"/>
                    </a:cxn>
                    <a:cxn ang="0">
                      <a:pos x="4" y="6"/>
                    </a:cxn>
                    <a:cxn ang="0">
                      <a:pos x="7" y="17"/>
                    </a:cxn>
                    <a:cxn ang="0">
                      <a:pos x="15" y="15"/>
                    </a:cxn>
                    <a:cxn ang="0">
                      <a:pos x="13" y="9"/>
                    </a:cxn>
                    <a:cxn ang="0">
                      <a:pos x="0" y="0"/>
                    </a:cxn>
                  </a:cxnLst>
                  <a:rect l="0" t="0" r="r" b="b"/>
                  <a:pathLst>
                    <a:path w="15" h="17">
                      <a:moveTo>
                        <a:pt x="0" y="0"/>
                      </a:moveTo>
                      <a:lnTo>
                        <a:pt x="0" y="3"/>
                      </a:lnTo>
                      <a:lnTo>
                        <a:pt x="4" y="6"/>
                      </a:lnTo>
                      <a:lnTo>
                        <a:pt x="7" y="17"/>
                      </a:lnTo>
                      <a:lnTo>
                        <a:pt x="15" y="15"/>
                      </a:lnTo>
                      <a:lnTo>
                        <a:pt x="13" y="9"/>
                      </a:lnTo>
                      <a:lnTo>
                        <a:pt x="0" y="0"/>
                      </a:lnTo>
                      <a:close/>
                    </a:path>
                  </a:pathLst>
                </a:custGeom>
                <a:solidFill>
                  <a:srgbClr val="D3A77B"/>
                </a:solidFill>
                <a:ln w="1588">
                  <a:solidFill>
                    <a:srgbClr val="000099"/>
                  </a:solidFill>
                  <a:prstDash val="solid"/>
                  <a:round/>
                  <a:headEnd/>
                  <a:tailEnd/>
                </a:ln>
              </p:spPr>
              <p:txBody>
                <a:bodyPr/>
                <a:lstStyle/>
                <a:p>
                  <a:endParaRPr lang="en-US"/>
                </a:p>
              </p:txBody>
            </p:sp>
            <p:sp>
              <p:nvSpPr>
                <p:cNvPr id="318537" name="Freeform 73"/>
                <p:cNvSpPr>
                  <a:spLocks/>
                </p:cNvSpPr>
                <p:nvPr/>
              </p:nvSpPr>
              <p:spPr bwMode="auto">
                <a:xfrm>
                  <a:off x="1556" y="2600"/>
                  <a:ext cx="13" cy="21"/>
                </a:xfrm>
                <a:custGeom>
                  <a:avLst/>
                  <a:gdLst/>
                  <a:ahLst/>
                  <a:cxnLst>
                    <a:cxn ang="0">
                      <a:pos x="0" y="0"/>
                    </a:cxn>
                    <a:cxn ang="0">
                      <a:pos x="6" y="21"/>
                    </a:cxn>
                    <a:cxn ang="0">
                      <a:pos x="13" y="21"/>
                    </a:cxn>
                    <a:cxn ang="0">
                      <a:pos x="0" y="0"/>
                    </a:cxn>
                  </a:cxnLst>
                  <a:rect l="0" t="0" r="r" b="b"/>
                  <a:pathLst>
                    <a:path w="13" h="21">
                      <a:moveTo>
                        <a:pt x="0" y="0"/>
                      </a:moveTo>
                      <a:lnTo>
                        <a:pt x="6" y="21"/>
                      </a:lnTo>
                      <a:lnTo>
                        <a:pt x="13" y="21"/>
                      </a:lnTo>
                      <a:lnTo>
                        <a:pt x="0" y="0"/>
                      </a:lnTo>
                      <a:close/>
                    </a:path>
                  </a:pathLst>
                </a:custGeom>
                <a:solidFill>
                  <a:srgbClr val="D3A77B"/>
                </a:solidFill>
                <a:ln w="1588">
                  <a:solidFill>
                    <a:srgbClr val="000099"/>
                  </a:solidFill>
                  <a:prstDash val="solid"/>
                  <a:round/>
                  <a:headEnd/>
                  <a:tailEnd/>
                </a:ln>
              </p:spPr>
              <p:txBody>
                <a:bodyPr/>
                <a:lstStyle/>
                <a:p>
                  <a:endParaRPr lang="en-US"/>
                </a:p>
              </p:txBody>
            </p:sp>
            <p:sp>
              <p:nvSpPr>
                <p:cNvPr id="318538" name="Freeform 74"/>
                <p:cNvSpPr>
                  <a:spLocks/>
                </p:cNvSpPr>
                <p:nvPr/>
              </p:nvSpPr>
              <p:spPr bwMode="auto">
                <a:xfrm>
                  <a:off x="2309" y="1980"/>
                  <a:ext cx="517" cy="406"/>
                </a:xfrm>
                <a:custGeom>
                  <a:avLst/>
                  <a:gdLst/>
                  <a:ahLst/>
                  <a:cxnLst>
                    <a:cxn ang="0">
                      <a:pos x="511" y="174"/>
                    </a:cxn>
                    <a:cxn ang="0">
                      <a:pos x="510" y="208"/>
                    </a:cxn>
                    <a:cxn ang="0">
                      <a:pos x="510" y="216"/>
                    </a:cxn>
                    <a:cxn ang="0">
                      <a:pos x="509" y="239"/>
                    </a:cxn>
                    <a:cxn ang="0">
                      <a:pos x="509" y="254"/>
                    </a:cxn>
                    <a:cxn ang="0">
                      <a:pos x="508" y="272"/>
                    </a:cxn>
                    <a:cxn ang="0">
                      <a:pos x="508" y="287"/>
                    </a:cxn>
                    <a:cxn ang="0">
                      <a:pos x="507" y="301"/>
                    </a:cxn>
                    <a:cxn ang="0">
                      <a:pos x="506" y="336"/>
                    </a:cxn>
                    <a:cxn ang="0">
                      <a:pos x="506" y="347"/>
                    </a:cxn>
                    <a:cxn ang="0">
                      <a:pos x="504" y="369"/>
                    </a:cxn>
                    <a:cxn ang="0">
                      <a:pos x="503" y="393"/>
                    </a:cxn>
                    <a:cxn ang="0">
                      <a:pos x="460" y="403"/>
                    </a:cxn>
                    <a:cxn ang="0">
                      <a:pos x="434" y="401"/>
                    </a:cxn>
                    <a:cxn ang="0">
                      <a:pos x="412" y="400"/>
                    </a:cxn>
                    <a:cxn ang="0">
                      <a:pos x="361" y="398"/>
                    </a:cxn>
                    <a:cxn ang="0">
                      <a:pos x="295" y="395"/>
                    </a:cxn>
                    <a:cxn ang="0">
                      <a:pos x="274" y="392"/>
                    </a:cxn>
                    <a:cxn ang="0">
                      <a:pos x="236" y="390"/>
                    </a:cxn>
                    <a:cxn ang="0">
                      <a:pos x="217" y="388"/>
                    </a:cxn>
                    <a:cxn ang="0">
                      <a:pos x="116" y="379"/>
                    </a:cxn>
                    <a:cxn ang="0">
                      <a:pos x="112" y="379"/>
                    </a:cxn>
                    <a:cxn ang="0">
                      <a:pos x="66" y="375"/>
                    </a:cxn>
                    <a:cxn ang="0">
                      <a:pos x="26" y="370"/>
                    </a:cxn>
                    <a:cxn ang="0">
                      <a:pos x="0" y="367"/>
                    </a:cxn>
                    <a:cxn ang="0">
                      <a:pos x="5" y="322"/>
                    </a:cxn>
                    <a:cxn ang="0">
                      <a:pos x="9" y="286"/>
                    </a:cxn>
                    <a:cxn ang="0">
                      <a:pos x="12" y="261"/>
                    </a:cxn>
                    <a:cxn ang="0">
                      <a:pos x="12" y="250"/>
                    </a:cxn>
                    <a:cxn ang="0">
                      <a:pos x="16" y="207"/>
                    </a:cxn>
                    <a:cxn ang="0">
                      <a:pos x="23" y="149"/>
                    </a:cxn>
                    <a:cxn ang="0">
                      <a:pos x="26" y="126"/>
                    </a:cxn>
                    <a:cxn ang="0">
                      <a:pos x="28" y="103"/>
                    </a:cxn>
                    <a:cxn ang="0">
                      <a:pos x="32" y="71"/>
                    </a:cxn>
                    <a:cxn ang="0">
                      <a:pos x="36" y="35"/>
                    </a:cxn>
                    <a:cxn ang="0">
                      <a:pos x="37" y="22"/>
                    </a:cxn>
                    <a:cxn ang="0">
                      <a:pos x="39" y="0"/>
                    </a:cxn>
                    <a:cxn ang="0">
                      <a:pos x="99" y="6"/>
                    </a:cxn>
                    <a:cxn ang="0">
                      <a:pos x="137" y="9"/>
                    </a:cxn>
                    <a:cxn ang="0">
                      <a:pos x="158" y="11"/>
                    </a:cxn>
                    <a:cxn ang="0">
                      <a:pos x="189" y="15"/>
                    </a:cxn>
                    <a:cxn ang="0">
                      <a:pos x="222" y="17"/>
                    </a:cxn>
                    <a:cxn ang="0">
                      <a:pos x="228" y="18"/>
                    </a:cxn>
                    <a:cxn ang="0">
                      <a:pos x="234" y="19"/>
                    </a:cxn>
                    <a:cxn ang="0">
                      <a:pos x="285" y="22"/>
                    </a:cxn>
                    <a:cxn ang="0">
                      <a:pos x="298" y="24"/>
                    </a:cxn>
                    <a:cxn ang="0">
                      <a:pos x="319" y="25"/>
                    </a:cxn>
                    <a:cxn ang="0">
                      <a:pos x="340" y="26"/>
                    </a:cxn>
                    <a:cxn ang="0">
                      <a:pos x="409" y="30"/>
                    </a:cxn>
                    <a:cxn ang="0">
                      <a:pos x="426" y="31"/>
                    </a:cxn>
                    <a:cxn ang="0">
                      <a:pos x="478" y="33"/>
                    </a:cxn>
                    <a:cxn ang="0">
                      <a:pos x="515" y="59"/>
                    </a:cxn>
                    <a:cxn ang="0">
                      <a:pos x="515" y="70"/>
                    </a:cxn>
                    <a:cxn ang="0">
                      <a:pos x="514" y="88"/>
                    </a:cxn>
                    <a:cxn ang="0">
                      <a:pos x="513" y="127"/>
                    </a:cxn>
                  </a:cxnLst>
                  <a:rect l="0" t="0" r="r" b="b"/>
                  <a:pathLst>
                    <a:path w="517" h="406">
                      <a:moveTo>
                        <a:pt x="512" y="167"/>
                      </a:moveTo>
                      <a:lnTo>
                        <a:pt x="511" y="174"/>
                      </a:lnTo>
                      <a:lnTo>
                        <a:pt x="511" y="186"/>
                      </a:lnTo>
                      <a:lnTo>
                        <a:pt x="510" y="208"/>
                      </a:lnTo>
                      <a:lnTo>
                        <a:pt x="510" y="212"/>
                      </a:lnTo>
                      <a:lnTo>
                        <a:pt x="510" y="216"/>
                      </a:lnTo>
                      <a:lnTo>
                        <a:pt x="510" y="220"/>
                      </a:lnTo>
                      <a:lnTo>
                        <a:pt x="509" y="239"/>
                      </a:lnTo>
                      <a:lnTo>
                        <a:pt x="509" y="248"/>
                      </a:lnTo>
                      <a:lnTo>
                        <a:pt x="509" y="254"/>
                      </a:lnTo>
                      <a:lnTo>
                        <a:pt x="509" y="255"/>
                      </a:lnTo>
                      <a:lnTo>
                        <a:pt x="508" y="272"/>
                      </a:lnTo>
                      <a:lnTo>
                        <a:pt x="508" y="277"/>
                      </a:lnTo>
                      <a:lnTo>
                        <a:pt x="508" y="287"/>
                      </a:lnTo>
                      <a:lnTo>
                        <a:pt x="508" y="289"/>
                      </a:lnTo>
                      <a:lnTo>
                        <a:pt x="507" y="301"/>
                      </a:lnTo>
                      <a:lnTo>
                        <a:pt x="507" y="313"/>
                      </a:lnTo>
                      <a:lnTo>
                        <a:pt x="506" y="336"/>
                      </a:lnTo>
                      <a:lnTo>
                        <a:pt x="506" y="345"/>
                      </a:lnTo>
                      <a:lnTo>
                        <a:pt x="506" y="347"/>
                      </a:lnTo>
                      <a:lnTo>
                        <a:pt x="504" y="358"/>
                      </a:lnTo>
                      <a:lnTo>
                        <a:pt x="504" y="369"/>
                      </a:lnTo>
                      <a:lnTo>
                        <a:pt x="503" y="381"/>
                      </a:lnTo>
                      <a:lnTo>
                        <a:pt x="503" y="393"/>
                      </a:lnTo>
                      <a:lnTo>
                        <a:pt x="502" y="406"/>
                      </a:lnTo>
                      <a:lnTo>
                        <a:pt x="460" y="403"/>
                      </a:lnTo>
                      <a:lnTo>
                        <a:pt x="451" y="402"/>
                      </a:lnTo>
                      <a:lnTo>
                        <a:pt x="434" y="401"/>
                      </a:lnTo>
                      <a:lnTo>
                        <a:pt x="427" y="401"/>
                      </a:lnTo>
                      <a:lnTo>
                        <a:pt x="412" y="400"/>
                      </a:lnTo>
                      <a:lnTo>
                        <a:pt x="407" y="400"/>
                      </a:lnTo>
                      <a:lnTo>
                        <a:pt x="361" y="398"/>
                      </a:lnTo>
                      <a:lnTo>
                        <a:pt x="334" y="397"/>
                      </a:lnTo>
                      <a:lnTo>
                        <a:pt x="295" y="395"/>
                      </a:lnTo>
                      <a:lnTo>
                        <a:pt x="279" y="392"/>
                      </a:lnTo>
                      <a:lnTo>
                        <a:pt x="274" y="392"/>
                      </a:lnTo>
                      <a:lnTo>
                        <a:pt x="238" y="390"/>
                      </a:lnTo>
                      <a:lnTo>
                        <a:pt x="236" y="390"/>
                      </a:lnTo>
                      <a:lnTo>
                        <a:pt x="227" y="389"/>
                      </a:lnTo>
                      <a:lnTo>
                        <a:pt x="217" y="388"/>
                      </a:lnTo>
                      <a:lnTo>
                        <a:pt x="184" y="386"/>
                      </a:lnTo>
                      <a:lnTo>
                        <a:pt x="116" y="379"/>
                      </a:lnTo>
                      <a:lnTo>
                        <a:pt x="115" y="379"/>
                      </a:lnTo>
                      <a:lnTo>
                        <a:pt x="112" y="379"/>
                      </a:lnTo>
                      <a:lnTo>
                        <a:pt x="111" y="379"/>
                      </a:lnTo>
                      <a:lnTo>
                        <a:pt x="66" y="375"/>
                      </a:lnTo>
                      <a:lnTo>
                        <a:pt x="47" y="372"/>
                      </a:lnTo>
                      <a:lnTo>
                        <a:pt x="26" y="370"/>
                      </a:lnTo>
                      <a:lnTo>
                        <a:pt x="21" y="370"/>
                      </a:lnTo>
                      <a:lnTo>
                        <a:pt x="0" y="367"/>
                      </a:lnTo>
                      <a:lnTo>
                        <a:pt x="5" y="323"/>
                      </a:lnTo>
                      <a:lnTo>
                        <a:pt x="5" y="322"/>
                      </a:lnTo>
                      <a:lnTo>
                        <a:pt x="7" y="298"/>
                      </a:lnTo>
                      <a:lnTo>
                        <a:pt x="9" y="286"/>
                      </a:lnTo>
                      <a:lnTo>
                        <a:pt x="10" y="275"/>
                      </a:lnTo>
                      <a:lnTo>
                        <a:pt x="12" y="261"/>
                      </a:lnTo>
                      <a:lnTo>
                        <a:pt x="12" y="260"/>
                      </a:lnTo>
                      <a:lnTo>
                        <a:pt x="12" y="250"/>
                      </a:lnTo>
                      <a:lnTo>
                        <a:pt x="14" y="229"/>
                      </a:lnTo>
                      <a:lnTo>
                        <a:pt x="16" y="207"/>
                      </a:lnTo>
                      <a:lnTo>
                        <a:pt x="20" y="184"/>
                      </a:lnTo>
                      <a:lnTo>
                        <a:pt x="23" y="149"/>
                      </a:lnTo>
                      <a:lnTo>
                        <a:pt x="24" y="137"/>
                      </a:lnTo>
                      <a:lnTo>
                        <a:pt x="26" y="126"/>
                      </a:lnTo>
                      <a:lnTo>
                        <a:pt x="26" y="123"/>
                      </a:lnTo>
                      <a:lnTo>
                        <a:pt x="28" y="103"/>
                      </a:lnTo>
                      <a:lnTo>
                        <a:pt x="30" y="92"/>
                      </a:lnTo>
                      <a:lnTo>
                        <a:pt x="32" y="71"/>
                      </a:lnTo>
                      <a:lnTo>
                        <a:pt x="34" y="51"/>
                      </a:lnTo>
                      <a:lnTo>
                        <a:pt x="36" y="35"/>
                      </a:lnTo>
                      <a:lnTo>
                        <a:pt x="36" y="31"/>
                      </a:lnTo>
                      <a:lnTo>
                        <a:pt x="37" y="22"/>
                      </a:lnTo>
                      <a:lnTo>
                        <a:pt x="38" y="11"/>
                      </a:lnTo>
                      <a:lnTo>
                        <a:pt x="39" y="0"/>
                      </a:lnTo>
                      <a:lnTo>
                        <a:pt x="57" y="1"/>
                      </a:lnTo>
                      <a:lnTo>
                        <a:pt x="99" y="6"/>
                      </a:lnTo>
                      <a:lnTo>
                        <a:pt x="117" y="8"/>
                      </a:lnTo>
                      <a:lnTo>
                        <a:pt x="137" y="9"/>
                      </a:lnTo>
                      <a:lnTo>
                        <a:pt x="153" y="11"/>
                      </a:lnTo>
                      <a:lnTo>
                        <a:pt x="158" y="11"/>
                      </a:lnTo>
                      <a:lnTo>
                        <a:pt x="186" y="14"/>
                      </a:lnTo>
                      <a:lnTo>
                        <a:pt x="189" y="15"/>
                      </a:lnTo>
                      <a:lnTo>
                        <a:pt x="213" y="17"/>
                      </a:lnTo>
                      <a:lnTo>
                        <a:pt x="222" y="17"/>
                      </a:lnTo>
                      <a:lnTo>
                        <a:pt x="225" y="18"/>
                      </a:lnTo>
                      <a:lnTo>
                        <a:pt x="228" y="18"/>
                      </a:lnTo>
                      <a:lnTo>
                        <a:pt x="233" y="18"/>
                      </a:lnTo>
                      <a:lnTo>
                        <a:pt x="234" y="19"/>
                      </a:lnTo>
                      <a:lnTo>
                        <a:pt x="243" y="19"/>
                      </a:lnTo>
                      <a:lnTo>
                        <a:pt x="285" y="22"/>
                      </a:lnTo>
                      <a:lnTo>
                        <a:pt x="297" y="24"/>
                      </a:lnTo>
                      <a:lnTo>
                        <a:pt x="298" y="24"/>
                      </a:lnTo>
                      <a:lnTo>
                        <a:pt x="307" y="24"/>
                      </a:lnTo>
                      <a:lnTo>
                        <a:pt x="319" y="25"/>
                      </a:lnTo>
                      <a:lnTo>
                        <a:pt x="324" y="26"/>
                      </a:lnTo>
                      <a:lnTo>
                        <a:pt x="340" y="26"/>
                      </a:lnTo>
                      <a:lnTo>
                        <a:pt x="380" y="28"/>
                      </a:lnTo>
                      <a:lnTo>
                        <a:pt x="409" y="30"/>
                      </a:lnTo>
                      <a:lnTo>
                        <a:pt x="413" y="30"/>
                      </a:lnTo>
                      <a:lnTo>
                        <a:pt x="426" y="31"/>
                      </a:lnTo>
                      <a:lnTo>
                        <a:pt x="476" y="33"/>
                      </a:lnTo>
                      <a:lnTo>
                        <a:pt x="478" y="33"/>
                      </a:lnTo>
                      <a:lnTo>
                        <a:pt x="517" y="36"/>
                      </a:lnTo>
                      <a:lnTo>
                        <a:pt x="515" y="59"/>
                      </a:lnTo>
                      <a:lnTo>
                        <a:pt x="515" y="63"/>
                      </a:lnTo>
                      <a:lnTo>
                        <a:pt x="515" y="70"/>
                      </a:lnTo>
                      <a:lnTo>
                        <a:pt x="515" y="82"/>
                      </a:lnTo>
                      <a:lnTo>
                        <a:pt x="514" y="88"/>
                      </a:lnTo>
                      <a:lnTo>
                        <a:pt x="514" y="95"/>
                      </a:lnTo>
                      <a:lnTo>
                        <a:pt x="513" y="127"/>
                      </a:lnTo>
                      <a:lnTo>
                        <a:pt x="512" y="167"/>
                      </a:lnTo>
                      <a:close/>
                    </a:path>
                  </a:pathLst>
                </a:custGeom>
                <a:solidFill>
                  <a:srgbClr val="D3A77B"/>
                </a:solidFill>
                <a:ln w="1588">
                  <a:solidFill>
                    <a:srgbClr val="000099"/>
                  </a:solidFill>
                  <a:prstDash val="solid"/>
                  <a:round/>
                  <a:headEnd/>
                  <a:tailEnd/>
                </a:ln>
              </p:spPr>
              <p:txBody>
                <a:bodyPr/>
                <a:lstStyle/>
                <a:p>
                  <a:endParaRPr lang="en-US"/>
                </a:p>
              </p:txBody>
            </p:sp>
            <p:sp>
              <p:nvSpPr>
                <p:cNvPr id="318539" name="Freeform 75"/>
                <p:cNvSpPr>
                  <a:spLocks/>
                </p:cNvSpPr>
                <p:nvPr/>
              </p:nvSpPr>
              <p:spPr bwMode="auto">
                <a:xfrm>
                  <a:off x="1987" y="1193"/>
                  <a:ext cx="746" cy="454"/>
                </a:xfrm>
                <a:custGeom>
                  <a:avLst/>
                  <a:gdLst/>
                  <a:ahLst/>
                  <a:cxnLst>
                    <a:cxn ang="0">
                      <a:pos x="75" y="330"/>
                    </a:cxn>
                    <a:cxn ang="0">
                      <a:pos x="56" y="324"/>
                    </a:cxn>
                    <a:cxn ang="0">
                      <a:pos x="82" y="241"/>
                    </a:cxn>
                    <a:cxn ang="0">
                      <a:pos x="87" y="226"/>
                    </a:cxn>
                    <a:cxn ang="0">
                      <a:pos x="75" y="226"/>
                    </a:cxn>
                    <a:cxn ang="0">
                      <a:pos x="69" y="224"/>
                    </a:cxn>
                    <a:cxn ang="0">
                      <a:pos x="67" y="217"/>
                    </a:cxn>
                    <a:cxn ang="0">
                      <a:pos x="59" y="218"/>
                    </a:cxn>
                    <a:cxn ang="0">
                      <a:pos x="52" y="196"/>
                    </a:cxn>
                    <a:cxn ang="0">
                      <a:pos x="34" y="165"/>
                    </a:cxn>
                    <a:cxn ang="0">
                      <a:pos x="10" y="143"/>
                    </a:cxn>
                    <a:cxn ang="0">
                      <a:pos x="13" y="134"/>
                    </a:cxn>
                    <a:cxn ang="0">
                      <a:pos x="0" y="91"/>
                    </a:cxn>
                    <a:cxn ang="0">
                      <a:pos x="5" y="70"/>
                    </a:cxn>
                    <a:cxn ang="0">
                      <a:pos x="9" y="45"/>
                    </a:cxn>
                    <a:cxn ang="0">
                      <a:pos x="15" y="12"/>
                    </a:cxn>
                    <a:cxn ang="0">
                      <a:pos x="17" y="0"/>
                    </a:cxn>
                    <a:cxn ang="0">
                      <a:pos x="136" y="21"/>
                    </a:cxn>
                    <a:cxn ang="0">
                      <a:pos x="306" y="45"/>
                    </a:cxn>
                    <a:cxn ang="0">
                      <a:pos x="384" y="55"/>
                    </a:cxn>
                    <a:cxn ang="0">
                      <a:pos x="491" y="67"/>
                    </a:cxn>
                    <a:cxn ang="0">
                      <a:pos x="620" y="78"/>
                    </a:cxn>
                    <a:cxn ang="0">
                      <a:pos x="746" y="87"/>
                    </a:cxn>
                    <a:cxn ang="0">
                      <a:pos x="745" y="117"/>
                    </a:cxn>
                    <a:cxn ang="0">
                      <a:pos x="744" y="122"/>
                    </a:cxn>
                    <a:cxn ang="0">
                      <a:pos x="742" y="143"/>
                    </a:cxn>
                    <a:cxn ang="0">
                      <a:pos x="741" y="178"/>
                    </a:cxn>
                    <a:cxn ang="0">
                      <a:pos x="740" y="189"/>
                    </a:cxn>
                    <a:cxn ang="0">
                      <a:pos x="738" y="232"/>
                    </a:cxn>
                    <a:cxn ang="0">
                      <a:pos x="737" y="237"/>
                    </a:cxn>
                    <a:cxn ang="0">
                      <a:pos x="734" y="290"/>
                    </a:cxn>
                    <a:cxn ang="0">
                      <a:pos x="733" y="309"/>
                    </a:cxn>
                    <a:cxn ang="0">
                      <a:pos x="731" y="332"/>
                    </a:cxn>
                    <a:cxn ang="0">
                      <a:pos x="730" y="349"/>
                    </a:cxn>
                    <a:cxn ang="0">
                      <a:pos x="729" y="369"/>
                    </a:cxn>
                    <a:cxn ang="0">
                      <a:pos x="726" y="426"/>
                    </a:cxn>
                    <a:cxn ang="0">
                      <a:pos x="725" y="449"/>
                    </a:cxn>
                    <a:cxn ang="0">
                      <a:pos x="681" y="446"/>
                    </a:cxn>
                    <a:cxn ang="0">
                      <a:pos x="661" y="445"/>
                    </a:cxn>
                    <a:cxn ang="0">
                      <a:pos x="603" y="441"/>
                    </a:cxn>
                    <a:cxn ang="0">
                      <a:pos x="590" y="441"/>
                    </a:cxn>
                    <a:cxn ang="0">
                      <a:pos x="581" y="440"/>
                    </a:cxn>
                    <a:cxn ang="0">
                      <a:pos x="526" y="434"/>
                    </a:cxn>
                    <a:cxn ang="0">
                      <a:pos x="453" y="427"/>
                    </a:cxn>
                    <a:cxn ang="0">
                      <a:pos x="437" y="425"/>
                    </a:cxn>
                    <a:cxn ang="0">
                      <a:pos x="405" y="422"/>
                    </a:cxn>
                    <a:cxn ang="0">
                      <a:pos x="354" y="416"/>
                    </a:cxn>
                    <a:cxn ang="0">
                      <a:pos x="341" y="414"/>
                    </a:cxn>
                    <a:cxn ang="0">
                      <a:pos x="273" y="406"/>
                    </a:cxn>
                    <a:cxn ang="0">
                      <a:pos x="267" y="452"/>
                    </a:cxn>
                    <a:cxn ang="0">
                      <a:pos x="264" y="453"/>
                    </a:cxn>
                    <a:cxn ang="0">
                      <a:pos x="255" y="437"/>
                    </a:cxn>
                    <a:cxn ang="0">
                      <a:pos x="248" y="426"/>
                    </a:cxn>
                    <a:cxn ang="0">
                      <a:pos x="239" y="435"/>
                    </a:cxn>
                    <a:cxn ang="0">
                      <a:pos x="231" y="443"/>
                    </a:cxn>
                    <a:cxn ang="0">
                      <a:pos x="190" y="435"/>
                    </a:cxn>
                    <a:cxn ang="0">
                      <a:pos x="173" y="443"/>
                    </a:cxn>
                    <a:cxn ang="0">
                      <a:pos x="151" y="443"/>
                    </a:cxn>
                    <a:cxn ang="0">
                      <a:pos x="149" y="448"/>
                    </a:cxn>
                    <a:cxn ang="0">
                      <a:pos x="136" y="410"/>
                    </a:cxn>
                    <a:cxn ang="0">
                      <a:pos x="120" y="384"/>
                    </a:cxn>
                  </a:cxnLst>
                  <a:rect l="0" t="0" r="r" b="b"/>
                  <a:pathLst>
                    <a:path w="746" h="454">
                      <a:moveTo>
                        <a:pt x="98" y="317"/>
                      </a:moveTo>
                      <a:lnTo>
                        <a:pt x="75" y="330"/>
                      </a:lnTo>
                      <a:lnTo>
                        <a:pt x="67" y="330"/>
                      </a:lnTo>
                      <a:lnTo>
                        <a:pt x="56" y="324"/>
                      </a:lnTo>
                      <a:lnTo>
                        <a:pt x="80" y="241"/>
                      </a:lnTo>
                      <a:lnTo>
                        <a:pt x="82" y="241"/>
                      </a:lnTo>
                      <a:lnTo>
                        <a:pt x="87" y="230"/>
                      </a:lnTo>
                      <a:lnTo>
                        <a:pt x="87" y="226"/>
                      </a:lnTo>
                      <a:lnTo>
                        <a:pt x="84" y="225"/>
                      </a:lnTo>
                      <a:lnTo>
                        <a:pt x="75" y="226"/>
                      </a:lnTo>
                      <a:lnTo>
                        <a:pt x="70" y="226"/>
                      </a:lnTo>
                      <a:lnTo>
                        <a:pt x="69" y="224"/>
                      </a:lnTo>
                      <a:lnTo>
                        <a:pt x="69" y="219"/>
                      </a:lnTo>
                      <a:lnTo>
                        <a:pt x="67" y="217"/>
                      </a:lnTo>
                      <a:lnTo>
                        <a:pt x="60" y="219"/>
                      </a:lnTo>
                      <a:lnTo>
                        <a:pt x="59" y="218"/>
                      </a:lnTo>
                      <a:lnTo>
                        <a:pt x="61" y="214"/>
                      </a:lnTo>
                      <a:lnTo>
                        <a:pt x="52" y="196"/>
                      </a:lnTo>
                      <a:lnTo>
                        <a:pt x="47" y="189"/>
                      </a:lnTo>
                      <a:lnTo>
                        <a:pt x="34" y="165"/>
                      </a:lnTo>
                      <a:lnTo>
                        <a:pt x="25" y="159"/>
                      </a:lnTo>
                      <a:lnTo>
                        <a:pt x="10" y="143"/>
                      </a:lnTo>
                      <a:lnTo>
                        <a:pt x="19" y="140"/>
                      </a:lnTo>
                      <a:lnTo>
                        <a:pt x="13" y="134"/>
                      </a:lnTo>
                      <a:lnTo>
                        <a:pt x="15" y="118"/>
                      </a:lnTo>
                      <a:lnTo>
                        <a:pt x="0" y="91"/>
                      </a:lnTo>
                      <a:lnTo>
                        <a:pt x="1" y="90"/>
                      </a:lnTo>
                      <a:lnTo>
                        <a:pt x="5" y="70"/>
                      </a:lnTo>
                      <a:lnTo>
                        <a:pt x="9" y="49"/>
                      </a:lnTo>
                      <a:lnTo>
                        <a:pt x="9" y="45"/>
                      </a:lnTo>
                      <a:lnTo>
                        <a:pt x="9" y="44"/>
                      </a:lnTo>
                      <a:lnTo>
                        <a:pt x="15" y="12"/>
                      </a:lnTo>
                      <a:lnTo>
                        <a:pt x="17" y="3"/>
                      </a:lnTo>
                      <a:lnTo>
                        <a:pt x="17" y="0"/>
                      </a:lnTo>
                      <a:lnTo>
                        <a:pt x="96" y="14"/>
                      </a:lnTo>
                      <a:lnTo>
                        <a:pt x="136" y="21"/>
                      </a:lnTo>
                      <a:lnTo>
                        <a:pt x="250" y="38"/>
                      </a:lnTo>
                      <a:lnTo>
                        <a:pt x="306" y="45"/>
                      </a:lnTo>
                      <a:lnTo>
                        <a:pt x="338" y="50"/>
                      </a:lnTo>
                      <a:lnTo>
                        <a:pt x="384" y="55"/>
                      </a:lnTo>
                      <a:lnTo>
                        <a:pt x="414" y="59"/>
                      </a:lnTo>
                      <a:lnTo>
                        <a:pt x="491" y="67"/>
                      </a:lnTo>
                      <a:lnTo>
                        <a:pt x="555" y="73"/>
                      </a:lnTo>
                      <a:lnTo>
                        <a:pt x="620" y="78"/>
                      </a:lnTo>
                      <a:lnTo>
                        <a:pt x="684" y="84"/>
                      </a:lnTo>
                      <a:lnTo>
                        <a:pt x="746" y="87"/>
                      </a:lnTo>
                      <a:lnTo>
                        <a:pt x="745" y="111"/>
                      </a:lnTo>
                      <a:lnTo>
                        <a:pt x="745" y="117"/>
                      </a:lnTo>
                      <a:lnTo>
                        <a:pt x="744" y="120"/>
                      </a:lnTo>
                      <a:lnTo>
                        <a:pt x="744" y="122"/>
                      </a:lnTo>
                      <a:lnTo>
                        <a:pt x="744" y="133"/>
                      </a:lnTo>
                      <a:lnTo>
                        <a:pt x="742" y="143"/>
                      </a:lnTo>
                      <a:lnTo>
                        <a:pt x="741" y="166"/>
                      </a:lnTo>
                      <a:lnTo>
                        <a:pt x="741" y="178"/>
                      </a:lnTo>
                      <a:lnTo>
                        <a:pt x="740" y="178"/>
                      </a:lnTo>
                      <a:lnTo>
                        <a:pt x="740" y="189"/>
                      </a:lnTo>
                      <a:lnTo>
                        <a:pt x="739" y="200"/>
                      </a:lnTo>
                      <a:lnTo>
                        <a:pt x="738" y="232"/>
                      </a:lnTo>
                      <a:lnTo>
                        <a:pt x="737" y="234"/>
                      </a:lnTo>
                      <a:lnTo>
                        <a:pt x="737" y="237"/>
                      </a:lnTo>
                      <a:lnTo>
                        <a:pt x="736" y="256"/>
                      </a:lnTo>
                      <a:lnTo>
                        <a:pt x="734" y="290"/>
                      </a:lnTo>
                      <a:lnTo>
                        <a:pt x="734" y="300"/>
                      </a:lnTo>
                      <a:lnTo>
                        <a:pt x="733" y="309"/>
                      </a:lnTo>
                      <a:lnTo>
                        <a:pt x="733" y="313"/>
                      </a:lnTo>
                      <a:lnTo>
                        <a:pt x="731" y="332"/>
                      </a:lnTo>
                      <a:lnTo>
                        <a:pt x="731" y="336"/>
                      </a:lnTo>
                      <a:lnTo>
                        <a:pt x="730" y="349"/>
                      </a:lnTo>
                      <a:lnTo>
                        <a:pt x="729" y="363"/>
                      </a:lnTo>
                      <a:lnTo>
                        <a:pt x="729" y="369"/>
                      </a:lnTo>
                      <a:lnTo>
                        <a:pt x="729" y="381"/>
                      </a:lnTo>
                      <a:lnTo>
                        <a:pt x="726" y="426"/>
                      </a:lnTo>
                      <a:lnTo>
                        <a:pt x="726" y="430"/>
                      </a:lnTo>
                      <a:lnTo>
                        <a:pt x="725" y="449"/>
                      </a:lnTo>
                      <a:lnTo>
                        <a:pt x="724" y="449"/>
                      </a:lnTo>
                      <a:lnTo>
                        <a:pt x="681" y="446"/>
                      </a:lnTo>
                      <a:lnTo>
                        <a:pt x="674" y="446"/>
                      </a:lnTo>
                      <a:lnTo>
                        <a:pt x="661" y="445"/>
                      </a:lnTo>
                      <a:lnTo>
                        <a:pt x="657" y="445"/>
                      </a:lnTo>
                      <a:lnTo>
                        <a:pt x="603" y="441"/>
                      </a:lnTo>
                      <a:lnTo>
                        <a:pt x="598" y="441"/>
                      </a:lnTo>
                      <a:lnTo>
                        <a:pt x="590" y="441"/>
                      </a:lnTo>
                      <a:lnTo>
                        <a:pt x="582" y="440"/>
                      </a:lnTo>
                      <a:lnTo>
                        <a:pt x="581" y="440"/>
                      </a:lnTo>
                      <a:lnTo>
                        <a:pt x="534" y="435"/>
                      </a:lnTo>
                      <a:lnTo>
                        <a:pt x="526" y="434"/>
                      </a:lnTo>
                      <a:lnTo>
                        <a:pt x="475" y="430"/>
                      </a:lnTo>
                      <a:lnTo>
                        <a:pt x="453" y="427"/>
                      </a:lnTo>
                      <a:lnTo>
                        <a:pt x="445" y="426"/>
                      </a:lnTo>
                      <a:lnTo>
                        <a:pt x="437" y="425"/>
                      </a:lnTo>
                      <a:lnTo>
                        <a:pt x="429" y="425"/>
                      </a:lnTo>
                      <a:lnTo>
                        <a:pt x="405" y="422"/>
                      </a:lnTo>
                      <a:lnTo>
                        <a:pt x="397" y="421"/>
                      </a:lnTo>
                      <a:lnTo>
                        <a:pt x="354" y="416"/>
                      </a:lnTo>
                      <a:lnTo>
                        <a:pt x="349" y="415"/>
                      </a:lnTo>
                      <a:lnTo>
                        <a:pt x="341" y="414"/>
                      </a:lnTo>
                      <a:lnTo>
                        <a:pt x="314" y="412"/>
                      </a:lnTo>
                      <a:lnTo>
                        <a:pt x="273" y="406"/>
                      </a:lnTo>
                      <a:lnTo>
                        <a:pt x="269" y="437"/>
                      </a:lnTo>
                      <a:lnTo>
                        <a:pt x="267" y="452"/>
                      </a:lnTo>
                      <a:lnTo>
                        <a:pt x="267" y="454"/>
                      </a:lnTo>
                      <a:lnTo>
                        <a:pt x="264" y="453"/>
                      </a:lnTo>
                      <a:lnTo>
                        <a:pt x="262" y="452"/>
                      </a:lnTo>
                      <a:lnTo>
                        <a:pt x="255" y="437"/>
                      </a:lnTo>
                      <a:lnTo>
                        <a:pt x="249" y="426"/>
                      </a:lnTo>
                      <a:lnTo>
                        <a:pt x="248" y="426"/>
                      </a:lnTo>
                      <a:lnTo>
                        <a:pt x="242" y="430"/>
                      </a:lnTo>
                      <a:lnTo>
                        <a:pt x="239" y="435"/>
                      </a:lnTo>
                      <a:lnTo>
                        <a:pt x="239" y="444"/>
                      </a:lnTo>
                      <a:lnTo>
                        <a:pt x="231" y="443"/>
                      </a:lnTo>
                      <a:lnTo>
                        <a:pt x="198" y="440"/>
                      </a:lnTo>
                      <a:lnTo>
                        <a:pt x="190" y="435"/>
                      </a:lnTo>
                      <a:lnTo>
                        <a:pt x="183" y="441"/>
                      </a:lnTo>
                      <a:lnTo>
                        <a:pt x="173" y="443"/>
                      </a:lnTo>
                      <a:lnTo>
                        <a:pt x="158" y="437"/>
                      </a:lnTo>
                      <a:lnTo>
                        <a:pt x="151" y="443"/>
                      </a:lnTo>
                      <a:lnTo>
                        <a:pt x="152" y="447"/>
                      </a:lnTo>
                      <a:lnTo>
                        <a:pt x="149" y="448"/>
                      </a:lnTo>
                      <a:lnTo>
                        <a:pt x="141" y="438"/>
                      </a:lnTo>
                      <a:lnTo>
                        <a:pt x="136" y="410"/>
                      </a:lnTo>
                      <a:lnTo>
                        <a:pt x="116" y="396"/>
                      </a:lnTo>
                      <a:lnTo>
                        <a:pt x="120" y="384"/>
                      </a:lnTo>
                      <a:lnTo>
                        <a:pt x="98" y="317"/>
                      </a:lnTo>
                      <a:close/>
                    </a:path>
                  </a:pathLst>
                </a:custGeom>
                <a:solidFill>
                  <a:srgbClr val="D3A77B"/>
                </a:solidFill>
                <a:ln w="1588">
                  <a:solidFill>
                    <a:srgbClr val="000099"/>
                  </a:solidFill>
                  <a:prstDash val="solid"/>
                  <a:round/>
                  <a:headEnd/>
                  <a:tailEnd/>
                </a:ln>
              </p:spPr>
              <p:txBody>
                <a:bodyPr/>
                <a:lstStyle/>
                <a:p>
                  <a:endParaRPr lang="en-US"/>
                </a:p>
              </p:txBody>
            </p:sp>
            <p:sp>
              <p:nvSpPr>
                <p:cNvPr id="318540" name="Freeform 76"/>
                <p:cNvSpPr>
                  <a:spLocks/>
                </p:cNvSpPr>
                <p:nvPr/>
              </p:nvSpPr>
              <p:spPr bwMode="auto">
                <a:xfrm>
                  <a:off x="1570" y="1769"/>
                  <a:ext cx="455" cy="706"/>
                </a:xfrm>
                <a:custGeom>
                  <a:avLst/>
                  <a:gdLst/>
                  <a:ahLst/>
                  <a:cxnLst>
                    <a:cxn ang="0">
                      <a:pos x="1" y="263"/>
                    </a:cxn>
                    <a:cxn ang="0">
                      <a:pos x="3" y="274"/>
                    </a:cxn>
                    <a:cxn ang="0">
                      <a:pos x="9" y="282"/>
                    </a:cxn>
                    <a:cxn ang="0">
                      <a:pos x="23" y="302"/>
                    </a:cxn>
                    <a:cxn ang="0">
                      <a:pos x="37" y="322"/>
                    </a:cxn>
                    <a:cxn ang="0">
                      <a:pos x="42" y="327"/>
                    </a:cxn>
                    <a:cxn ang="0">
                      <a:pos x="60" y="354"/>
                    </a:cxn>
                    <a:cxn ang="0">
                      <a:pos x="88" y="392"/>
                    </a:cxn>
                    <a:cxn ang="0">
                      <a:pos x="119" y="437"/>
                    </a:cxn>
                    <a:cxn ang="0">
                      <a:pos x="135" y="459"/>
                    </a:cxn>
                    <a:cxn ang="0">
                      <a:pos x="160" y="494"/>
                    </a:cxn>
                    <a:cxn ang="0">
                      <a:pos x="213" y="569"/>
                    </a:cxn>
                    <a:cxn ang="0">
                      <a:pos x="243" y="611"/>
                    </a:cxn>
                    <a:cxn ang="0">
                      <a:pos x="273" y="653"/>
                    </a:cxn>
                    <a:cxn ang="0">
                      <a:pos x="310" y="706"/>
                    </a:cxn>
                    <a:cxn ang="0">
                      <a:pos x="317" y="636"/>
                    </a:cxn>
                    <a:cxn ang="0">
                      <a:pos x="318" y="606"/>
                    </a:cxn>
                    <a:cxn ang="0">
                      <a:pos x="352" y="618"/>
                    </a:cxn>
                    <a:cxn ang="0">
                      <a:pos x="379" y="545"/>
                    </a:cxn>
                    <a:cxn ang="0">
                      <a:pos x="383" y="520"/>
                    </a:cxn>
                    <a:cxn ang="0">
                      <a:pos x="390" y="475"/>
                    </a:cxn>
                    <a:cxn ang="0">
                      <a:pos x="393" y="460"/>
                    </a:cxn>
                    <a:cxn ang="0">
                      <a:pos x="401" y="412"/>
                    </a:cxn>
                    <a:cxn ang="0">
                      <a:pos x="404" y="387"/>
                    </a:cxn>
                    <a:cxn ang="0">
                      <a:pos x="406" y="377"/>
                    </a:cxn>
                    <a:cxn ang="0">
                      <a:pos x="418" y="302"/>
                    </a:cxn>
                    <a:cxn ang="0">
                      <a:pos x="422" y="280"/>
                    </a:cxn>
                    <a:cxn ang="0">
                      <a:pos x="425" y="257"/>
                    </a:cxn>
                    <a:cxn ang="0">
                      <a:pos x="431" y="225"/>
                    </a:cxn>
                    <a:cxn ang="0">
                      <a:pos x="441" y="165"/>
                    </a:cxn>
                    <a:cxn ang="0">
                      <a:pos x="454" y="85"/>
                    </a:cxn>
                    <a:cxn ang="0">
                      <a:pos x="442" y="73"/>
                    </a:cxn>
                    <a:cxn ang="0">
                      <a:pos x="438" y="72"/>
                    </a:cxn>
                    <a:cxn ang="0">
                      <a:pos x="407" y="67"/>
                    </a:cxn>
                    <a:cxn ang="0">
                      <a:pos x="321" y="52"/>
                    </a:cxn>
                    <a:cxn ang="0">
                      <a:pos x="256" y="39"/>
                    </a:cxn>
                    <a:cxn ang="0">
                      <a:pos x="238" y="37"/>
                    </a:cxn>
                    <a:cxn ang="0">
                      <a:pos x="159" y="21"/>
                    </a:cxn>
                    <a:cxn ang="0">
                      <a:pos x="105" y="9"/>
                    </a:cxn>
                    <a:cxn ang="0">
                      <a:pos x="93" y="7"/>
                    </a:cxn>
                    <a:cxn ang="0">
                      <a:pos x="60" y="0"/>
                    </a:cxn>
                    <a:cxn ang="0">
                      <a:pos x="47" y="58"/>
                    </a:cxn>
                    <a:cxn ang="0">
                      <a:pos x="31" y="134"/>
                    </a:cxn>
                    <a:cxn ang="0">
                      <a:pos x="14" y="205"/>
                    </a:cxn>
                    <a:cxn ang="0">
                      <a:pos x="10" y="225"/>
                    </a:cxn>
                    <a:cxn ang="0">
                      <a:pos x="8" y="236"/>
                    </a:cxn>
                    <a:cxn ang="0">
                      <a:pos x="5" y="247"/>
                    </a:cxn>
                    <a:cxn ang="0">
                      <a:pos x="2" y="259"/>
                    </a:cxn>
                  </a:cxnLst>
                  <a:rect l="0" t="0" r="r" b="b"/>
                  <a:pathLst>
                    <a:path w="455" h="706">
                      <a:moveTo>
                        <a:pt x="2" y="260"/>
                      </a:moveTo>
                      <a:lnTo>
                        <a:pt x="1" y="263"/>
                      </a:lnTo>
                      <a:lnTo>
                        <a:pt x="0" y="270"/>
                      </a:lnTo>
                      <a:lnTo>
                        <a:pt x="3" y="274"/>
                      </a:lnTo>
                      <a:lnTo>
                        <a:pt x="5" y="278"/>
                      </a:lnTo>
                      <a:lnTo>
                        <a:pt x="9" y="282"/>
                      </a:lnTo>
                      <a:lnTo>
                        <a:pt x="20" y="297"/>
                      </a:lnTo>
                      <a:lnTo>
                        <a:pt x="23" y="302"/>
                      </a:lnTo>
                      <a:lnTo>
                        <a:pt x="28" y="308"/>
                      </a:lnTo>
                      <a:lnTo>
                        <a:pt x="37" y="322"/>
                      </a:lnTo>
                      <a:lnTo>
                        <a:pt x="40" y="326"/>
                      </a:lnTo>
                      <a:lnTo>
                        <a:pt x="42" y="327"/>
                      </a:lnTo>
                      <a:lnTo>
                        <a:pt x="47" y="335"/>
                      </a:lnTo>
                      <a:lnTo>
                        <a:pt x="60" y="354"/>
                      </a:lnTo>
                      <a:lnTo>
                        <a:pt x="70" y="367"/>
                      </a:lnTo>
                      <a:lnTo>
                        <a:pt x="88" y="392"/>
                      </a:lnTo>
                      <a:lnTo>
                        <a:pt x="109" y="423"/>
                      </a:lnTo>
                      <a:lnTo>
                        <a:pt x="119" y="437"/>
                      </a:lnTo>
                      <a:lnTo>
                        <a:pt x="121" y="440"/>
                      </a:lnTo>
                      <a:lnTo>
                        <a:pt x="135" y="459"/>
                      </a:lnTo>
                      <a:lnTo>
                        <a:pt x="138" y="464"/>
                      </a:lnTo>
                      <a:lnTo>
                        <a:pt x="160" y="494"/>
                      </a:lnTo>
                      <a:lnTo>
                        <a:pt x="197" y="545"/>
                      </a:lnTo>
                      <a:lnTo>
                        <a:pt x="213" y="569"/>
                      </a:lnTo>
                      <a:lnTo>
                        <a:pt x="234" y="599"/>
                      </a:lnTo>
                      <a:lnTo>
                        <a:pt x="243" y="611"/>
                      </a:lnTo>
                      <a:lnTo>
                        <a:pt x="251" y="621"/>
                      </a:lnTo>
                      <a:lnTo>
                        <a:pt x="273" y="653"/>
                      </a:lnTo>
                      <a:lnTo>
                        <a:pt x="293" y="681"/>
                      </a:lnTo>
                      <a:lnTo>
                        <a:pt x="310" y="706"/>
                      </a:lnTo>
                      <a:lnTo>
                        <a:pt x="317" y="684"/>
                      </a:lnTo>
                      <a:lnTo>
                        <a:pt x="317" y="636"/>
                      </a:lnTo>
                      <a:lnTo>
                        <a:pt x="320" y="625"/>
                      </a:lnTo>
                      <a:lnTo>
                        <a:pt x="318" y="606"/>
                      </a:lnTo>
                      <a:lnTo>
                        <a:pt x="337" y="603"/>
                      </a:lnTo>
                      <a:lnTo>
                        <a:pt x="352" y="618"/>
                      </a:lnTo>
                      <a:lnTo>
                        <a:pt x="369" y="604"/>
                      </a:lnTo>
                      <a:lnTo>
                        <a:pt x="379" y="545"/>
                      </a:lnTo>
                      <a:lnTo>
                        <a:pt x="382" y="530"/>
                      </a:lnTo>
                      <a:lnTo>
                        <a:pt x="383" y="520"/>
                      </a:lnTo>
                      <a:lnTo>
                        <a:pt x="388" y="491"/>
                      </a:lnTo>
                      <a:lnTo>
                        <a:pt x="390" y="475"/>
                      </a:lnTo>
                      <a:lnTo>
                        <a:pt x="392" y="462"/>
                      </a:lnTo>
                      <a:lnTo>
                        <a:pt x="393" y="460"/>
                      </a:lnTo>
                      <a:lnTo>
                        <a:pt x="399" y="426"/>
                      </a:lnTo>
                      <a:lnTo>
                        <a:pt x="401" y="412"/>
                      </a:lnTo>
                      <a:lnTo>
                        <a:pt x="403" y="394"/>
                      </a:lnTo>
                      <a:lnTo>
                        <a:pt x="404" y="387"/>
                      </a:lnTo>
                      <a:lnTo>
                        <a:pt x="405" y="381"/>
                      </a:lnTo>
                      <a:lnTo>
                        <a:pt x="406" y="377"/>
                      </a:lnTo>
                      <a:lnTo>
                        <a:pt x="409" y="360"/>
                      </a:lnTo>
                      <a:lnTo>
                        <a:pt x="418" y="302"/>
                      </a:lnTo>
                      <a:lnTo>
                        <a:pt x="418" y="299"/>
                      </a:lnTo>
                      <a:lnTo>
                        <a:pt x="422" y="280"/>
                      </a:lnTo>
                      <a:lnTo>
                        <a:pt x="424" y="265"/>
                      </a:lnTo>
                      <a:lnTo>
                        <a:pt x="425" y="257"/>
                      </a:lnTo>
                      <a:lnTo>
                        <a:pt x="427" y="246"/>
                      </a:lnTo>
                      <a:lnTo>
                        <a:pt x="431" y="225"/>
                      </a:lnTo>
                      <a:lnTo>
                        <a:pt x="435" y="199"/>
                      </a:lnTo>
                      <a:lnTo>
                        <a:pt x="441" y="165"/>
                      </a:lnTo>
                      <a:lnTo>
                        <a:pt x="445" y="135"/>
                      </a:lnTo>
                      <a:lnTo>
                        <a:pt x="454" y="85"/>
                      </a:lnTo>
                      <a:lnTo>
                        <a:pt x="455" y="76"/>
                      </a:lnTo>
                      <a:lnTo>
                        <a:pt x="442" y="73"/>
                      </a:lnTo>
                      <a:lnTo>
                        <a:pt x="441" y="72"/>
                      </a:lnTo>
                      <a:lnTo>
                        <a:pt x="438" y="72"/>
                      </a:lnTo>
                      <a:lnTo>
                        <a:pt x="417" y="69"/>
                      </a:lnTo>
                      <a:lnTo>
                        <a:pt x="407" y="67"/>
                      </a:lnTo>
                      <a:lnTo>
                        <a:pt x="389" y="64"/>
                      </a:lnTo>
                      <a:lnTo>
                        <a:pt x="321" y="52"/>
                      </a:lnTo>
                      <a:lnTo>
                        <a:pt x="261" y="40"/>
                      </a:lnTo>
                      <a:lnTo>
                        <a:pt x="256" y="39"/>
                      </a:lnTo>
                      <a:lnTo>
                        <a:pt x="242" y="37"/>
                      </a:lnTo>
                      <a:lnTo>
                        <a:pt x="238" y="37"/>
                      </a:lnTo>
                      <a:lnTo>
                        <a:pt x="179" y="25"/>
                      </a:lnTo>
                      <a:lnTo>
                        <a:pt x="159" y="21"/>
                      </a:lnTo>
                      <a:lnTo>
                        <a:pt x="146" y="18"/>
                      </a:lnTo>
                      <a:lnTo>
                        <a:pt x="105" y="9"/>
                      </a:lnTo>
                      <a:lnTo>
                        <a:pt x="102" y="9"/>
                      </a:lnTo>
                      <a:lnTo>
                        <a:pt x="93" y="7"/>
                      </a:lnTo>
                      <a:lnTo>
                        <a:pt x="68" y="2"/>
                      </a:lnTo>
                      <a:lnTo>
                        <a:pt x="60" y="0"/>
                      </a:lnTo>
                      <a:lnTo>
                        <a:pt x="55" y="20"/>
                      </a:lnTo>
                      <a:lnTo>
                        <a:pt x="47" y="58"/>
                      </a:lnTo>
                      <a:lnTo>
                        <a:pt x="44" y="73"/>
                      </a:lnTo>
                      <a:lnTo>
                        <a:pt x="31" y="134"/>
                      </a:lnTo>
                      <a:lnTo>
                        <a:pt x="20" y="184"/>
                      </a:lnTo>
                      <a:lnTo>
                        <a:pt x="14" y="205"/>
                      </a:lnTo>
                      <a:lnTo>
                        <a:pt x="13" y="214"/>
                      </a:lnTo>
                      <a:lnTo>
                        <a:pt x="10" y="225"/>
                      </a:lnTo>
                      <a:lnTo>
                        <a:pt x="9" y="229"/>
                      </a:lnTo>
                      <a:lnTo>
                        <a:pt x="8" y="236"/>
                      </a:lnTo>
                      <a:lnTo>
                        <a:pt x="7" y="241"/>
                      </a:lnTo>
                      <a:lnTo>
                        <a:pt x="5" y="247"/>
                      </a:lnTo>
                      <a:lnTo>
                        <a:pt x="3" y="254"/>
                      </a:lnTo>
                      <a:lnTo>
                        <a:pt x="2" y="259"/>
                      </a:lnTo>
                      <a:lnTo>
                        <a:pt x="2" y="260"/>
                      </a:lnTo>
                      <a:close/>
                    </a:path>
                  </a:pathLst>
                </a:custGeom>
                <a:solidFill>
                  <a:srgbClr val="D3A77B"/>
                </a:solidFill>
                <a:ln w="1588">
                  <a:solidFill>
                    <a:srgbClr val="000099"/>
                  </a:solidFill>
                  <a:prstDash val="solid"/>
                  <a:round/>
                  <a:headEnd/>
                  <a:tailEnd/>
                </a:ln>
              </p:spPr>
              <p:txBody>
                <a:bodyPr/>
                <a:lstStyle/>
                <a:p>
                  <a:endParaRPr lang="en-US"/>
                </a:p>
              </p:txBody>
            </p:sp>
            <p:sp>
              <p:nvSpPr>
                <p:cNvPr id="318541" name="Freeform 77"/>
                <p:cNvSpPr>
                  <a:spLocks/>
                </p:cNvSpPr>
                <p:nvPr/>
              </p:nvSpPr>
              <p:spPr bwMode="auto">
                <a:xfrm>
                  <a:off x="1346" y="1330"/>
                  <a:ext cx="577" cy="478"/>
                </a:xfrm>
                <a:custGeom>
                  <a:avLst/>
                  <a:gdLst/>
                  <a:ahLst/>
                  <a:cxnLst>
                    <a:cxn ang="0">
                      <a:pos x="521" y="277"/>
                    </a:cxn>
                    <a:cxn ang="0">
                      <a:pos x="523" y="289"/>
                    </a:cxn>
                    <a:cxn ang="0">
                      <a:pos x="511" y="316"/>
                    </a:cxn>
                    <a:cxn ang="0">
                      <a:pos x="500" y="374"/>
                    </a:cxn>
                    <a:cxn ang="0">
                      <a:pos x="462" y="476"/>
                    </a:cxn>
                    <a:cxn ang="0">
                      <a:pos x="370" y="457"/>
                    </a:cxn>
                    <a:cxn ang="0">
                      <a:pos x="317" y="446"/>
                    </a:cxn>
                    <a:cxn ang="0">
                      <a:pos x="270" y="436"/>
                    </a:cxn>
                    <a:cxn ang="0">
                      <a:pos x="213" y="423"/>
                    </a:cxn>
                    <a:cxn ang="0">
                      <a:pos x="152" y="407"/>
                    </a:cxn>
                    <a:cxn ang="0">
                      <a:pos x="84" y="391"/>
                    </a:cxn>
                    <a:cxn ang="0">
                      <a:pos x="64" y="386"/>
                    </a:cxn>
                    <a:cxn ang="0">
                      <a:pos x="46" y="382"/>
                    </a:cxn>
                    <a:cxn ang="0">
                      <a:pos x="22" y="375"/>
                    </a:cxn>
                    <a:cxn ang="0">
                      <a:pos x="0" y="359"/>
                    </a:cxn>
                    <a:cxn ang="0">
                      <a:pos x="13" y="283"/>
                    </a:cxn>
                    <a:cxn ang="0">
                      <a:pos x="45" y="229"/>
                    </a:cxn>
                    <a:cxn ang="0">
                      <a:pos x="67" y="171"/>
                    </a:cxn>
                    <a:cxn ang="0">
                      <a:pos x="91" y="105"/>
                    </a:cxn>
                    <a:cxn ang="0">
                      <a:pos x="111" y="41"/>
                    </a:cxn>
                    <a:cxn ang="0">
                      <a:pos x="120" y="0"/>
                    </a:cxn>
                    <a:cxn ang="0">
                      <a:pos x="141" y="3"/>
                    </a:cxn>
                    <a:cxn ang="0">
                      <a:pos x="157" y="19"/>
                    </a:cxn>
                    <a:cxn ang="0">
                      <a:pos x="179" y="25"/>
                    </a:cxn>
                    <a:cxn ang="0">
                      <a:pos x="185" y="63"/>
                    </a:cxn>
                    <a:cxn ang="0">
                      <a:pos x="183" y="71"/>
                    </a:cxn>
                    <a:cxn ang="0">
                      <a:pos x="217" y="87"/>
                    </a:cxn>
                    <a:cxn ang="0">
                      <a:pos x="244" y="81"/>
                    </a:cxn>
                    <a:cxn ang="0">
                      <a:pos x="264" y="84"/>
                    </a:cxn>
                    <a:cxn ang="0">
                      <a:pos x="280" y="93"/>
                    </a:cxn>
                    <a:cxn ang="0">
                      <a:pos x="302" y="98"/>
                    </a:cxn>
                    <a:cxn ang="0">
                      <a:pos x="327" y="102"/>
                    </a:cxn>
                    <a:cxn ang="0">
                      <a:pos x="361" y="97"/>
                    </a:cxn>
                    <a:cxn ang="0">
                      <a:pos x="381" y="98"/>
                    </a:cxn>
                    <a:cxn ang="0">
                      <a:pos x="408" y="96"/>
                    </a:cxn>
                    <a:cxn ang="0">
                      <a:pos x="439" y="97"/>
                    </a:cxn>
                    <a:cxn ang="0">
                      <a:pos x="489" y="107"/>
                    </a:cxn>
                    <a:cxn ang="0">
                      <a:pos x="512" y="113"/>
                    </a:cxn>
                    <a:cxn ang="0">
                      <a:pos x="528" y="116"/>
                    </a:cxn>
                    <a:cxn ang="0">
                      <a:pos x="557" y="125"/>
                    </a:cxn>
                    <a:cxn ang="0">
                      <a:pos x="575" y="147"/>
                    </a:cxn>
                    <a:cxn ang="0">
                      <a:pos x="551" y="201"/>
                    </a:cxn>
                    <a:cxn ang="0">
                      <a:pos x="538" y="224"/>
                    </a:cxn>
                    <a:cxn ang="0">
                      <a:pos x="508" y="269"/>
                    </a:cxn>
                  </a:cxnLst>
                  <a:rect l="0" t="0" r="r" b="b"/>
                  <a:pathLst>
                    <a:path w="577" h="478">
                      <a:moveTo>
                        <a:pt x="508" y="269"/>
                      </a:moveTo>
                      <a:lnTo>
                        <a:pt x="515" y="275"/>
                      </a:lnTo>
                      <a:lnTo>
                        <a:pt x="521" y="277"/>
                      </a:lnTo>
                      <a:lnTo>
                        <a:pt x="525" y="286"/>
                      </a:lnTo>
                      <a:lnTo>
                        <a:pt x="524" y="288"/>
                      </a:lnTo>
                      <a:lnTo>
                        <a:pt x="523" y="289"/>
                      </a:lnTo>
                      <a:lnTo>
                        <a:pt x="515" y="310"/>
                      </a:lnTo>
                      <a:lnTo>
                        <a:pt x="514" y="311"/>
                      </a:lnTo>
                      <a:lnTo>
                        <a:pt x="511" y="316"/>
                      </a:lnTo>
                      <a:lnTo>
                        <a:pt x="509" y="327"/>
                      </a:lnTo>
                      <a:lnTo>
                        <a:pt x="508" y="337"/>
                      </a:lnTo>
                      <a:lnTo>
                        <a:pt x="500" y="374"/>
                      </a:lnTo>
                      <a:lnTo>
                        <a:pt x="480" y="478"/>
                      </a:lnTo>
                      <a:lnTo>
                        <a:pt x="466" y="476"/>
                      </a:lnTo>
                      <a:lnTo>
                        <a:pt x="462" y="476"/>
                      </a:lnTo>
                      <a:lnTo>
                        <a:pt x="403" y="464"/>
                      </a:lnTo>
                      <a:lnTo>
                        <a:pt x="383" y="460"/>
                      </a:lnTo>
                      <a:lnTo>
                        <a:pt x="370" y="457"/>
                      </a:lnTo>
                      <a:lnTo>
                        <a:pt x="329" y="448"/>
                      </a:lnTo>
                      <a:lnTo>
                        <a:pt x="326" y="448"/>
                      </a:lnTo>
                      <a:lnTo>
                        <a:pt x="317" y="446"/>
                      </a:lnTo>
                      <a:lnTo>
                        <a:pt x="292" y="441"/>
                      </a:lnTo>
                      <a:lnTo>
                        <a:pt x="284" y="439"/>
                      </a:lnTo>
                      <a:lnTo>
                        <a:pt x="270" y="436"/>
                      </a:lnTo>
                      <a:lnTo>
                        <a:pt x="267" y="435"/>
                      </a:lnTo>
                      <a:lnTo>
                        <a:pt x="226" y="426"/>
                      </a:lnTo>
                      <a:lnTo>
                        <a:pt x="213" y="423"/>
                      </a:lnTo>
                      <a:lnTo>
                        <a:pt x="199" y="420"/>
                      </a:lnTo>
                      <a:lnTo>
                        <a:pt x="189" y="417"/>
                      </a:lnTo>
                      <a:lnTo>
                        <a:pt x="152" y="407"/>
                      </a:lnTo>
                      <a:lnTo>
                        <a:pt x="141" y="405"/>
                      </a:lnTo>
                      <a:lnTo>
                        <a:pt x="133" y="403"/>
                      </a:lnTo>
                      <a:lnTo>
                        <a:pt x="84" y="391"/>
                      </a:lnTo>
                      <a:lnTo>
                        <a:pt x="77" y="389"/>
                      </a:lnTo>
                      <a:lnTo>
                        <a:pt x="72" y="388"/>
                      </a:lnTo>
                      <a:lnTo>
                        <a:pt x="64" y="386"/>
                      </a:lnTo>
                      <a:lnTo>
                        <a:pt x="58" y="384"/>
                      </a:lnTo>
                      <a:lnTo>
                        <a:pt x="53" y="383"/>
                      </a:lnTo>
                      <a:lnTo>
                        <a:pt x="46" y="382"/>
                      </a:lnTo>
                      <a:lnTo>
                        <a:pt x="44" y="382"/>
                      </a:lnTo>
                      <a:lnTo>
                        <a:pt x="33" y="379"/>
                      </a:lnTo>
                      <a:lnTo>
                        <a:pt x="22" y="375"/>
                      </a:lnTo>
                      <a:lnTo>
                        <a:pt x="13" y="373"/>
                      </a:lnTo>
                      <a:lnTo>
                        <a:pt x="8" y="372"/>
                      </a:lnTo>
                      <a:lnTo>
                        <a:pt x="0" y="359"/>
                      </a:lnTo>
                      <a:lnTo>
                        <a:pt x="10" y="311"/>
                      </a:lnTo>
                      <a:lnTo>
                        <a:pt x="3" y="291"/>
                      </a:lnTo>
                      <a:lnTo>
                        <a:pt x="13" y="283"/>
                      </a:lnTo>
                      <a:lnTo>
                        <a:pt x="28" y="250"/>
                      </a:lnTo>
                      <a:lnTo>
                        <a:pt x="33" y="247"/>
                      </a:lnTo>
                      <a:lnTo>
                        <a:pt x="45" y="229"/>
                      </a:lnTo>
                      <a:lnTo>
                        <a:pt x="55" y="208"/>
                      </a:lnTo>
                      <a:lnTo>
                        <a:pt x="55" y="206"/>
                      </a:lnTo>
                      <a:lnTo>
                        <a:pt x="67" y="171"/>
                      </a:lnTo>
                      <a:lnTo>
                        <a:pt x="91" y="107"/>
                      </a:lnTo>
                      <a:lnTo>
                        <a:pt x="91" y="106"/>
                      </a:lnTo>
                      <a:lnTo>
                        <a:pt x="91" y="105"/>
                      </a:lnTo>
                      <a:lnTo>
                        <a:pt x="99" y="87"/>
                      </a:lnTo>
                      <a:lnTo>
                        <a:pt x="111" y="44"/>
                      </a:lnTo>
                      <a:lnTo>
                        <a:pt x="111" y="41"/>
                      </a:lnTo>
                      <a:lnTo>
                        <a:pt x="120" y="11"/>
                      </a:lnTo>
                      <a:lnTo>
                        <a:pt x="118" y="1"/>
                      </a:lnTo>
                      <a:lnTo>
                        <a:pt x="120" y="0"/>
                      </a:lnTo>
                      <a:lnTo>
                        <a:pt x="126" y="8"/>
                      </a:lnTo>
                      <a:lnTo>
                        <a:pt x="135" y="7"/>
                      </a:lnTo>
                      <a:lnTo>
                        <a:pt x="141" y="3"/>
                      </a:lnTo>
                      <a:lnTo>
                        <a:pt x="152" y="6"/>
                      </a:lnTo>
                      <a:lnTo>
                        <a:pt x="154" y="8"/>
                      </a:lnTo>
                      <a:lnTo>
                        <a:pt x="157" y="19"/>
                      </a:lnTo>
                      <a:lnTo>
                        <a:pt x="164" y="20"/>
                      </a:lnTo>
                      <a:lnTo>
                        <a:pt x="167" y="19"/>
                      </a:lnTo>
                      <a:lnTo>
                        <a:pt x="179" y="25"/>
                      </a:lnTo>
                      <a:lnTo>
                        <a:pt x="186" y="43"/>
                      </a:lnTo>
                      <a:lnTo>
                        <a:pt x="186" y="53"/>
                      </a:lnTo>
                      <a:lnTo>
                        <a:pt x="185" y="63"/>
                      </a:lnTo>
                      <a:lnTo>
                        <a:pt x="185" y="64"/>
                      </a:lnTo>
                      <a:lnTo>
                        <a:pt x="185" y="65"/>
                      </a:lnTo>
                      <a:lnTo>
                        <a:pt x="183" y="71"/>
                      </a:lnTo>
                      <a:lnTo>
                        <a:pt x="202" y="84"/>
                      </a:lnTo>
                      <a:lnTo>
                        <a:pt x="213" y="88"/>
                      </a:lnTo>
                      <a:lnTo>
                        <a:pt x="217" y="87"/>
                      </a:lnTo>
                      <a:lnTo>
                        <a:pt x="223" y="87"/>
                      </a:lnTo>
                      <a:lnTo>
                        <a:pt x="236" y="85"/>
                      </a:lnTo>
                      <a:lnTo>
                        <a:pt x="244" y="81"/>
                      </a:lnTo>
                      <a:lnTo>
                        <a:pt x="248" y="83"/>
                      </a:lnTo>
                      <a:lnTo>
                        <a:pt x="263" y="84"/>
                      </a:lnTo>
                      <a:lnTo>
                        <a:pt x="264" y="84"/>
                      </a:lnTo>
                      <a:lnTo>
                        <a:pt x="266" y="86"/>
                      </a:lnTo>
                      <a:lnTo>
                        <a:pt x="267" y="87"/>
                      </a:lnTo>
                      <a:lnTo>
                        <a:pt x="280" y="93"/>
                      </a:lnTo>
                      <a:lnTo>
                        <a:pt x="281" y="99"/>
                      </a:lnTo>
                      <a:lnTo>
                        <a:pt x="298" y="100"/>
                      </a:lnTo>
                      <a:lnTo>
                        <a:pt x="302" y="98"/>
                      </a:lnTo>
                      <a:lnTo>
                        <a:pt x="315" y="96"/>
                      </a:lnTo>
                      <a:lnTo>
                        <a:pt x="317" y="95"/>
                      </a:lnTo>
                      <a:lnTo>
                        <a:pt x="327" y="102"/>
                      </a:lnTo>
                      <a:lnTo>
                        <a:pt x="344" y="103"/>
                      </a:lnTo>
                      <a:lnTo>
                        <a:pt x="359" y="97"/>
                      </a:lnTo>
                      <a:lnTo>
                        <a:pt x="361" y="97"/>
                      </a:lnTo>
                      <a:lnTo>
                        <a:pt x="365" y="97"/>
                      </a:lnTo>
                      <a:lnTo>
                        <a:pt x="368" y="97"/>
                      </a:lnTo>
                      <a:lnTo>
                        <a:pt x="381" y="98"/>
                      </a:lnTo>
                      <a:lnTo>
                        <a:pt x="388" y="94"/>
                      </a:lnTo>
                      <a:lnTo>
                        <a:pt x="396" y="96"/>
                      </a:lnTo>
                      <a:lnTo>
                        <a:pt x="408" y="96"/>
                      </a:lnTo>
                      <a:lnTo>
                        <a:pt x="416" y="98"/>
                      </a:lnTo>
                      <a:lnTo>
                        <a:pt x="426" y="95"/>
                      </a:lnTo>
                      <a:lnTo>
                        <a:pt x="439" y="97"/>
                      </a:lnTo>
                      <a:lnTo>
                        <a:pt x="472" y="104"/>
                      </a:lnTo>
                      <a:lnTo>
                        <a:pt x="488" y="107"/>
                      </a:lnTo>
                      <a:lnTo>
                        <a:pt x="489" y="107"/>
                      </a:lnTo>
                      <a:lnTo>
                        <a:pt x="506" y="110"/>
                      </a:lnTo>
                      <a:lnTo>
                        <a:pt x="511" y="112"/>
                      </a:lnTo>
                      <a:lnTo>
                        <a:pt x="512" y="113"/>
                      </a:lnTo>
                      <a:lnTo>
                        <a:pt x="519" y="114"/>
                      </a:lnTo>
                      <a:lnTo>
                        <a:pt x="520" y="114"/>
                      </a:lnTo>
                      <a:lnTo>
                        <a:pt x="528" y="116"/>
                      </a:lnTo>
                      <a:lnTo>
                        <a:pt x="529" y="116"/>
                      </a:lnTo>
                      <a:lnTo>
                        <a:pt x="555" y="120"/>
                      </a:lnTo>
                      <a:lnTo>
                        <a:pt x="557" y="125"/>
                      </a:lnTo>
                      <a:lnTo>
                        <a:pt x="560" y="133"/>
                      </a:lnTo>
                      <a:lnTo>
                        <a:pt x="561" y="135"/>
                      </a:lnTo>
                      <a:lnTo>
                        <a:pt x="575" y="147"/>
                      </a:lnTo>
                      <a:lnTo>
                        <a:pt x="577" y="159"/>
                      </a:lnTo>
                      <a:lnTo>
                        <a:pt x="557" y="189"/>
                      </a:lnTo>
                      <a:lnTo>
                        <a:pt x="551" y="201"/>
                      </a:lnTo>
                      <a:lnTo>
                        <a:pt x="549" y="204"/>
                      </a:lnTo>
                      <a:lnTo>
                        <a:pt x="543" y="211"/>
                      </a:lnTo>
                      <a:lnTo>
                        <a:pt x="538" y="224"/>
                      </a:lnTo>
                      <a:lnTo>
                        <a:pt x="528" y="231"/>
                      </a:lnTo>
                      <a:lnTo>
                        <a:pt x="508" y="262"/>
                      </a:lnTo>
                      <a:lnTo>
                        <a:pt x="508" y="269"/>
                      </a:lnTo>
                      <a:close/>
                    </a:path>
                  </a:pathLst>
                </a:custGeom>
                <a:solidFill>
                  <a:srgbClr val="D3A77B"/>
                </a:solidFill>
                <a:ln w="1588">
                  <a:solidFill>
                    <a:srgbClr val="000099"/>
                  </a:solidFill>
                  <a:prstDash val="solid"/>
                  <a:round/>
                  <a:headEnd/>
                  <a:tailEnd/>
                </a:ln>
              </p:spPr>
              <p:txBody>
                <a:bodyPr/>
                <a:lstStyle/>
                <a:p>
                  <a:endParaRPr lang="en-US"/>
                </a:p>
              </p:txBody>
            </p:sp>
            <p:sp>
              <p:nvSpPr>
                <p:cNvPr id="318542" name="Freeform 78"/>
                <p:cNvSpPr>
                  <a:spLocks/>
                </p:cNvSpPr>
                <p:nvPr/>
              </p:nvSpPr>
              <p:spPr bwMode="auto">
                <a:xfrm>
                  <a:off x="1952" y="1845"/>
                  <a:ext cx="396" cy="502"/>
                </a:xfrm>
                <a:custGeom>
                  <a:avLst/>
                  <a:gdLst/>
                  <a:ahLst/>
                  <a:cxnLst>
                    <a:cxn ang="0">
                      <a:pos x="11" y="384"/>
                    </a:cxn>
                    <a:cxn ang="0">
                      <a:pos x="8" y="399"/>
                    </a:cxn>
                    <a:cxn ang="0">
                      <a:pos x="1" y="444"/>
                    </a:cxn>
                    <a:cxn ang="0">
                      <a:pos x="22" y="458"/>
                    </a:cxn>
                    <a:cxn ang="0">
                      <a:pos x="82" y="467"/>
                    </a:cxn>
                    <a:cxn ang="0">
                      <a:pos x="92" y="469"/>
                    </a:cxn>
                    <a:cxn ang="0">
                      <a:pos x="163" y="479"/>
                    </a:cxn>
                    <a:cxn ang="0">
                      <a:pos x="188" y="482"/>
                    </a:cxn>
                    <a:cxn ang="0">
                      <a:pos x="216" y="485"/>
                    </a:cxn>
                    <a:cxn ang="0">
                      <a:pos x="253" y="490"/>
                    </a:cxn>
                    <a:cxn ang="0">
                      <a:pos x="288" y="494"/>
                    </a:cxn>
                    <a:cxn ang="0">
                      <a:pos x="325" y="499"/>
                    </a:cxn>
                    <a:cxn ang="0">
                      <a:pos x="362" y="458"/>
                    </a:cxn>
                    <a:cxn ang="0">
                      <a:pos x="364" y="433"/>
                    </a:cxn>
                    <a:cxn ang="0">
                      <a:pos x="367" y="410"/>
                    </a:cxn>
                    <a:cxn ang="0">
                      <a:pos x="369" y="395"/>
                    </a:cxn>
                    <a:cxn ang="0">
                      <a:pos x="371" y="364"/>
                    </a:cxn>
                    <a:cxn ang="0">
                      <a:pos x="377" y="319"/>
                    </a:cxn>
                    <a:cxn ang="0">
                      <a:pos x="381" y="272"/>
                    </a:cxn>
                    <a:cxn ang="0">
                      <a:pos x="383" y="258"/>
                    </a:cxn>
                    <a:cxn ang="0">
                      <a:pos x="387" y="227"/>
                    </a:cxn>
                    <a:cxn ang="0">
                      <a:pos x="391" y="186"/>
                    </a:cxn>
                    <a:cxn ang="0">
                      <a:pos x="393" y="166"/>
                    </a:cxn>
                    <a:cxn ang="0">
                      <a:pos x="395" y="146"/>
                    </a:cxn>
                    <a:cxn ang="0">
                      <a:pos x="366" y="132"/>
                    </a:cxn>
                    <a:cxn ang="0">
                      <a:pos x="332" y="128"/>
                    </a:cxn>
                    <a:cxn ang="0">
                      <a:pos x="314" y="125"/>
                    </a:cxn>
                    <a:cxn ang="0">
                      <a:pos x="264" y="96"/>
                    </a:cxn>
                    <a:cxn ang="0">
                      <a:pos x="267" y="74"/>
                    </a:cxn>
                    <a:cxn ang="0">
                      <a:pos x="269" y="50"/>
                    </a:cxn>
                    <a:cxn ang="0">
                      <a:pos x="273" y="27"/>
                    </a:cxn>
                    <a:cxn ang="0">
                      <a:pos x="245" y="24"/>
                    </a:cxn>
                    <a:cxn ang="0">
                      <a:pos x="225" y="22"/>
                    </a:cxn>
                    <a:cxn ang="0">
                      <a:pos x="202" y="18"/>
                    </a:cxn>
                    <a:cxn ang="0">
                      <a:pos x="198" y="17"/>
                    </a:cxn>
                    <a:cxn ang="0">
                      <a:pos x="142" y="9"/>
                    </a:cxn>
                    <a:cxn ang="0">
                      <a:pos x="92" y="3"/>
                    </a:cxn>
                    <a:cxn ang="0">
                      <a:pos x="72" y="9"/>
                    </a:cxn>
                    <a:cxn ang="0">
                      <a:pos x="59" y="89"/>
                    </a:cxn>
                    <a:cxn ang="0">
                      <a:pos x="49" y="149"/>
                    </a:cxn>
                    <a:cxn ang="0">
                      <a:pos x="43" y="181"/>
                    </a:cxn>
                    <a:cxn ang="0">
                      <a:pos x="40" y="204"/>
                    </a:cxn>
                    <a:cxn ang="0">
                      <a:pos x="36" y="226"/>
                    </a:cxn>
                    <a:cxn ang="0">
                      <a:pos x="24" y="301"/>
                    </a:cxn>
                    <a:cxn ang="0">
                      <a:pos x="22" y="311"/>
                    </a:cxn>
                    <a:cxn ang="0">
                      <a:pos x="19" y="336"/>
                    </a:cxn>
                  </a:cxnLst>
                  <a:rect l="0" t="0" r="r" b="b"/>
                  <a:pathLst>
                    <a:path w="396" h="502">
                      <a:moveTo>
                        <a:pt x="17" y="350"/>
                      </a:moveTo>
                      <a:lnTo>
                        <a:pt x="11" y="384"/>
                      </a:lnTo>
                      <a:lnTo>
                        <a:pt x="10" y="386"/>
                      </a:lnTo>
                      <a:lnTo>
                        <a:pt x="8" y="399"/>
                      </a:lnTo>
                      <a:lnTo>
                        <a:pt x="6" y="415"/>
                      </a:lnTo>
                      <a:lnTo>
                        <a:pt x="1" y="444"/>
                      </a:lnTo>
                      <a:lnTo>
                        <a:pt x="0" y="454"/>
                      </a:lnTo>
                      <a:lnTo>
                        <a:pt x="22" y="458"/>
                      </a:lnTo>
                      <a:lnTo>
                        <a:pt x="46" y="461"/>
                      </a:lnTo>
                      <a:lnTo>
                        <a:pt x="82" y="467"/>
                      </a:lnTo>
                      <a:lnTo>
                        <a:pt x="83" y="467"/>
                      </a:lnTo>
                      <a:lnTo>
                        <a:pt x="92" y="469"/>
                      </a:lnTo>
                      <a:lnTo>
                        <a:pt x="107" y="471"/>
                      </a:lnTo>
                      <a:lnTo>
                        <a:pt x="163" y="479"/>
                      </a:lnTo>
                      <a:lnTo>
                        <a:pt x="181" y="481"/>
                      </a:lnTo>
                      <a:lnTo>
                        <a:pt x="188" y="482"/>
                      </a:lnTo>
                      <a:lnTo>
                        <a:pt x="199" y="483"/>
                      </a:lnTo>
                      <a:lnTo>
                        <a:pt x="216" y="485"/>
                      </a:lnTo>
                      <a:lnTo>
                        <a:pt x="235" y="488"/>
                      </a:lnTo>
                      <a:lnTo>
                        <a:pt x="253" y="490"/>
                      </a:lnTo>
                      <a:lnTo>
                        <a:pt x="255" y="491"/>
                      </a:lnTo>
                      <a:lnTo>
                        <a:pt x="288" y="494"/>
                      </a:lnTo>
                      <a:lnTo>
                        <a:pt x="315" y="497"/>
                      </a:lnTo>
                      <a:lnTo>
                        <a:pt x="325" y="499"/>
                      </a:lnTo>
                      <a:lnTo>
                        <a:pt x="357" y="502"/>
                      </a:lnTo>
                      <a:lnTo>
                        <a:pt x="362" y="458"/>
                      </a:lnTo>
                      <a:lnTo>
                        <a:pt x="362" y="457"/>
                      </a:lnTo>
                      <a:lnTo>
                        <a:pt x="364" y="433"/>
                      </a:lnTo>
                      <a:lnTo>
                        <a:pt x="366" y="421"/>
                      </a:lnTo>
                      <a:lnTo>
                        <a:pt x="367" y="410"/>
                      </a:lnTo>
                      <a:lnTo>
                        <a:pt x="369" y="396"/>
                      </a:lnTo>
                      <a:lnTo>
                        <a:pt x="369" y="395"/>
                      </a:lnTo>
                      <a:lnTo>
                        <a:pt x="369" y="385"/>
                      </a:lnTo>
                      <a:lnTo>
                        <a:pt x="371" y="364"/>
                      </a:lnTo>
                      <a:lnTo>
                        <a:pt x="373" y="342"/>
                      </a:lnTo>
                      <a:lnTo>
                        <a:pt x="377" y="319"/>
                      </a:lnTo>
                      <a:lnTo>
                        <a:pt x="380" y="284"/>
                      </a:lnTo>
                      <a:lnTo>
                        <a:pt x="381" y="272"/>
                      </a:lnTo>
                      <a:lnTo>
                        <a:pt x="383" y="261"/>
                      </a:lnTo>
                      <a:lnTo>
                        <a:pt x="383" y="258"/>
                      </a:lnTo>
                      <a:lnTo>
                        <a:pt x="385" y="238"/>
                      </a:lnTo>
                      <a:lnTo>
                        <a:pt x="387" y="227"/>
                      </a:lnTo>
                      <a:lnTo>
                        <a:pt x="389" y="206"/>
                      </a:lnTo>
                      <a:lnTo>
                        <a:pt x="391" y="186"/>
                      </a:lnTo>
                      <a:lnTo>
                        <a:pt x="393" y="170"/>
                      </a:lnTo>
                      <a:lnTo>
                        <a:pt x="393" y="166"/>
                      </a:lnTo>
                      <a:lnTo>
                        <a:pt x="394" y="157"/>
                      </a:lnTo>
                      <a:lnTo>
                        <a:pt x="395" y="146"/>
                      </a:lnTo>
                      <a:lnTo>
                        <a:pt x="396" y="135"/>
                      </a:lnTo>
                      <a:lnTo>
                        <a:pt x="366" y="132"/>
                      </a:lnTo>
                      <a:lnTo>
                        <a:pt x="363" y="131"/>
                      </a:lnTo>
                      <a:lnTo>
                        <a:pt x="332" y="128"/>
                      </a:lnTo>
                      <a:lnTo>
                        <a:pt x="329" y="128"/>
                      </a:lnTo>
                      <a:lnTo>
                        <a:pt x="314" y="125"/>
                      </a:lnTo>
                      <a:lnTo>
                        <a:pt x="261" y="119"/>
                      </a:lnTo>
                      <a:lnTo>
                        <a:pt x="264" y="96"/>
                      </a:lnTo>
                      <a:lnTo>
                        <a:pt x="266" y="78"/>
                      </a:lnTo>
                      <a:lnTo>
                        <a:pt x="267" y="74"/>
                      </a:lnTo>
                      <a:lnTo>
                        <a:pt x="268" y="66"/>
                      </a:lnTo>
                      <a:lnTo>
                        <a:pt x="269" y="50"/>
                      </a:lnTo>
                      <a:lnTo>
                        <a:pt x="271" y="43"/>
                      </a:lnTo>
                      <a:lnTo>
                        <a:pt x="273" y="27"/>
                      </a:lnTo>
                      <a:lnTo>
                        <a:pt x="247" y="24"/>
                      </a:lnTo>
                      <a:lnTo>
                        <a:pt x="245" y="24"/>
                      </a:lnTo>
                      <a:lnTo>
                        <a:pt x="242" y="24"/>
                      </a:lnTo>
                      <a:lnTo>
                        <a:pt x="225" y="22"/>
                      </a:lnTo>
                      <a:lnTo>
                        <a:pt x="209" y="19"/>
                      </a:lnTo>
                      <a:lnTo>
                        <a:pt x="202" y="18"/>
                      </a:lnTo>
                      <a:lnTo>
                        <a:pt x="201" y="18"/>
                      </a:lnTo>
                      <a:lnTo>
                        <a:pt x="198" y="17"/>
                      </a:lnTo>
                      <a:lnTo>
                        <a:pt x="197" y="17"/>
                      </a:lnTo>
                      <a:lnTo>
                        <a:pt x="142" y="9"/>
                      </a:lnTo>
                      <a:lnTo>
                        <a:pt x="126" y="7"/>
                      </a:lnTo>
                      <a:lnTo>
                        <a:pt x="92" y="3"/>
                      </a:lnTo>
                      <a:lnTo>
                        <a:pt x="73" y="0"/>
                      </a:lnTo>
                      <a:lnTo>
                        <a:pt x="72" y="9"/>
                      </a:lnTo>
                      <a:lnTo>
                        <a:pt x="63" y="59"/>
                      </a:lnTo>
                      <a:lnTo>
                        <a:pt x="59" y="89"/>
                      </a:lnTo>
                      <a:lnTo>
                        <a:pt x="53" y="123"/>
                      </a:lnTo>
                      <a:lnTo>
                        <a:pt x="49" y="149"/>
                      </a:lnTo>
                      <a:lnTo>
                        <a:pt x="45" y="170"/>
                      </a:lnTo>
                      <a:lnTo>
                        <a:pt x="43" y="181"/>
                      </a:lnTo>
                      <a:lnTo>
                        <a:pt x="42" y="189"/>
                      </a:lnTo>
                      <a:lnTo>
                        <a:pt x="40" y="204"/>
                      </a:lnTo>
                      <a:lnTo>
                        <a:pt x="36" y="223"/>
                      </a:lnTo>
                      <a:lnTo>
                        <a:pt x="36" y="226"/>
                      </a:lnTo>
                      <a:lnTo>
                        <a:pt x="27" y="284"/>
                      </a:lnTo>
                      <a:lnTo>
                        <a:pt x="24" y="301"/>
                      </a:lnTo>
                      <a:lnTo>
                        <a:pt x="23" y="305"/>
                      </a:lnTo>
                      <a:lnTo>
                        <a:pt x="22" y="311"/>
                      </a:lnTo>
                      <a:lnTo>
                        <a:pt x="21" y="318"/>
                      </a:lnTo>
                      <a:lnTo>
                        <a:pt x="19" y="336"/>
                      </a:lnTo>
                      <a:lnTo>
                        <a:pt x="17" y="350"/>
                      </a:lnTo>
                      <a:close/>
                    </a:path>
                  </a:pathLst>
                </a:custGeom>
                <a:solidFill>
                  <a:srgbClr val="D3A77B"/>
                </a:solidFill>
                <a:ln w="1588">
                  <a:solidFill>
                    <a:srgbClr val="000099"/>
                  </a:solidFill>
                  <a:prstDash val="solid"/>
                  <a:round/>
                  <a:headEnd/>
                  <a:tailEnd/>
                </a:ln>
              </p:spPr>
              <p:txBody>
                <a:bodyPr/>
                <a:lstStyle/>
                <a:p>
                  <a:endParaRPr lang="en-US"/>
                </a:p>
              </p:txBody>
            </p:sp>
            <p:sp>
              <p:nvSpPr>
                <p:cNvPr id="318543" name="Freeform 79"/>
                <p:cNvSpPr>
                  <a:spLocks/>
                </p:cNvSpPr>
                <p:nvPr/>
              </p:nvSpPr>
              <p:spPr bwMode="auto">
                <a:xfrm>
                  <a:off x="1462" y="1108"/>
                  <a:ext cx="483" cy="342"/>
                </a:xfrm>
                <a:custGeom>
                  <a:avLst/>
                  <a:gdLst/>
                  <a:ahLst/>
                  <a:cxnLst>
                    <a:cxn ang="0">
                      <a:pos x="441" y="319"/>
                    </a:cxn>
                    <a:cxn ang="0">
                      <a:pos x="412" y="338"/>
                    </a:cxn>
                    <a:cxn ang="0">
                      <a:pos x="396" y="335"/>
                    </a:cxn>
                    <a:cxn ang="0">
                      <a:pos x="373" y="329"/>
                    </a:cxn>
                    <a:cxn ang="0">
                      <a:pos x="323" y="319"/>
                    </a:cxn>
                    <a:cxn ang="0">
                      <a:pos x="292" y="318"/>
                    </a:cxn>
                    <a:cxn ang="0">
                      <a:pos x="265" y="320"/>
                    </a:cxn>
                    <a:cxn ang="0">
                      <a:pos x="245" y="319"/>
                    </a:cxn>
                    <a:cxn ang="0">
                      <a:pos x="211" y="324"/>
                    </a:cxn>
                    <a:cxn ang="0">
                      <a:pos x="186" y="320"/>
                    </a:cxn>
                    <a:cxn ang="0">
                      <a:pos x="164" y="315"/>
                    </a:cxn>
                    <a:cxn ang="0">
                      <a:pos x="148" y="306"/>
                    </a:cxn>
                    <a:cxn ang="0">
                      <a:pos x="128" y="303"/>
                    </a:cxn>
                    <a:cxn ang="0">
                      <a:pos x="101" y="309"/>
                    </a:cxn>
                    <a:cxn ang="0">
                      <a:pos x="67" y="293"/>
                    </a:cxn>
                    <a:cxn ang="0">
                      <a:pos x="69" y="285"/>
                    </a:cxn>
                    <a:cxn ang="0">
                      <a:pos x="63" y="247"/>
                    </a:cxn>
                    <a:cxn ang="0">
                      <a:pos x="41" y="241"/>
                    </a:cxn>
                    <a:cxn ang="0">
                      <a:pos x="25" y="225"/>
                    </a:cxn>
                    <a:cxn ang="0">
                      <a:pos x="6" y="220"/>
                    </a:cxn>
                    <a:cxn ang="0">
                      <a:pos x="0" y="219"/>
                    </a:cxn>
                    <a:cxn ang="0">
                      <a:pos x="11" y="200"/>
                    </a:cxn>
                    <a:cxn ang="0">
                      <a:pos x="22" y="184"/>
                    </a:cxn>
                    <a:cxn ang="0">
                      <a:pos x="10" y="177"/>
                    </a:cxn>
                    <a:cxn ang="0">
                      <a:pos x="10" y="161"/>
                    </a:cxn>
                    <a:cxn ang="0">
                      <a:pos x="28" y="160"/>
                    </a:cxn>
                    <a:cxn ang="0">
                      <a:pos x="12" y="158"/>
                    </a:cxn>
                    <a:cxn ang="0">
                      <a:pos x="13" y="125"/>
                    </a:cxn>
                    <a:cxn ang="0">
                      <a:pos x="10" y="81"/>
                    </a:cxn>
                    <a:cxn ang="0">
                      <a:pos x="2" y="56"/>
                    </a:cxn>
                    <a:cxn ang="0">
                      <a:pos x="11" y="28"/>
                    </a:cxn>
                    <a:cxn ang="0">
                      <a:pos x="48" y="53"/>
                    </a:cxn>
                    <a:cxn ang="0">
                      <a:pos x="102" y="71"/>
                    </a:cxn>
                    <a:cxn ang="0">
                      <a:pos x="116" y="75"/>
                    </a:cxn>
                    <a:cxn ang="0">
                      <a:pos x="120" y="84"/>
                    </a:cxn>
                    <a:cxn ang="0">
                      <a:pos x="115" y="107"/>
                    </a:cxn>
                    <a:cxn ang="0">
                      <a:pos x="131" y="102"/>
                    </a:cxn>
                    <a:cxn ang="0">
                      <a:pos x="125" y="134"/>
                    </a:cxn>
                    <a:cxn ang="0">
                      <a:pos x="120" y="149"/>
                    </a:cxn>
                    <a:cxn ang="0">
                      <a:pos x="125" y="151"/>
                    </a:cxn>
                    <a:cxn ang="0">
                      <a:pos x="137" y="112"/>
                    </a:cxn>
                    <a:cxn ang="0">
                      <a:pos x="151" y="94"/>
                    </a:cxn>
                    <a:cxn ang="0">
                      <a:pos x="141" y="81"/>
                    </a:cxn>
                    <a:cxn ang="0">
                      <a:pos x="138" y="80"/>
                    </a:cxn>
                    <a:cxn ang="0">
                      <a:pos x="148" y="67"/>
                    </a:cxn>
                    <a:cxn ang="0">
                      <a:pos x="138" y="55"/>
                    </a:cxn>
                    <a:cxn ang="0">
                      <a:pos x="134" y="86"/>
                    </a:cxn>
                    <a:cxn ang="0">
                      <a:pos x="140" y="101"/>
                    </a:cxn>
                    <a:cxn ang="0">
                      <a:pos x="130" y="75"/>
                    </a:cxn>
                    <a:cxn ang="0">
                      <a:pos x="138" y="33"/>
                    </a:cxn>
                    <a:cxn ang="0">
                      <a:pos x="151" y="25"/>
                    </a:cxn>
                    <a:cxn ang="0">
                      <a:pos x="138" y="11"/>
                    </a:cxn>
                    <a:cxn ang="0">
                      <a:pos x="375" y="53"/>
                    </a:cxn>
                    <a:cxn ang="0">
                      <a:pos x="483" y="75"/>
                    </a:cxn>
                    <a:cxn ang="0">
                      <a:pos x="480" y="88"/>
                    </a:cxn>
                    <a:cxn ang="0">
                      <a:pos x="467" y="159"/>
                    </a:cxn>
                    <a:cxn ang="0">
                      <a:pos x="466" y="165"/>
                    </a:cxn>
                    <a:cxn ang="0">
                      <a:pos x="455" y="219"/>
                    </a:cxn>
                    <a:cxn ang="0">
                      <a:pos x="451" y="241"/>
                    </a:cxn>
                    <a:cxn ang="0">
                      <a:pos x="441" y="293"/>
                    </a:cxn>
                  </a:cxnLst>
                  <a:rect l="0" t="0" r="r" b="b"/>
                  <a:pathLst>
                    <a:path w="483" h="342">
                      <a:moveTo>
                        <a:pt x="439" y="303"/>
                      </a:moveTo>
                      <a:lnTo>
                        <a:pt x="437" y="307"/>
                      </a:lnTo>
                      <a:lnTo>
                        <a:pt x="441" y="319"/>
                      </a:lnTo>
                      <a:lnTo>
                        <a:pt x="439" y="342"/>
                      </a:lnTo>
                      <a:lnTo>
                        <a:pt x="413" y="338"/>
                      </a:lnTo>
                      <a:lnTo>
                        <a:pt x="412" y="338"/>
                      </a:lnTo>
                      <a:lnTo>
                        <a:pt x="404" y="336"/>
                      </a:lnTo>
                      <a:lnTo>
                        <a:pt x="403" y="336"/>
                      </a:lnTo>
                      <a:lnTo>
                        <a:pt x="396" y="335"/>
                      </a:lnTo>
                      <a:lnTo>
                        <a:pt x="395" y="334"/>
                      </a:lnTo>
                      <a:lnTo>
                        <a:pt x="390" y="332"/>
                      </a:lnTo>
                      <a:lnTo>
                        <a:pt x="373" y="329"/>
                      </a:lnTo>
                      <a:lnTo>
                        <a:pt x="372" y="329"/>
                      </a:lnTo>
                      <a:lnTo>
                        <a:pt x="356" y="326"/>
                      </a:lnTo>
                      <a:lnTo>
                        <a:pt x="323" y="319"/>
                      </a:lnTo>
                      <a:lnTo>
                        <a:pt x="310" y="317"/>
                      </a:lnTo>
                      <a:lnTo>
                        <a:pt x="300" y="320"/>
                      </a:lnTo>
                      <a:lnTo>
                        <a:pt x="292" y="318"/>
                      </a:lnTo>
                      <a:lnTo>
                        <a:pt x="280" y="318"/>
                      </a:lnTo>
                      <a:lnTo>
                        <a:pt x="272" y="316"/>
                      </a:lnTo>
                      <a:lnTo>
                        <a:pt x="265" y="320"/>
                      </a:lnTo>
                      <a:lnTo>
                        <a:pt x="252" y="319"/>
                      </a:lnTo>
                      <a:lnTo>
                        <a:pt x="249" y="319"/>
                      </a:lnTo>
                      <a:lnTo>
                        <a:pt x="245" y="319"/>
                      </a:lnTo>
                      <a:lnTo>
                        <a:pt x="243" y="319"/>
                      </a:lnTo>
                      <a:lnTo>
                        <a:pt x="228" y="325"/>
                      </a:lnTo>
                      <a:lnTo>
                        <a:pt x="211" y="324"/>
                      </a:lnTo>
                      <a:lnTo>
                        <a:pt x="201" y="317"/>
                      </a:lnTo>
                      <a:lnTo>
                        <a:pt x="199" y="318"/>
                      </a:lnTo>
                      <a:lnTo>
                        <a:pt x="186" y="320"/>
                      </a:lnTo>
                      <a:lnTo>
                        <a:pt x="182" y="322"/>
                      </a:lnTo>
                      <a:lnTo>
                        <a:pt x="165" y="321"/>
                      </a:lnTo>
                      <a:lnTo>
                        <a:pt x="164" y="315"/>
                      </a:lnTo>
                      <a:lnTo>
                        <a:pt x="151" y="309"/>
                      </a:lnTo>
                      <a:lnTo>
                        <a:pt x="150" y="308"/>
                      </a:lnTo>
                      <a:lnTo>
                        <a:pt x="148" y="306"/>
                      </a:lnTo>
                      <a:lnTo>
                        <a:pt x="147" y="306"/>
                      </a:lnTo>
                      <a:lnTo>
                        <a:pt x="132" y="305"/>
                      </a:lnTo>
                      <a:lnTo>
                        <a:pt x="128" y="303"/>
                      </a:lnTo>
                      <a:lnTo>
                        <a:pt x="120" y="307"/>
                      </a:lnTo>
                      <a:lnTo>
                        <a:pt x="107" y="309"/>
                      </a:lnTo>
                      <a:lnTo>
                        <a:pt x="101" y="309"/>
                      </a:lnTo>
                      <a:lnTo>
                        <a:pt x="97" y="310"/>
                      </a:lnTo>
                      <a:lnTo>
                        <a:pt x="86" y="306"/>
                      </a:lnTo>
                      <a:lnTo>
                        <a:pt x="67" y="293"/>
                      </a:lnTo>
                      <a:lnTo>
                        <a:pt x="69" y="287"/>
                      </a:lnTo>
                      <a:lnTo>
                        <a:pt x="69" y="286"/>
                      </a:lnTo>
                      <a:lnTo>
                        <a:pt x="69" y="285"/>
                      </a:lnTo>
                      <a:lnTo>
                        <a:pt x="70" y="275"/>
                      </a:lnTo>
                      <a:lnTo>
                        <a:pt x="70" y="265"/>
                      </a:lnTo>
                      <a:lnTo>
                        <a:pt x="63" y="247"/>
                      </a:lnTo>
                      <a:lnTo>
                        <a:pt x="51" y="241"/>
                      </a:lnTo>
                      <a:lnTo>
                        <a:pt x="48" y="242"/>
                      </a:lnTo>
                      <a:lnTo>
                        <a:pt x="41" y="241"/>
                      </a:lnTo>
                      <a:lnTo>
                        <a:pt x="38" y="230"/>
                      </a:lnTo>
                      <a:lnTo>
                        <a:pt x="36" y="228"/>
                      </a:lnTo>
                      <a:lnTo>
                        <a:pt x="25" y="225"/>
                      </a:lnTo>
                      <a:lnTo>
                        <a:pt x="22" y="222"/>
                      </a:lnTo>
                      <a:lnTo>
                        <a:pt x="12" y="224"/>
                      </a:lnTo>
                      <a:lnTo>
                        <a:pt x="6" y="220"/>
                      </a:lnTo>
                      <a:lnTo>
                        <a:pt x="5" y="215"/>
                      </a:lnTo>
                      <a:lnTo>
                        <a:pt x="2" y="219"/>
                      </a:lnTo>
                      <a:lnTo>
                        <a:pt x="0" y="219"/>
                      </a:lnTo>
                      <a:lnTo>
                        <a:pt x="10" y="186"/>
                      </a:lnTo>
                      <a:lnTo>
                        <a:pt x="7" y="202"/>
                      </a:lnTo>
                      <a:lnTo>
                        <a:pt x="11" y="200"/>
                      </a:lnTo>
                      <a:lnTo>
                        <a:pt x="15" y="200"/>
                      </a:lnTo>
                      <a:lnTo>
                        <a:pt x="15" y="189"/>
                      </a:lnTo>
                      <a:lnTo>
                        <a:pt x="22" y="184"/>
                      </a:lnTo>
                      <a:lnTo>
                        <a:pt x="23" y="181"/>
                      </a:lnTo>
                      <a:lnTo>
                        <a:pt x="14" y="181"/>
                      </a:lnTo>
                      <a:lnTo>
                        <a:pt x="10" y="177"/>
                      </a:lnTo>
                      <a:lnTo>
                        <a:pt x="11" y="172"/>
                      </a:lnTo>
                      <a:lnTo>
                        <a:pt x="11" y="165"/>
                      </a:lnTo>
                      <a:lnTo>
                        <a:pt x="10" y="161"/>
                      </a:lnTo>
                      <a:lnTo>
                        <a:pt x="13" y="165"/>
                      </a:lnTo>
                      <a:lnTo>
                        <a:pt x="27" y="162"/>
                      </a:lnTo>
                      <a:lnTo>
                        <a:pt x="28" y="160"/>
                      </a:lnTo>
                      <a:lnTo>
                        <a:pt x="20" y="156"/>
                      </a:lnTo>
                      <a:lnTo>
                        <a:pt x="14" y="150"/>
                      </a:lnTo>
                      <a:lnTo>
                        <a:pt x="12" y="158"/>
                      </a:lnTo>
                      <a:lnTo>
                        <a:pt x="9" y="159"/>
                      </a:lnTo>
                      <a:lnTo>
                        <a:pt x="14" y="134"/>
                      </a:lnTo>
                      <a:lnTo>
                        <a:pt x="13" y="125"/>
                      </a:lnTo>
                      <a:lnTo>
                        <a:pt x="10" y="119"/>
                      </a:lnTo>
                      <a:lnTo>
                        <a:pt x="12" y="103"/>
                      </a:lnTo>
                      <a:lnTo>
                        <a:pt x="10" y="81"/>
                      </a:lnTo>
                      <a:lnTo>
                        <a:pt x="11" y="78"/>
                      </a:lnTo>
                      <a:lnTo>
                        <a:pt x="3" y="69"/>
                      </a:lnTo>
                      <a:lnTo>
                        <a:pt x="2" y="56"/>
                      </a:lnTo>
                      <a:lnTo>
                        <a:pt x="4" y="53"/>
                      </a:lnTo>
                      <a:lnTo>
                        <a:pt x="3" y="42"/>
                      </a:lnTo>
                      <a:lnTo>
                        <a:pt x="11" y="28"/>
                      </a:lnTo>
                      <a:lnTo>
                        <a:pt x="9" y="22"/>
                      </a:lnTo>
                      <a:lnTo>
                        <a:pt x="13" y="23"/>
                      </a:lnTo>
                      <a:lnTo>
                        <a:pt x="48" y="53"/>
                      </a:lnTo>
                      <a:lnTo>
                        <a:pt x="81" y="64"/>
                      </a:lnTo>
                      <a:lnTo>
                        <a:pt x="80" y="65"/>
                      </a:lnTo>
                      <a:lnTo>
                        <a:pt x="102" y="71"/>
                      </a:lnTo>
                      <a:lnTo>
                        <a:pt x="110" y="78"/>
                      </a:lnTo>
                      <a:lnTo>
                        <a:pt x="115" y="81"/>
                      </a:lnTo>
                      <a:lnTo>
                        <a:pt x="116" y="75"/>
                      </a:lnTo>
                      <a:lnTo>
                        <a:pt x="122" y="76"/>
                      </a:lnTo>
                      <a:lnTo>
                        <a:pt x="118" y="78"/>
                      </a:lnTo>
                      <a:lnTo>
                        <a:pt x="120" y="84"/>
                      </a:lnTo>
                      <a:lnTo>
                        <a:pt x="121" y="83"/>
                      </a:lnTo>
                      <a:lnTo>
                        <a:pt x="123" y="101"/>
                      </a:lnTo>
                      <a:lnTo>
                        <a:pt x="115" y="107"/>
                      </a:lnTo>
                      <a:lnTo>
                        <a:pt x="113" y="109"/>
                      </a:lnTo>
                      <a:lnTo>
                        <a:pt x="128" y="101"/>
                      </a:lnTo>
                      <a:lnTo>
                        <a:pt x="131" y="102"/>
                      </a:lnTo>
                      <a:lnTo>
                        <a:pt x="130" y="114"/>
                      </a:lnTo>
                      <a:lnTo>
                        <a:pt x="129" y="113"/>
                      </a:lnTo>
                      <a:lnTo>
                        <a:pt x="125" y="134"/>
                      </a:lnTo>
                      <a:lnTo>
                        <a:pt x="126" y="141"/>
                      </a:lnTo>
                      <a:lnTo>
                        <a:pt x="129" y="147"/>
                      </a:lnTo>
                      <a:lnTo>
                        <a:pt x="120" y="149"/>
                      </a:lnTo>
                      <a:lnTo>
                        <a:pt x="118" y="146"/>
                      </a:lnTo>
                      <a:lnTo>
                        <a:pt x="119" y="152"/>
                      </a:lnTo>
                      <a:lnTo>
                        <a:pt x="125" y="151"/>
                      </a:lnTo>
                      <a:lnTo>
                        <a:pt x="132" y="148"/>
                      </a:lnTo>
                      <a:lnTo>
                        <a:pt x="130" y="141"/>
                      </a:lnTo>
                      <a:lnTo>
                        <a:pt x="137" y="112"/>
                      </a:lnTo>
                      <a:lnTo>
                        <a:pt x="147" y="98"/>
                      </a:lnTo>
                      <a:lnTo>
                        <a:pt x="150" y="97"/>
                      </a:lnTo>
                      <a:lnTo>
                        <a:pt x="151" y="94"/>
                      </a:lnTo>
                      <a:lnTo>
                        <a:pt x="145" y="82"/>
                      </a:lnTo>
                      <a:lnTo>
                        <a:pt x="145" y="73"/>
                      </a:lnTo>
                      <a:lnTo>
                        <a:pt x="141" y="81"/>
                      </a:lnTo>
                      <a:lnTo>
                        <a:pt x="143" y="87"/>
                      </a:lnTo>
                      <a:lnTo>
                        <a:pt x="140" y="81"/>
                      </a:lnTo>
                      <a:lnTo>
                        <a:pt x="138" y="80"/>
                      </a:lnTo>
                      <a:lnTo>
                        <a:pt x="138" y="69"/>
                      </a:lnTo>
                      <a:lnTo>
                        <a:pt x="145" y="70"/>
                      </a:lnTo>
                      <a:lnTo>
                        <a:pt x="148" y="67"/>
                      </a:lnTo>
                      <a:lnTo>
                        <a:pt x="148" y="66"/>
                      </a:lnTo>
                      <a:lnTo>
                        <a:pt x="142" y="60"/>
                      </a:lnTo>
                      <a:lnTo>
                        <a:pt x="138" y="55"/>
                      </a:lnTo>
                      <a:lnTo>
                        <a:pt x="131" y="66"/>
                      </a:lnTo>
                      <a:lnTo>
                        <a:pt x="133" y="85"/>
                      </a:lnTo>
                      <a:lnTo>
                        <a:pt x="134" y="86"/>
                      </a:lnTo>
                      <a:lnTo>
                        <a:pt x="136" y="82"/>
                      </a:lnTo>
                      <a:lnTo>
                        <a:pt x="143" y="90"/>
                      </a:lnTo>
                      <a:lnTo>
                        <a:pt x="140" y="101"/>
                      </a:lnTo>
                      <a:lnTo>
                        <a:pt x="134" y="92"/>
                      </a:lnTo>
                      <a:lnTo>
                        <a:pt x="129" y="86"/>
                      </a:lnTo>
                      <a:lnTo>
                        <a:pt x="130" y="75"/>
                      </a:lnTo>
                      <a:lnTo>
                        <a:pt x="125" y="69"/>
                      </a:lnTo>
                      <a:lnTo>
                        <a:pt x="133" y="52"/>
                      </a:lnTo>
                      <a:lnTo>
                        <a:pt x="138" y="33"/>
                      </a:lnTo>
                      <a:lnTo>
                        <a:pt x="144" y="51"/>
                      </a:lnTo>
                      <a:lnTo>
                        <a:pt x="149" y="34"/>
                      </a:lnTo>
                      <a:lnTo>
                        <a:pt x="151" y="25"/>
                      </a:lnTo>
                      <a:lnTo>
                        <a:pt x="143" y="23"/>
                      </a:lnTo>
                      <a:lnTo>
                        <a:pt x="142" y="33"/>
                      </a:lnTo>
                      <a:lnTo>
                        <a:pt x="138" y="11"/>
                      </a:lnTo>
                      <a:lnTo>
                        <a:pt x="141" y="0"/>
                      </a:lnTo>
                      <a:lnTo>
                        <a:pt x="254" y="27"/>
                      </a:lnTo>
                      <a:lnTo>
                        <a:pt x="375" y="53"/>
                      </a:lnTo>
                      <a:lnTo>
                        <a:pt x="413" y="61"/>
                      </a:lnTo>
                      <a:lnTo>
                        <a:pt x="459" y="70"/>
                      </a:lnTo>
                      <a:lnTo>
                        <a:pt x="483" y="75"/>
                      </a:lnTo>
                      <a:lnTo>
                        <a:pt x="482" y="78"/>
                      </a:lnTo>
                      <a:lnTo>
                        <a:pt x="481" y="82"/>
                      </a:lnTo>
                      <a:lnTo>
                        <a:pt x="480" y="88"/>
                      </a:lnTo>
                      <a:lnTo>
                        <a:pt x="470" y="138"/>
                      </a:lnTo>
                      <a:lnTo>
                        <a:pt x="468" y="152"/>
                      </a:lnTo>
                      <a:lnTo>
                        <a:pt x="467" y="159"/>
                      </a:lnTo>
                      <a:lnTo>
                        <a:pt x="466" y="161"/>
                      </a:lnTo>
                      <a:lnTo>
                        <a:pt x="466" y="163"/>
                      </a:lnTo>
                      <a:lnTo>
                        <a:pt x="466" y="165"/>
                      </a:lnTo>
                      <a:lnTo>
                        <a:pt x="461" y="186"/>
                      </a:lnTo>
                      <a:lnTo>
                        <a:pt x="459" y="197"/>
                      </a:lnTo>
                      <a:lnTo>
                        <a:pt x="455" y="219"/>
                      </a:lnTo>
                      <a:lnTo>
                        <a:pt x="454" y="229"/>
                      </a:lnTo>
                      <a:lnTo>
                        <a:pt x="454" y="230"/>
                      </a:lnTo>
                      <a:lnTo>
                        <a:pt x="451" y="241"/>
                      </a:lnTo>
                      <a:lnTo>
                        <a:pt x="445" y="274"/>
                      </a:lnTo>
                      <a:lnTo>
                        <a:pt x="444" y="278"/>
                      </a:lnTo>
                      <a:lnTo>
                        <a:pt x="441" y="293"/>
                      </a:lnTo>
                      <a:lnTo>
                        <a:pt x="440" y="296"/>
                      </a:lnTo>
                      <a:lnTo>
                        <a:pt x="439" y="303"/>
                      </a:lnTo>
                      <a:close/>
                    </a:path>
                  </a:pathLst>
                </a:custGeom>
                <a:solidFill>
                  <a:srgbClr val="D3A77B"/>
                </a:solidFill>
                <a:ln w="1588">
                  <a:solidFill>
                    <a:srgbClr val="000099"/>
                  </a:solidFill>
                  <a:prstDash val="solid"/>
                  <a:round/>
                  <a:headEnd/>
                  <a:tailEnd/>
                </a:ln>
              </p:spPr>
              <p:txBody>
                <a:bodyPr/>
                <a:lstStyle/>
                <a:p>
                  <a:endParaRPr lang="en-US"/>
                </a:p>
              </p:txBody>
            </p:sp>
            <p:sp>
              <p:nvSpPr>
                <p:cNvPr id="318544" name="Freeform 80"/>
                <p:cNvSpPr>
                  <a:spLocks/>
                </p:cNvSpPr>
                <p:nvPr/>
              </p:nvSpPr>
              <p:spPr bwMode="auto">
                <a:xfrm>
                  <a:off x="1570" y="1131"/>
                  <a:ext cx="26" cy="21"/>
                </a:xfrm>
                <a:custGeom>
                  <a:avLst/>
                  <a:gdLst/>
                  <a:ahLst/>
                  <a:cxnLst>
                    <a:cxn ang="0">
                      <a:pos x="3" y="0"/>
                    </a:cxn>
                    <a:cxn ang="0">
                      <a:pos x="5" y="10"/>
                    </a:cxn>
                    <a:cxn ang="0">
                      <a:pos x="9" y="11"/>
                    </a:cxn>
                    <a:cxn ang="0">
                      <a:pos x="11" y="2"/>
                    </a:cxn>
                    <a:cxn ang="0">
                      <a:pos x="26" y="7"/>
                    </a:cxn>
                    <a:cxn ang="0">
                      <a:pos x="18" y="21"/>
                    </a:cxn>
                    <a:cxn ang="0">
                      <a:pos x="7" y="20"/>
                    </a:cxn>
                    <a:cxn ang="0">
                      <a:pos x="0" y="15"/>
                    </a:cxn>
                    <a:cxn ang="0">
                      <a:pos x="3" y="0"/>
                    </a:cxn>
                  </a:cxnLst>
                  <a:rect l="0" t="0" r="r" b="b"/>
                  <a:pathLst>
                    <a:path w="26" h="21">
                      <a:moveTo>
                        <a:pt x="3" y="0"/>
                      </a:moveTo>
                      <a:lnTo>
                        <a:pt x="5" y="10"/>
                      </a:lnTo>
                      <a:lnTo>
                        <a:pt x="9" y="11"/>
                      </a:lnTo>
                      <a:lnTo>
                        <a:pt x="11" y="2"/>
                      </a:lnTo>
                      <a:lnTo>
                        <a:pt x="26" y="7"/>
                      </a:lnTo>
                      <a:lnTo>
                        <a:pt x="18" y="21"/>
                      </a:lnTo>
                      <a:lnTo>
                        <a:pt x="7" y="20"/>
                      </a:lnTo>
                      <a:lnTo>
                        <a:pt x="0" y="15"/>
                      </a:lnTo>
                      <a:lnTo>
                        <a:pt x="3" y="0"/>
                      </a:lnTo>
                      <a:close/>
                    </a:path>
                  </a:pathLst>
                </a:custGeom>
                <a:solidFill>
                  <a:srgbClr val="D3A77B"/>
                </a:solidFill>
                <a:ln w="1588">
                  <a:solidFill>
                    <a:srgbClr val="000099"/>
                  </a:solidFill>
                  <a:prstDash val="solid"/>
                  <a:round/>
                  <a:headEnd/>
                  <a:tailEnd/>
                </a:ln>
              </p:spPr>
              <p:txBody>
                <a:bodyPr/>
                <a:lstStyle/>
                <a:p>
                  <a:endParaRPr lang="en-US"/>
                </a:p>
              </p:txBody>
            </p:sp>
            <p:sp>
              <p:nvSpPr>
                <p:cNvPr id="318545" name="Freeform 81"/>
                <p:cNvSpPr>
                  <a:spLocks/>
                </p:cNvSpPr>
                <p:nvPr/>
              </p:nvSpPr>
              <p:spPr bwMode="auto">
                <a:xfrm>
                  <a:off x="1829" y="2299"/>
                  <a:ext cx="480" cy="569"/>
                </a:xfrm>
                <a:custGeom>
                  <a:avLst/>
                  <a:gdLst/>
                  <a:ahLst/>
                  <a:cxnLst>
                    <a:cxn ang="0">
                      <a:pos x="10" y="384"/>
                    </a:cxn>
                    <a:cxn ang="0">
                      <a:pos x="30" y="359"/>
                    </a:cxn>
                    <a:cxn ang="0">
                      <a:pos x="17" y="349"/>
                    </a:cxn>
                    <a:cxn ang="0">
                      <a:pos x="28" y="320"/>
                    </a:cxn>
                    <a:cxn ang="0">
                      <a:pos x="45" y="272"/>
                    </a:cxn>
                    <a:cxn ang="0">
                      <a:pos x="51" y="262"/>
                    </a:cxn>
                    <a:cxn ang="0">
                      <a:pos x="74" y="250"/>
                    </a:cxn>
                    <a:cxn ang="0">
                      <a:pos x="61" y="229"/>
                    </a:cxn>
                    <a:cxn ang="0">
                      <a:pos x="57" y="202"/>
                    </a:cxn>
                    <a:cxn ang="0">
                      <a:pos x="51" y="176"/>
                    </a:cxn>
                    <a:cxn ang="0">
                      <a:pos x="58" y="106"/>
                    </a:cxn>
                    <a:cxn ang="0">
                      <a:pos x="59" y="76"/>
                    </a:cxn>
                    <a:cxn ang="0">
                      <a:pos x="93" y="88"/>
                    </a:cxn>
                    <a:cxn ang="0">
                      <a:pos x="120" y="15"/>
                    </a:cxn>
                    <a:cxn ang="0">
                      <a:pos x="145" y="4"/>
                    </a:cxn>
                    <a:cxn ang="0">
                      <a:pos x="205" y="13"/>
                    </a:cxn>
                    <a:cxn ang="0">
                      <a:pos x="215" y="15"/>
                    </a:cxn>
                    <a:cxn ang="0">
                      <a:pos x="286" y="25"/>
                    </a:cxn>
                    <a:cxn ang="0">
                      <a:pos x="311" y="28"/>
                    </a:cxn>
                    <a:cxn ang="0">
                      <a:pos x="339" y="31"/>
                    </a:cxn>
                    <a:cxn ang="0">
                      <a:pos x="376" y="36"/>
                    </a:cxn>
                    <a:cxn ang="0">
                      <a:pos x="411" y="40"/>
                    </a:cxn>
                    <a:cxn ang="0">
                      <a:pos x="448" y="45"/>
                    </a:cxn>
                    <a:cxn ang="0">
                      <a:pos x="478" y="71"/>
                    </a:cxn>
                    <a:cxn ang="0">
                      <a:pos x="470" y="140"/>
                    </a:cxn>
                    <a:cxn ang="0">
                      <a:pos x="464" y="186"/>
                    </a:cxn>
                    <a:cxn ang="0">
                      <a:pos x="458" y="252"/>
                    </a:cxn>
                    <a:cxn ang="0">
                      <a:pos x="455" y="271"/>
                    </a:cxn>
                    <a:cxn ang="0">
                      <a:pos x="450" y="324"/>
                    </a:cxn>
                    <a:cxn ang="0">
                      <a:pos x="447" y="347"/>
                    </a:cxn>
                    <a:cxn ang="0">
                      <a:pos x="441" y="402"/>
                    </a:cxn>
                    <a:cxn ang="0">
                      <a:pos x="437" y="437"/>
                    </a:cxn>
                    <a:cxn ang="0">
                      <a:pos x="434" y="462"/>
                    </a:cxn>
                    <a:cxn ang="0">
                      <a:pos x="425" y="549"/>
                    </a:cxn>
                    <a:cxn ang="0">
                      <a:pos x="422" y="569"/>
                    </a:cxn>
                    <a:cxn ang="0">
                      <a:pos x="267" y="550"/>
                    </a:cxn>
                    <a:cxn ang="0">
                      <a:pos x="246" y="539"/>
                    </a:cxn>
                    <a:cxn ang="0">
                      <a:pos x="236" y="534"/>
                    </a:cxn>
                    <a:cxn ang="0">
                      <a:pos x="9" y="408"/>
                    </a:cxn>
                  </a:cxnLst>
                  <a:rect l="0" t="0" r="r" b="b"/>
                  <a:pathLst>
                    <a:path w="480" h="569">
                      <a:moveTo>
                        <a:pt x="0" y="395"/>
                      </a:moveTo>
                      <a:lnTo>
                        <a:pt x="10" y="384"/>
                      </a:lnTo>
                      <a:lnTo>
                        <a:pt x="24" y="382"/>
                      </a:lnTo>
                      <a:lnTo>
                        <a:pt x="30" y="359"/>
                      </a:lnTo>
                      <a:lnTo>
                        <a:pt x="24" y="357"/>
                      </a:lnTo>
                      <a:lnTo>
                        <a:pt x="17" y="349"/>
                      </a:lnTo>
                      <a:lnTo>
                        <a:pt x="20" y="324"/>
                      </a:lnTo>
                      <a:lnTo>
                        <a:pt x="28" y="320"/>
                      </a:lnTo>
                      <a:lnTo>
                        <a:pt x="41" y="296"/>
                      </a:lnTo>
                      <a:lnTo>
                        <a:pt x="45" y="272"/>
                      </a:lnTo>
                      <a:lnTo>
                        <a:pt x="48" y="270"/>
                      </a:lnTo>
                      <a:lnTo>
                        <a:pt x="51" y="262"/>
                      </a:lnTo>
                      <a:lnTo>
                        <a:pt x="66" y="257"/>
                      </a:lnTo>
                      <a:lnTo>
                        <a:pt x="74" y="250"/>
                      </a:lnTo>
                      <a:lnTo>
                        <a:pt x="77" y="246"/>
                      </a:lnTo>
                      <a:lnTo>
                        <a:pt x="61" y="229"/>
                      </a:lnTo>
                      <a:lnTo>
                        <a:pt x="62" y="225"/>
                      </a:lnTo>
                      <a:lnTo>
                        <a:pt x="57" y="202"/>
                      </a:lnTo>
                      <a:lnTo>
                        <a:pt x="49" y="189"/>
                      </a:lnTo>
                      <a:lnTo>
                        <a:pt x="51" y="176"/>
                      </a:lnTo>
                      <a:lnTo>
                        <a:pt x="58" y="154"/>
                      </a:lnTo>
                      <a:lnTo>
                        <a:pt x="58" y="106"/>
                      </a:lnTo>
                      <a:lnTo>
                        <a:pt x="61" y="95"/>
                      </a:lnTo>
                      <a:lnTo>
                        <a:pt x="59" y="76"/>
                      </a:lnTo>
                      <a:lnTo>
                        <a:pt x="78" y="73"/>
                      </a:lnTo>
                      <a:lnTo>
                        <a:pt x="93" y="88"/>
                      </a:lnTo>
                      <a:lnTo>
                        <a:pt x="110" y="74"/>
                      </a:lnTo>
                      <a:lnTo>
                        <a:pt x="120" y="15"/>
                      </a:lnTo>
                      <a:lnTo>
                        <a:pt x="123" y="0"/>
                      </a:lnTo>
                      <a:lnTo>
                        <a:pt x="145" y="4"/>
                      </a:lnTo>
                      <a:lnTo>
                        <a:pt x="169" y="7"/>
                      </a:lnTo>
                      <a:lnTo>
                        <a:pt x="205" y="13"/>
                      </a:lnTo>
                      <a:lnTo>
                        <a:pt x="206" y="13"/>
                      </a:lnTo>
                      <a:lnTo>
                        <a:pt x="215" y="15"/>
                      </a:lnTo>
                      <a:lnTo>
                        <a:pt x="230" y="17"/>
                      </a:lnTo>
                      <a:lnTo>
                        <a:pt x="286" y="25"/>
                      </a:lnTo>
                      <a:lnTo>
                        <a:pt x="304" y="27"/>
                      </a:lnTo>
                      <a:lnTo>
                        <a:pt x="311" y="28"/>
                      </a:lnTo>
                      <a:lnTo>
                        <a:pt x="322" y="29"/>
                      </a:lnTo>
                      <a:lnTo>
                        <a:pt x="339" y="31"/>
                      </a:lnTo>
                      <a:lnTo>
                        <a:pt x="358" y="34"/>
                      </a:lnTo>
                      <a:lnTo>
                        <a:pt x="376" y="36"/>
                      </a:lnTo>
                      <a:lnTo>
                        <a:pt x="378" y="37"/>
                      </a:lnTo>
                      <a:lnTo>
                        <a:pt x="411" y="40"/>
                      </a:lnTo>
                      <a:lnTo>
                        <a:pt x="438" y="43"/>
                      </a:lnTo>
                      <a:lnTo>
                        <a:pt x="448" y="45"/>
                      </a:lnTo>
                      <a:lnTo>
                        <a:pt x="480" y="48"/>
                      </a:lnTo>
                      <a:lnTo>
                        <a:pt x="478" y="71"/>
                      </a:lnTo>
                      <a:lnTo>
                        <a:pt x="474" y="94"/>
                      </a:lnTo>
                      <a:lnTo>
                        <a:pt x="470" y="140"/>
                      </a:lnTo>
                      <a:lnTo>
                        <a:pt x="465" y="183"/>
                      </a:lnTo>
                      <a:lnTo>
                        <a:pt x="464" y="186"/>
                      </a:lnTo>
                      <a:lnTo>
                        <a:pt x="459" y="236"/>
                      </a:lnTo>
                      <a:lnTo>
                        <a:pt x="458" y="252"/>
                      </a:lnTo>
                      <a:lnTo>
                        <a:pt x="458" y="253"/>
                      </a:lnTo>
                      <a:lnTo>
                        <a:pt x="455" y="271"/>
                      </a:lnTo>
                      <a:lnTo>
                        <a:pt x="453" y="290"/>
                      </a:lnTo>
                      <a:lnTo>
                        <a:pt x="450" y="324"/>
                      </a:lnTo>
                      <a:lnTo>
                        <a:pt x="448" y="345"/>
                      </a:lnTo>
                      <a:lnTo>
                        <a:pt x="447" y="347"/>
                      </a:lnTo>
                      <a:lnTo>
                        <a:pt x="441" y="397"/>
                      </a:lnTo>
                      <a:lnTo>
                        <a:pt x="441" y="402"/>
                      </a:lnTo>
                      <a:lnTo>
                        <a:pt x="440" y="416"/>
                      </a:lnTo>
                      <a:lnTo>
                        <a:pt x="437" y="437"/>
                      </a:lnTo>
                      <a:lnTo>
                        <a:pt x="437" y="439"/>
                      </a:lnTo>
                      <a:lnTo>
                        <a:pt x="434" y="462"/>
                      </a:lnTo>
                      <a:lnTo>
                        <a:pt x="433" y="469"/>
                      </a:lnTo>
                      <a:lnTo>
                        <a:pt x="425" y="549"/>
                      </a:lnTo>
                      <a:lnTo>
                        <a:pt x="425" y="551"/>
                      </a:lnTo>
                      <a:lnTo>
                        <a:pt x="422" y="569"/>
                      </a:lnTo>
                      <a:lnTo>
                        <a:pt x="314" y="557"/>
                      </a:lnTo>
                      <a:lnTo>
                        <a:pt x="267" y="550"/>
                      </a:lnTo>
                      <a:lnTo>
                        <a:pt x="248" y="540"/>
                      </a:lnTo>
                      <a:lnTo>
                        <a:pt x="246" y="539"/>
                      </a:lnTo>
                      <a:lnTo>
                        <a:pt x="237" y="534"/>
                      </a:lnTo>
                      <a:lnTo>
                        <a:pt x="236" y="534"/>
                      </a:lnTo>
                      <a:lnTo>
                        <a:pt x="104" y="462"/>
                      </a:lnTo>
                      <a:lnTo>
                        <a:pt x="9" y="408"/>
                      </a:lnTo>
                      <a:lnTo>
                        <a:pt x="0" y="395"/>
                      </a:lnTo>
                      <a:close/>
                    </a:path>
                  </a:pathLst>
                </a:custGeom>
                <a:solidFill>
                  <a:srgbClr val="D3A77B"/>
                </a:solidFill>
                <a:ln w="1588">
                  <a:solidFill>
                    <a:srgbClr val="000099"/>
                  </a:solidFill>
                  <a:prstDash val="solid"/>
                  <a:round/>
                  <a:headEnd/>
                  <a:tailEnd/>
                </a:ln>
              </p:spPr>
              <p:txBody>
                <a:bodyPr/>
                <a:lstStyle/>
                <a:p>
                  <a:endParaRPr lang="en-US"/>
                </a:p>
              </p:txBody>
            </p:sp>
            <p:sp>
              <p:nvSpPr>
                <p:cNvPr id="318546" name="Freeform 82"/>
                <p:cNvSpPr>
                  <a:spLocks/>
                </p:cNvSpPr>
                <p:nvPr/>
              </p:nvSpPr>
              <p:spPr bwMode="auto">
                <a:xfrm>
                  <a:off x="2251" y="2347"/>
                  <a:ext cx="492" cy="528"/>
                </a:xfrm>
                <a:custGeom>
                  <a:avLst/>
                  <a:gdLst/>
                  <a:ahLst/>
                  <a:cxnLst>
                    <a:cxn ang="0">
                      <a:pos x="65" y="528"/>
                    </a:cxn>
                    <a:cxn ang="0">
                      <a:pos x="139" y="493"/>
                    </a:cxn>
                    <a:cxn ang="0">
                      <a:pos x="189" y="487"/>
                    </a:cxn>
                    <a:cxn ang="0">
                      <a:pos x="190" y="480"/>
                    </a:cxn>
                    <a:cxn ang="0">
                      <a:pos x="211" y="479"/>
                    </a:cxn>
                    <a:cxn ang="0">
                      <a:pos x="230" y="480"/>
                    </a:cxn>
                    <a:cxn ang="0">
                      <a:pos x="287" y="486"/>
                    </a:cxn>
                    <a:cxn ang="0">
                      <a:pos x="323" y="488"/>
                    </a:cxn>
                    <a:cxn ang="0">
                      <a:pos x="365" y="490"/>
                    </a:cxn>
                    <a:cxn ang="0">
                      <a:pos x="391" y="492"/>
                    </a:cxn>
                    <a:cxn ang="0">
                      <a:pos x="411" y="493"/>
                    </a:cxn>
                    <a:cxn ang="0">
                      <a:pos x="413" y="493"/>
                    </a:cxn>
                    <a:cxn ang="0">
                      <a:pos x="441" y="495"/>
                    </a:cxn>
                    <a:cxn ang="0">
                      <a:pos x="460" y="496"/>
                    </a:cxn>
                    <a:cxn ang="0">
                      <a:pos x="464" y="488"/>
                    </a:cxn>
                    <a:cxn ang="0">
                      <a:pos x="466" y="453"/>
                    </a:cxn>
                    <a:cxn ang="0">
                      <a:pos x="467" y="438"/>
                    </a:cxn>
                    <a:cxn ang="0">
                      <a:pos x="469" y="407"/>
                    </a:cxn>
                    <a:cxn ang="0">
                      <a:pos x="471" y="370"/>
                    </a:cxn>
                    <a:cxn ang="0">
                      <a:pos x="472" y="358"/>
                    </a:cxn>
                    <a:cxn ang="0">
                      <a:pos x="472" y="351"/>
                    </a:cxn>
                    <a:cxn ang="0">
                      <a:pos x="473" y="339"/>
                    </a:cxn>
                    <a:cxn ang="0">
                      <a:pos x="475" y="311"/>
                    </a:cxn>
                    <a:cxn ang="0">
                      <a:pos x="476" y="284"/>
                    </a:cxn>
                    <a:cxn ang="0">
                      <a:pos x="477" y="273"/>
                    </a:cxn>
                    <a:cxn ang="0">
                      <a:pos x="478" y="243"/>
                    </a:cxn>
                    <a:cxn ang="0">
                      <a:pos x="478" y="231"/>
                    </a:cxn>
                    <a:cxn ang="0">
                      <a:pos x="480" y="220"/>
                    </a:cxn>
                    <a:cxn ang="0">
                      <a:pos x="481" y="202"/>
                    </a:cxn>
                    <a:cxn ang="0">
                      <a:pos x="481" y="189"/>
                    </a:cxn>
                    <a:cxn ang="0">
                      <a:pos x="483" y="161"/>
                    </a:cxn>
                    <a:cxn ang="0">
                      <a:pos x="483" y="150"/>
                    </a:cxn>
                    <a:cxn ang="0">
                      <a:pos x="485" y="121"/>
                    </a:cxn>
                    <a:cxn ang="0">
                      <a:pos x="490" y="80"/>
                    </a:cxn>
                    <a:cxn ang="0">
                      <a:pos x="491" y="46"/>
                    </a:cxn>
                    <a:cxn ang="0">
                      <a:pos x="485" y="34"/>
                    </a:cxn>
                    <a:cxn ang="0">
                      <a:pos x="465" y="33"/>
                    </a:cxn>
                    <a:cxn ang="0">
                      <a:pos x="392" y="30"/>
                    </a:cxn>
                    <a:cxn ang="0">
                      <a:pos x="337" y="25"/>
                    </a:cxn>
                    <a:cxn ang="0">
                      <a:pos x="296" y="23"/>
                    </a:cxn>
                    <a:cxn ang="0">
                      <a:pos x="285" y="22"/>
                    </a:cxn>
                    <a:cxn ang="0">
                      <a:pos x="242" y="19"/>
                    </a:cxn>
                    <a:cxn ang="0">
                      <a:pos x="173" y="12"/>
                    </a:cxn>
                    <a:cxn ang="0">
                      <a:pos x="169" y="12"/>
                    </a:cxn>
                    <a:cxn ang="0">
                      <a:pos x="105" y="5"/>
                    </a:cxn>
                    <a:cxn ang="0">
                      <a:pos x="79" y="3"/>
                    </a:cxn>
                    <a:cxn ang="0">
                      <a:pos x="56" y="23"/>
                    </a:cxn>
                    <a:cxn ang="0">
                      <a:pos x="48" y="92"/>
                    </a:cxn>
                    <a:cxn ang="0">
                      <a:pos x="42" y="138"/>
                    </a:cxn>
                    <a:cxn ang="0">
                      <a:pos x="36" y="204"/>
                    </a:cxn>
                    <a:cxn ang="0">
                      <a:pos x="33" y="223"/>
                    </a:cxn>
                    <a:cxn ang="0">
                      <a:pos x="28" y="276"/>
                    </a:cxn>
                    <a:cxn ang="0">
                      <a:pos x="25" y="299"/>
                    </a:cxn>
                    <a:cxn ang="0">
                      <a:pos x="19" y="354"/>
                    </a:cxn>
                    <a:cxn ang="0">
                      <a:pos x="15" y="389"/>
                    </a:cxn>
                    <a:cxn ang="0">
                      <a:pos x="12" y="414"/>
                    </a:cxn>
                    <a:cxn ang="0">
                      <a:pos x="3" y="501"/>
                    </a:cxn>
                    <a:cxn ang="0">
                      <a:pos x="0" y="521"/>
                    </a:cxn>
                  </a:cxnLst>
                  <a:rect l="0" t="0" r="r" b="b"/>
                  <a:pathLst>
                    <a:path w="492" h="528">
                      <a:moveTo>
                        <a:pt x="15" y="522"/>
                      </a:moveTo>
                      <a:lnTo>
                        <a:pt x="65" y="528"/>
                      </a:lnTo>
                      <a:lnTo>
                        <a:pt x="69" y="487"/>
                      </a:lnTo>
                      <a:lnTo>
                        <a:pt x="139" y="493"/>
                      </a:lnTo>
                      <a:lnTo>
                        <a:pt x="198" y="498"/>
                      </a:lnTo>
                      <a:lnTo>
                        <a:pt x="189" y="487"/>
                      </a:lnTo>
                      <a:lnTo>
                        <a:pt x="192" y="486"/>
                      </a:lnTo>
                      <a:lnTo>
                        <a:pt x="190" y="480"/>
                      </a:lnTo>
                      <a:lnTo>
                        <a:pt x="192" y="478"/>
                      </a:lnTo>
                      <a:lnTo>
                        <a:pt x="211" y="479"/>
                      </a:lnTo>
                      <a:lnTo>
                        <a:pt x="221" y="480"/>
                      </a:lnTo>
                      <a:lnTo>
                        <a:pt x="230" y="480"/>
                      </a:lnTo>
                      <a:lnTo>
                        <a:pt x="240" y="481"/>
                      </a:lnTo>
                      <a:lnTo>
                        <a:pt x="287" y="486"/>
                      </a:lnTo>
                      <a:lnTo>
                        <a:pt x="308" y="487"/>
                      </a:lnTo>
                      <a:lnTo>
                        <a:pt x="323" y="488"/>
                      </a:lnTo>
                      <a:lnTo>
                        <a:pt x="328" y="488"/>
                      </a:lnTo>
                      <a:lnTo>
                        <a:pt x="365" y="490"/>
                      </a:lnTo>
                      <a:lnTo>
                        <a:pt x="372" y="491"/>
                      </a:lnTo>
                      <a:lnTo>
                        <a:pt x="391" y="492"/>
                      </a:lnTo>
                      <a:lnTo>
                        <a:pt x="395" y="492"/>
                      </a:lnTo>
                      <a:lnTo>
                        <a:pt x="411" y="493"/>
                      </a:lnTo>
                      <a:lnTo>
                        <a:pt x="412" y="493"/>
                      </a:lnTo>
                      <a:lnTo>
                        <a:pt x="413" y="493"/>
                      </a:lnTo>
                      <a:lnTo>
                        <a:pt x="421" y="493"/>
                      </a:lnTo>
                      <a:lnTo>
                        <a:pt x="441" y="495"/>
                      </a:lnTo>
                      <a:lnTo>
                        <a:pt x="444" y="496"/>
                      </a:lnTo>
                      <a:lnTo>
                        <a:pt x="460" y="496"/>
                      </a:lnTo>
                      <a:lnTo>
                        <a:pt x="464" y="496"/>
                      </a:lnTo>
                      <a:lnTo>
                        <a:pt x="464" y="488"/>
                      </a:lnTo>
                      <a:lnTo>
                        <a:pt x="465" y="474"/>
                      </a:lnTo>
                      <a:lnTo>
                        <a:pt x="466" y="453"/>
                      </a:lnTo>
                      <a:lnTo>
                        <a:pt x="466" y="448"/>
                      </a:lnTo>
                      <a:lnTo>
                        <a:pt x="467" y="438"/>
                      </a:lnTo>
                      <a:lnTo>
                        <a:pt x="467" y="421"/>
                      </a:lnTo>
                      <a:lnTo>
                        <a:pt x="469" y="407"/>
                      </a:lnTo>
                      <a:lnTo>
                        <a:pt x="470" y="392"/>
                      </a:lnTo>
                      <a:lnTo>
                        <a:pt x="471" y="370"/>
                      </a:lnTo>
                      <a:lnTo>
                        <a:pt x="471" y="369"/>
                      </a:lnTo>
                      <a:lnTo>
                        <a:pt x="472" y="358"/>
                      </a:lnTo>
                      <a:lnTo>
                        <a:pt x="472" y="355"/>
                      </a:lnTo>
                      <a:lnTo>
                        <a:pt x="472" y="351"/>
                      </a:lnTo>
                      <a:lnTo>
                        <a:pt x="473" y="342"/>
                      </a:lnTo>
                      <a:lnTo>
                        <a:pt x="473" y="339"/>
                      </a:lnTo>
                      <a:lnTo>
                        <a:pt x="474" y="328"/>
                      </a:lnTo>
                      <a:lnTo>
                        <a:pt x="475" y="311"/>
                      </a:lnTo>
                      <a:lnTo>
                        <a:pt x="476" y="288"/>
                      </a:lnTo>
                      <a:lnTo>
                        <a:pt x="476" y="284"/>
                      </a:lnTo>
                      <a:lnTo>
                        <a:pt x="476" y="283"/>
                      </a:lnTo>
                      <a:lnTo>
                        <a:pt x="477" y="273"/>
                      </a:lnTo>
                      <a:lnTo>
                        <a:pt x="477" y="266"/>
                      </a:lnTo>
                      <a:lnTo>
                        <a:pt x="478" y="243"/>
                      </a:lnTo>
                      <a:lnTo>
                        <a:pt x="478" y="232"/>
                      </a:lnTo>
                      <a:lnTo>
                        <a:pt x="478" y="231"/>
                      </a:lnTo>
                      <a:lnTo>
                        <a:pt x="480" y="224"/>
                      </a:lnTo>
                      <a:lnTo>
                        <a:pt x="480" y="220"/>
                      </a:lnTo>
                      <a:lnTo>
                        <a:pt x="481" y="207"/>
                      </a:lnTo>
                      <a:lnTo>
                        <a:pt x="481" y="202"/>
                      </a:lnTo>
                      <a:lnTo>
                        <a:pt x="481" y="194"/>
                      </a:lnTo>
                      <a:lnTo>
                        <a:pt x="481" y="189"/>
                      </a:lnTo>
                      <a:lnTo>
                        <a:pt x="483" y="162"/>
                      </a:lnTo>
                      <a:lnTo>
                        <a:pt x="483" y="161"/>
                      </a:lnTo>
                      <a:lnTo>
                        <a:pt x="483" y="151"/>
                      </a:lnTo>
                      <a:lnTo>
                        <a:pt x="483" y="150"/>
                      </a:lnTo>
                      <a:lnTo>
                        <a:pt x="483" y="148"/>
                      </a:lnTo>
                      <a:lnTo>
                        <a:pt x="485" y="121"/>
                      </a:lnTo>
                      <a:lnTo>
                        <a:pt x="486" y="80"/>
                      </a:lnTo>
                      <a:lnTo>
                        <a:pt x="490" y="80"/>
                      </a:lnTo>
                      <a:lnTo>
                        <a:pt x="491" y="61"/>
                      </a:lnTo>
                      <a:lnTo>
                        <a:pt x="491" y="46"/>
                      </a:lnTo>
                      <a:lnTo>
                        <a:pt x="492" y="34"/>
                      </a:lnTo>
                      <a:lnTo>
                        <a:pt x="485" y="34"/>
                      </a:lnTo>
                      <a:lnTo>
                        <a:pt x="470" y="33"/>
                      </a:lnTo>
                      <a:lnTo>
                        <a:pt x="465" y="33"/>
                      </a:lnTo>
                      <a:lnTo>
                        <a:pt x="419" y="31"/>
                      </a:lnTo>
                      <a:lnTo>
                        <a:pt x="392" y="30"/>
                      </a:lnTo>
                      <a:lnTo>
                        <a:pt x="353" y="28"/>
                      </a:lnTo>
                      <a:lnTo>
                        <a:pt x="337" y="25"/>
                      </a:lnTo>
                      <a:lnTo>
                        <a:pt x="332" y="25"/>
                      </a:lnTo>
                      <a:lnTo>
                        <a:pt x="296" y="23"/>
                      </a:lnTo>
                      <a:lnTo>
                        <a:pt x="294" y="23"/>
                      </a:lnTo>
                      <a:lnTo>
                        <a:pt x="285" y="22"/>
                      </a:lnTo>
                      <a:lnTo>
                        <a:pt x="275" y="21"/>
                      </a:lnTo>
                      <a:lnTo>
                        <a:pt x="242" y="19"/>
                      </a:lnTo>
                      <a:lnTo>
                        <a:pt x="174" y="12"/>
                      </a:lnTo>
                      <a:lnTo>
                        <a:pt x="173" y="12"/>
                      </a:lnTo>
                      <a:lnTo>
                        <a:pt x="170" y="12"/>
                      </a:lnTo>
                      <a:lnTo>
                        <a:pt x="169" y="12"/>
                      </a:lnTo>
                      <a:lnTo>
                        <a:pt x="124" y="8"/>
                      </a:lnTo>
                      <a:lnTo>
                        <a:pt x="105" y="5"/>
                      </a:lnTo>
                      <a:lnTo>
                        <a:pt x="84" y="3"/>
                      </a:lnTo>
                      <a:lnTo>
                        <a:pt x="79" y="3"/>
                      </a:lnTo>
                      <a:lnTo>
                        <a:pt x="58" y="0"/>
                      </a:lnTo>
                      <a:lnTo>
                        <a:pt x="56" y="23"/>
                      </a:lnTo>
                      <a:lnTo>
                        <a:pt x="52" y="46"/>
                      </a:lnTo>
                      <a:lnTo>
                        <a:pt x="48" y="92"/>
                      </a:lnTo>
                      <a:lnTo>
                        <a:pt x="43" y="135"/>
                      </a:lnTo>
                      <a:lnTo>
                        <a:pt x="42" y="138"/>
                      </a:lnTo>
                      <a:lnTo>
                        <a:pt x="37" y="188"/>
                      </a:lnTo>
                      <a:lnTo>
                        <a:pt x="36" y="204"/>
                      </a:lnTo>
                      <a:lnTo>
                        <a:pt x="36" y="205"/>
                      </a:lnTo>
                      <a:lnTo>
                        <a:pt x="33" y="223"/>
                      </a:lnTo>
                      <a:lnTo>
                        <a:pt x="31" y="242"/>
                      </a:lnTo>
                      <a:lnTo>
                        <a:pt x="28" y="276"/>
                      </a:lnTo>
                      <a:lnTo>
                        <a:pt x="26" y="297"/>
                      </a:lnTo>
                      <a:lnTo>
                        <a:pt x="25" y="299"/>
                      </a:lnTo>
                      <a:lnTo>
                        <a:pt x="19" y="349"/>
                      </a:lnTo>
                      <a:lnTo>
                        <a:pt x="19" y="354"/>
                      </a:lnTo>
                      <a:lnTo>
                        <a:pt x="18" y="368"/>
                      </a:lnTo>
                      <a:lnTo>
                        <a:pt x="15" y="389"/>
                      </a:lnTo>
                      <a:lnTo>
                        <a:pt x="15" y="391"/>
                      </a:lnTo>
                      <a:lnTo>
                        <a:pt x="12" y="414"/>
                      </a:lnTo>
                      <a:lnTo>
                        <a:pt x="11" y="421"/>
                      </a:lnTo>
                      <a:lnTo>
                        <a:pt x="3" y="501"/>
                      </a:lnTo>
                      <a:lnTo>
                        <a:pt x="3" y="503"/>
                      </a:lnTo>
                      <a:lnTo>
                        <a:pt x="0" y="521"/>
                      </a:lnTo>
                      <a:lnTo>
                        <a:pt x="15" y="522"/>
                      </a:lnTo>
                      <a:close/>
                    </a:path>
                  </a:pathLst>
                </a:custGeom>
                <a:solidFill>
                  <a:srgbClr val="D3A77B"/>
                </a:solidFill>
                <a:ln w="1588">
                  <a:solidFill>
                    <a:srgbClr val="000099"/>
                  </a:solidFill>
                  <a:prstDash val="solid"/>
                  <a:round/>
                  <a:headEnd/>
                  <a:tailEnd/>
                </a:ln>
              </p:spPr>
              <p:txBody>
                <a:bodyPr/>
                <a:lstStyle/>
                <a:p>
                  <a:endParaRPr lang="en-US"/>
                </a:p>
              </p:txBody>
            </p:sp>
          </p:grpSp>
          <p:grpSp>
            <p:nvGrpSpPr>
              <p:cNvPr id="318547" name="Group 83"/>
              <p:cNvGrpSpPr>
                <a:grpSpLocks/>
              </p:cNvGrpSpPr>
              <p:nvPr/>
            </p:nvGrpSpPr>
            <p:grpSpPr bwMode="auto">
              <a:xfrm>
                <a:off x="173" y="977"/>
                <a:ext cx="5408" cy="3124"/>
                <a:chOff x="173" y="823"/>
                <a:chExt cx="5408" cy="3124"/>
              </a:xfrm>
            </p:grpSpPr>
            <p:sp>
              <p:nvSpPr>
                <p:cNvPr id="318548" name="Line 84"/>
                <p:cNvSpPr>
                  <a:spLocks noChangeShapeType="1"/>
                </p:cNvSpPr>
                <p:nvPr/>
              </p:nvSpPr>
              <p:spPr bwMode="auto">
                <a:xfrm flipV="1">
                  <a:off x="173" y="826"/>
                  <a:ext cx="743" cy="1922"/>
                </a:xfrm>
                <a:prstGeom prst="line">
                  <a:avLst/>
                </a:prstGeom>
                <a:noFill/>
                <a:ln w="28575">
                  <a:solidFill>
                    <a:srgbClr val="000099"/>
                  </a:solidFill>
                  <a:round/>
                  <a:headEnd/>
                  <a:tailEnd/>
                </a:ln>
                <a:effectLst/>
              </p:spPr>
              <p:txBody>
                <a:bodyPr wrap="none" anchor="ctr"/>
                <a:lstStyle/>
                <a:p>
                  <a:endParaRPr lang="en-US"/>
                </a:p>
              </p:txBody>
            </p:sp>
            <p:sp>
              <p:nvSpPr>
                <p:cNvPr id="318549" name="Line 85"/>
                <p:cNvSpPr>
                  <a:spLocks noChangeShapeType="1"/>
                </p:cNvSpPr>
                <p:nvPr/>
              </p:nvSpPr>
              <p:spPr bwMode="auto">
                <a:xfrm flipV="1">
                  <a:off x="696" y="831"/>
                  <a:ext cx="661" cy="2349"/>
                </a:xfrm>
                <a:prstGeom prst="line">
                  <a:avLst/>
                </a:prstGeom>
                <a:noFill/>
                <a:ln w="28575">
                  <a:solidFill>
                    <a:srgbClr val="000099"/>
                  </a:solidFill>
                  <a:round/>
                  <a:headEnd/>
                  <a:tailEnd/>
                </a:ln>
                <a:effectLst/>
              </p:spPr>
              <p:txBody>
                <a:bodyPr wrap="none" anchor="ctr"/>
                <a:lstStyle/>
                <a:p>
                  <a:endParaRPr lang="en-US"/>
                </a:p>
              </p:txBody>
            </p:sp>
            <p:sp>
              <p:nvSpPr>
                <p:cNvPr id="318550" name="Line 86"/>
                <p:cNvSpPr>
                  <a:spLocks noChangeShapeType="1"/>
                </p:cNvSpPr>
                <p:nvPr/>
              </p:nvSpPr>
              <p:spPr bwMode="auto">
                <a:xfrm flipV="1">
                  <a:off x="1248" y="835"/>
                  <a:ext cx="551" cy="2667"/>
                </a:xfrm>
                <a:prstGeom prst="line">
                  <a:avLst/>
                </a:prstGeom>
                <a:noFill/>
                <a:ln w="28575">
                  <a:solidFill>
                    <a:srgbClr val="000099"/>
                  </a:solidFill>
                  <a:round/>
                  <a:headEnd/>
                  <a:tailEnd/>
                </a:ln>
                <a:effectLst/>
              </p:spPr>
              <p:txBody>
                <a:bodyPr wrap="none" anchor="ctr"/>
                <a:lstStyle/>
                <a:p>
                  <a:endParaRPr lang="en-US"/>
                </a:p>
              </p:txBody>
            </p:sp>
            <p:sp>
              <p:nvSpPr>
                <p:cNvPr id="318551" name="Line 87"/>
                <p:cNvSpPr>
                  <a:spLocks noChangeShapeType="1"/>
                </p:cNvSpPr>
                <p:nvPr/>
              </p:nvSpPr>
              <p:spPr bwMode="auto">
                <a:xfrm flipV="1">
                  <a:off x="1844" y="841"/>
                  <a:ext cx="333" cy="2886"/>
                </a:xfrm>
                <a:prstGeom prst="line">
                  <a:avLst/>
                </a:prstGeom>
                <a:noFill/>
                <a:ln w="28575">
                  <a:solidFill>
                    <a:srgbClr val="000099"/>
                  </a:solidFill>
                  <a:round/>
                  <a:headEnd/>
                  <a:tailEnd/>
                </a:ln>
                <a:effectLst/>
              </p:spPr>
              <p:txBody>
                <a:bodyPr wrap="none" anchor="ctr"/>
                <a:lstStyle/>
                <a:p>
                  <a:endParaRPr lang="en-US"/>
                </a:p>
              </p:txBody>
            </p:sp>
            <p:sp>
              <p:nvSpPr>
                <p:cNvPr id="318552" name="Line 88"/>
                <p:cNvSpPr>
                  <a:spLocks noChangeShapeType="1"/>
                </p:cNvSpPr>
                <p:nvPr/>
              </p:nvSpPr>
              <p:spPr bwMode="auto">
                <a:xfrm flipV="1">
                  <a:off x="2422" y="838"/>
                  <a:ext cx="142" cy="3058"/>
                </a:xfrm>
                <a:prstGeom prst="line">
                  <a:avLst/>
                </a:prstGeom>
                <a:noFill/>
                <a:ln w="28575">
                  <a:solidFill>
                    <a:srgbClr val="000099"/>
                  </a:solidFill>
                  <a:round/>
                  <a:headEnd/>
                  <a:tailEnd/>
                </a:ln>
                <a:effectLst/>
              </p:spPr>
              <p:txBody>
                <a:bodyPr wrap="none" anchor="ctr"/>
                <a:lstStyle/>
                <a:p>
                  <a:endParaRPr lang="en-US"/>
                </a:p>
              </p:txBody>
            </p:sp>
            <p:sp>
              <p:nvSpPr>
                <p:cNvPr id="318553" name="Line 89"/>
                <p:cNvSpPr>
                  <a:spLocks noChangeShapeType="1"/>
                </p:cNvSpPr>
                <p:nvPr/>
              </p:nvSpPr>
              <p:spPr bwMode="auto">
                <a:xfrm flipH="1" flipV="1">
                  <a:off x="2942" y="844"/>
                  <a:ext cx="95" cy="3103"/>
                </a:xfrm>
                <a:prstGeom prst="line">
                  <a:avLst/>
                </a:prstGeom>
                <a:noFill/>
                <a:ln w="28575">
                  <a:solidFill>
                    <a:srgbClr val="000099"/>
                  </a:solidFill>
                  <a:round/>
                  <a:headEnd/>
                  <a:tailEnd/>
                </a:ln>
                <a:effectLst/>
              </p:spPr>
              <p:txBody>
                <a:bodyPr wrap="none" anchor="ctr"/>
                <a:lstStyle/>
                <a:p>
                  <a:endParaRPr lang="en-US"/>
                </a:p>
              </p:txBody>
            </p:sp>
            <p:sp>
              <p:nvSpPr>
                <p:cNvPr id="318554" name="Line 90"/>
                <p:cNvSpPr>
                  <a:spLocks noChangeShapeType="1"/>
                </p:cNvSpPr>
                <p:nvPr/>
              </p:nvSpPr>
              <p:spPr bwMode="auto">
                <a:xfrm flipH="1" flipV="1">
                  <a:off x="3311" y="840"/>
                  <a:ext cx="295" cy="3084"/>
                </a:xfrm>
                <a:prstGeom prst="line">
                  <a:avLst/>
                </a:prstGeom>
                <a:noFill/>
                <a:ln w="28575">
                  <a:solidFill>
                    <a:srgbClr val="000099"/>
                  </a:solidFill>
                  <a:round/>
                  <a:headEnd/>
                  <a:tailEnd/>
                </a:ln>
                <a:effectLst/>
              </p:spPr>
              <p:txBody>
                <a:bodyPr wrap="none" anchor="ctr"/>
                <a:lstStyle/>
                <a:p>
                  <a:endParaRPr lang="en-US"/>
                </a:p>
              </p:txBody>
            </p:sp>
            <p:sp>
              <p:nvSpPr>
                <p:cNvPr id="318555" name="Line 91"/>
                <p:cNvSpPr>
                  <a:spLocks noChangeShapeType="1"/>
                </p:cNvSpPr>
                <p:nvPr/>
              </p:nvSpPr>
              <p:spPr bwMode="auto">
                <a:xfrm flipH="1" flipV="1">
                  <a:off x="3680" y="836"/>
                  <a:ext cx="468" cy="3103"/>
                </a:xfrm>
                <a:prstGeom prst="line">
                  <a:avLst/>
                </a:prstGeom>
                <a:noFill/>
                <a:ln w="28575">
                  <a:solidFill>
                    <a:srgbClr val="000099"/>
                  </a:solidFill>
                  <a:round/>
                  <a:headEnd/>
                  <a:tailEnd/>
                </a:ln>
                <a:effectLst/>
              </p:spPr>
              <p:txBody>
                <a:bodyPr wrap="none" anchor="ctr"/>
                <a:lstStyle/>
                <a:p>
                  <a:endParaRPr lang="en-US"/>
                </a:p>
              </p:txBody>
            </p:sp>
            <p:sp>
              <p:nvSpPr>
                <p:cNvPr id="318556" name="Line 92"/>
                <p:cNvSpPr>
                  <a:spLocks noChangeShapeType="1"/>
                </p:cNvSpPr>
                <p:nvPr/>
              </p:nvSpPr>
              <p:spPr bwMode="auto">
                <a:xfrm flipH="1" flipV="1">
                  <a:off x="4122" y="823"/>
                  <a:ext cx="686" cy="3021"/>
                </a:xfrm>
                <a:prstGeom prst="line">
                  <a:avLst/>
                </a:prstGeom>
                <a:noFill/>
                <a:ln w="28575">
                  <a:solidFill>
                    <a:srgbClr val="000099"/>
                  </a:solidFill>
                  <a:round/>
                  <a:headEnd/>
                  <a:tailEnd/>
                </a:ln>
                <a:effectLst/>
              </p:spPr>
              <p:txBody>
                <a:bodyPr wrap="none" anchor="ctr"/>
                <a:lstStyle/>
                <a:p>
                  <a:endParaRPr lang="en-US"/>
                </a:p>
              </p:txBody>
            </p:sp>
            <p:sp>
              <p:nvSpPr>
                <p:cNvPr id="318557" name="Line 93"/>
                <p:cNvSpPr>
                  <a:spLocks noChangeShapeType="1"/>
                </p:cNvSpPr>
                <p:nvPr/>
              </p:nvSpPr>
              <p:spPr bwMode="auto">
                <a:xfrm flipH="1" flipV="1">
                  <a:off x="4609" y="828"/>
                  <a:ext cx="676" cy="2521"/>
                </a:xfrm>
                <a:prstGeom prst="line">
                  <a:avLst/>
                </a:prstGeom>
                <a:noFill/>
                <a:ln w="28575">
                  <a:solidFill>
                    <a:srgbClr val="000099"/>
                  </a:solidFill>
                  <a:round/>
                  <a:headEnd/>
                  <a:tailEnd/>
                </a:ln>
                <a:effectLst/>
              </p:spPr>
              <p:txBody>
                <a:bodyPr wrap="none" anchor="ctr"/>
                <a:lstStyle/>
                <a:p>
                  <a:endParaRPr lang="en-US"/>
                </a:p>
              </p:txBody>
            </p:sp>
            <p:sp>
              <p:nvSpPr>
                <p:cNvPr id="318558" name="Line 94"/>
                <p:cNvSpPr>
                  <a:spLocks noChangeShapeType="1"/>
                </p:cNvSpPr>
                <p:nvPr/>
              </p:nvSpPr>
              <p:spPr bwMode="auto">
                <a:xfrm flipH="1" flipV="1">
                  <a:off x="4969" y="833"/>
                  <a:ext cx="612" cy="1438"/>
                </a:xfrm>
                <a:prstGeom prst="line">
                  <a:avLst/>
                </a:prstGeom>
                <a:noFill/>
                <a:ln w="28575">
                  <a:solidFill>
                    <a:srgbClr val="000099"/>
                  </a:solidFill>
                  <a:round/>
                  <a:headEnd/>
                  <a:tailEnd/>
                </a:ln>
                <a:effectLst/>
              </p:spPr>
              <p:txBody>
                <a:bodyPr wrap="none" anchor="ctr"/>
                <a:lstStyle/>
                <a:p>
                  <a:endParaRPr lang="en-US"/>
                </a:p>
              </p:txBody>
            </p:sp>
          </p:grpSp>
        </p:grpSp>
        <p:grpSp>
          <p:nvGrpSpPr>
            <p:cNvPr id="318559" name="Group 95"/>
            <p:cNvGrpSpPr>
              <a:grpSpLocks/>
            </p:cNvGrpSpPr>
            <p:nvPr/>
          </p:nvGrpSpPr>
          <p:grpSpPr bwMode="auto">
            <a:xfrm>
              <a:off x="409" y="2153"/>
              <a:ext cx="4989" cy="1426"/>
              <a:chOff x="409" y="2097"/>
              <a:chExt cx="4989" cy="1426"/>
            </a:xfrm>
          </p:grpSpPr>
          <p:sp>
            <p:nvSpPr>
              <p:cNvPr id="318560" name="Text Box 96"/>
              <p:cNvSpPr txBox="1">
                <a:spLocks noChangeArrowheads="1"/>
              </p:cNvSpPr>
              <p:nvPr/>
            </p:nvSpPr>
            <p:spPr bwMode="auto">
              <a:xfrm>
                <a:off x="409" y="2491"/>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10</a:t>
                </a:r>
              </a:p>
            </p:txBody>
          </p:sp>
          <p:sp>
            <p:nvSpPr>
              <p:cNvPr id="318561" name="Text Box 97"/>
              <p:cNvSpPr txBox="1">
                <a:spLocks noChangeArrowheads="1"/>
              </p:cNvSpPr>
              <p:nvPr/>
            </p:nvSpPr>
            <p:spPr bwMode="auto">
              <a:xfrm>
                <a:off x="959" y="2623"/>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11</a:t>
                </a:r>
              </a:p>
            </p:txBody>
          </p:sp>
          <p:sp>
            <p:nvSpPr>
              <p:cNvPr id="318562" name="Text Box 98"/>
              <p:cNvSpPr txBox="1">
                <a:spLocks noChangeArrowheads="1"/>
              </p:cNvSpPr>
              <p:nvPr/>
            </p:nvSpPr>
            <p:spPr bwMode="auto">
              <a:xfrm>
                <a:off x="1514" y="2832"/>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12</a:t>
                </a:r>
              </a:p>
            </p:txBody>
          </p:sp>
          <p:sp>
            <p:nvSpPr>
              <p:cNvPr id="318563" name="Text Box 99"/>
              <p:cNvSpPr txBox="1">
                <a:spLocks noChangeArrowheads="1"/>
              </p:cNvSpPr>
              <p:nvPr/>
            </p:nvSpPr>
            <p:spPr bwMode="auto">
              <a:xfrm>
                <a:off x="2023" y="3005"/>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13</a:t>
                </a:r>
              </a:p>
            </p:txBody>
          </p:sp>
          <p:sp>
            <p:nvSpPr>
              <p:cNvPr id="318564" name="Text Box 100"/>
              <p:cNvSpPr txBox="1">
                <a:spLocks noChangeArrowheads="1"/>
              </p:cNvSpPr>
              <p:nvPr/>
            </p:nvSpPr>
            <p:spPr bwMode="auto">
              <a:xfrm>
                <a:off x="2555" y="3173"/>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14</a:t>
                </a:r>
              </a:p>
            </p:txBody>
          </p:sp>
          <p:sp>
            <p:nvSpPr>
              <p:cNvPr id="318565" name="Text Box 101"/>
              <p:cNvSpPr txBox="1">
                <a:spLocks noChangeArrowheads="1"/>
              </p:cNvSpPr>
              <p:nvPr/>
            </p:nvSpPr>
            <p:spPr bwMode="auto">
              <a:xfrm>
                <a:off x="3113" y="3196"/>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15</a:t>
                </a:r>
              </a:p>
            </p:txBody>
          </p:sp>
          <p:sp>
            <p:nvSpPr>
              <p:cNvPr id="318566" name="Text Box 102"/>
              <p:cNvSpPr txBox="1">
                <a:spLocks noChangeArrowheads="1"/>
              </p:cNvSpPr>
              <p:nvPr/>
            </p:nvSpPr>
            <p:spPr bwMode="auto">
              <a:xfrm>
                <a:off x="3618" y="3164"/>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16</a:t>
                </a:r>
              </a:p>
            </p:txBody>
          </p:sp>
          <p:sp>
            <p:nvSpPr>
              <p:cNvPr id="318567" name="Text Box 103"/>
              <p:cNvSpPr txBox="1">
                <a:spLocks noChangeArrowheads="1"/>
              </p:cNvSpPr>
              <p:nvPr/>
            </p:nvSpPr>
            <p:spPr bwMode="auto">
              <a:xfrm>
                <a:off x="4050" y="3143"/>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17</a:t>
                </a:r>
              </a:p>
            </p:txBody>
          </p:sp>
          <p:sp>
            <p:nvSpPr>
              <p:cNvPr id="318568" name="Text Box 104"/>
              <p:cNvSpPr txBox="1">
                <a:spLocks noChangeArrowheads="1"/>
              </p:cNvSpPr>
              <p:nvPr/>
            </p:nvSpPr>
            <p:spPr bwMode="auto">
              <a:xfrm>
                <a:off x="4669" y="2860"/>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18</a:t>
                </a:r>
              </a:p>
            </p:txBody>
          </p:sp>
          <p:sp>
            <p:nvSpPr>
              <p:cNvPr id="318569" name="Text Box 105"/>
              <p:cNvSpPr txBox="1">
                <a:spLocks noChangeArrowheads="1"/>
              </p:cNvSpPr>
              <p:nvPr/>
            </p:nvSpPr>
            <p:spPr bwMode="auto">
              <a:xfrm>
                <a:off x="5032" y="2097"/>
                <a:ext cx="366" cy="327"/>
              </a:xfrm>
              <a:prstGeom prst="rect">
                <a:avLst/>
              </a:prstGeom>
              <a:noFill/>
              <a:ln w="28575">
                <a:noFill/>
                <a:miter lim="800000"/>
                <a:headEnd/>
                <a:tailEnd/>
              </a:ln>
              <a:effectLst/>
            </p:spPr>
            <p:txBody>
              <a:bodyPr wrap="none" anchor="ctr">
                <a:spAutoFit/>
              </a:bodyPr>
              <a:lstStyle/>
              <a:p>
                <a:pPr algn="ctr" eaLnBrk="0" hangingPunct="0"/>
                <a:r>
                  <a:rPr lang="en-US" sz="2800" b="1">
                    <a:solidFill>
                      <a:srgbClr val="500093"/>
                    </a:solidFill>
                    <a:latin typeface="Arial" pitchFamily="34" charset="0"/>
                  </a:rPr>
                  <a:t>19</a:t>
                </a:r>
              </a:p>
            </p:txBody>
          </p:sp>
        </p:grpSp>
        <p:sp>
          <p:nvSpPr>
            <p:cNvPr id="318570" name="Text Box 106"/>
            <p:cNvSpPr txBox="1">
              <a:spLocks noChangeArrowheads="1"/>
            </p:cNvSpPr>
            <p:nvPr/>
          </p:nvSpPr>
          <p:spPr bwMode="auto">
            <a:xfrm>
              <a:off x="328" y="3778"/>
              <a:ext cx="1325" cy="327"/>
            </a:xfrm>
            <a:prstGeom prst="rect">
              <a:avLst/>
            </a:prstGeom>
            <a:noFill/>
            <a:ln w="28575">
              <a:noFill/>
              <a:miter lim="800000"/>
              <a:headEnd/>
              <a:tailEnd/>
            </a:ln>
            <a:effectLst/>
          </p:spPr>
          <p:txBody>
            <a:bodyPr wrap="none" anchor="ctr">
              <a:spAutoFit/>
            </a:bodyPr>
            <a:lstStyle/>
            <a:p>
              <a:pPr eaLnBrk="0" hangingPunct="0"/>
              <a:r>
                <a:rPr lang="en-US" sz="2800" b="1">
                  <a:solidFill>
                    <a:srgbClr val="500093"/>
                  </a:solidFill>
                  <a:latin typeface="Arial" pitchFamily="34" charset="0"/>
                </a:rPr>
                <a:t>UTM Zones</a:t>
              </a:r>
            </a:p>
          </p:txBody>
        </p:sp>
        <p:sp>
          <p:nvSpPr>
            <p:cNvPr id="318571" name="Text Box 107"/>
            <p:cNvSpPr txBox="1">
              <a:spLocks noChangeArrowheads="1"/>
            </p:cNvSpPr>
            <p:nvPr/>
          </p:nvSpPr>
          <p:spPr bwMode="auto">
            <a:xfrm>
              <a:off x="0" y="581"/>
              <a:ext cx="1200" cy="327"/>
            </a:xfrm>
            <a:prstGeom prst="rect">
              <a:avLst/>
            </a:prstGeom>
            <a:noFill/>
            <a:ln w="28575">
              <a:noFill/>
              <a:miter lim="800000"/>
              <a:headEnd/>
              <a:tailEnd/>
            </a:ln>
            <a:effectLst/>
          </p:spPr>
          <p:txBody>
            <a:bodyPr wrap="none" anchor="ctr">
              <a:spAutoFit/>
            </a:bodyPr>
            <a:lstStyle/>
            <a:p>
              <a:pPr eaLnBrk="0" hangingPunct="0"/>
              <a:r>
                <a:rPr lang="en-US" sz="2800" b="1">
                  <a:solidFill>
                    <a:srgbClr val="00309F"/>
                  </a:solidFill>
                  <a:latin typeface="Arial" pitchFamily="34" charset="0"/>
                </a:rPr>
                <a:t>Longitude</a:t>
              </a:r>
              <a:endParaRPr lang="en-US" b="1">
                <a:solidFill>
                  <a:srgbClr val="760076"/>
                </a:solidFill>
                <a:latin typeface="Arial" pitchFamily="34" charset="0"/>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ltLang="zh-CN">
                <a:ea typeface="SimSun" pitchFamily="2" charset="-122"/>
              </a:rPr>
              <a:t>Coordinate, is it simple?</a:t>
            </a:r>
          </a:p>
        </p:txBody>
      </p:sp>
      <p:pic>
        <p:nvPicPr>
          <p:cNvPr id="272388" name="Picture 4" descr="Grid"/>
          <p:cNvPicPr>
            <a:picLocks noGrp="1" noChangeAspect="1" noChangeArrowheads="1"/>
          </p:cNvPicPr>
          <p:nvPr>
            <p:ph type="body" idx="1"/>
          </p:nvPr>
        </p:nvPicPr>
        <p:blipFill>
          <a:blip r:embed="rId3" cstate="print"/>
          <a:srcRect b="11111"/>
          <a:stretch>
            <a:fillRect/>
          </a:stretch>
        </p:blipFill>
        <p:spPr>
          <a:xfrm>
            <a:off x="1371600" y="990600"/>
            <a:ext cx="1219200" cy="1444978"/>
          </a:xfrm>
          <a:noFill/>
          <a:ln/>
        </p:spPr>
      </p:pic>
      <p:pic>
        <p:nvPicPr>
          <p:cNvPr id="272389" name="Picture 5" descr="3d-Grid"/>
          <p:cNvPicPr>
            <a:picLocks noChangeAspect="1" noChangeArrowheads="1"/>
          </p:cNvPicPr>
          <p:nvPr/>
        </p:nvPicPr>
        <p:blipFill>
          <a:blip r:embed="rId4" cstate="print"/>
          <a:srcRect t="26086"/>
          <a:stretch>
            <a:fillRect/>
          </a:stretch>
        </p:blipFill>
        <p:spPr bwMode="auto">
          <a:xfrm>
            <a:off x="6096000" y="1219200"/>
            <a:ext cx="1295400" cy="1048195"/>
          </a:xfrm>
          <a:prstGeom prst="rect">
            <a:avLst/>
          </a:prstGeom>
          <a:noFill/>
        </p:spPr>
      </p:pic>
      <p:grpSp>
        <p:nvGrpSpPr>
          <p:cNvPr id="701" name="Group 700"/>
          <p:cNvGrpSpPr/>
          <p:nvPr/>
        </p:nvGrpSpPr>
        <p:grpSpPr>
          <a:xfrm>
            <a:off x="1066800" y="2590800"/>
            <a:ext cx="6934200" cy="1981200"/>
            <a:chOff x="1066800" y="2590800"/>
            <a:chExt cx="6934200" cy="1981200"/>
          </a:xfrm>
        </p:grpSpPr>
        <p:grpSp>
          <p:nvGrpSpPr>
            <p:cNvPr id="273084" name="Group 700"/>
            <p:cNvGrpSpPr>
              <a:grpSpLocks/>
            </p:cNvGrpSpPr>
            <p:nvPr/>
          </p:nvGrpSpPr>
          <p:grpSpPr bwMode="auto">
            <a:xfrm>
              <a:off x="1371600" y="2590800"/>
              <a:ext cx="1523999" cy="1447799"/>
              <a:chOff x="672" y="2016"/>
              <a:chExt cx="1291" cy="1379"/>
            </a:xfrm>
          </p:grpSpPr>
          <p:sp>
            <p:nvSpPr>
              <p:cNvPr id="272391" name="Oval 7"/>
              <p:cNvSpPr>
                <a:spLocks noChangeArrowheads="1"/>
              </p:cNvSpPr>
              <p:nvPr/>
            </p:nvSpPr>
            <p:spPr bwMode="auto">
              <a:xfrm>
                <a:off x="672" y="2020"/>
                <a:ext cx="1291" cy="1375"/>
              </a:xfrm>
              <a:prstGeom prst="ellipse">
                <a:avLst/>
              </a:prstGeom>
              <a:solidFill>
                <a:srgbClr val="99CCFF">
                  <a:alpha val="50000"/>
                </a:srgbClr>
              </a:solidFill>
              <a:ln w="28575">
                <a:solidFill>
                  <a:srgbClr val="000099"/>
                </a:solidFill>
                <a:round/>
                <a:headEnd/>
                <a:tailEnd/>
              </a:ln>
              <a:effectLst/>
            </p:spPr>
            <p:txBody>
              <a:bodyPr wrap="none" anchor="ctr"/>
              <a:lstStyle/>
              <a:p>
                <a:endParaRPr lang="en-US"/>
              </a:p>
            </p:txBody>
          </p:sp>
          <p:grpSp>
            <p:nvGrpSpPr>
              <p:cNvPr id="272392" name="Group 8"/>
              <p:cNvGrpSpPr>
                <a:grpSpLocks/>
              </p:cNvGrpSpPr>
              <p:nvPr/>
            </p:nvGrpSpPr>
            <p:grpSpPr bwMode="auto">
              <a:xfrm>
                <a:off x="864" y="2160"/>
                <a:ext cx="883" cy="1190"/>
                <a:chOff x="1353" y="1016"/>
                <a:chExt cx="2192" cy="2781"/>
              </a:xfrm>
            </p:grpSpPr>
            <p:sp>
              <p:nvSpPr>
                <p:cNvPr id="272393" name="Freeform 9"/>
                <p:cNvSpPr>
                  <a:spLocks/>
                </p:cNvSpPr>
                <p:nvPr/>
              </p:nvSpPr>
              <p:spPr bwMode="auto">
                <a:xfrm>
                  <a:off x="2451" y="3728"/>
                  <a:ext cx="23" cy="19"/>
                </a:xfrm>
                <a:custGeom>
                  <a:avLst/>
                  <a:gdLst/>
                  <a:ahLst/>
                  <a:cxnLst>
                    <a:cxn ang="0">
                      <a:pos x="31" y="10"/>
                    </a:cxn>
                    <a:cxn ang="0">
                      <a:pos x="24" y="6"/>
                    </a:cxn>
                    <a:cxn ang="0">
                      <a:pos x="18" y="5"/>
                    </a:cxn>
                    <a:cxn ang="0">
                      <a:pos x="16" y="4"/>
                    </a:cxn>
                    <a:cxn ang="0">
                      <a:pos x="7" y="0"/>
                    </a:cxn>
                    <a:cxn ang="0">
                      <a:pos x="6" y="7"/>
                    </a:cxn>
                    <a:cxn ang="0">
                      <a:pos x="0" y="16"/>
                    </a:cxn>
                    <a:cxn ang="0">
                      <a:pos x="7" y="23"/>
                    </a:cxn>
                    <a:cxn ang="0">
                      <a:pos x="10" y="18"/>
                    </a:cxn>
                    <a:cxn ang="0">
                      <a:pos x="14" y="18"/>
                    </a:cxn>
                    <a:cxn ang="0">
                      <a:pos x="14" y="15"/>
                    </a:cxn>
                    <a:cxn ang="0">
                      <a:pos x="31" y="10"/>
                    </a:cxn>
                  </a:cxnLst>
                  <a:rect l="0" t="0" r="r" b="b"/>
                  <a:pathLst>
                    <a:path w="31" h="23">
                      <a:moveTo>
                        <a:pt x="31" y="10"/>
                      </a:moveTo>
                      <a:lnTo>
                        <a:pt x="24" y="6"/>
                      </a:lnTo>
                      <a:lnTo>
                        <a:pt x="18" y="5"/>
                      </a:lnTo>
                      <a:lnTo>
                        <a:pt x="16" y="4"/>
                      </a:lnTo>
                      <a:lnTo>
                        <a:pt x="7" y="0"/>
                      </a:lnTo>
                      <a:lnTo>
                        <a:pt x="6" y="7"/>
                      </a:lnTo>
                      <a:lnTo>
                        <a:pt x="0" y="16"/>
                      </a:lnTo>
                      <a:lnTo>
                        <a:pt x="7" y="23"/>
                      </a:lnTo>
                      <a:lnTo>
                        <a:pt x="10" y="18"/>
                      </a:lnTo>
                      <a:lnTo>
                        <a:pt x="14" y="18"/>
                      </a:lnTo>
                      <a:lnTo>
                        <a:pt x="14" y="15"/>
                      </a:lnTo>
                      <a:lnTo>
                        <a:pt x="31" y="10"/>
                      </a:lnTo>
                      <a:close/>
                    </a:path>
                  </a:pathLst>
                </a:custGeom>
                <a:solidFill>
                  <a:srgbClr val="CB9661"/>
                </a:solidFill>
                <a:ln w="1588">
                  <a:solidFill>
                    <a:srgbClr val="000000"/>
                  </a:solidFill>
                  <a:prstDash val="solid"/>
                  <a:round/>
                  <a:headEnd/>
                  <a:tailEnd/>
                </a:ln>
              </p:spPr>
              <p:txBody>
                <a:bodyPr/>
                <a:lstStyle/>
                <a:p>
                  <a:endParaRPr lang="en-US"/>
                </a:p>
              </p:txBody>
            </p:sp>
            <p:sp>
              <p:nvSpPr>
                <p:cNvPr id="272394" name="Freeform 10"/>
                <p:cNvSpPr>
                  <a:spLocks/>
                </p:cNvSpPr>
                <p:nvPr/>
              </p:nvSpPr>
              <p:spPr bwMode="auto">
                <a:xfrm>
                  <a:off x="2435" y="3730"/>
                  <a:ext cx="17" cy="14"/>
                </a:xfrm>
                <a:custGeom>
                  <a:avLst/>
                  <a:gdLst/>
                  <a:ahLst/>
                  <a:cxnLst>
                    <a:cxn ang="0">
                      <a:pos x="8" y="6"/>
                    </a:cxn>
                    <a:cxn ang="0">
                      <a:pos x="3" y="1"/>
                    </a:cxn>
                    <a:cxn ang="0">
                      <a:pos x="24" y="0"/>
                    </a:cxn>
                    <a:cxn ang="0">
                      <a:pos x="14" y="12"/>
                    </a:cxn>
                    <a:cxn ang="0">
                      <a:pos x="0" y="15"/>
                    </a:cxn>
                    <a:cxn ang="0">
                      <a:pos x="8" y="9"/>
                    </a:cxn>
                    <a:cxn ang="0">
                      <a:pos x="5" y="8"/>
                    </a:cxn>
                    <a:cxn ang="0">
                      <a:pos x="8" y="6"/>
                    </a:cxn>
                  </a:cxnLst>
                  <a:rect l="0" t="0" r="r" b="b"/>
                  <a:pathLst>
                    <a:path w="24" h="15">
                      <a:moveTo>
                        <a:pt x="8" y="6"/>
                      </a:moveTo>
                      <a:lnTo>
                        <a:pt x="3" y="1"/>
                      </a:lnTo>
                      <a:lnTo>
                        <a:pt x="24" y="0"/>
                      </a:lnTo>
                      <a:lnTo>
                        <a:pt x="14" y="12"/>
                      </a:lnTo>
                      <a:lnTo>
                        <a:pt x="0" y="15"/>
                      </a:lnTo>
                      <a:lnTo>
                        <a:pt x="8" y="9"/>
                      </a:lnTo>
                      <a:lnTo>
                        <a:pt x="5" y="8"/>
                      </a:lnTo>
                      <a:lnTo>
                        <a:pt x="8" y="6"/>
                      </a:lnTo>
                      <a:close/>
                    </a:path>
                  </a:pathLst>
                </a:custGeom>
                <a:solidFill>
                  <a:srgbClr val="CB9661"/>
                </a:solidFill>
                <a:ln w="1588">
                  <a:solidFill>
                    <a:srgbClr val="000000"/>
                  </a:solidFill>
                  <a:prstDash val="solid"/>
                  <a:round/>
                  <a:headEnd/>
                  <a:tailEnd/>
                </a:ln>
              </p:spPr>
              <p:txBody>
                <a:bodyPr/>
                <a:lstStyle/>
                <a:p>
                  <a:endParaRPr lang="en-US"/>
                </a:p>
              </p:txBody>
            </p:sp>
            <p:sp>
              <p:nvSpPr>
                <p:cNvPr id="272395" name="Freeform 11"/>
                <p:cNvSpPr>
                  <a:spLocks/>
                </p:cNvSpPr>
                <p:nvPr/>
              </p:nvSpPr>
              <p:spPr bwMode="auto">
                <a:xfrm>
                  <a:off x="2300" y="3096"/>
                  <a:ext cx="121" cy="161"/>
                </a:xfrm>
                <a:custGeom>
                  <a:avLst/>
                  <a:gdLst/>
                  <a:ahLst/>
                  <a:cxnLst>
                    <a:cxn ang="0">
                      <a:pos x="9" y="17"/>
                    </a:cxn>
                    <a:cxn ang="0">
                      <a:pos x="4" y="42"/>
                    </a:cxn>
                    <a:cxn ang="0">
                      <a:pos x="0" y="67"/>
                    </a:cxn>
                    <a:cxn ang="0">
                      <a:pos x="20" y="87"/>
                    </a:cxn>
                    <a:cxn ang="0">
                      <a:pos x="39" y="105"/>
                    </a:cxn>
                    <a:cxn ang="0">
                      <a:pos x="56" y="113"/>
                    </a:cxn>
                    <a:cxn ang="0">
                      <a:pos x="73" y="120"/>
                    </a:cxn>
                    <a:cxn ang="0">
                      <a:pos x="91" y="131"/>
                    </a:cxn>
                    <a:cxn ang="0">
                      <a:pos x="110" y="142"/>
                    </a:cxn>
                    <a:cxn ang="0">
                      <a:pos x="102" y="163"/>
                    </a:cxn>
                    <a:cxn ang="0">
                      <a:pos x="94" y="185"/>
                    </a:cxn>
                    <a:cxn ang="0">
                      <a:pos x="118" y="187"/>
                    </a:cxn>
                    <a:cxn ang="0">
                      <a:pos x="141" y="189"/>
                    </a:cxn>
                    <a:cxn ang="0">
                      <a:pos x="154" y="184"/>
                    </a:cxn>
                    <a:cxn ang="0">
                      <a:pos x="170" y="160"/>
                    </a:cxn>
                    <a:cxn ang="0">
                      <a:pos x="169" y="144"/>
                    </a:cxn>
                    <a:cxn ang="0">
                      <a:pos x="169" y="126"/>
                    </a:cxn>
                    <a:cxn ang="0">
                      <a:pos x="170" y="108"/>
                    </a:cxn>
                    <a:cxn ang="0">
                      <a:pos x="159" y="106"/>
                    </a:cxn>
                    <a:cxn ang="0">
                      <a:pos x="148" y="107"/>
                    </a:cxn>
                    <a:cxn ang="0">
                      <a:pos x="142" y="88"/>
                    </a:cxn>
                    <a:cxn ang="0">
                      <a:pos x="136" y="69"/>
                    </a:cxn>
                    <a:cxn ang="0">
                      <a:pos x="122" y="66"/>
                    </a:cxn>
                    <a:cxn ang="0">
                      <a:pos x="93" y="63"/>
                    </a:cxn>
                    <a:cxn ang="0">
                      <a:pos x="90" y="29"/>
                    </a:cxn>
                    <a:cxn ang="0">
                      <a:pos x="85" y="19"/>
                    </a:cxn>
                    <a:cxn ang="0">
                      <a:pos x="86" y="15"/>
                    </a:cxn>
                    <a:cxn ang="0">
                      <a:pos x="64" y="0"/>
                    </a:cxn>
                    <a:cxn ang="0">
                      <a:pos x="38" y="4"/>
                    </a:cxn>
                    <a:cxn ang="0">
                      <a:pos x="12" y="7"/>
                    </a:cxn>
                    <a:cxn ang="0">
                      <a:pos x="9" y="17"/>
                    </a:cxn>
                  </a:cxnLst>
                  <a:rect l="0" t="0" r="r" b="b"/>
                  <a:pathLst>
                    <a:path w="170" h="189">
                      <a:moveTo>
                        <a:pt x="9" y="17"/>
                      </a:moveTo>
                      <a:lnTo>
                        <a:pt x="4" y="42"/>
                      </a:lnTo>
                      <a:lnTo>
                        <a:pt x="0" y="67"/>
                      </a:lnTo>
                      <a:lnTo>
                        <a:pt x="20" y="87"/>
                      </a:lnTo>
                      <a:lnTo>
                        <a:pt x="39" y="105"/>
                      </a:lnTo>
                      <a:lnTo>
                        <a:pt x="56" y="113"/>
                      </a:lnTo>
                      <a:lnTo>
                        <a:pt x="73" y="120"/>
                      </a:lnTo>
                      <a:lnTo>
                        <a:pt x="91" y="131"/>
                      </a:lnTo>
                      <a:lnTo>
                        <a:pt x="110" y="142"/>
                      </a:lnTo>
                      <a:lnTo>
                        <a:pt x="102" y="163"/>
                      </a:lnTo>
                      <a:lnTo>
                        <a:pt x="94" y="185"/>
                      </a:lnTo>
                      <a:lnTo>
                        <a:pt x="118" y="187"/>
                      </a:lnTo>
                      <a:lnTo>
                        <a:pt x="141" y="189"/>
                      </a:lnTo>
                      <a:lnTo>
                        <a:pt x="154" y="184"/>
                      </a:lnTo>
                      <a:lnTo>
                        <a:pt x="170" y="160"/>
                      </a:lnTo>
                      <a:lnTo>
                        <a:pt x="169" y="144"/>
                      </a:lnTo>
                      <a:lnTo>
                        <a:pt x="169" y="126"/>
                      </a:lnTo>
                      <a:lnTo>
                        <a:pt x="170" y="108"/>
                      </a:lnTo>
                      <a:lnTo>
                        <a:pt x="159" y="106"/>
                      </a:lnTo>
                      <a:lnTo>
                        <a:pt x="148" y="107"/>
                      </a:lnTo>
                      <a:lnTo>
                        <a:pt x="142" y="88"/>
                      </a:lnTo>
                      <a:lnTo>
                        <a:pt x="136" y="69"/>
                      </a:lnTo>
                      <a:lnTo>
                        <a:pt x="122" y="66"/>
                      </a:lnTo>
                      <a:lnTo>
                        <a:pt x="93" y="63"/>
                      </a:lnTo>
                      <a:lnTo>
                        <a:pt x="90" y="29"/>
                      </a:lnTo>
                      <a:lnTo>
                        <a:pt x="85" y="19"/>
                      </a:lnTo>
                      <a:lnTo>
                        <a:pt x="86" y="15"/>
                      </a:lnTo>
                      <a:lnTo>
                        <a:pt x="64" y="0"/>
                      </a:lnTo>
                      <a:lnTo>
                        <a:pt x="38" y="4"/>
                      </a:lnTo>
                      <a:lnTo>
                        <a:pt x="12" y="7"/>
                      </a:lnTo>
                      <a:lnTo>
                        <a:pt x="9" y="17"/>
                      </a:lnTo>
                      <a:close/>
                    </a:path>
                  </a:pathLst>
                </a:custGeom>
                <a:solidFill>
                  <a:srgbClr val="CB9661"/>
                </a:solidFill>
                <a:ln w="1588">
                  <a:solidFill>
                    <a:srgbClr val="000000"/>
                  </a:solidFill>
                  <a:prstDash val="solid"/>
                  <a:round/>
                  <a:headEnd/>
                  <a:tailEnd/>
                </a:ln>
              </p:spPr>
              <p:txBody>
                <a:bodyPr/>
                <a:lstStyle/>
                <a:p>
                  <a:endParaRPr lang="en-US"/>
                </a:p>
              </p:txBody>
            </p:sp>
            <p:sp>
              <p:nvSpPr>
                <p:cNvPr id="272396" name="Freeform 12"/>
                <p:cNvSpPr>
                  <a:spLocks/>
                </p:cNvSpPr>
                <p:nvPr/>
              </p:nvSpPr>
              <p:spPr bwMode="auto">
                <a:xfrm>
                  <a:off x="2386" y="3310"/>
                  <a:ext cx="71" cy="96"/>
                </a:xfrm>
                <a:custGeom>
                  <a:avLst/>
                  <a:gdLst/>
                  <a:ahLst/>
                  <a:cxnLst>
                    <a:cxn ang="0">
                      <a:pos x="97" y="58"/>
                    </a:cxn>
                    <a:cxn ang="0">
                      <a:pos x="77" y="42"/>
                    </a:cxn>
                    <a:cxn ang="0">
                      <a:pos x="55" y="26"/>
                    </a:cxn>
                    <a:cxn ang="0">
                      <a:pos x="43" y="19"/>
                    </a:cxn>
                    <a:cxn ang="0">
                      <a:pos x="37" y="19"/>
                    </a:cxn>
                    <a:cxn ang="0">
                      <a:pos x="12" y="0"/>
                    </a:cxn>
                    <a:cxn ang="0">
                      <a:pos x="2" y="2"/>
                    </a:cxn>
                    <a:cxn ang="0">
                      <a:pos x="2" y="4"/>
                    </a:cxn>
                    <a:cxn ang="0">
                      <a:pos x="1" y="29"/>
                    </a:cxn>
                    <a:cxn ang="0">
                      <a:pos x="0" y="54"/>
                    </a:cxn>
                    <a:cxn ang="0">
                      <a:pos x="1" y="58"/>
                    </a:cxn>
                    <a:cxn ang="0">
                      <a:pos x="0" y="77"/>
                    </a:cxn>
                    <a:cxn ang="0">
                      <a:pos x="9" y="96"/>
                    </a:cxn>
                    <a:cxn ang="0">
                      <a:pos x="35" y="106"/>
                    </a:cxn>
                    <a:cxn ang="0">
                      <a:pos x="67" y="112"/>
                    </a:cxn>
                    <a:cxn ang="0">
                      <a:pos x="85" y="104"/>
                    </a:cxn>
                    <a:cxn ang="0">
                      <a:pos x="99" y="84"/>
                    </a:cxn>
                    <a:cxn ang="0">
                      <a:pos x="95" y="68"/>
                    </a:cxn>
                    <a:cxn ang="0">
                      <a:pos x="97" y="58"/>
                    </a:cxn>
                  </a:cxnLst>
                  <a:rect l="0" t="0" r="r" b="b"/>
                  <a:pathLst>
                    <a:path w="99" h="112">
                      <a:moveTo>
                        <a:pt x="97" y="58"/>
                      </a:moveTo>
                      <a:lnTo>
                        <a:pt x="77" y="42"/>
                      </a:lnTo>
                      <a:lnTo>
                        <a:pt x="55" y="26"/>
                      </a:lnTo>
                      <a:lnTo>
                        <a:pt x="43" y="19"/>
                      </a:lnTo>
                      <a:lnTo>
                        <a:pt x="37" y="19"/>
                      </a:lnTo>
                      <a:lnTo>
                        <a:pt x="12" y="0"/>
                      </a:lnTo>
                      <a:lnTo>
                        <a:pt x="2" y="2"/>
                      </a:lnTo>
                      <a:lnTo>
                        <a:pt x="2" y="4"/>
                      </a:lnTo>
                      <a:lnTo>
                        <a:pt x="1" y="29"/>
                      </a:lnTo>
                      <a:lnTo>
                        <a:pt x="0" y="54"/>
                      </a:lnTo>
                      <a:lnTo>
                        <a:pt x="1" y="58"/>
                      </a:lnTo>
                      <a:lnTo>
                        <a:pt x="0" y="77"/>
                      </a:lnTo>
                      <a:lnTo>
                        <a:pt x="9" y="96"/>
                      </a:lnTo>
                      <a:lnTo>
                        <a:pt x="35" y="106"/>
                      </a:lnTo>
                      <a:lnTo>
                        <a:pt x="67" y="112"/>
                      </a:lnTo>
                      <a:lnTo>
                        <a:pt x="85" y="104"/>
                      </a:lnTo>
                      <a:lnTo>
                        <a:pt x="99" y="84"/>
                      </a:lnTo>
                      <a:lnTo>
                        <a:pt x="95" y="68"/>
                      </a:lnTo>
                      <a:lnTo>
                        <a:pt x="97" y="58"/>
                      </a:lnTo>
                      <a:close/>
                    </a:path>
                  </a:pathLst>
                </a:custGeom>
                <a:solidFill>
                  <a:srgbClr val="CB9661"/>
                </a:solidFill>
                <a:ln w="1588">
                  <a:solidFill>
                    <a:srgbClr val="000000"/>
                  </a:solidFill>
                  <a:prstDash val="solid"/>
                  <a:round/>
                  <a:headEnd/>
                  <a:tailEnd/>
                </a:ln>
              </p:spPr>
              <p:txBody>
                <a:bodyPr/>
                <a:lstStyle/>
                <a:p>
                  <a:endParaRPr lang="en-US"/>
                </a:p>
              </p:txBody>
            </p:sp>
            <p:sp>
              <p:nvSpPr>
                <p:cNvPr id="272397" name="Freeform 13"/>
                <p:cNvSpPr>
                  <a:spLocks/>
                </p:cNvSpPr>
                <p:nvPr/>
              </p:nvSpPr>
              <p:spPr bwMode="auto">
                <a:xfrm>
                  <a:off x="2212" y="3144"/>
                  <a:ext cx="223" cy="605"/>
                </a:xfrm>
                <a:custGeom>
                  <a:avLst/>
                  <a:gdLst/>
                  <a:ahLst/>
                  <a:cxnLst>
                    <a:cxn ang="0">
                      <a:pos x="175" y="447"/>
                    </a:cxn>
                    <a:cxn ang="0">
                      <a:pos x="170" y="475"/>
                    </a:cxn>
                    <a:cxn ang="0">
                      <a:pos x="184" y="476"/>
                    </a:cxn>
                    <a:cxn ang="0">
                      <a:pos x="196" y="489"/>
                    </a:cxn>
                    <a:cxn ang="0">
                      <a:pos x="170" y="486"/>
                    </a:cxn>
                    <a:cxn ang="0">
                      <a:pos x="172" y="511"/>
                    </a:cxn>
                    <a:cxn ang="0">
                      <a:pos x="170" y="540"/>
                    </a:cxn>
                    <a:cxn ang="0">
                      <a:pos x="150" y="572"/>
                    </a:cxn>
                    <a:cxn ang="0">
                      <a:pos x="191" y="594"/>
                    </a:cxn>
                    <a:cxn ang="0">
                      <a:pos x="191" y="607"/>
                    </a:cxn>
                    <a:cxn ang="0">
                      <a:pos x="170" y="636"/>
                    </a:cxn>
                    <a:cxn ang="0">
                      <a:pos x="158" y="650"/>
                    </a:cxn>
                    <a:cxn ang="0">
                      <a:pos x="164" y="657"/>
                    </a:cxn>
                    <a:cxn ang="0">
                      <a:pos x="156" y="675"/>
                    </a:cxn>
                    <a:cxn ang="0">
                      <a:pos x="161" y="688"/>
                    </a:cxn>
                    <a:cxn ang="0">
                      <a:pos x="185" y="705"/>
                    </a:cxn>
                    <a:cxn ang="0">
                      <a:pos x="118" y="694"/>
                    </a:cxn>
                    <a:cxn ang="0">
                      <a:pos x="95" y="667"/>
                    </a:cxn>
                    <a:cxn ang="0">
                      <a:pos x="66" y="637"/>
                    </a:cxn>
                    <a:cxn ang="0">
                      <a:pos x="74" y="592"/>
                    </a:cxn>
                    <a:cxn ang="0">
                      <a:pos x="70" y="548"/>
                    </a:cxn>
                    <a:cxn ang="0">
                      <a:pos x="56" y="534"/>
                    </a:cxn>
                    <a:cxn ang="0">
                      <a:pos x="54" y="520"/>
                    </a:cxn>
                    <a:cxn ang="0">
                      <a:pos x="36" y="483"/>
                    </a:cxn>
                    <a:cxn ang="0">
                      <a:pos x="28" y="434"/>
                    </a:cxn>
                    <a:cxn ang="0">
                      <a:pos x="29" y="394"/>
                    </a:cxn>
                    <a:cxn ang="0">
                      <a:pos x="22" y="362"/>
                    </a:cxn>
                    <a:cxn ang="0">
                      <a:pos x="25" y="326"/>
                    </a:cxn>
                    <a:cxn ang="0">
                      <a:pos x="23" y="282"/>
                    </a:cxn>
                    <a:cxn ang="0">
                      <a:pos x="8" y="249"/>
                    </a:cxn>
                    <a:cxn ang="0">
                      <a:pos x="0" y="216"/>
                    </a:cxn>
                    <a:cxn ang="0">
                      <a:pos x="2" y="183"/>
                    </a:cxn>
                    <a:cxn ang="0">
                      <a:pos x="10" y="146"/>
                    </a:cxn>
                    <a:cxn ang="0">
                      <a:pos x="24" y="118"/>
                    </a:cxn>
                    <a:cxn ang="0">
                      <a:pos x="13" y="73"/>
                    </a:cxn>
                    <a:cxn ang="0">
                      <a:pos x="34" y="51"/>
                    </a:cxn>
                    <a:cxn ang="0">
                      <a:pos x="34" y="24"/>
                    </a:cxn>
                    <a:cxn ang="0">
                      <a:pos x="55" y="3"/>
                    </a:cxn>
                    <a:cxn ang="0">
                      <a:pos x="90" y="21"/>
                    </a:cxn>
                    <a:cxn ang="0">
                      <a:pos x="120" y="4"/>
                    </a:cxn>
                    <a:cxn ang="0">
                      <a:pos x="144" y="30"/>
                    </a:cxn>
                    <a:cxn ang="0">
                      <a:pos x="180" y="56"/>
                    </a:cxn>
                    <a:cxn ang="0">
                      <a:pos x="215" y="74"/>
                    </a:cxn>
                    <a:cxn ang="0">
                      <a:pos x="226" y="106"/>
                    </a:cxn>
                    <a:cxn ang="0">
                      <a:pos x="242" y="130"/>
                    </a:cxn>
                    <a:cxn ang="0">
                      <a:pos x="278" y="127"/>
                    </a:cxn>
                    <a:cxn ang="0">
                      <a:pos x="293" y="87"/>
                    </a:cxn>
                    <a:cxn ang="0">
                      <a:pos x="314" y="118"/>
                    </a:cxn>
                    <a:cxn ang="0">
                      <a:pos x="289" y="141"/>
                    </a:cxn>
                    <a:cxn ang="0">
                      <a:pos x="268" y="168"/>
                    </a:cxn>
                    <a:cxn ang="0">
                      <a:pos x="247" y="195"/>
                    </a:cxn>
                    <a:cxn ang="0">
                      <a:pos x="246" y="223"/>
                    </a:cxn>
                    <a:cxn ang="0">
                      <a:pos x="247" y="264"/>
                    </a:cxn>
                    <a:cxn ang="0">
                      <a:pos x="252" y="300"/>
                    </a:cxn>
                    <a:cxn ang="0">
                      <a:pos x="280" y="336"/>
                    </a:cxn>
                    <a:cxn ang="0">
                      <a:pos x="286" y="364"/>
                    </a:cxn>
                    <a:cxn ang="0">
                      <a:pos x="262" y="388"/>
                    </a:cxn>
                    <a:cxn ang="0">
                      <a:pos x="228" y="397"/>
                    </a:cxn>
                    <a:cxn ang="0">
                      <a:pos x="197" y="399"/>
                    </a:cxn>
                    <a:cxn ang="0">
                      <a:pos x="206" y="436"/>
                    </a:cxn>
                  </a:cxnLst>
                  <a:rect l="0" t="0" r="r" b="b"/>
                  <a:pathLst>
                    <a:path w="314" h="705">
                      <a:moveTo>
                        <a:pt x="202" y="448"/>
                      </a:moveTo>
                      <a:lnTo>
                        <a:pt x="175" y="447"/>
                      </a:lnTo>
                      <a:lnTo>
                        <a:pt x="155" y="444"/>
                      </a:lnTo>
                      <a:lnTo>
                        <a:pt x="170" y="475"/>
                      </a:lnTo>
                      <a:lnTo>
                        <a:pt x="176" y="477"/>
                      </a:lnTo>
                      <a:lnTo>
                        <a:pt x="184" y="476"/>
                      </a:lnTo>
                      <a:lnTo>
                        <a:pt x="190" y="471"/>
                      </a:lnTo>
                      <a:lnTo>
                        <a:pt x="196" y="489"/>
                      </a:lnTo>
                      <a:lnTo>
                        <a:pt x="185" y="486"/>
                      </a:lnTo>
                      <a:lnTo>
                        <a:pt x="170" y="486"/>
                      </a:lnTo>
                      <a:lnTo>
                        <a:pt x="185" y="493"/>
                      </a:lnTo>
                      <a:lnTo>
                        <a:pt x="172" y="511"/>
                      </a:lnTo>
                      <a:lnTo>
                        <a:pt x="174" y="529"/>
                      </a:lnTo>
                      <a:lnTo>
                        <a:pt x="170" y="540"/>
                      </a:lnTo>
                      <a:lnTo>
                        <a:pt x="150" y="550"/>
                      </a:lnTo>
                      <a:lnTo>
                        <a:pt x="150" y="572"/>
                      </a:lnTo>
                      <a:lnTo>
                        <a:pt x="180" y="586"/>
                      </a:lnTo>
                      <a:lnTo>
                        <a:pt x="191" y="594"/>
                      </a:lnTo>
                      <a:lnTo>
                        <a:pt x="185" y="604"/>
                      </a:lnTo>
                      <a:lnTo>
                        <a:pt x="191" y="607"/>
                      </a:lnTo>
                      <a:lnTo>
                        <a:pt x="180" y="621"/>
                      </a:lnTo>
                      <a:lnTo>
                        <a:pt x="170" y="636"/>
                      </a:lnTo>
                      <a:lnTo>
                        <a:pt x="169" y="654"/>
                      </a:lnTo>
                      <a:lnTo>
                        <a:pt x="158" y="650"/>
                      </a:lnTo>
                      <a:lnTo>
                        <a:pt x="155" y="652"/>
                      </a:lnTo>
                      <a:lnTo>
                        <a:pt x="164" y="657"/>
                      </a:lnTo>
                      <a:lnTo>
                        <a:pt x="156" y="669"/>
                      </a:lnTo>
                      <a:lnTo>
                        <a:pt x="156" y="675"/>
                      </a:lnTo>
                      <a:lnTo>
                        <a:pt x="164" y="688"/>
                      </a:lnTo>
                      <a:lnTo>
                        <a:pt x="161" y="688"/>
                      </a:lnTo>
                      <a:lnTo>
                        <a:pt x="173" y="694"/>
                      </a:lnTo>
                      <a:lnTo>
                        <a:pt x="185" y="705"/>
                      </a:lnTo>
                      <a:lnTo>
                        <a:pt x="154" y="697"/>
                      </a:lnTo>
                      <a:lnTo>
                        <a:pt x="118" y="694"/>
                      </a:lnTo>
                      <a:lnTo>
                        <a:pt x="107" y="684"/>
                      </a:lnTo>
                      <a:lnTo>
                        <a:pt x="95" y="667"/>
                      </a:lnTo>
                      <a:lnTo>
                        <a:pt x="84" y="667"/>
                      </a:lnTo>
                      <a:lnTo>
                        <a:pt x="66" y="637"/>
                      </a:lnTo>
                      <a:lnTo>
                        <a:pt x="78" y="624"/>
                      </a:lnTo>
                      <a:lnTo>
                        <a:pt x="74" y="592"/>
                      </a:lnTo>
                      <a:lnTo>
                        <a:pt x="71" y="566"/>
                      </a:lnTo>
                      <a:lnTo>
                        <a:pt x="70" y="548"/>
                      </a:lnTo>
                      <a:lnTo>
                        <a:pt x="65" y="538"/>
                      </a:lnTo>
                      <a:lnTo>
                        <a:pt x="56" y="534"/>
                      </a:lnTo>
                      <a:lnTo>
                        <a:pt x="70" y="529"/>
                      </a:lnTo>
                      <a:lnTo>
                        <a:pt x="54" y="520"/>
                      </a:lnTo>
                      <a:lnTo>
                        <a:pt x="46" y="496"/>
                      </a:lnTo>
                      <a:lnTo>
                        <a:pt x="36" y="483"/>
                      </a:lnTo>
                      <a:lnTo>
                        <a:pt x="35" y="465"/>
                      </a:lnTo>
                      <a:lnTo>
                        <a:pt x="28" y="434"/>
                      </a:lnTo>
                      <a:lnTo>
                        <a:pt x="25" y="409"/>
                      </a:lnTo>
                      <a:lnTo>
                        <a:pt x="29" y="394"/>
                      </a:lnTo>
                      <a:lnTo>
                        <a:pt x="26" y="381"/>
                      </a:lnTo>
                      <a:lnTo>
                        <a:pt x="22" y="362"/>
                      </a:lnTo>
                      <a:lnTo>
                        <a:pt x="16" y="342"/>
                      </a:lnTo>
                      <a:lnTo>
                        <a:pt x="25" y="326"/>
                      </a:lnTo>
                      <a:lnTo>
                        <a:pt x="20" y="312"/>
                      </a:lnTo>
                      <a:lnTo>
                        <a:pt x="23" y="282"/>
                      </a:lnTo>
                      <a:lnTo>
                        <a:pt x="18" y="268"/>
                      </a:lnTo>
                      <a:lnTo>
                        <a:pt x="8" y="249"/>
                      </a:lnTo>
                      <a:lnTo>
                        <a:pt x="0" y="230"/>
                      </a:lnTo>
                      <a:lnTo>
                        <a:pt x="0" y="216"/>
                      </a:lnTo>
                      <a:lnTo>
                        <a:pt x="4" y="200"/>
                      </a:lnTo>
                      <a:lnTo>
                        <a:pt x="2" y="183"/>
                      </a:lnTo>
                      <a:lnTo>
                        <a:pt x="1" y="166"/>
                      </a:lnTo>
                      <a:lnTo>
                        <a:pt x="10" y="146"/>
                      </a:lnTo>
                      <a:lnTo>
                        <a:pt x="18" y="124"/>
                      </a:lnTo>
                      <a:lnTo>
                        <a:pt x="24" y="118"/>
                      </a:lnTo>
                      <a:lnTo>
                        <a:pt x="17" y="105"/>
                      </a:lnTo>
                      <a:lnTo>
                        <a:pt x="13" y="73"/>
                      </a:lnTo>
                      <a:lnTo>
                        <a:pt x="17" y="61"/>
                      </a:lnTo>
                      <a:lnTo>
                        <a:pt x="34" y="51"/>
                      </a:lnTo>
                      <a:lnTo>
                        <a:pt x="38" y="28"/>
                      </a:lnTo>
                      <a:lnTo>
                        <a:pt x="34" y="24"/>
                      </a:lnTo>
                      <a:lnTo>
                        <a:pt x="50" y="0"/>
                      </a:lnTo>
                      <a:lnTo>
                        <a:pt x="55" y="3"/>
                      </a:lnTo>
                      <a:lnTo>
                        <a:pt x="79" y="8"/>
                      </a:lnTo>
                      <a:lnTo>
                        <a:pt x="90" y="21"/>
                      </a:lnTo>
                      <a:lnTo>
                        <a:pt x="96" y="8"/>
                      </a:lnTo>
                      <a:lnTo>
                        <a:pt x="120" y="4"/>
                      </a:lnTo>
                      <a:lnTo>
                        <a:pt x="124" y="10"/>
                      </a:lnTo>
                      <a:lnTo>
                        <a:pt x="144" y="30"/>
                      </a:lnTo>
                      <a:lnTo>
                        <a:pt x="163" y="48"/>
                      </a:lnTo>
                      <a:lnTo>
                        <a:pt x="180" y="56"/>
                      </a:lnTo>
                      <a:lnTo>
                        <a:pt x="197" y="63"/>
                      </a:lnTo>
                      <a:lnTo>
                        <a:pt x="215" y="74"/>
                      </a:lnTo>
                      <a:lnTo>
                        <a:pt x="234" y="85"/>
                      </a:lnTo>
                      <a:lnTo>
                        <a:pt x="226" y="106"/>
                      </a:lnTo>
                      <a:lnTo>
                        <a:pt x="218" y="128"/>
                      </a:lnTo>
                      <a:lnTo>
                        <a:pt x="242" y="130"/>
                      </a:lnTo>
                      <a:lnTo>
                        <a:pt x="265" y="132"/>
                      </a:lnTo>
                      <a:lnTo>
                        <a:pt x="278" y="127"/>
                      </a:lnTo>
                      <a:lnTo>
                        <a:pt x="294" y="103"/>
                      </a:lnTo>
                      <a:lnTo>
                        <a:pt x="293" y="87"/>
                      </a:lnTo>
                      <a:lnTo>
                        <a:pt x="306" y="88"/>
                      </a:lnTo>
                      <a:lnTo>
                        <a:pt x="314" y="118"/>
                      </a:lnTo>
                      <a:lnTo>
                        <a:pt x="302" y="129"/>
                      </a:lnTo>
                      <a:lnTo>
                        <a:pt x="289" y="141"/>
                      </a:lnTo>
                      <a:lnTo>
                        <a:pt x="278" y="154"/>
                      </a:lnTo>
                      <a:lnTo>
                        <a:pt x="268" y="168"/>
                      </a:lnTo>
                      <a:lnTo>
                        <a:pt x="257" y="182"/>
                      </a:lnTo>
                      <a:lnTo>
                        <a:pt x="247" y="195"/>
                      </a:lnTo>
                      <a:lnTo>
                        <a:pt x="247" y="198"/>
                      </a:lnTo>
                      <a:lnTo>
                        <a:pt x="246" y="223"/>
                      </a:lnTo>
                      <a:lnTo>
                        <a:pt x="245" y="248"/>
                      </a:lnTo>
                      <a:lnTo>
                        <a:pt x="247" y="264"/>
                      </a:lnTo>
                      <a:lnTo>
                        <a:pt x="242" y="273"/>
                      </a:lnTo>
                      <a:lnTo>
                        <a:pt x="252" y="300"/>
                      </a:lnTo>
                      <a:lnTo>
                        <a:pt x="278" y="319"/>
                      </a:lnTo>
                      <a:lnTo>
                        <a:pt x="280" y="336"/>
                      </a:lnTo>
                      <a:lnTo>
                        <a:pt x="293" y="344"/>
                      </a:lnTo>
                      <a:lnTo>
                        <a:pt x="286" y="364"/>
                      </a:lnTo>
                      <a:lnTo>
                        <a:pt x="277" y="385"/>
                      </a:lnTo>
                      <a:lnTo>
                        <a:pt x="262" y="388"/>
                      </a:lnTo>
                      <a:lnTo>
                        <a:pt x="245" y="393"/>
                      </a:lnTo>
                      <a:lnTo>
                        <a:pt x="228" y="397"/>
                      </a:lnTo>
                      <a:lnTo>
                        <a:pt x="212" y="400"/>
                      </a:lnTo>
                      <a:lnTo>
                        <a:pt x="197" y="399"/>
                      </a:lnTo>
                      <a:lnTo>
                        <a:pt x="202" y="408"/>
                      </a:lnTo>
                      <a:lnTo>
                        <a:pt x="206" y="436"/>
                      </a:lnTo>
                      <a:lnTo>
                        <a:pt x="202" y="448"/>
                      </a:lnTo>
                      <a:close/>
                    </a:path>
                  </a:pathLst>
                </a:custGeom>
                <a:solidFill>
                  <a:srgbClr val="CB9661"/>
                </a:solidFill>
                <a:ln w="1588">
                  <a:solidFill>
                    <a:srgbClr val="000000"/>
                  </a:solidFill>
                  <a:prstDash val="solid"/>
                  <a:round/>
                  <a:headEnd/>
                  <a:tailEnd/>
                </a:ln>
              </p:spPr>
              <p:txBody>
                <a:bodyPr/>
                <a:lstStyle/>
                <a:p>
                  <a:endParaRPr lang="en-US"/>
                </a:p>
              </p:txBody>
            </p:sp>
            <p:sp>
              <p:nvSpPr>
                <p:cNvPr id="272398" name="Freeform 14"/>
                <p:cNvSpPr>
                  <a:spLocks/>
                </p:cNvSpPr>
                <p:nvPr/>
              </p:nvSpPr>
              <p:spPr bwMode="auto">
                <a:xfrm>
                  <a:off x="2343" y="3754"/>
                  <a:ext cx="55" cy="43"/>
                </a:xfrm>
                <a:custGeom>
                  <a:avLst/>
                  <a:gdLst/>
                  <a:ahLst/>
                  <a:cxnLst>
                    <a:cxn ang="0">
                      <a:pos x="7" y="10"/>
                    </a:cxn>
                    <a:cxn ang="0">
                      <a:pos x="0" y="0"/>
                    </a:cxn>
                    <a:cxn ang="0">
                      <a:pos x="10" y="25"/>
                    </a:cxn>
                    <a:cxn ang="0">
                      <a:pos x="20" y="51"/>
                    </a:cxn>
                    <a:cxn ang="0">
                      <a:pos x="49" y="51"/>
                    </a:cxn>
                    <a:cxn ang="0">
                      <a:pos x="78" y="51"/>
                    </a:cxn>
                    <a:cxn ang="0">
                      <a:pos x="75" y="45"/>
                    </a:cxn>
                    <a:cxn ang="0">
                      <a:pos x="34" y="31"/>
                    </a:cxn>
                    <a:cxn ang="0">
                      <a:pos x="7" y="10"/>
                    </a:cxn>
                  </a:cxnLst>
                  <a:rect l="0" t="0" r="r" b="b"/>
                  <a:pathLst>
                    <a:path w="78" h="51">
                      <a:moveTo>
                        <a:pt x="7" y="10"/>
                      </a:moveTo>
                      <a:lnTo>
                        <a:pt x="0" y="0"/>
                      </a:lnTo>
                      <a:lnTo>
                        <a:pt x="10" y="25"/>
                      </a:lnTo>
                      <a:lnTo>
                        <a:pt x="20" y="51"/>
                      </a:lnTo>
                      <a:lnTo>
                        <a:pt x="49" y="51"/>
                      </a:lnTo>
                      <a:lnTo>
                        <a:pt x="78" y="51"/>
                      </a:lnTo>
                      <a:lnTo>
                        <a:pt x="75" y="45"/>
                      </a:lnTo>
                      <a:lnTo>
                        <a:pt x="34" y="31"/>
                      </a:lnTo>
                      <a:lnTo>
                        <a:pt x="7" y="10"/>
                      </a:lnTo>
                      <a:close/>
                    </a:path>
                  </a:pathLst>
                </a:custGeom>
                <a:solidFill>
                  <a:srgbClr val="CB9661"/>
                </a:solidFill>
                <a:ln w="1588">
                  <a:solidFill>
                    <a:srgbClr val="000000"/>
                  </a:solidFill>
                  <a:prstDash val="solid"/>
                  <a:round/>
                  <a:headEnd/>
                  <a:tailEnd/>
                </a:ln>
              </p:spPr>
              <p:txBody>
                <a:bodyPr/>
                <a:lstStyle/>
                <a:p>
                  <a:endParaRPr lang="en-US"/>
                </a:p>
              </p:txBody>
            </p:sp>
            <p:sp>
              <p:nvSpPr>
                <p:cNvPr id="272399" name="Freeform 15"/>
                <p:cNvSpPr>
                  <a:spLocks/>
                </p:cNvSpPr>
                <p:nvPr/>
              </p:nvSpPr>
              <p:spPr bwMode="auto">
                <a:xfrm>
                  <a:off x="2182" y="3058"/>
                  <a:ext cx="161" cy="718"/>
                </a:xfrm>
                <a:custGeom>
                  <a:avLst/>
                  <a:gdLst/>
                  <a:ahLst/>
                  <a:cxnLst>
                    <a:cxn ang="0">
                      <a:pos x="23" y="332"/>
                    </a:cxn>
                    <a:cxn ang="0">
                      <a:pos x="25" y="389"/>
                    </a:cxn>
                    <a:cxn ang="0">
                      <a:pos x="19" y="451"/>
                    </a:cxn>
                    <a:cxn ang="0">
                      <a:pos x="28" y="498"/>
                    </a:cxn>
                    <a:cxn ang="0">
                      <a:pos x="43" y="560"/>
                    </a:cxn>
                    <a:cxn ang="0">
                      <a:pos x="60" y="560"/>
                    </a:cxn>
                    <a:cxn ang="0">
                      <a:pos x="70" y="577"/>
                    </a:cxn>
                    <a:cxn ang="0">
                      <a:pos x="70" y="594"/>
                    </a:cxn>
                    <a:cxn ang="0">
                      <a:pos x="82" y="628"/>
                    </a:cxn>
                    <a:cxn ang="0">
                      <a:pos x="78" y="648"/>
                    </a:cxn>
                    <a:cxn ang="0">
                      <a:pos x="79" y="666"/>
                    </a:cxn>
                    <a:cxn ang="0">
                      <a:pos x="73" y="667"/>
                    </a:cxn>
                    <a:cxn ang="0">
                      <a:pos x="62" y="660"/>
                    </a:cxn>
                    <a:cxn ang="0">
                      <a:pos x="50" y="679"/>
                    </a:cxn>
                    <a:cxn ang="0">
                      <a:pos x="82" y="690"/>
                    </a:cxn>
                    <a:cxn ang="0">
                      <a:pos x="72" y="702"/>
                    </a:cxn>
                    <a:cxn ang="0">
                      <a:pos x="98" y="707"/>
                    </a:cxn>
                    <a:cxn ang="0">
                      <a:pos x="79" y="709"/>
                    </a:cxn>
                    <a:cxn ang="0">
                      <a:pos x="97" y="746"/>
                    </a:cxn>
                    <a:cxn ang="0">
                      <a:pos x="107" y="763"/>
                    </a:cxn>
                    <a:cxn ang="0">
                      <a:pos x="122" y="782"/>
                    </a:cxn>
                    <a:cxn ang="0">
                      <a:pos x="132" y="794"/>
                    </a:cxn>
                    <a:cxn ang="0">
                      <a:pos x="144" y="815"/>
                    </a:cxn>
                    <a:cxn ang="0">
                      <a:pos x="152" y="826"/>
                    </a:cxn>
                    <a:cxn ang="0">
                      <a:pos x="192" y="811"/>
                    </a:cxn>
                    <a:cxn ang="0">
                      <a:pos x="196" y="797"/>
                    </a:cxn>
                    <a:cxn ang="0">
                      <a:pos x="137" y="767"/>
                    </a:cxn>
                    <a:cxn ang="0">
                      <a:pos x="120" y="724"/>
                    </a:cxn>
                    <a:cxn ang="0">
                      <a:pos x="112" y="648"/>
                    </a:cxn>
                    <a:cxn ang="0">
                      <a:pos x="112" y="629"/>
                    </a:cxn>
                    <a:cxn ang="0">
                      <a:pos x="78" y="583"/>
                    </a:cxn>
                    <a:cxn ang="0">
                      <a:pos x="67" y="509"/>
                    </a:cxn>
                    <a:cxn ang="0">
                      <a:pos x="64" y="462"/>
                    </a:cxn>
                    <a:cxn ang="0">
                      <a:pos x="62" y="412"/>
                    </a:cxn>
                    <a:cxn ang="0">
                      <a:pos x="50" y="349"/>
                    </a:cxn>
                    <a:cxn ang="0">
                      <a:pos x="46" y="300"/>
                    </a:cxn>
                    <a:cxn ang="0">
                      <a:pos x="52" y="246"/>
                    </a:cxn>
                    <a:cxn ang="0">
                      <a:pos x="59" y="205"/>
                    </a:cxn>
                    <a:cxn ang="0">
                      <a:pos x="76" y="151"/>
                    </a:cxn>
                    <a:cxn ang="0">
                      <a:pos x="61" y="121"/>
                    </a:cxn>
                    <a:cxn ang="0">
                      <a:pos x="38" y="60"/>
                    </a:cxn>
                    <a:cxn ang="0">
                      <a:pos x="22" y="11"/>
                    </a:cxn>
                    <a:cxn ang="0">
                      <a:pos x="4" y="19"/>
                    </a:cxn>
                    <a:cxn ang="0">
                      <a:pos x="11" y="79"/>
                    </a:cxn>
                    <a:cxn ang="0">
                      <a:pos x="10" y="140"/>
                    </a:cxn>
                    <a:cxn ang="0">
                      <a:pos x="13" y="227"/>
                    </a:cxn>
                    <a:cxn ang="0">
                      <a:pos x="14" y="298"/>
                    </a:cxn>
                  </a:cxnLst>
                  <a:rect l="0" t="0" r="r" b="b"/>
                  <a:pathLst>
                    <a:path w="227" h="839">
                      <a:moveTo>
                        <a:pt x="14" y="298"/>
                      </a:moveTo>
                      <a:lnTo>
                        <a:pt x="19" y="316"/>
                      </a:lnTo>
                      <a:lnTo>
                        <a:pt x="23" y="332"/>
                      </a:lnTo>
                      <a:lnTo>
                        <a:pt x="25" y="350"/>
                      </a:lnTo>
                      <a:lnTo>
                        <a:pt x="28" y="368"/>
                      </a:lnTo>
                      <a:lnTo>
                        <a:pt x="25" y="389"/>
                      </a:lnTo>
                      <a:lnTo>
                        <a:pt x="23" y="409"/>
                      </a:lnTo>
                      <a:lnTo>
                        <a:pt x="20" y="431"/>
                      </a:lnTo>
                      <a:lnTo>
                        <a:pt x="19" y="451"/>
                      </a:lnTo>
                      <a:lnTo>
                        <a:pt x="14" y="458"/>
                      </a:lnTo>
                      <a:lnTo>
                        <a:pt x="22" y="479"/>
                      </a:lnTo>
                      <a:lnTo>
                        <a:pt x="28" y="498"/>
                      </a:lnTo>
                      <a:lnTo>
                        <a:pt x="34" y="520"/>
                      </a:lnTo>
                      <a:lnTo>
                        <a:pt x="31" y="541"/>
                      </a:lnTo>
                      <a:lnTo>
                        <a:pt x="43" y="560"/>
                      </a:lnTo>
                      <a:lnTo>
                        <a:pt x="44" y="564"/>
                      </a:lnTo>
                      <a:lnTo>
                        <a:pt x="53" y="560"/>
                      </a:lnTo>
                      <a:lnTo>
                        <a:pt x="60" y="560"/>
                      </a:lnTo>
                      <a:lnTo>
                        <a:pt x="65" y="557"/>
                      </a:lnTo>
                      <a:lnTo>
                        <a:pt x="64" y="570"/>
                      </a:lnTo>
                      <a:lnTo>
                        <a:pt x="70" y="577"/>
                      </a:lnTo>
                      <a:lnTo>
                        <a:pt x="66" y="574"/>
                      </a:lnTo>
                      <a:lnTo>
                        <a:pt x="67" y="581"/>
                      </a:lnTo>
                      <a:lnTo>
                        <a:pt x="70" y="594"/>
                      </a:lnTo>
                      <a:lnTo>
                        <a:pt x="71" y="610"/>
                      </a:lnTo>
                      <a:lnTo>
                        <a:pt x="71" y="618"/>
                      </a:lnTo>
                      <a:lnTo>
                        <a:pt x="82" y="628"/>
                      </a:lnTo>
                      <a:lnTo>
                        <a:pt x="76" y="642"/>
                      </a:lnTo>
                      <a:lnTo>
                        <a:pt x="83" y="648"/>
                      </a:lnTo>
                      <a:lnTo>
                        <a:pt x="78" y="648"/>
                      </a:lnTo>
                      <a:lnTo>
                        <a:pt x="78" y="654"/>
                      </a:lnTo>
                      <a:lnTo>
                        <a:pt x="78" y="655"/>
                      </a:lnTo>
                      <a:lnTo>
                        <a:pt x="79" y="666"/>
                      </a:lnTo>
                      <a:lnTo>
                        <a:pt x="82" y="665"/>
                      </a:lnTo>
                      <a:lnTo>
                        <a:pt x="76" y="674"/>
                      </a:lnTo>
                      <a:lnTo>
                        <a:pt x="73" y="667"/>
                      </a:lnTo>
                      <a:lnTo>
                        <a:pt x="66" y="667"/>
                      </a:lnTo>
                      <a:lnTo>
                        <a:pt x="67" y="659"/>
                      </a:lnTo>
                      <a:lnTo>
                        <a:pt x="62" y="660"/>
                      </a:lnTo>
                      <a:lnTo>
                        <a:pt x="58" y="661"/>
                      </a:lnTo>
                      <a:lnTo>
                        <a:pt x="47" y="680"/>
                      </a:lnTo>
                      <a:lnTo>
                        <a:pt x="50" y="679"/>
                      </a:lnTo>
                      <a:lnTo>
                        <a:pt x="56" y="674"/>
                      </a:lnTo>
                      <a:lnTo>
                        <a:pt x="68" y="679"/>
                      </a:lnTo>
                      <a:lnTo>
                        <a:pt x="82" y="690"/>
                      </a:lnTo>
                      <a:lnTo>
                        <a:pt x="76" y="695"/>
                      </a:lnTo>
                      <a:lnTo>
                        <a:pt x="82" y="698"/>
                      </a:lnTo>
                      <a:lnTo>
                        <a:pt x="72" y="702"/>
                      </a:lnTo>
                      <a:lnTo>
                        <a:pt x="89" y="701"/>
                      </a:lnTo>
                      <a:lnTo>
                        <a:pt x="91" y="698"/>
                      </a:lnTo>
                      <a:lnTo>
                        <a:pt x="98" y="707"/>
                      </a:lnTo>
                      <a:lnTo>
                        <a:pt x="98" y="713"/>
                      </a:lnTo>
                      <a:lnTo>
                        <a:pt x="84" y="709"/>
                      </a:lnTo>
                      <a:lnTo>
                        <a:pt x="79" y="709"/>
                      </a:lnTo>
                      <a:lnTo>
                        <a:pt x="88" y="724"/>
                      </a:lnTo>
                      <a:lnTo>
                        <a:pt x="96" y="738"/>
                      </a:lnTo>
                      <a:lnTo>
                        <a:pt x="97" y="746"/>
                      </a:lnTo>
                      <a:lnTo>
                        <a:pt x="101" y="755"/>
                      </a:lnTo>
                      <a:lnTo>
                        <a:pt x="98" y="757"/>
                      </a:lnTo>
                      <a:lnTo>
                        <a:pt x="107" y="763"/>
                      </a:lnTo>
                      <a:lnTo>
                        <a:pt x="115" y="773"/>
                      </a:lnTo>
                      <a:lnTo>
                        <a:pt x="114" y="778"/>
                      </a:lnTo>
                      <a:lnTo>
                        <a:pt x="122" y="782"/>
                      </a:lnTo>
                      <a:lnTo>
                        <a:pt x="127" y="788"/>
                      </a:lnTo>
                      <a:lnTo>
                        <a:pt x="122" y="787"/>
                      </a:lnTo>
                      <a:lnTo>
                        <a:pt x="132" y="794"/>
                      </a:lnTo>
                      <a:lnTo>
                        <a:pt x="133" y="800"/>
                      </a:lnTo>
                      <a:lnTo>
                        <a:pt x="140" y="811"/>
                      </a:lnTo>
                      <a:lnTo>
                        <a:pt x="144" y="815"/>
                      </a:lnTo>
                      <a:lnTo>
                        <a:pt x="154" y="821"/>
                      </a:lnTo>
                      <a:lnTo>
                        <a:pt x="156" y="824"/>
                      </a:lnTo>
                      <a:lnTo>
                        <a:pt x="152" y="826"/>
                      </a:lnTo>
                      <a:lnTo>
                        <a:pt x="164" y="829"/>
                      </a:lnTo>
                      <a:lnTo>
                        <a:pt x="191" y="839"/>
                      </a:lnTo>
                      <a:lnTo>
                        <a:pt x="192" y="811"/>
                      </a:lnTo>
                      <a:lnTo>
                        <a:pt x="208" y="804"/>
                      </a:lnTo>
                      <a:lnTo>
                        <a:pt x="227" y="805"/>
                      </a:lnTo>
                      <a:lnTo>
                        <a:pt x="196" y="797"/>
                      </a:lnTo>
                      <a:lnTo>
                        <a:pt x="160" y="794"/>
                      </a:lnTo>
                      <a:lnTo>
                        <a:pt x="149" y="784"/>
                      </a:lnTo>
                      <a:lnTo>
                        <a:pt x="137" y="767"/>
                      </a:lnTo>
                      <a:lnTo>
                        <a:pt x="126" y="767"/>
                      </a:lnTo>
                      <a:lnTo>
                        <a:pt x="108" y="737"/>
                      </a:lnTo>
                      <a:lnTo>
                        <a:pt x="120" y="724"/>
                      </a:lnTo>
                      <a:lnTo>
                        <a:pt x="116" y="692"/>
                      </a:lnTo>
                      <a:lnTo>
                        <a:pt x="113" y="666"/>
                      </a:lnTo>
                      <a:lnTo>
                        <a:pt x="112" y="648"/>
                      </a:lnTo>
                      <a:lnTo>
                        <a:pt x="107" y="638"/>
                      </a:lnTo>
                      <a:lnTo>
                        <a:pt x="98" y="634"/>
                      </a:lnTo>
                      <a:lnTo>
                        <a:pt x="112" y="629"/>
                      </a:lnTo>
                      <a:lnTo>
                        <a:pt x="96" y="620"/>
                      </a:lnTo>
                      <a:lnTo>
                        <a:pt x="88" y="596"/>
                      </a:lnTo>
                      <a:lnTo>
                        <a:pt x="78" y="583"/>
                      </a:lnTo>
                      <a:lnTo>
                        <a:pt x="77" y="565"/>
                      </a:lnTo>
                      <a:lnTo>
                        <a:pt x="70" y="534"/>
                      </a:lnTo>
                      <a:lnTo>
                        <a:pt x="67" y="509"/>
                      </a:lnTo>
                      <a:lnTo>
                        <a:pt x="71" y="494"/>
                      </a:lnTo>
                      <a:lnTo>
                        <a:pt x="68" y="481"/>
                      </a:lnTo>
                      <a:lnTo>
                        <a:pt x="64" y="462"/>
                      </a:lnTo>
                      <a:lnTo>
                        <a:pt x="58" y="442"/>
                      </a:lnTo>
                      <a:lnTo>
                        <a:pt x="67" y="426"/>
                      </a:lnTo>
                      <a:lnTo>
                        <a:pt x="62" y="412"/>
                      </a:lnTo>
                      <a:lnTo>
                        <a:pt x="65" y="382"/>
                      </a:lnTo>
                      <a:lnTo>
                        <a:pt x="60" y="368"/>
                      </a:lnTo>
                      <a:lnTo>
                        <a:pt x="50" y="349"/>
                      </a:lnTo>
                      <a:lnTo>
                        <a:pt x="42" y="330"/>
                      </a:lnTo>
                      <a:lnTo>
                        <a:pt x="42" y="316"/>
                      </a:lnTo>
                      <a:lnTo>
                        <a:pt x="46" y="300"/>
                      </a:lnTo>
                      <a:lnTo>
                        <a:pt x="44" y="283"/>
                      </a:lnTo>
                      <a:lnTo>
                        <a:pt x="43" y="266"/>
                      </a:lnTo>
                      <a:lnTo>
                        <a:pt x="52" y="246"/>
                      </a:lnTo>
                      <a:lnTo>
                        <a:pt x="60" y="224"/>
                      </a:lnTo>
                      <a:lnTo>
                        <a:pt x="66" y="218"/>
                      </a:lnTo>
                      <a:lnTo>
                        <a:pt x="59" y="205"/>
                      </a:lnTo>
                      <a:lnTo>
                        <a:pt x="55" y="173"/>
                      </a:lnTo>
                      <a:lnTo>
                        <a:pt x="59" y="161"/>
                      </a:lnTo>
                      <a:lnTo>
                        <a:pt x="76" y="151"/>
                      </a:lnTo>
                      <a:lnTo>
                        <a:pt x="80" y="128"/>
                      </a:lnTo>
                      <a:lnTo>
                        <a:pt x="76" y="124"/>
                      </a:lnTo>
                      <a:lnTo>
                        <a:pt x="61" y="121"/>
                      </a:lnTo>
                      <a:lnTo>
                        <a:pt x="53" y="101"/>
                      </a:lnTo>
                      <a:lnTo>
                        <a:pt x="44" y="79"/>
                      </a:lnTo>
                      <a:lnTo>
                        <a:pt x="38" y="60"/>
                      </a:lnTo>
                      <a:lnTo>
                        <a:pt x="40" y="42"/>
                      </a:lnTo>
                      <a:lnTo>
                        <a:pt x="29" y="26"/>
                      </a:lnTo>
                      <a:lnTo>
                        <a:pt x="22" y="11"/>
                      </a:lnTo>
                      <a:lnTo>
                        <a:pt x="16" y="0"/>
                      </a:lnTo>
                      <a:lnTo>
                        <a:pt x="11" y="10"/>
                      </a:lnTo>
                      <a:lnTo>
                        <a:pt x="4" y="19"/>
                      </a:lnTo>
                      <a:lnTo>
                        <a:pt x="0" y="19"/>
                      </a:lnTo>
                      <a:lnTo>
                        <a:pt x="5" y="49"/>
                      </a:lnTo>
                      <a:lnTo>
                        <a:pt x="11" y="79"/>
                      </a:lnTo>
                      <a:lnTo>
                        <a:pt x="11" y="104"/>
                      </a:lnTo>
                      <a:lnTo>
                        <a:pt x="11" y="130"/>
                      </a:lnTo>
                      <a:lnTo>
                        <a:pt x="10" y="140"/>
                      </a:lnTo>
                      <a:lnTo>
                        <a:pt x="13" y="169"/>
                      </a:lnTo>
                      <a:lnTo>
                        <a:pt x="14" y="194"/>
                      </a:lnTo>
                      <a:lnTo>
                        <a:pt x="13" y="227"/>
                      </a:lnTo>
                      <a:lnTo>
                        <a:pt x="13" y="260"/>
                      </a:lnTo>
                      <a:lnTo>
                        <a:pt x="14" y="275"/>
                      </a:lnTo>
                      <a:lnTo>
                        <a:pt x="14" y="298"/>
                      </a:lnTo>
                      <a:close/>
                    </a:path>
                  </a:pathLst>
                </a:custGeom>
                <a:solidFill>
                  <a:srgbClr val="CB9661"/>
                </a:solidFill>
                <a:ln w="1588">
                  <a:solidFill>
                    <a:srgbClr val="000000"/>
                  </a:solidFill>
                  <a:prstDash val="solid"/>
                  <a:round/>
                  <a:headEnd/>
                  <a:tailEnd/>
                </a:ln>
              </p:spPr>
              <p:txBody>
                <a:bodyPr/>
                <a:lstStyle/>
                <a:p>
                  <a:endParaRPr lang="en-US"/>
                </a:p>
              </p:txBody>
            </p:sp>
            <p:sp>
              <p:nvSpPr>
                <p:cNvPr id="272400" name="Freeform 16"/>
                <p:cNvSpPr>
                  <a:spLocks/>
                </p:cNvSpPr>
                <p:nvPr/>
              </p:nvSpPr>
              <p:spPr bwMode="auto">
                <a:xfrm>
                  <a:off x="2315" y="3751"/>
                  <a:ext cx="42" cy="46"/>
                </a:xfrm>
                <a:custGeom>
                  <a:avLst/>
                  <a:gdLst/>
                  <a:ahLst/>
                  <a:cxnLst>
                    <a:cxn ang="0">
                      <a:pos x="40" y="2"/>
                    </a:cxn>
                    <a:cxn ang="0">
                      <a:pos x="50" y="27"/>
                    </a:cxn>
                    <a:cxn ang="0">
                      <a:pos x="60" y="53"/>
                    </a:cxn>
                    <a:cxn ang="0">
                      <a:pos x="54" y="50"/>
                    </a:cxn>
                    <a:cxn ang="0">
                      <a:pos x="46" y="53"/>
                    </a:cxn>
                    <a:cxn ang="0">
                      <a:pos x="24" y="49"/>
                    </a:cxn>
                    <a:cxn ang="0">
                      <a:pos x="18" y="48"/>
                    </a:cxn>
                    <a:cxn ang="0">
                      <a:pos x="0" y="47"/>
                    </a:cxn>
                    <a:cxn ang="0">
                      <a:pos x="5" y="44"/>
                    </a:cxn>
                    <a:cxn ang="0">
                      <a:pos x="16" y="41"/>
                    </a:cxn>
                    <a:cxn ang="0">
                      <a:pos x="22" y="44"/>
                    </a:cxn>
                    <a:cxn ang="0">
                      <a:pos x="28" y="44"/>
                    </a:cxn>
                    <a:cxn ang="0">
                      <a:pos x="17" y="38"/>
                    </a:cxn>
                    <a:cxn ang="0">
                      <a:pos x="29" y="42"/>
                    </a:cxn>
                    <a:cxn ang="0">
                      <a:pos x="35" y="42"/>
                    </a:cxn>
                    <a:cxn ang="0">
                      <a:pos x="46" y="44"/>
                    </a:cxn>
                    <a:cxn ang="0">
                      <a:pos x="48" y="45"/>
                    </a:cxn>
                    <a:cxn ang="0">
                      <a:pos x="25" y="31"/>
                    </a:cxn>
                    <a:cxn ang="0">
                      <a:pos x="35" y="21"/>
                    </a:cxn>
                    <a:cxn ang="0">
                      <a:pos x="19" y="21"/>
                    </a:cxn>
                    <a:cxn ang="0">
                      <a:pos x="13" y="5"/>
                    </a:cxn>
                    <a:cxn ang="0">
                      <a:pos x="22" y="0"/>
                    </a:cxn>
                    <a:cxn ang="0">
                      <a:pos x="40" y="2"/>
                    </a:cxn>
                  </a:cxnLst>
                  <a:rect l="0" t="0" r="r" b="b"/>
                  <a:pathLst>
                    <a:path w="60" h="53">
                      <a:moveTo>
                        <a:pt x="40" y="2"/>
                      </a:moveTo>
                      <a:lnTo>
                        <a:pt x="50" y="27"/>
                      </a:lnTo>
                      <a:lnTo>
                        <a:pt x="60" y="53"/>
                      </a:lnTo>
                      <a:lnTo>
                        <a:pt x="54" y="50"/>
                      </a:lnTo>
                      <a:lnTo>
                        <a:pt x="46" y="53"/>
                      </a:lnTo>
                      <a:lnTo>
                        <a:pt x="24" y="49"/>
                      </a:lnTo>
                      <a:lnTo>
                        <a:pt x="18" y="48"/>
                      </a:lnTo>
                      <a:lnTo>
                        <a:pt x="0" y="47"/>
                      </a:lnTo>
                      <a:lnTo>
                        <a:pt x="5" y="44"/>
                      </a:lnTo>
                      <a:lnTo>
                        <a:pt x="16" y="41"/>
                      </a:lnTo>
                      <a:lnTo>
                        <a:pt x="22" y="44"/>
                      </a:lnTo>
                      <a:lnTo>
                        <a:pt x="28" y="44"/>
                      </a:lnTo>
                      <a:lnTo>
                        <a:pt x="17" y="38"/>
                      </a:lnTo>
                      <a:lnTo>
                        <a:pt x="29" y="42"/>
                      </a:lnTo>
                      <a:lnTo>
                        <a:pt x="35" y="42"/>
                      </a:lnTo>
                      <a:lnTo>
                        <a:pt x="46" y="44"/>
                      </a:lnTo>
                      <a:lnTo>
                        <a:pt x="48" y="45"/>
                      </a:lnTo>
                      <a:lnTo>
                        <a:pt x="25" y="31"/>
                      </a:lnTo>
                      <a:lnTo>
                        <a:pt x="35" y="21"/>
                      </a:lnTo>
                      <a:lnTo>
                        <a:pt x="19" y="21"/>
                      </a:lnTo>
                      <a:lnTo>
                        <a:pt x="13" y="5"/>
                      </a:lnTo>
                      <a:lnTo>
                        <a:pt x="22" y="0"/>
                      </a:lnTo>
                      <a:lnTo>
                        <a:pt x="40" y="2"/>
                      </a:lnTo>
                      <a:close/>
                    </a:path>
                  </a:pathLst>
                </a:custGeom>
                <a:solidFill>
                  <a:srgbClr val="CB9661"/>
                </a:solidFill>
                <a:ln w="1588">
                  <a:solidFill>
                    <a:srgbClr val="000000"/>
                  </a:solidFill>
                  <a:prstDash val="solid"/>
                  <a:round/>
                  <a:headEnd/>
                  <a:tailEnd/>
                </a:ln>
              </p:spPr>
              <p:txBody>
                <a:bodyPr/>
                <a:lstStyle/>
                <a:p>
                  <a:endParaRPr lang="en-US"/>
                </a:p>
              </p:txBody>
            </p:sp>
            <p:sp>
              <p:nvSpPr>
                <p:cNvPr id="272401" name="Freeform 17"/>
                <p:cNvSpPr>
                  <a:spLocks/>
                </p:cNvSpPr>
                <p:nvPr/>
              </p:nvSpPr>
              <p:spPr bwMode="auto">
                <a:xfrm>
                  <a:off x="2209" y="3543"/>
                  <a:ext cx="10" cy="29"/>
                </a:xfrm>
                <a:custGeom>
                  <a:avLst/>
                  <a:gdLst/>
                  <a:ahLst/>
                  <a:cxnLst>
                    <a:cxn ang="0">
                      <a:pos x="6" y="0"/>
                    </a:cxn>
                    <a:cxn ang="0">
                      <a:pos x="0" y="4"/>
                    </a:cxn>
                    <a:cxn ang="0">
                      <a:pos x="7" y="35"/>
                    </a:cxn>
                    <a:cxn ang="0">
                      <a:pos x="15" y="33"/>
                    </a:cxn>
                    <a:cxn ang="0">
                      <a:pos x="16" y="27"/>
                    </a:cxn>
                    <a:cxn ang="0">
                      <a:pos x="12" y="12"/>
                    </a:cxn>
                    <a:cxn ang="0">
                      <a:pos x="16" y="11"/>
                    </a:cxn>
                    <a:cxn ang="0">
                      <a:pos x="6" y="0"/>
                    </a:cxn>
                  </a:cxnLst>
                  <a:rect l="0" t="0" r="r" b="b"/>
                  <a:pathLst>
                    <a:path w="16" h="35">
                      <a:moveTo>
                        <a:pt x="6" y="0"/>
                      </a:moveTo>
                      <a:lnTo>
                        <a:pt x="0" y="4"/>
                      </a:lnTo>
                      <a:lnTo>
                        <a:pt x="7" y="35"/>
                      </a:lnTo>
                      <a:lnTo>
                        <a:pt x="15" y="33"/>
                      </a:lnTo>
                      <a:lnTo>
                        <a:pt x="16" y="27"/>
                      </a:lnTo>
                      <a:lnTo>
                        <a:pt x="12" y="12"/>
                      </a:lnTo>
                      <a:lnTo>
                        <a:pt x="16" y="11"/>
                      </a:lnTo>
                      <a:lnTo>
                        <a:pt x="6" y="0"/>
                      </a:lnTo>
                      <a:close/>
                    </a:path>
                  </a:pathLst>
                </a:custGeom>
                <a:solidFill>
                  <a:srgbClr val="CB9661"/>
                </a:solidFill>
                <a:ln w="1588">
                  <a:solidFill>
                    <a:srgbClr val="000000"/>
                  </a:solidFill>
                  <a:prstDash val="solid"/>
                  <a:round/>
                  <a:headEnd/>
                  <a:tailEnd/>
                </a:ln>
              </p:spPr>
              <p:txBody>
                <a:bodyPr/>
                <a:lstStyle/>
                <a:p>
                  <a:endParaRPr lang="en-US"/>
                </a:p>
              </p:txBody>
            </p:sp>
            <p:sp>
              <p:nvSpPr>
                <p:cNvPr id="272402" name="Freeform 18"/>
                <p:cNvSpPr>
                  <a:spLocks/>
                </p:cNvSpPr>
                <p:nvPr/>
              </p:nvSpPr>
              <p:spPr bwMode="auto">
                <a:xfrm>
                  <a:off x="2235" y="3679"/>
                  <a:ext cx="13" cy="25"/>
                </a:xfrm>
                <a:custGeom>
                  <a:avLst/>
                  <a:gdLst/>
                  <a:ahLst/>
                  <a:cxnLst>
                    <a:cxn ang="0">
                      <a:pos x="10" y="0"/>
                    </a:cxn>
                    <a:cxn ang="0">
                      <a:pos x="0" y="11"/>
                    </a:cxn>
                    <a:cxn ang="0">
                      <a:pos x="11" y="25"/>
                    </a:cxn>
                    <a:cxn ang="0">
                      <a:pos x="18" y="29"/>
                    </a:cxn>
                    <a:cxn ang="0">
                      <a:pos x="19" y="20"/>
                    </a:cxn>
                    <a:cxn ang="0">
                      <a:pos x="10" y="0"/>
                    </a:cxn>
                  </a:cxnLst>
                  <a:rect l="0" t="0" r="r" b="b"/>
                  <a:pathLst>
                    <a:path w="19" h="29">
                      <a:moveTo>
                        <a:pt x="10" y="0"/>
                      </a:moveTo>
                      <a:lnTo>
                        <a:pt x="0" y="11"/>
                      </a:lnTo>
                      <a:lnTo>
                        <a:pt x="11" y="25"/>
                      </a:lnTo>
                      <a:lnTo>
                        <a:pt x="18" y="29"/>
                      </a:lnTo>
                      <a:lnTo>
                        <a:pt x="19" y="20"/>
                      </a:lnTo>
                      <a:lnTo>
                        <a:pt x="10" y="0"/>
                      </a:lnTo>
                      <a:close/>
                    </a:path>
                  </a:pathLst>
                </a:custGeom>
                <a:solidFill>
                  <a:srgbClr val="CB9661"/>
                </a:solidFill>
                <a:ln w="1588">
                  <a:solidFill>
                    <a:srgbClr val="000000"/>
                  </a:solidFill>
                  <a:prstDash val="solid"/>
                  <a:round/>
                  <a:headEnd/>
                  <a:tailEnd/>
                </a:ln>
              </p:spPr>
              <p:txBody>
                <a:bodyPr/>
                <a:lstStyle/>
                <a:p>
                  <a:endParaRPr lang="en-US"/>
                </a:p>
              </p:txBody>
            </p:sp>
            <p:sp>
              <p:nvSpPr>
                <p:cNvPr id="272403" name="Freeform 19"/>
                <p:cNvSpPr>
                  <a:spLocks/>
                </p:cNvSpPr>
                <p:nvPr/>
              </p:nvSpPr>
              <p:spPr bwMode="auto">
                <a:xfrm rot="802562">
                  <a:off x="2100" y="2382"/>
                  <a:ext cx="35" cy="15"/>
                </a:xfrm>
                <a:custGeom>
                  <a:avLst/>
                  <a:gdLst/>
                  <a:ahLst/>
                  <a:cxnLst>
                    <a:cxn ang="0">
                      <a:pos x="17" y="0"/>
                    </a:cxn>
                    <a:cxn ang="0">
                      <a:pos x="0" y="6"/>
                    </a:cxn>
                    <a:cxn ang="0">
                      <a:pos x="24" y="16"/>
                    </a:cxn>
                    <a:cxn ang="0">
                      <a:pos x="43" y="13"/>
                    </a:cxn>
                    <a:cxn ang="0">
                      <a:pos x="17" y="0"/>
                    </a:cxn>
                  </a:cxnLst>
                  <a:rect l="0" t="0" r="r" b="b"/>
                  <a:pathLst>
                    <a:path w="43" h="16">
                      <a:moveTo>
                        <a:pt x="17" y="0"/>
                      </a:moveTo>
                      <a:lnTo>
                        <a:pt x="0" y="6"/>
                      </a:lnTo>
                      <a:lnTo>
                        <a:pt x="24" y="16"/>
                      </a:lnTo>
                      <a:lnTo>
                        <a:pt x="43" y="13"/>
                      </a:lnTo>
                      <a:lnTo>
                        <a:pt x="17" y="0"/>
                      </a:lnTo>
                      <a:close/>
                    </a:path>
                  </a:pathLst>
                </a:custGeom>
                <a:solidFill>
                  <a:srgbClr val="CB9661"/>
                </a:solidFill>
                <a:ln w="1588">
                  <a:solidFill>
                    <a:srgbClr val="000000"/>
                  </a:solidFill>
                  <a:prstDash val="solid"/>
                  <a:round/>
                  <a:headEnd/>
                  <a:tailEnd/>
                </a:ln>
              </p:spPr>
              <p:txBody>
                <a:bodyPr/>
                <a:lstStyle/>
                <a:p>
                  <a:endParaRPr lang="en-US"/>
                </a:p>
              </p:txBody>
            </p:sp>
            <p:sp>
              <p:nvSpPr>
                <p:cNvPr id="272404" name="Freeform 20"/>
                <p:cNvSpPr>
                  <a:spLocks/>
                </p:cNvSpPr>
                <p:nvPr/>
              </p:nvSpPr>
              <p:spPr bwMode="auto">
                <a:xfrm rot="802562">
                  <a:off x="2271" y="2420"/>
                  <a:ext cx="27" cy="14"/>
                </a:xfrm>
                <a:custGeom>
                  <a:avLst/>
                  <a:gdLst/>
                  <a:ahLst/>
                  <a:cxnLst>
                    <a:cxn ang="0">
                      <a:pos x="32" y="7"/>
                    </a:cxn>
                    <a:cxn ang="0">
                      <a:pos x="30" y="8"/>
                    </a:cxn>
                    <a:cxn ang="0">
                      <a:pos x="8" y="13"/>
                    </a:cxn>
                    <a:cxn ang="0">
                      <a:pos x="0" y="11"/>
                    </a:cxn>
                    <a:cxn ang="0">
                      <a:pos x="2" y="0"/>
                    </a:cxn>
                    <a:cxn ang="0">
                      <a:pos x="32" y="7"/>
                    </a:cxn>
                  </a:cxnLst>
                  <a:rect l="0" t="0" r="r" b="b"/>
                  <a:pathLst>
                    <a:path w="32" h="13">
                      <a:moveTo>
                        <a:pt x="32" y="7"/>
                      </a:moveTo>
                      <a:lnTo>
                        <a:pt x="30" y="8"/>
                      </a:lnTo>
                      <a:lnTo>
                        <a:pt x="8" y="13"/>
                      </a:lnTo>
                      <a:lnTo>
                        <a:pt x="0" y="11"/>
                      </a:lnTo>
                      <a:lnTo>
                        <a:pt x="2" y="0"/>
                      </a:lnTo>
                      <a:lnTo>
                        <a:pt x="32" y="7"/>
                      </a:lnTo>
                      <a:close/>
                    </a:path>
                  </a:pathLst>
                </a:custGeom>
                <a:solidFill>
                  <a:srgbClr val="CB9661"/>
                </a:solidFill>
                <a:ln w="1588">
                  <a:solidFill>
                    <a:srgbClr val="000000"/>
                  </a:solidFill>
                  <a:prstDash val="solid"/>
                  <a:round/>
                  <a:headEnd/>
                  <a:tailEnd/>
                </a:ln>
              </p:spPr>
              <p:txBody>
                <a:bodyPr/>
                <a:lstStyle/>
                <a:p>
                  <a:endParaRPr lang="en-US"/>
                </a:p>
              </p:txBody>
            </p:sp>
            <p:sp>
              <p:nvSpPr>
                <p:cNvPr id="272405" name="Freeform 21"/>
                <p:cNvSpPr>
                  <a:spLocks/>
                </p:cNvSpPr>
                <p:nvPr/>
              </p:nvSpPr>
              <p:spPr bwMode="auto">
                <a:xfrm rot="802562">
                  <a:off x="2304" y="2442"/>
                  <a:ext cx="5" cy="3"/>
                </a:xfrm>
                <a:custGeom>
                  <a:avLst/>
                  <a:gdLst/>
                  <a:ahLst/>
                  <a:cxnLst>
                    <a:cxn ang="0">
                      <a:pos x="6" y="1"/>
                    </a:cxn>
                    <a:cxn ang="0">
                      <a:pos x="3" y="0"/>
                    </a:cxn>
                    <a:cxn ang="0">
                      <a:pos x="0" y="2"/>
                    </a:cxn>
                    <a:cxn ang="0">
                      <a:pos x="6" y="1"/>
                    </a:cxn>
                  </a:cxnLst>
                  <a:rect l="0" t="0" r="r" b="b"/>
                  <a:pathLst>
                    <a:path w="6" h="2">
                      <a:moveTo>
                        <a:pt x="6" y="1"/>
                      </a:moveTo>
                      <a:lnTo>
                        <a:pt x="3" y="0"/>
                      </a:lnTo>
                      <a:lnTo>
                        <a:pt x="0" y="2"/>
                      </a:lnTo>
                      <a:lnTo>
                        <a:pt x="6" y="1"/>
                      </a:lnTo>
                      <a:close/>
                    </a:path>
                  </a:pathLst>
                </a:custGeom>
                <a:solidFill>
                  <a:srgbClr val="CB9661"/>
                </a:solidFill>
                <a:ln w="1588">
                  <a:solidFill>
                    <a:srgbClr val="000000"/>
                  </a:solidFill>
                  <a:prstDash val="solid"/>
                  <a:round/>
                  <a:headEnd/>
                  <a:tailEnd/>
                </a:ln>
              </p:spPr>
              <p:txBody>
                <a:bodyPr/>
                <a:lstStyle/>
                <a:p>
                  <a:endParaRPr lang="en-US"/>
                </a:p>
              </p:txBody>
            </p:sp>
            <p:sp>
              <p:nvSpPr>
                <p:cNvPr id="272406" name="Freeform 22"/>
                <p:cNvSpPr>
                  <a:spLocks/>
                </p:cNvSpPr>
                <p:nvPr/>
              </p:nvSpPr>
              <p:spPr bwMode="auto">
                <a:xfrm rot="802562">
                  <a:off x="2164" y="2208"/>
                  <a:ext cx="9" cy="19"/>
                </a:xfrm>
                <a:custGeom>
                  <a:avLst/>
                  <a:gdLst/>
                  <a:ahLst/>
                  <a:cxnLst>
                    <a:cxn ang="0">
                      <a:pos x="11" y="17"/>
                    </a:cxn>
                    <a:cxn ang="0">
                      <a:pos x="6" y="0"/>
                    </a:cxn>
                    <a:cxn ang="0">
                      <a:pos x="0" y="15"/>
                    </a:cxn>
                    <a:cxn ang="0">
                      <a:pos x="3" y="18"/>
                    </a:cxn>
                    <a:cxn ang="0">
                      <a:pos x="11" y="17"/>
                    </a:cxn>
                  </a:cxnLst>
                  <a:rect l="0" t="0" r="r" b="b"/>
                  <a:pathLst>
                    <a:path w="11" h="18">
                      <a:moveTo>
                        <a:pt x="11" y="17"/>
                      </a:moveTo>
                      <a:lnTo>
                        <a:pt x="6" y="0"/>
                      </a:lnTo>
                      <a:lnTo>
                        <a:pt x="0" y="15"/>
                      </a:lnTo>
                      <a:lnTo>
                        <a:pt x="3" y="18"/>
                      </a:lnTo>
                      <a:lnTo>
                        <a:pt x="11" y="17"/>
                      </a:lnTo>
                      <a:close/>
                    </a:path>
                  </a:pathLst>
                </a:custGeom>
                <a:solidFill>
                  <a:srgbClr val="CB9661"/>
                </a:solidFill>
                <a:ln w="1588">
                  <a:solidFill>
                    <a:srgbClr val="000000"/>
                  </a:solidFill>
                  <a:prstDash val="solid"/>
                  <a:round/>
                  <a:headEnd/>
                  <a:tailEnd/>
                </a:ln>
              </p:spPr>
              <p:txBody>
                <a:bodyPr/>
                <a:lstStyle/>
                <a:p>
                  <a:endParaRPr lang="en-US"/>
                </a:p>
              </p:txBody>
            </p:sp>
            <p:sp>
              <p:nvSpPr>
                <p:cNvPr id="272407" name="Freeform 23"/>
                <p:cNvSpPr>
                  <a:spLocks/>
                </p:cNvSpPr>
                <p:nvPr/>
              </p:nvSpPr>
              <p:spPr bwMode="auto">
                <a:xfrm rot="802562">
                  <a:off x="2175" y="2183"/>
                  <a:ext cx="11" cy="23"/>
                </a:xfrm>
                <a:custGeom>
                  <a:avLst/>
                  <a:gdLst/>
                  <a:ahLst/>
                  <a:cxnLst>
                    <a:cxn ang="0">
                      <a:pos x="6" y="22"/>
                    </a:cxn>
                    <a:cxn ang="0">
                      <a:pos x="10" y="12"/>
                    </a:cxn>
                    <a:cxn ang="0">
                      <a:pos x="0" y="0"/>
                    </a:cxn>
                    <a:cxn ang="0">
                      <a:pos x="14" y="15"/>
                    </a:cxn>
                    <a:cxn ang="0">
                      <a:pos x="6" y="22"/>
                    </a:cxn>
                  </a:cxnLst>
                  <a:rect l="0" t="0" r="r" b="b"/>
                  <a:pathLst>
                    <a:path w="14" h="22">
                      <a:moveTo>
                        <a:pt x="6" y="22"/>
                      </a:moveTo>
                      <a:lnTo>
                        <a:pt x="10" y="12"/>
                      </a:lnTo>
                      <a:lnTo>
                        <a:pt x="0" y="0"/>
                      </a:lnTo>
                      <a:lnTo>
                        <a:pt x="14" y="15"/>
                      </a:lnTo>
                      <a:lnTo>
                        <a:pt x="6" y="22"/>
                      </a:lnTo>
                      <a:close/>
                    </a:path>
                  </a:pathLst>
                </a:custGeom>
                <a:solidFill>
                  <a:srgbClr val="CB9661"/>
                </a:solidFill>
                <a:ln w="1588">
                  <a:solidFill>
                    <a:srgbClr val="000000"/>
                  </a:solidFill>
                  <a:prstDash val="solid"/>
                  <a:round/>
                  <a:headEnd/>
                  <a:tailEnd/>
                </a:ln>
              </p:spPr>
              <p:txBody>
                <a:bodyPr/>
                <a:lstStyle/>
                <a:p>
                  <a:endParaRPr lang="en-US"/>
                </a:p>
              </p:txBody>
            </p:sp>
            <p:sp>
              <p:nvSpPr>
                <p:cNvPr id="272408" name="Freeform 24"/>
                <p:cNvSpPr>
                  <a:spLocks/>
                </p:cNvSpPr>
                <p:nvPr/>
              </p:nvSpPr>
              <p:spPr bwMode="auto">
                <a:xfrm rot="802562">
                  <a:off x="2183" y="2222"/>
                  <a:ext cx="6" cy="17"/>
                </a:xfrm>
                <a:custGeom>
                  <a:avLst/>
                  <a:gdLst/>
                  <a:ahLst/>
                  <a:cxnLst>
                    <a:cxn ang="0">
                      <a:pos x="6" y="17"/>
                    </a:cxn>
                    <a:cxn ang="0">
                      <a:pos x="10" y="11"/>
                    </a:cxn>
                    <a:cxn ang="0">
                      <a:pos x="1" y="0"/>
                    </a:cxn>
                    <a:cxn ang="0">
                      <a:pos x="0" y="1"/>
                    </a:cxn>
                    <a:cxn ang="0">
                      <a:pos x="5" y="7"/>
                    </a:cxn>
                    <a:cxn ang="0">
                      <a:pos x="9" y="11"/>
                    </a:cxn>
                    <a:cxn ang="0">
                      <a:pos x="5" y="17"/>
                    </a:cxn>
                    <a:cxn ang="0">
                      <a:pos x="6" y="17"/>
                    </a:cxn>
                  </a:cxnLst>
                  <a:rect l="0" t="0" r="r" b="b"/>
                  <a:pathLst>
                    <a:path w="10" h="17">
                      <a:moveTo>
                        <a:pt x="6" y="17"/>
                      </a:moveTo>
                      <a:lnTo>
                        <a:pt x="10" y="11"/>
                      </a:lnTo>
                      <a:lnTo>
                        <a:pt x="1" y="0"/>
                      </a:lnTo>
                      <a:lnTo>
                        <a:pt x="0" y="1"/>
                      </a:lnTo>
                      <a:lnTo>
                        <a:pt x="5" y="7"/>
                      </a:lnTo>
                      <a:lnTo>
                        <a:pt x="9" y="11"/>
                      </a:lnTo>
                      <a:lnTo>
                        <a:pt x="5" y="17"/>
                      </a:lnTo>
                      <a:lnTo>
                        <a:pt x="6" y="17"/>
                      </a:lnTo>
                      <a:close/>
                    </a:path>
                  </a:pathLst>
                </a:custGeom>
                <a:solidFill>
                  <a:srgbClr val="CB9661"/>
                </a:solidFill>
                <a:ln w="1588">
                  <a:solidFill>
                    <a:srgbClr val="000000"/>
                  </a:solidFill>
                  <a:prstDash val="solid"/>
                  <a:round/>
                  <a:headEnd/>
                  <a:tailEnd/>
                </a:ln>
              </p:spPr>
              <p:txBody>
                <a:bodyPr/>
                <a:lstStyle/>
                <a:p>
                  <a:endParaRPr lang="en-US"/>
                </a:p>
              </p:txBody>
            </p:sp>
            <p:sp>
              <p:nvSpPr>
                <p:cNvPr id="272409" name="Freeform 25"/>
                <p:cNvSpPr>
                  <a:spLocks/>
                </p:cNvSpPr>
                <p:nvPr/>
              </p:nvSpPr>
              <p:spPr bwMode="auto">
                <a:xfrm rot="802562">
                  <a:off x="2281" y="2320"/>
                  <a:ext cx="10" cy="9"/>
                </a:xfrm>
                <a:custGeom>
                  <a:avLst/>
                  <a:gdLst/>
                  <a:ahLst/>
                  <a:cxnLst>
                    <a:cxn ang="0">
                      <a:pos x="13" y="0"/>
                    </a:cxn>
                    <a:cxn ang="0">
                      <a:pos x="13" y="4"/>
                    </a:cxn>
                    <a:cxn ang="0">
                      <a:pos x="0" y="9"/>
                    </a:cxn>
                    <a:cxn ang="0">
                      <a:pos x="13" y="0"/>
                    </a:cxn>
                  </a:cxnLst>
                  <a:rect l="0" t="0" r="r" b="b"/>
                  <a:pathLst>
                    <a:path w="13" h="9">
                      <a:moveTo>
                        <a:pt x="13" y="0"/>
                      </a:moveTo>
                      <a:lnTo>
                        <a:pt x="13" y="4"/>
                      </a:lnTo>
                      <a:lnTo>
                        <a:pt x="0" y="9"/>
                      </a:lnTo>
                      <a:lnTo>
                        <a:pt x="13" y="0"/>
                      </a:lnTo>
                      <a:close/>
                    </a:path>
                  </a:pathLst>
                </a:custGeom>
                <a:solidFill>
                  <a:srgbClr val="CB9661"/>
                </a:solidFill>
                <a:ln w="1588">
                  <a:solidFill>
                    <a:srgbClr val="000000"/>
                  </a:solidFill>
                  <a:prstDash val="solid"/>
                  <a:round/>
                  <a:headEnd/>
                  <a:tailEnd/>
                </a:ln>
              </p:spPr>
              <p:txBody>
                <a:bodyPr/>
                <a:lstStyle/>
                <a:p>
                  <a:endParaRPr lang="en-US"/>
                </a:p>
              </p:txBody>
            </p:sp>
            <p:sp>
              <p:nvSpPr>
                <p:cNvPr id="272410" name="Freeform 26"/>
                <p:cNvSpPr>
                  <a:spLocks/>
                </p:cNvSpPr>
                <p:nvPr/>
              </p:nvSpPr>
              <p:spPr bwMode="auto">
                <a:xfrm rot="802562">
                  <a:off x="2198" y="2298"/>
                  <a:ext cx="6" cy="6"/>
                </a:xfrm>
                <a:custGeom>
                  <a:avLst/>
                  <a:gdLst/>
                  <a:ahLst/>
                  <a:cxnLst>
                    <a:cxn ang="0">
                      <a:pos x="7" y="1"/>
                    </a:cxn>
                    <a:cxn ang="0">
                      <a:pos x="4" y="0"/>
                    </a:cxn>
                    <a:cxn ang="0">
                      <a:pos x="0" y="7"/>
                    </a:cxn>
                    <a:cxn ang="0">
                      <a:pos x="7" y="1"/>
                    </a:cxn>
                  </a:cxnLst>
                  <a:rect l="0" t="0" r="r" b="b"/>
                  <a:pathLst>
                    <a:path w="7" h="7">
                      <a:moveTo>
                        <a:pt x="7" y="1"/>
                      </a:moveTo>
                      <a:lnTo>
                        <a:pt x="4" y="0"/>
                      </a:lnTo>
                      <a:lnTo>
                        <a:pt x="0" y="7"/>
                      </a:lnTo>
                      <a:lnTo>
                        <a:pt x="7" y="1"/>
                      </a:lnTo>
                      <a:close/>
                    </a:path>
                  </a:pathLst>
                </a:custGeom>
                <a:solidFill>
                  <a:srgbClr val="CB9661"/>
                </a:solidFill>
                <a:ln w="1588">
                  <a:solidFill>
                    <a:srgbClr val="000000"/>
                  </a:solidFill>
                  <a:prstDash val="solid"/>
                  <a:round/>
                  <a:headEnd/>
                  <a:tailEnd/>
                </a:ln>
              </p:spPr>
              <p:txBody>
                <a:bodyPr/>
                <a:lstStyle/>
                <a:p>
                  <a:endParaRPr lang="en-US"/>
                </a:p>
              </p:txBody>
            </p:sp>
            <p:sp>
              <p:nvSpPr>
                <p:cNvPr id="272411" name="Freeform 27"/>
                <p:cNvSpPr>
                  <a:spLocks/>
                </p:cNvSpPr>
                <p:nvPr/>
              </p:nvSpPr>
              <p:spPr bwMode="auto">
                <a:xfrm rot="802562">
                  <a:off x="2159" y="2186"/>
                  <a:ext cx="17" cy="3"/>
                </a:xfrm>
                <a:custGeom>
                  <a:avLst/>
                  <a:gdLst/>
                  <a:ahLst/>
                  <a:cxnLst>
                    <a:cxn ang="0">
                      <a:pos x="7" y="0"/>
                    </a:cxn>
                    <a:cxn ang="0">
                      <a:pos x="22" y="0"/>
                    </a:cxn>
                    <a:cxn ang="0">
                      <a:pos x="13" y="2"/>
                    </a:cxn>
                    <a:cxn ang="0">
                      <a:pos x="0" y="0"/>
                    </a:cxn>
                    <a:cxn ang="0">
                      <a:pos x="7" y="0"/>
                    </a:cxn>
                  </a:cxnLst>
                  <a:rect l="0" t="0" r="r" b="b"/>
                  <a:pathLst>
                    <a:path w="22" h="2">
                      <a:moveTo>
                        <a:pt x="7" y="0"/>
                      </a:moveTo>
                      <a:lnTo>
                        <a:pt x="22" y="0"/>
                      </a:lnTo>
                      <a:lnTo>
                        <a:pt x="13" y="2"/>
                      </a:lnTo>
                      <a:lnTo>
                        <a:pt x="0" y="0"/>
                      </a:lnTo>
                      <a:lnTo>
                        <a:pt x="7" y="0"/>
                      </a:lnTo>
                      <a:close/>
                    </a:path>
                  </a:pathLst>
                </a:custGeom>
                <a:solidFill>
                  <a:srgbClr val="CB9661"/>
                </a:solidFill>
                <a:ln w="1588">
                  <a:solidFill>
                    <a:srgbClr val="000000"/>
                  </a:solidFill>
                  <a:prstDash val="solid"/>
                  <a:round/>
                  <a:headEnd/>
                  <a:tailEnd/>
                </a:ln>
              </p:spPr>
              <p:txBody>
                <a:bodyPr/>
                <a:lstStyle/>
                <a:p>
                  <a:endParaRPr lang="en-US"/>
                </a:p>
              </p:txBody>
            </p:sp>
            <p:sp>
              <p:nvSpPr>
                <p:cNvPr id="272412" name="Freeform 28"/>
                <p:cNvSpPr>
                  <a:spLocks/>
                </p:cNvSpPr>
                <p:nvPr/>
              </p:nvSpPr>
              <p:spPr bwMode="auto">
                <a:xfrm rot="802562">
                  <a:off x="2155" y="2246"/>
                  <a:ext cx="5" cy="9"/>
                </a:xfrm>
                <a:custGeom>
                  <a:avLst/>
                  <a:gdLst/>
                  <a:ahLst/>
                  <a:cxnLst>
                    <a:cxn ang="0">
                      <a:pos x="6" y="7"/>
                    </a:cxn>
                    <a:cxn ang="0">
                      <a:pos x="3" y="2"/>
                    </a:cxn>
                    <a:cxn ang="0">
                      <a:pos x="0" y="0"/>
                    </a:cxn>
                    <a:cxn ang="0">
                      <a:pos x="4" y="8"/>
                    </a:cxn>
                    <a:cxn ang="0">
                      <a:pos x="6" y="7"/>
                    </a:cxn>
                  </a:cxnLst>
                  <a:rect l="0" t="0" r="r" b="b"/>
                  <a:pathLst>
                    <a:path w="6" h="8">
                      <a:moveTo>
                        <a:pt x="6" y="7"/>
                      </a:moveTo>
                      <a:lnTo>
                        <a:pt x="3" y="2"/>
                      </a:lnTo>
                      <a:lnTo>
                        <a:pt x="0" y="0"/>
                      </a:lnTo>
                      <a:lnTo>
                        <a:pt x="4" y="8"/>
                      </a:lnTo>
                      <a:lnTo>
                        <a:pt x="6" y="7"/>
                      </a:lnTo>
                      <a:close/>
                    </a:path>
                  </a:pathLst>
                </a:custGeom>
                <a:solidFill>
                  <a:srgbClr val="CB9661"/>
                </a:solidFill>
                <a:ln w="1588">
                  <a:solidFill>
                    <a:srgbClr val="000000"/>
                  </a:solidFill>
                  <a:prstDash val="solid"/>
                  <a:round/>
                  <a:headEnd/>
                  <a:tailEnd/>
                </a:ln>
              </p:spPr>
              <p:txBody>
                <a:bodyPr/>
                <a:lstStyle/>
                <a:p>
                  <a:endParaRPr lang="en-US"/>
                </a:p>
              </p:txBody>
            </p:sp>
            <p:sp>
              <p:nvSpPr>
                <p:cNvPr id="272413" name="Freeform 29"/>
                <p:cNvSpPr>
                  <a:spLocks/>
                </p:cNvSpPr>
                <p:nvPr/>
              </p:nvSpPr>
              <p:spPr bwMode="auto">
                <a:xfrm rot="802562">
                  <a:off x="2272" y="1130"/>
                  <a:ext cx="191" cy="97"/>
                </a:xfrm>
                <a:custGeom>
                  <a:avLst/>
                  <a:gdLst/>
                  <a:ahLst/>
                  <a:cxnLst>
                    <a:cxn ang="0">
                      <a:pos x="162" y="85"/>
                    </a:cxn>
                    <a:cxn ang="0">
                      <a:pos x="154" y="78"/>
                    </a:cxn>
                    <a:cxn ang="0">
                      <a:pos x="148" y="76"/>
                    </a:cxn>
                    <a:cxn ang="0">
                      <a:pos x="121" y="85"/>
                    </a:cxn>
                    <a:cxn ang="0">
                      <a:pos x="79" y="89"/>
                    </a:cxn>
                    <a:cxn ang="0">
                      <a:pos x="37" y="94"/>
                    </a:cxn>
                    <a:cxn ang="0">
                      <a:pos x="38" y="83"/>
                    </a:cxn>
                    <a:cxn ang="0">
                      <a:pos x="0" y="72"/>
                    </a:cxn>
                    <a:cxn ang="0">
                      <a:pos x="8" y="61"/>
                    </a:cxn>
                    <a:cxn ang="0">
                      <a:pos x="52" y="60"/>
                    </a:cxn>
                    <a:cxn ang="0">
                      <a:pos x="96" y="58"/>
                    </a:cxn>
                    <a:cxn ang="0">
                      <a:pos x="55" y="52"/>
                    </a:cxn>
                    <a:cxn ang="0">
                      <a:pos x="12" y="51"/>
                    </a:cxn>
                    <a:cxn ang="0">
                      <a:pos x="8" y="45"/>
                    </a:cxn>
                    <a:cxn ang="0">
                      <a:pos x="64" y="35"/>
                    </a:cxn>
                    <a:cxn ang="0">
                      <a:pos x="22" y="36"/>
                    </a:cxn>
                    <a:cxn ang="0">
                      <a:pos x="34" y="33"/>
                    </a:cxn>
                    <a:cxn ang="0">
                      <a:pos x="13" y="33"/>
                    </a:cxn>
                    <a:cxn ang="0">
                      <a:pos x="41" y="19"/>
                    </a:cxn>
                    <a:cxn ang="0">
                      <a:pos x="40" y="17"/>
                    </a:cxn>
                    <a:cxn ang="0">
                      <a:pos x="78" y="9"/>
                    </a:cxn>
                    <a:cxn ang="0">
                      <a:pos x="115" y="0"/>
                    </a:cxn>
                    <a:cxn ang="0">
                      <a:pos x="119" y="5"/>
                    </a:cxn>
                    <a:cxn ang="0">
                      <a:pos x="101" y="15"/>
                    </a:cxn>
                    <a:cxn ang="0">
                      <a:pos x="115" y="12"/>
                    </a:cxn>
                    <a:cxn ang="0">
                      <a:pos x="130" y="7"/>
                    </a:cxn>
                    <a:cxn ang="0">
                      <a:pos x="145" y="16"/>
                    </a:cxn>
                    <a:cxn ang="0">
                      <a:pos x="134" y="21"/>
                    </a:cxn>
                    <a:cxn ang="0">
                      <a:pos x="142" y="19"/>
                    </a:cxn>
                    <a:cxn ang="0">
                      <a:pos x="162" y="17"/>
                    </a:cxn>
                    <a:cxn ang="0">
                      <a:pos x="164" y="12"/>
                    </a:cxn>
                    <a:cxn ang="0">
                      <a:pos x="167" y="7"/>
                    </a:cxn>
                    <a:cxn ang="0">
                      <a:pos x="182" y="16"/>
                    </a:cxn>
                    <a:cxn ang="0">
                      <a:pos x="173" y="33"/>
                    </a:cxn>
                    <a:cxn ang="0">
                      <a:pos x="188" y="27"/>
                    </a:cxn>
                    <a:cxn ang="0">
                      <a:pos x="203" y="4"/>
                    </a:cxn>
                    <a:cxn ang="0">
                      <a:pos x="227" y="4"/>
                    </a:cxn>
                    <a:cxn ang="0">
                      <a:pos x="232" y="16"/>
                    </a:cxn>
                    <a:cxn ang="0">
                      <a:pos x="216" y="41"/>
                    </a:cxn>
                    <a:cxn ang="0">
                      <a:pos x="219" y="53"/>
                    </a:cxn>
                    <a:cxn ang="0">
                      <a:pos x="223" y="53"/>
                    </a:cxn>
                    <a:cxn ang="0">
                      <a:pos x="247" y="61"/>
                    </a:cxn>
                    <a:cxn ang="0">
                      <a:pos x="244" y="65"/>
                    </a:cxn>
                    <a:cxn ang="0">
                      <a:pos x="233" y="71"/>
                    </a:cxn>
                    <a:cxn ang="0">
                      <a:pos x="235" y="65"/>
                    </a:cxn>
                    <a:cxn ang="0">
                      <a:pos x="226" y="70"/>
                    </a:cxn>
                    <a:cxn ang="0">
                      <a:pos x="219" y="69"/>
                    </a:cxn>
                    <a:cxn ang="0">
                      <a:pos x="209" y="73"/>
                    </a:cxn>
                    <a:cxn ang="0">
                      <a:pos x="203" y="73"/>
                    </a:cxn>
                    <a:cxn ang="0">
                      <a:pos x="197" y="82"/>
                    </a:cxn>
                    <a:cxn ang="0">
                      <a:pos x="220" y="75"/>
                    </a:cxn>
                    <a:cxn ang="0">
                      <a:pos x="217" y="78"/>
                    </a:cxn>
                    <a:cxn ang="0">
                      <a:pos x="209" y="85"/>
                    </a:cxn>
                    <a:cxn ang="0">
                      <a:pos x="162" y="85"/>
                    </a:cxn>
                  </a:cxnLst>
                  <a:rect l="0" t="0" r="r" b="b"/>
                  <a:pathLst>
                    <a:path w="247" h="94">
                      <a:moveTo>
                        <a:pt x="162" y="85"/>
                      </a:moveTo>
                      <a:lnTo>
                        <a:pt x="154" y="78"/>
                      </a:lnTo>
                      <a:lnTo>
                        <a:pt x="148" y="76"/>
                      </a:lnTo>
                      <a:lnTo>
                        <a:pt x="121" y="85"/>
                      </a:lnTo>
                      <a:lnTo>
                        <a:pt x="79" y="89"/>
                      </a:lnTo>
                      <a:lnTo>
                        <a:pt x="37" y="94"/>
                      </a:lnTo>
                      <a:lnTo>
                        <a:pt x="38" y="83"/>
                      </a:lnTo>
                      <a:lnTo>
                        <a:pt x="0" y="72"/>
                      </a:lnTo>
                      <a:lnTo>
                        <a:pt x="8" y="61"/>
                      </a:lnTo>
                      <a:lnTo>
                        <a:pt x="52" y="60"/>
                      </a:lnTo>
                      <a:lnTo>
                        <a:pt x="96" y="58"/>
                      </a:lnTo>
                      <a:lnTo>
                        <a:pt x="55" y="52"/>
                      </a:lnTo>
                      <a:lnTo>
                        <a:pt x="12" y="51"/>
                      </a:lnTo>
                      <a:lnTo>
                        <a:pt x="8" y="45"/>
                      </a:lnTo>
                      <a:lnTo>
                        <a:pt x="64" y="35"/>
                      </a:lnTo>
                      <a:lnTo>
                        <a:pt x="22" y="36"/>
                      </a:lnTo>
                      <a:lnTo>
                        <a:pt x="34" y="33"/>
                      </a:lnTo>
                      <a:lnTo>
                        <a:pt x="13" y="33"/>
                      </a:lnTo>
                      <a:lnTo>
                        <a:pt x="41" y="19"/>
                      </a:lnTo>
                      <a:lnTo>
                        <a:pt x="40" y="17"/>
                      </a:lnTo>
                      <a:lnTo>
                        <a:pt x="78" y="9"/>
                      </a:lnTo>
                      <a:lnTo>
                        <a:pt x="115" y="0"/>
                      </a:lnTo>
                      <a:lnTo>
                        <a:pt x="119" y="5"/>
                      </a:lnTo>
                      <a:lnTo>
                        <a:pt x="101" y="15"/>
                      </a:lnTo>
                      <a:lnTo>
                        <a:pt x="115" y="12"/>
                      </a:lnTo>
                      <a:lnTo>
                        <a:pt x="130" y="7"/>
                      </a:lnTo>
                      <a:lnTo>
                        <a:pt x="145" y="16"/>
                      </a:lnTo>
                      <a:lnTo>
                        <a:pt x="134" y="21"/>
                      </a:lnTo>
                      <a:lnTo>
                        <a:pt x="142" y="19"/>
                      </a:lnTo>
                      <a:lnTo>
                        <a:pt x="162" y="17"/>
                      </a:lnTo>
                      <a:lnTo>
                        <a:pt x="164" y="12"/>
                      </a:lnTo>
                      <a:lnTo>
                        <a:pt x="167" y="7"/>
                      </a:lnTo>
                      <a:lnTo>
                        <a:pt x="182" y="16"/>
                      </a:lnTo>
                      <a:lnTo>
                        <a:pt x="173" y="33"/>
                      </a:lnTo>
                      <a:lnTo>
                        <a:pt x="188" y="27"/>
                      </a:lnTo>
                      <a:lnTo>
                        <a:pt x="203" y="4"/>
                      </a:lnTo>
                      <a:lnTo>
                        <a:pt x="227" y="4"/>
                      </a:lnTo>
                      <a:lnTo>
                        <a:pt x="232" y="16"/>
                      </a:lnTo>
                      <a:lnTo>
                        <a:pt x="216" y="41"/>
                      </a:lnTo>
                      <a:lnTo>
                        <a:pt x="219" y="53"/>
                      </a:lnTo>
                      <a:lnTo>
                        <a:pt x="223" y="53"/>
                      </a:lnTo>
                      <a:lnTo>
                        <a:pt x="247" y="61"/>
                      </a:lnTo>
                      <a:lnTo>
                        <a:pt x="244" y="65"/>
                      </a:lnTo>
                      <a:lnTo>
                        <a:pt x="233" y="71"/>
                      </a:lnTo>
                      <a:lnTo>
                        <a:pt x="235" y="65"/>
                      </a:lnTo>
                      <a:lnTo>
                        <a:pt x="226" y="70"/>
                      </a:lnTo>
                      <a:lnTo>
                        <a:pt x="219" y="69"/>
                      </a:lnTo>
                      <a:lnTo>
                        <a:pt x="209" y="73"/>
                      </a:lnTo>
                      <a:lnTo>
                        <a:pt x="203" y="73"/>
                      </a:lnTo>
                      <a:lnTo>
                        <a:pt x="197" y="82"/>
                      </a:lnTo>
                      <a:lnTo>
                        <a:pt x="220" y="75"/>
                      </a:lnTo>
                      <a:lnTo>
                        <a:pt x="217" y="78"/>
                      </a:lnTo>
                      <a:lnTo>
                        <a:pt x="209" y="85"/>
                      </a:lnTo>
                      <a:lnTo>
                        <a:pt x="162" y="85"/>
                      </a:lnTo>
                      <a:close/>
                    </a:path>
                  </a:pathLst>
                </a:custGeom>
                <a:solidFill>
                  <a:srgbClr val="CB9661"/>
                </a:solidFill>
                <a:ln w="1588">
                  <a:solidFill>
                    <a:srgbClr val="000000"/>
                  </a:solidFill>
                  <a:prstDash val="solid"/>
                  <a:round/>
                  <a:headEnd/>
                  <a:tailEnd/>
                </a:ln>
              </p:spPr>
              <p:txBody>
                <a:bodyPr/>
                <a:lstStyle/>
                <a:p>
                  <a:endParaRPr lang="en-US"/>
                </a:p>
              </p:txBody>
            </p:sp>
            <p:sp>
              <p:nvSpPr>
                <p:cNvPr id="272414" name="Freeform 30"/>
                <p:cNvSpPr>
                  <a:spLocks/>
                </p:cNvSpPr>
                <p:nvPr/>
              </p:nvSpPr>
              <p:spPr bwMode="auto">
                <a:xfrm rot="802562">
                  <a:off x="2663" y="1700"/>
                  <a:ext cx="93" cy="116"/>
                </a:xfrm>
                <a:custGeom>
                  <a:avLst/>
                  <a:gdLst/>
                  <a:ahLst/>
                  <a:cxnLst>
                    <a:cxn ang="0">
                      <a:pos x="62" y="88"/>
                    </a:cxn>
                    <a:cxn ang="0">
                      <a:pos x="63" y="84"/>
                    </a:cxn>
                    <a:cxn ang="0">
                      <a:pos x="28" y="88"/>
                    </a:cxn>
                    <a:cxn ang="0">
                      <a:pos x="0" y="85"/>
                    </a:cxn>
                    <a:cxn ang="0">
                      <a:pos x="7" y="77"/>
                    </a:cxn>
                    <a:cxn ang="0">
                      <a:pos x="21" y="67"/>
                    </a:cxn>
                    <a:cxn ang="0">
                      <a:pos x="7" y="67"/>
                    </a:cxn>
                    <a:cxn ang="0">
                      <a:pos x="13" y="64"/>
                    </a:cxn>
                    <a:cxn ang="0">
                      <a:pos x="30" y="55"/>
                    </a:cxn>
                    <a:cxn ang="0">
                      <a:pos x="31" y="56"/>
                    </a:cxn>
                    <a:cxn ang="0">
                      <a:pos x="34" y="50"/>
                    </a:cxn>
                    <a:cxn ang="0">
                      <a:pos x="31" y="47"/>
                    </a:cxn>
                    <a:cxn ang="0">
                      <a:pos x="38" y="44"/>
                    </a:cxn>
                    <a:cxn ang="0">
                      <a:pos x="57" y="19"/>
                    </a:cxn>
                    <a:cxn ang="0">
                      <a:pos x="78" y="2"/>
                    </a:cxn>
                    <a:cxn ang="0">
                      <a:pos x="88" y="0"/>
                    </a:cxn>
                    <a:cxn ang="0">
                      <a:pos x="96" y="0"/>
                    </a:cxn>
                    <a:cxn ang="0">
                      <a:pos x="82" y="6"/>
                    </a:cxn>
                    <a:cxn ang="0">
                      <a:pos x="86" y="10"/>
                    </a:cxn>
                    <a:cxn ang="0">
                      <a:pos x="79" y="17"/>
                    </a:cxn>
                    <a:cxn ang="0">
                      <a:pos x="56" y="43"/>
                    </a:cxn>
                    <a:cxn ang="0">
                      <a:pos x="74" y="31"/>
                    </a:cxn>
                    <a:cxn ang="0">
                      <a:pos x="70" y="35"/>
                    </a:cxn>
                    <a:cxn ang="0">
                      <a:pos x="84" y="35"/>
                    </a:cxn>
                    <a:cxn ang="0">
                      <a:pos x="72" y="41"/>
                    </a:cxn>
                    <a:cxn ang="0">
                      <a:pos x="72" y="44"/>
                    </a:cxn>
                    <a:cxn ang="0">
                      <a:pos x="84" y="48"/>
                    </a:cxn>
                    <a:cxn ang="0">
                      <a:pos x="82" y="53"/>
                    </a:cxn>
                    <a:cxn ang="0">
                      <a:pos x="99" y="46"/>
                    </a:cxn>
                    <a:cxn ang="0">
                      <a:pos x="98" y="49"/>
                    </a:cxn>
                    <a:cxn ang="0">
                      <a:pos x="114" y="48"/>
                    </a:cxn>
                    <a:cxn ang="0">
                      <a:pos x="102" y="60"/>
                    </a:cxn>
                    <a:cxn ang="0">
                      <a:pos x="105" y="65"/>
                    </a:cxn>
                    <a:cxn ang="0">
                      <a:pos x="98" y="70"/>
                    </a:cxn>
                    <a:cxn ang="0">
                      <a:pos x="120" y="65"/>
                    </a:cxn>
                    <a:cxn ang="0">
                      <a:pos x="99" y="77"/>
                    </a:cxn>
                    <a:cxn ang="0">
                      <a:pos x="103" y="82"/>
                    </a:cxn>
                    <a:cxn ang="0">
                      <a:pos x="100" y="82"/>
                    </a:cxn>
                    <a:cxn ang="0">
                      <a:pos x="100" y="88"/>
                    </a:cxn>
                    <a:cxn ang="0">
                      <a:pos x="118" y="76"/>
                    </a:cxn>
                    <a:cxn ang="0">
                      <a:pos x="110" y="88"/>
                    </a:cxn>
                    <a:cxn ang="0">
                      <a:pos x="118" y="84"/>
                    </a:cxn>
                    <a:cxn ang="0">
                      <a:pos x="120" y="90"/>
                    </a:cxn>
                    <a:cxn ang="0">
                      <a:pos x="104" y="110"/>
                    </a:cxn>
                    <a:cxn ang="0">
                      <a:pos x="97" y="107"/>
                    </a:cxn>
                    <a:cxn ang="0">
                      <a:pos x="98" y="100"/>
                    </a:cxn>
                    <a:cxn ang="0">
                      <a:pos x="87" y="104"/>
                    </a:cxn>
                    <a:cxn ang="0">
                      <a:pos x="97" y="88"/>
                    </a:cxn>
                    <a:cxn ang="0">
                      <a:pos x="93" y="83"/>
                    </a:cxn>
                    <a:cxn ang="0">
                      <a:pos x="82" y="94"/>
                    </a:cxn>
                    <a:cxn ang="0">
                      <a:pos x="87" y="89"/>
                    </a:cxn>
                    <a:cxn ang="0">
                      <a:pos x="58" y="106"/>
                    </a:cxn>
                    <a:cxn ang="0">
                      <a:pos x="57" y="100"/>
                    </a:cxn>
                    <a:cxn ang="0">
                      <a:pos x="81" y="86"/>
                    </a:cxn>
                    <a:cxn ang="0">
                      <a:pos x="75" y="89"/>
                    </a:cxn>
                    <a:cxn ang="0">
                      <a:pos x="79" y="84"/>
                    </a:cxn>
                    <a:cxn ang="0">
                      <a:pos x="70" y="86"/>
                    </a:cxn>
                    <a:cxn ang="0">
                      <a:pos x="62" y="91"/>
                    </a:cxn>
                    <a:cxn ang="0">
                      <a:pos x="55" y="90"/>
                    </a:cxn>
                    <a:cxn ang="0">
                      <a:pos x="62" y="88"/>
                    </a:cxn>
                  </a:cxnLst>
                  <a:rect l="0" t="0" r="r" b="b"/>
                  <a:pathLst>
                    <a:path w="120" h="110">
                      <a:moveTo>
                        <a:pt x="62" y="88"/>
                      </a:moveTo>
                      <a:lnTo>
                        <a:pt x="63" y="84"/>
                      </a:lnTo>
                      <a:lnTo>
                        <a:pt x="28" y="88"/>
                      </a:lnTo>
                      <a:lnTo>
                        <a:pt x="0" y="85"/>
                      </a:lnTo>
                      <a:lnTo>
                        <a:pt x="7" y="77"/>
                      </a:lnTo>
                      <a:lnTo>
                        <a:pt x="21" y="67"/>
                      </a:lnTo>
                      <a:lnTo>
                        <a:pt x="7" y="67"/>
                      </a:lnTo>
                      <a:lnTo>
                        <a:pt x="13" y="64"/>
                      </a:lnTo>
                      <a:lnTo>
                        <a:pt x="30" y="55"/>
                      </a:lnTo>
                      <a:lnTo>
                        <a:pt x="31" y="56"/>
                      </a:lnTo>
                      <a:lnTo>
                        <a:pt x="34" y="50"/>
                      </a:lnTo>
                      <a:lnTo>
                        <a:pt x="31" y="47"/>
                      </a:lnTo>
                      <a:lnTo>
                        <a:pt x="38" y="44"/>
                      </a:lnTo>
                      <a:lnTo>
                        <a:pt x="57" y="19"/>
                      </a:lnTo>
                      <a:lnTo>
                        <a:pt x="78" y="2"/>
                      </a:lnTo>
                      <a:lnTo>
                        <a:pt x="88" y="0"/>
                      </a:lnTo>
                      <a:lnTo>
                        <a:pt x="96" y="0"/>
                      </a:lnTo>
                      <a:lnTo>
                        <a:pt x="82" y="6"/>
                      </a:lnTo>
                      <a:lnTo>
                        <a:pt x="86" y="10"/>
                      </a:lnTo>
                      <a:lnTo>
                        <a:pt x="79" y="17"/>
                      </a:lnTo>
                      <a:lnTo>
                        <a:pt x="56" y="43"/>
                      </a:lnTo>
                      <a:lnTo>
                        <a:pt x="74" y="31"/>
                      </a:lnTo>
                      <a:lnTo>
                        <a:pt x="70" y="35"/>
                      </a:lnTo>
                      <a:lnTo>
                        <a:pt x="84" y="35"/>
                      </a:lnTo>
                      <a:lnTo>
                        <a:pt x="72" y="41"/>
                      </a:lnTo>
                      <a:lnTo>
                        <a:pt x="72" y="44"/>
                      </a:lnTo>
                      <a:lnTo>
                        <a:pt x="84" y="48"/>
                      </a:lnTo>
                      <a:lnTo>
                        <a:pt x="82" y="53"/>
                      </a:lnTo>
                      <a:lnTo>
                        <a:pt x="99" y="46"/>
                      </a:lnTo>
                      <a:lnTo>
                        <a:pt x="98" y="49"/>
                      </a:lnTo>
                      <a:lnTo>
                        <a:pt x="114" y="48"/>
                      </a:lnTo>
                      <a:lnTo>
                        <a:pt x="102" y="60"/>
                      </a:lnTo>
                      <a:lnTo>
                        <a:pt x="105" y="65"/>
                      </a:lnTo>
                      <a:lnTo>
                        <a:pt x="98" y="70"/>
                      </a:lnTo>
                      <a:lnTo>
                        <a:pt x="120" y="65"/>
                      </a:lnTo>
                      <a:lnTo>
                        <a:pt x="99" y="77"/>
                      </a:lnTo>
                      <a:lnTo>
                        <a:pt x="103" y="82"/>
                      </a:lnTo>
                      <a:lnTo>
                        <a:pt x="100" y="82"/>
                      </a:lnTo>
                      <a:lnTo>
                        <a:pt x="100" y="88"/>
                      </a:lnTo>
                      <a:lnTo>
                        <a:pt x="118" y="76"/>
                      </a:lnTo>
                      <a:lnTo>
                        <a:pt x="110" y="88"/>
                      </a:lnTo>
                      <a:lnTo>
                        <a:pt x="118" y="84"/>
                      </a:lnTo>
                      <a:lnTo>
                        <a:pt x="120" y="90"/>
                      </a:lnTo>
                      <a:lnTo>
                        <a:pt x="104" y="110"/>
                      </a:lnTo>
                      <a:lnTo>
                        <a:pt x="97" y="107"/>
                      </a:lnTo>
                      <a:lnTo>
                        <a:pt x="98" y="100"/>
                      </a:lnTo>
                      <a:lnTo>
                        <a:pt x="87" y="104"/>
                      </a:lnTo>
                      <a:lnTo>
                        <a:pt x="97" y="88"/>
                      </a:lnTo>
                      <a:lnTo>
                        <a:pt x="93" y="83"/>
                      </a:lnTo>
                      <a:lnTo>
                        <a:pt x="82" y="94"/>
                      </a:lnTo>
                      <a:lnTo>
                        <a:pt x="87" y="89"/>
                      </a:lnTo>
                      <a:lnTo>
                        <a:pt x="58" y="106"/>
                      </a:lnTo>
                      <a:lnTo>
                        <a:pt x="57" y="100"/>
                      </a:lnTo>
                      <a:lnTo>
                        <a:pt x="81" y="86"/>
                      </a:lnTo>
                      <a:lnTo>
                        <a:pt x="75" y="89"/>
                      </a:lnTo>
                      <a:lnTo>
                        <a:pt x="79" y="84"/>
                      </a:lnTo>
                      <a:lnTo>
                        <a:pt x="70" y="86"/>
                      </a:lnTo>
                      <a:lnTo>
                        <a:pt x="62" y="91"/>
                      </a:lnTo>
                      <a:lnTo>
                        <a:pt x="55" y="90"/>
                      </a:lnTo>
                      <a:lnTo>
                        <a:pt x="62" y="88"/>
                      </a:lnTo>
                      <a:close/>
                    </a:path>
                  </a:pathLst>
                </a:custGeom>
                <a:solidFill>
                  <a:srgbClr val="CB9661"/>
                </a:solidFill>
                <a:ln w="1588">
                  <a:solidFill>
                    <a:srgbClr val="000000"/>
                  </a:solidFill>
                  <a:prstDash val="solid"/>
                  <a:round/>
                  <a:headEnd/>
                  <a:tailEnd/>
                </a:ln>
              </p:spPr>
              <p:txBody>
                <a:bodyPr/>
                <a:lstStyle/>
                <a:p>
                  <a:endParaRPr lang="en-US"/>
                </a:p>
              </p:txBody>
            </p:sp>
            <p:sp>
              <p:nvSpPr>
                <p:cNvPr id="272415" name="Freeform 31"/>
                <p:cNvSpPr>
                  <a:spLocks/>
                </p:cNvSpPr>
                <p:nvPr/>
              </p:nvSpPr>
              <p:spPr bwMode="auto">
                <a:xfrm rot="802562">
                  <a:off x="2620" y="1140"/>
                  <a:ext cx="164" cy="41"/>
                </a:xfrm>
                <a:custGeom>
                  <a:avLst/>
                  <a:gdLst/>
                  <a:ahLst/>
                  <a:cxnLst>
                    <a:cxn ang="0">
                      <a:pos x="85" y="19"/>
                    </a:cxn>
                    <a:cxn ang="0">
                      <a:pos x="64" y="11"/>
                    </a:cxn>
                    <a:cxn ang="0">
                      <a:pos x="94" y="11"/>
                    </a:cxn>
                    <a:cxn ang="0">
                      <a:pos x="38" y="7"/>
                    </a:cxn>
                    <a:cxn ang="0">
                      <a:pos x="48" y="0"/>
                    </a:cxn>
                    <a:cxn ang="0">
                      <a:pos x="0" y="2"/>
                    </a:cxn>
                    <a:cxn ang="0">
                      <a:pos x="44" y="8"/>
                    </a:cxn>
                    <a:cxn ang="0">
                      <a:pos x="36" y="23"/>
                    </a:cxn>
                    <a:cxn ang="0">
                      <a:pos x="29" y="37"/>
                    </a:cxn>
                    <a:cxn ang="0">
                      <a:pos x="73" y="36"/>
                    </a:cxn>
                    <a:cxn ang="0">
                      <a:pos x="118" y="36"/>
                    </a:cxn>
                    <a:cxn ang="0">
                      <a:pos x="162" y="35"/>
                    </a:cxn>
                    <a:cxn ang="0">
                      <a:pos x="206" y="33"/>
                    </a:cxn>
                    <a:cxn ang="0">
                      <a:pos x="212" y="25"/>
                    </a:cxn>
                    <a:cxn ang="0">
                      <a:pos x="178" y="18"/>
                    </a:cxn>
                    <a:cxn ang="0">
                      <a:pos x="132" y="18"/>
                    </a:cxn>
                    <a:cxn ang="0">
                      <a:pos x="85" y="19"/>
                    </a:cxn>
                  </a:cxnLst>
                  <a:rect l="0" t="0" r="r" b="b"/>
                  <a:pathLst>
                    <a:path w="212" h="37">
                      <a:moveTo>
                        <a:pt x="85" y="19"/>
                      </a:moveTo>
                      <a:lnTo>
                        <a:pt x="64" y="11"/>
                      </a:lnTo>
                      <a:lnTo>
                        <a:pt x="94" y="11"/>
                      </a:lnTo>
                      <a:lnTo>
                        <a:pt x="38" y="7"/>
                      </a:lnTo>
                      <a:lnTo>
                        <a:pt x="48" y="0"/>
                      </a:lnTo>
                      <a:lnTo>
                        <a:pt x="0" y="2"/>
                      </a:lnTo>
                      <a:lnTo>
                        <a:pt x="44" y="8"/>
                      </a:lnTo>
                      <a:lnTo>
                        <a:pt x="36" y="23"/>
                      </a:lnTo>
                      <a:lnTo>
                        <a:pt x="29" y="37"/>
                      </a:lnTo>
                      <a:lnTo>
                        <a:pt x="73" y="36"/>
                      </a:lnTo>
                      <a:lnTo>
                        <a:pt x="118" y="36"/>
                      </a:lnTo>
                      <a:lnTo>
                        <a:pt x="162" y="35"/>
                      </a:lnTo>
                      <a:lnTo>
                        <a:pt x="206" y="33"/>
                      </a:lnTo>
                      <a:lnTo>
                        <a:pt x="212" y="25"/>
                      </a:lnTo>
                      <a:lnTo>
                        <a:pt x="178" y="18"/>
                      </a:lnTo>
                      <a:lnTo>
                        <a:pt x="132" y="18"/>
                      </a:lnTo>
                      <a:lnTo>
                        <a:pt x="85" y="19"/>
                      </a:lnTo>
                      <a:close/>
                    </a:path>
                  </a:pathLst>
                </a:custGeom>
                <a:solidFill>
                  <a:srgbClr val="CB9661"/>
                </a:solidFill>
                <a:ln w="1588">
                  <a:solidFill>
                    <a:srgbClr val="000000"/>
                  </a:solidFill>
                  <a:prstDash val="solid"/>
                  <a:round/>
                  <a:headEnd/>
                  <a:tailEnd/>
                </a:ln>
              </p:spPr>
              <p:txBody>
                <a:bodyPr/>
                <a:lstStyle/>
                <a:p>
                  <a:endParaRPr lang="en-US"/>
                </a:p>
              </p:txBody>
            </p:sp>
            <p:sp>
              <p:nvSpPr>
                <p:cNvPr id="272416" name="Freeform 32"/>
                <p:cNvSpPr>
                  <a:spLocks/>
                </p:cNvSpPr>
                <p:nvPr/>
              </p:nvSpPr>
              <p:spPr bwMode="auto">
                <a:xfrm rot="802562">
                  <a:off x="2692" y="1077"/>
                  <a:ext cx="105" cy="48"/>
                </a:xfrm>
                <a:custGeom>
                  <a:avLst/>
                  <a:gdLst/>
                  <a:ahLst/>
                  <a:cxnLst>
                    <a:cxn ang="0">
                      <a:pos x="28" y="13"/>
                    </a:cxn>
                    <a:cxn ang="0">
                      <a:pos x="18" y="9"/>
                    </a:cxn>
                    <a:cxn ang="0">
                      <a:pos x="64" y="0"/>
                    </a:cxn>
                    <a:cxn ang="0">
                      <a:pos x="120" y="10"/>
                    </a:cxn>
                    <a:cxn ang="0">
                      <a:pos x="107" y="24"/>
                    </a:cxn>
                    <a:cxn ang="0">
                      <a:pos x="135" y="28"/>
                    </a:cxn>
                    <a:cxn ang="0">
                      <a:pos x="85" y="36"/>
                    </a:cxn>
                    <a:cxn ang="0">
                      <a:pos x="65" y="47"/>
                    </a:cxn>
                    <a:cxn ang="0">
                      <a:pos x="55" y="40"/>
                    </a:cxn>
                    <a:cxn ang="0">
                      <a:pos x="54" y="47"/>
                    </a:cxn>
                    <a:cxn ang="0">
                      <a:pos x="9" y="34"/>
                    </a:cxn>
                    <a:cxn ang="0">
                      <a:pos x="64" y="29"/>
                    </a:cxn>
                    <a:cxn ang="0">
                      <a:pos x="0" y="22"/>
                    </a:cxn>
                    <a:cxn ang="0">
                      <a:pos x="28" y="13"/>
                    </a:cxn>
                  </a:cxnLst>
                  <a:rect l="0" t="0" r="r" b="b"/>
                  <a:pathLst>
                    <a:path w="135" h="47">
                      <a:moveTo>
                        <a:pt x="28" y="13"/>
                      </a:moveTo>
                      <a:lnTo>
                        <a:pt x="18" y="9"/>
                      </a:lnTo>
                      <a:lnTo>
                        <a:pt x="64" y="0"/>
                      </a:lnTo>
                      <a:lnTo>
                        <a:pt x="120" y="10"/>
                      </a:lnTo>
                      <a:lnTo>
                        <a:pt x="107" y="24"/>
                      </a:lnTo>
                      <a:lnTo>
                        <a:pt x="135" y="28"/>
                      </a:lnTo>
                      <a:lnTo>
                        <a:pt x="85" y="36"/>
                      </a:lnTo>
                      <a:lnTo>
                        <a:pt x="65" y="47"/>
                      </a:lnTo>
                      <a:lnTo>
                        <a:pt x="55" y="40"/>
                      </a:lnTo>
                      <a:lnTo>
                        <a:pt x="54" y="47"/>
                      </a:lnTo>
                      <a:lnTo>
                        <a:pt x="9" y="34"/>
                      </a:lnTo>
                      <a:lnTo>
                        <a:pt x="64" y="29"/>
                      </a:lnTo>
                      <a:lnTo>
                        <a:pt x="0" y="22"/>
                      </a:lnTo>
                      <a:lnTo>
                        <a:pt x="28" y="13"/>
                      </a:lnTo>
                      <a:close/>
                    </a:path>
                  </a:pathLst>
                </a:custGeom>
                <a:solidFill>
                  <a:srgbClr val="CB9661"/>
                </a:solidFill>
                <a:ln w="1588">
                  <a:solidFill>
                    <a:srgbClr val="000000"/>
                  </a:solidFill>
                  <a:prstDash val="solid"/>
                  <a:round/>
                  <a:headEnd/>
                  <a:tailEnd/>
                </a:ln>
              </p:spPr>
              <p:txBody>
                <a:bodyPr/>
                <a:lstStyle/>
                <a:p>
                  <a:endParaRPr lang="en-US"/>
                </a:p>
              </p:txBody>
            </p:sp>
            <p:sp>
              <p:nvSpPr>
                <p:cNvPr id="272417" name="Freeform 33"/>
                <p:cNvSpPr>
                  <a:spLocks/>
                </p:cNvSpPr>
                <p:nvPr/>
              </p:nvSpPr>
              <p:spPr bwMode="auto">
                <a:xfrm rot="802562">
                  <a:off x="2510" y="1331"/>
                  <a:ext cx="89" cy="59"/>
                </a:xfrm>
                <a:custGeom>
                  <a:avLst/>
                  <a:gdLst/>
                  <a:ahLst/>
                  <a:cxnLst>
                    <a:cxn ang="0">
                      <a:pos x="79" y="42"/>
                    </a:cxn>
                    <a:cxn ang="0">
                      <a:pos x="70" y="38"/>
                    </a:cxn>
                    <a:cxn ang="0">
                      <a:pos x="71" y="36"/>
                    </a:cxn>
                    <a:cxn ang="0">
                      <a:pos x="63" y="39"/>
                    </a:cxn>
                    <a:cxn ang="0">
                      <a:pos x="25" y="56"/>
                    </a:cxn>
                    <a:cxn ang="0">
                      <a:pos x="24" y="44"/>
                    </a:cxn>
                    <a:cxn ang="0">
                      <a:pos x="0" y="45"/>
                    </a:cxn>
                    <a:cxn ang="0">
                      <a:pos x="24" y="34"/>
                    </a:cxn>
                    <a:cxn ang="0">
                      <a:pos x="39" y="16"/>
                    </a:cxn>
                    <a:cxn ang="0">
                      <a:pos x="54" y="0"/>
                    </a:cxn>
                    <a:cxn ang="0">
                      <a:pos x="63" y="4"/>
                    </a:cxn>
                    <a:cxn ang="0">
                      <a:pos x="61" y="13"/>
                    </a:cxn>
                    <a:cxn ang="0">
                      <a:pos x="70" y="9"/>
                    </a:cxn>
                    <a:cxn ang="0">
                      <a:pos x="99" y="27"/>
                    </a:cxn>
                    <a:cxn ang="0">
                      <a:pos x="89" y="38"/>
                    </a:cxn>
                    <a:cxn ang="0">
                      <a:pos x="112" y="38"/>
                    </a:cxn>
                    <a:cxn ang="0">
                      <a:pos x="114" y="43"/>
                    </a:cxn>
                    <a:cxn ang="0">
                      <a:pos x="94" y="49"/>
                    </a:cxn>
                    <a:cxn ang="0">
                      <a:pos x="79" y="42"/>
                    </a:cxn>
                  </a:cxnLst>
                  <a:rect l="0" t="0" r="r" b="b"/>
                  <a:pathLst>
                    <a:path w="114" h="56">
                      <a:moveTo>
                        <a:pt x="79" y="42"/>
                      </a:moveTo>
                      <a:lnTo>
                        <a:pt x="70" y="38"/>
                      </a:lnTo>
                      <a:lnTo>
                        <a:pt x="71" y="36"/>
                      </a:lnTo>
                      <a:lnTo>
                        <a:pt x="63" y="39"/>
                      </a:lnTo>
                      <a:lnTo>
                        <a:pt x="25" y="56"/>
                      </a:lnTo>
                      <a:lnTo>
                        <a:pt x="24" y="44"/>
                      </a:lnTo>
                      <a:lnTo>
                        <a:pt x="0" y="45"/>
                      </a:lnTo>
                      <a:lnTo>
                        <a:pt x="24" y="34"/>
                      </a:lnTo>
                      <a:lnTo>
                        <a:pt x="39" y="16"/>
                      </a:lnTo>
                      <a:lnTo>
                        <a:pt x="54" y="0"/>
                      </a:lnTo>
                      <a:lnTo>
                        <a:pt x="63" y="4"/>
                      </a:lnTo>
                      <a:lnTo>
                        <a:pt x="61" y="13"/>
                      </a:lnTo>
                      <a:lnTo>
                        <a:pt x="70" y="9"/>
                      </a:lnTo>
                      <a:lnTo>
                        <a:pt x="99" y="27"/>
                      </a:lnTo>
                      <a:lnTo>
                        <a:pt x="89" y="38"/>
                      </a:lnTo>
                      <a:lnTo>
                        <a:pt x="112" y="38"/>
                      </a:lnTo>
                      <a:lnTo>
                        <a:pt x="114" y="43"/>
                      </a:lnTo>
                      <a:lnTo>
                        <a:pt x="94" y="49"/>
                      </a:lnTo>
                      <a:lnTo>
                        <a:pt x="79" y="42"/>
                      </a:lnTo>
                      <a:close/>
                    </a:path>
                  </a:pathLst>
                </a:custGeom>
                <a:solidFill>
                  <a:srgbClr val="CB9661"/>
                </a:solidFill>
                <a:ln w="1588">
                  <a:solidFill>
                    <a:srgbClr val="000000"/>
                  </a:solidFill>
                  <a:prstDash val="solid"/>
                  <a:round/>
                  <a:headEnd/>
                  <a:tailEnd/>
                </a:ln>
              </p:spPr>
              <p:txBody>
                <a:bodyPr/>
                <a:lstStyle/>
                <a:p>
                  <a:endParaRPr lang="en-US"/>
                </a:p>
              </p:txBody>
            </p:sp>
            <p:sp>
              <p:nvSpPr>
                <p:cNvPr id="272418" name="Freeform 34"/>
                <p:cNvSpPr>
                  <a:spLocks/>
                </p:cNvSpPr>
                <p:nvPr/>
              </p:nvSpPr>
              <p:spPr bwMode="auto">
                <a:xfrm rot="802562">
                  <a:off x="2559" y="1170"/>
                  <a:ext cx="81" cy="41"/>
                </a:xfrm>
                <a:custGeom>
                  <a:avLst/>
                  <a:gdLst/>
                  <a:ahLst/>
                  <a:cxnLst>
                    <a:cxn ang="0">
                      <a:pos x="64" y="23"/>
                    </a:cxn>
                    <a:cxn ang="0">
                      <a:pos x="30" y="25"/>
                    </a:cxn>
                    <a:cxn ang="0">
                      <a:pos x="34" y="29"/>
                    </a:cxn>
                    <a:cxn ang="0">
                      <a:pos x="18" y="38"/>
                    </a:cxn>
                    <a:cxn ang="0">
                      <a:pos x="0" y="40"/>
                    </a:cxn>
                    <a:cxn ang="0">
                      <a:pos x="4" y="36"/>
                    </a:cxn>
                    <a:cxn ang="0">
                      <a:pos x="22" y="10"/>
                    </a:cxn>
                    <a:cxn ang="0">
                      <a:pos x="34" y="8"/>
                    </a:cxn>
                    <a:cxn ang="0">
                      <a:pos x="32" y="4"/>
                    </a:cxn>
                    <a:cxn ang="0">
                      <a:pos x="44" y="0"/>
                    </a:cxn>
                    <a:cxn ang="0">
                      <a:pos x="104" y="4"/>
                    </a:cxn>
                    <a:cxn ang="0">
                      <a:pos x="89" y="11"/>
                    </a:cxn>
                    <a:cxn ang="0">
                      <a:pos x="64" y="23"/>
                    </a:cxn>
                  </a:cxnLst>
                  <a:rect l="0" t="0" r="r" b="b"/>
                  <a:pathLst>
                    <a:path w="104" h="40">
                      <a:moveTo>
                        <a:pt x="64" y="23"/>
                      </a:moveTo>
                      <a:lnTo>
                        <a:pt x="30" y="25"/>
                      </a:lnTo>
                      <a:lnTo>
                        <a:pt x="34" y="29"/>
                      </a:lnTo>
                      <a:lnTo>
                        <a:pt x="18" y="38"/>
                      </a:lnTo>
                      <a:lnTo>
                        <a:pt x="0" y="40"/>
                      </a:lnTo>
                      <a:lnTo>
                        <a:pt x="4" y="36"/>
                      </a:lnTo>
                      <a:lnTo>
                        <a:pt x="22" y="10"/>
                      </a:lnTo>
                      <a:lnTo>
                        <a:pt x="34" y="8"/>
                      </a:lnTo>
                      <a:lnTo>
                        <a:pt x="32" y="4"/>
                      </a:lnTo>
                      <a:lnTo>
                        <a:pt x="44" y="0"/>
                      </a:lnTo>
                      <a:lnTo>
                        <a:pt x="104" y="4"/>
                      </a:lnTo>
                      <a:lnTo>
                        <a:pt x="89" y="11"/>
                      </a:lnTo>
                      <a:lnTo>
                        <a:pt x="64" y="23"/>
                      </a:lnTo>
                      <a:close/>
                    </a:path>
                  </a:pathLst>
                </a:custGeom>
                <a:solidFill>
                  <a:srgbClr val="CB9661"/>
                </a:solidFill>
                <a:ln w="1588">
                  <a:solidFill>
                    <a:srgbClr val="000000"/>
                  </a:solidFill>
                  <a:prstDash val="solid"/>
                  <a:round/>
                  <a:headEnd/>
                  <a:tailEnd/>
                </a:ln>
              </p:spPr>
              <p:txBody>
                <a:bodyPr/>
                <a:lstStyle/>
                <a:p>
                  <a:endParaRPr lang="en-US"/>
                </a:p>
              </p:txBody>
            </p:sp>
            <p:sp>
              <p:nvSpPr>
                <p:cNvPr id="272419" name="Freeform 35"/>
                <p:cNvSpPr>
                  <a:spLocks/>
                </p:cNvSpPr>
                <p:nvPr/>
              </p:nvSpPr>
              <p:spPr bwMode="auto">
                <a:xfrm rot="802562">
                  <a:off x="1753" y="1495"/>
                  <a:ext cx="43" cy="56"/>
                </a:xfrm>
                <a:custGeom>
                  <a:avLst/>
                  <a:gdLst/>
                  <a:ahLst/>
                  <a:cxnLst>
                    <a:cxn ang="0">
                      <a:pos x="40" y="36"/>
                    </a:cxn>
                    <a:cxn ang="0">
                      <a:pos x="36" y="39"/>
                    </a:cxn>
                    <a:cxn ang="0">
                      <a:pos x="22" y="38"/>
                    </a:cxn>
                    <a:cxn ang="0">
                      <a:pos x="26" y="35"/>
                    </a:cxn>
                    <a:cxn ang="0">
                      <a:pos x="20" y="32"/>
                    </a:cxn>
                    <a:cxn ang="0">
                      <a:pos x="11" y="30"/>
                    </a:cxn>
                    <a:cxn ang="0">
                      <a:pos x="24" y="24"/>
                    </a:cxn>
                    <a:cxn ang="0">
                      <a:pos x="12" y="19"/>
                    </a:cxn>
                    <a:cxn ang="0">
                      <a:pos x="11" y="15"/>
                    </a:cxn>
                    <a:cxn ang="0">
                      <a:pos x="4" y="13"/>
                    </a:cxn>
                    <a:cxn ang="0">
                      <a:pos x="3" y="11"/>
                    </a:cxn>
                    <a:cxn ang="0">
                      <a:pos x="11" y="5"/>
                    </a:cxn>
                    <a:cxn ang="0">
                      <a:pos x="6" y="6"/>
                    </a:cxn>
                    <a:cxn ang="0">
                      <a:pos x="0" y="0"/>
                    </a:cxn>
                    <a:cxn ang="0">
                      <a:pos x="21" y="3"/>
                    </a:cxn>
                    <a:cxn ang="0">
                      <a:pos x="40" y="8"/>
                    </a:cxn>
                    <a:cxn ang="0">
                      <a:pos x="45" y="18"/>
                    </a:cxn>
                    <a:cxn ang="0">
                      <a:pos x="53" y="32"/>
                    </a:cxn>
                    <a:cxn ang="0">
                      <a:pos x="56" y="49"/>
                    </a:cxn>
                    <a:cxn ang="0">
                      <a:pos x="57" y="53"/>
                    </a:cxn>
                    <a:cxn ang="0">
                      <a:pos x="28" y="44"/>
                    </a:cxn>
                    <a:cxn ang="0">
                      <a:pos x="40" y="36"/>
                    </a:cxn>
                  </a:cxnLst>
                  <a:rect l="0" t="0" r="r" b="b"/>
                  <a:pathLst>
                    <a:path w="57" h="53">
                      <a:moveTo>
                        <a:pt x="40" y="36"/>
                      </a:moveTo>
                      <a:lnTo>
                        <a:pt x="36" y="39"/>
                      </a:lnTo>
                      <a:lnTo>
                        <a:pt x="22" y="38"/>
                      </a:lnTo>
                      <a:lnTo>
                        <a:pt x="26" y="35"/>
                      </a:lnTo>
                      <a:lnTo>
                        <a:pt x="20" y="32"/>
                      </a:lnTo>
                      <a:lnTo>
                        <a:pt x="11" y="30"/>
                      </a:lnTo>
                      <a:lnTo>
                        <a:pt x="24" y="24"/>
                      </a:lnTo>
                      <a:lnTo>
                        <a:pt x="12" y="19"/>
                      </a:lnTo>
                      <a:lnTo>
                        <a:pt x="11" y="15"/>
                      </a:lnTo>
                      <a:lnTo>
                        <a:pt x="4" y="13"/>
                      </a:lnTo>
                      <a:lnTo>
                        <a:pt x="3" y="11"/>
                      </a:lnTo>
                      <a:lnTo>
                        <a:pt x="11" y="5"/>
                      </a:lnTo>
                      <a:lnTo>
                        <a:pt x="6" y="6"/>
                      </a:lnTo>
                      <a:lnTo>
                        <a:pt x="0" y="0"/>
                      </a:lnTo>
                      <a:lnTo>
                        <a:pt x="21" y="3"/>
                      </a:lnTo>
                      <a:lnTo>
                        <a:pt x="40" y="8"/>
                      </a:lnTo>
                      <a:lnTo>
                        <a:pt x="45" y="18"/>
                      </a:lnTo>
                      <a:lnTo>
                        <a:pt x="53" y="32"/>
                      </a:lnTo>
                      <a:lnTo>
                        <a:pt x="56" y="49"/>
                      </a:lnTo>
                      <a:lnTo>
                        <a:pt x="57" y="53"/>
                      </a:lnTo>
                      <a:lnTo>
                        <a:pt x="28" y="44"/>
                      </a:lnTo>
                      <a:lnTo>
                        <a:pt x="40" y="36"/>
                      </a:lnTo>
                      <a:close/>
                    </a:path>
                  </a:pathLst>
                </a:custGeom>
                <a:solidFill>
                  <a:srgbClr val="CB9661"/>
                </a:solidFill>
                <a:ln w="1588">
                  <a:solidFill>
                    <a:srgbClr val="000000"/>
                  </a:solidFill>
                  <a:prstDash val="solid"/>
                  <a:round/>
                  <a:headEnd/>
                  <a:tailEnd/>
                </a:ln>
              </p:spPr>
              <p:txBody>
                <a:bodyPr/>
                <a:lstStyle/>
                <a:p>
                  <a:endParaRPr lang="en-US"/>
                </a:p>
              </p:txBody>
            </p:sp>
            <p:sp>
              <p:nvSpPr>
                <p:cNvPr id="272420" name="Freeform 36"/>
                <p:cNvSpPr>
                  <a:spLocks/>
                </p:cNvSpPr>
                <p:nvPr/>
              </p:nvSpPr>
              <p:spPr bwMode="auto">
                <a:xfrm rot="802562">
                  <a:off x="2347" y="1056"/>
                  <a:ext cx="101" cy="30"/>
                </a:xfrm>
                <a:custGeom>
                  <a:avLst/>
                  <a:gdLst/>
                  <a:ahLst/>
                  <a:cxnLst>
                    <a:cxn ang="0">
                      <a:pos x="79" y="16"/>
                    </a:cxn>
                    <a:cxn ang="0">
                      <a:pos x="81" y="13"/>
                    </a:cxn>
                    <a:cxn ang="0">
                      <a:pos x="65" y="18"/>
                    </a:cxn>
                    <a:cxn ang="0">
                      <a:pos x="50" y="23"/>
                    </a:cxn>
                    <a:cxn ang="0">
                      <a:pos x="48" y="19"/>
                    </a:cxn>
                    <a:cxn ang="0">
                      <a:pos x="38" y="26"/>
                    </a:cxn>
                    <a:cxn ang="0">
                      <a:pos x="25" y="28"/>
                    </a:cxn>
                    <a:cxn ang="0">
                      <a:pos x="25" y="23"/>
                    </a:cxn>
                    <a:cxn ang="0">
                      <a:pos x="14" y="26"/>
                    </a:cxn>
                    <a:cxn ang="0">
                      <a:pos x="0" y="25"/>
                    </a:cxn>
                    <a:cxn ang="0">
                      <a:pos x="9" y="19"/>
                    </a:cxn>
                    <a:cxn ang="0">
                      <a:pos x="56" y="10"/>
                    </a:cxn>
                    <a:cxn ang="0">
                      <a:pos x="89" y="2"/>
                    </a:cxn>
                    <a:cxn ang="0">
                      <a:pos x="110" y="0"/>
                    </a:cxn>
                    <a:cxn ang="0">
                      <a:pos x="131" y="4"/>
                    </a:cxn>
                    <a:cxn ang="0">
                      <a:pos x="113" y="7"/>
                    </a:cxn>
                    <a:cxn ang="0">
                      <a:pos x="116" y="10"/>
                    </a:cxn>
                    <a:cxn ang="0">
                      <a:pos x="110" y="12"/>
                    </a:cxn>
                    <a:cxn ang="0">
                      <a:pos x="89" y="17"/>
                    </a:cxn>
                    <a:cxn ang="0">
                      <a:pos x="78" y="22"/>
                    </a:cxn>
                    <a:cxn ang="0">
                      <a:pos x="79" y="16"/>
                    </a:cxn>
                  </a:cxnLst>
                  <a:rect l="0" t="0" r="r" b="b"/>
                  <a:pathLst>
                    <a:path w="131" h="28">
                      <a:moveTo>
                        <a:pt x="79" y="16"/>
                      </a:moveTo>
                      <a:lnTo>
                        <a:pt x="81" y="13"/>
                      </a:lnTo>
                      <a:lnTo>
                        <a:pt x="65" y="18"/>
                      </a:lnTo>
                      <a:lnTo>
                        <a:pt x="50" y="23"/>
                      </a:lnTo>
                      <a:lnTo>
                        <a:pt x="48" y="19"/>
                      </a:lnTo>
                      <a:lnTo>
                        <a:pt x="38" y="26"/>
                      </a:lnTo>
                      <a:lnTo>
                        <a:pt x="25" y="28"/>
                      </a:lnTo>
                      <a:lnTo>
                        <a:pt x="25" y="23"/>
                      </a:lnTo>
                      <a:lnTo>
                        <a:pt x="14" y="26"/>
                      </a:lnTo>
                      <a:lnTo>
                        <a:pt x="0" y="25"/>
                      </a:lnTo>
                      <a:lnTo>
                        <a:pt x="9" y="19"/>
                      </a:lnTo>
                      <a:lnTo>
                        <a:pt x="56" y="10"/>
                      </a:lnTo>
                      <a:lnTo>
                        <a:pt x="89" y="2"/>
                      </a:lnTo>
                      <a:lnTo>
                        <a:pt x="110" y="0"/>
                      </a:lnTo>
                      <a:lnTo>
                        <a:pt x="131" y="4"/>
                      </a:lnTo>
                      <a:lnTo>
                        <a:pt x="113" y="7"/>
                      </a:lnTo>
                      <a:lnTo>
                        <a:pt x="116" y="10"/>
                      </a:lnTo>
                      <a:lnTo>
                        <a:pt x="110" y="12"/>
                      </a:lnTo>
                      <a:lnTo>
                        <a:pt x="89" y="17"/>
                      </a:lnTo>
                      <a:lnTo>
                        <a:pt x="78" y="22"/>
                      </a:lnTo>
                      <a:lnTo>
                        <a:pt x="79" y="16"/>
                      </a:lnTo>
                      <a:close/>
                    </a:path>
                  </a:pathLst>
                </a:custGeom>
                <a:solidFill>
                  <a:srgbClr val="CB9661"/>
                </a:solidFill>
                <a:ln w="1588">
                  <a:solidFill>
                    <a:srgbClr val="000000"/>
                  </a:solidFill>
                  <a:prstDash val="solid"/>
                  <a:round/>
                  <a:headEnd/>
                  <a:tailEnd/>
                </a:ln>
              </p:spPr>
              <p:txBody>
                <a:bodyPr/>
                <a:lstStyle/>
                <a:p>
                  <a:endParaRPr lang="en-US"/>
                </a:p>
              </p:txBody>
            </p:sp>
            <p:sp>
              <p:nvSpPr>
                <p:cNvPr id="272421" name="Freeform 37"/>
                <p:cNvSpPr>
                  <a:spLocks/>
                </p:cNvSpPr>
                <p:nvPr/>
              </p:nvSpPr>
              <p:spPr bwMode="auto">
                <a:xfrm rot="802562">
                  <a:off x="2546" y="1115"/>
                  <a:ext cx="63" cy="29"/>
                </a:xfrm>
                <a:custGeom>
                  <a:avLst/>
                  <a:gdLst/>
                  <a:ahLst/>
                  <a:cxnLst>
                    <a:cxn ang="0">
                      <a:pos x="37" y="9"/>
                    </a:cxn>
                    <a:cxn ang="0">
                      <a:pos x="24" y="5"/>
                    </a:cxn>
                    <a:cxn ang="0">
                      <a:pos x="30" y="8"/>
                    </a:cxn>
                    <a:cxn ang="0">
                      <a:pos x="21" y="10"/>
                    </a:cxn>
                    <a:cxn ang="0">
                      <a:pos x="19" y="12"/>
                    </a:cxn>
                    <a:cxn ang="0">
                      <a:pos x="19" y="15"/>
                    </a:cxn>
                    <a:cxn ang="0">
                      <a:pos x="0" y="17"/>
                    </a:cxn>
                    <a:cxn ang="0">
                      <a:pos x="53" y="17"/>
                    </a:cxn>
                    <a:cxn ang="0">
                      <a:pos x="19" y="23"/>
                    </a:cxn>
                    <a:cxn ang="0">
                      <a:pos x="18" y="26"/>
                    </a:cxn>
                    <a:cxn ang="0">
                      <a:pos x="51" y="28"/>
                    </a:cxn>
                    <a:cxn ang="0">
                      <a:pos x="54" y="26"/>
                    </a:cxn>
                    <a:cxn ang="0">
                      <a:pos x="58" y="22"/>
                    </a:cxn>
                    <a:cxn ang="0">
                      <a:pos x="69" y="22"/>
                    </a:cxn>
                    <a:cxn ang="0">
                      <a:pos x="72" y="17"/>
                    </a:cxn>
                    <a:cxn ang="0">
                      <a:pos x="66" y="16"/>
                    </a:cxn>
                    <a:cxn ang="0">
                      <a:pos x="81" y="6"/>
                    </a:cxn>
                    <a:cxn ang="0">
                      <a:pos x="77" y="0"/>
                    </a:cxn>
                    <a:cxn ang="0">
                      <a:pos x="64" y="4"/>
                    </a:cxn>
                    <a:cxn ang="0">
                      <a:pos x="41" y="3"/>
                    </a:cxn>
                    <a:cxn ang="0">
                      <a:pos x="51" y="9"/>
                    </a:cxn>
                    <a:cxn ang="0">
                      <a:pos x="43" y="11"/>
                    </a:cxn>
                    <a:cxn ang="0">
                      <a:pos x="37" y="9"/>
                    </a:cxn>
                  </a:cxnLst>
                  <a:rect l="0" t="0" r="r" b="b"/>
                  <a:pathLst>
                    <a:path w="81" h="28">
                      <a:moveTo>
                        <a:pt x="37" y="9"/>
                      </a:moveTo>
                      <a:lnTo>
                        <a:pt x="24" y="5"/>
                      </a:lnTo>
                      <a:lnTo>
                        <a:pt x="30" y="8"/>
                      </a:lnTo>
                      <a:lnTo>
                        <a:pt x="21" y="10"/>
                      </a:lnTo>
                      <a:lnTo>
                        <a:pt x="19" y="12"/>
                      </a:lnTo>
                      <a:lnTo>
                        <a:pt x="19" y="15"/>
                      </a:lnTo>
                      <a:lnTo>
                        <a:pt x="0" y="17"/>
                      </a:lnTo>
                      <a:lnTo>
                        <a:pt x="53" y="17"/>
                      </a:lnTo>
                      <a:lnTo>
                        <a:pt x="19" y="23"/>
                      </a:lnTo>
                      <a:lnTo>
                        <a:pt x="18" y="26"/>
                      </a:lnTo>
                      <a:lnTo>
                        <a:pt x="51" y="28"/>
                      </a:lnTo>
                      <a:lnTo>
                        <a:pt x="54" y="26"/>
                      </a:lnTo>
                      <a:lnTo>
                        <a:pt x="58" y="22"/>
                      </a:lnTo>
                      <a:lnTo>
                        <a:pt x="69" y="22"/>
                      </a:lnTo>
                      <a:lnTo>
                        <a:pt x="72" y="17"/>
                      </a:lnTo>
                      <a:lnTo>
                        <a:pt x="66" y="16"/>
                      </a:lnTo>
                      <a:lnTo>
                        <a:pt x="81" y="6"/>
                      </a:lnTo>
                      <a:lnTo>
                        <a:pt x="77" y="0"/>
                      </a:lnTo>
                      <a:lnTo>
                        <a:pt x="64" y="4"/>
                      </a:lnTo>
                      <a:lnTo>
                        <a:pt x="41" y="3"/>
                      </a:lnTo>
                      <a:lnTo>
                        <a:pt x="51" y="9"/>
                      </a:lnTo>
                      <a:lnTo>
                        <a:pt x="43" y="11"/>
                      </a:lnTo>
                      <a:lnTo>
                        <a:pt x="37" y="9"/>
                      </a:lnTo>
                      <a:close/>
                    </a:path>
                  </a:pathLst>
                </a:custGeom>
                <a:solidFill>
                  <a:srgbClr val="CB9661"/>
                </a:solidFill>
                <a:ln w="1588">
                  <a:solidFill>
                    <a:srgbClr val="000000"/>
                  </a:solidFill>
                  <a:prstDash val="solid"/>
                  <a:round/>
                  <a:headEnd/>
                  <a:tailEnd/>
                </a:ln>
              </p:spPr>
              <p:txBody>
                <a:bodyPr/>
                <a:lstStyle/>
                <a:p>
                  <a:endParaRPr lang="en-US"/>
                </a:p>
              </p:txBody>
            </p:sp>
            <p:sp>
              <p:nvSpPr>
                <p:cNvPr id="272422" name="Freeform 38"/>
                <p:cNvSpPr>
                  <a:spLocks/>
                </p:cNvSpPr>
                <p:nvPr/>
              </p:nvSpPr>
              <p:spPr bwMode="auto">
                <a:xfrm rot="802562">
                  <a:off x="2454" y="1227"/>
                  <a:ext cx="48" cy="29"/>
                </a:xfrm>
                <a:custGeom>
                  <a:avLst/>
                  <a:gdLst/>
                  <a:ahLst/>
                  <a:cxnLst>
                    <a:cxn ang="0">
                      <a:pos x="54" y="15"/>
                    </a:cxn>
                    <a:cxn ang="0">
                      <a:pos x="55" y="12"/>
                    </a:cxn>
                    <a:cxn ang="0">
                      <a:pos x="37" y="0"/>
                    </a:cxn>
                    <a:cxn ang="0">
                      <a:pos x="28" y="7"/>
                    </a:cxn>
                    <a:cxn ang="0">
                      <a:pos x="27" y="6"/>
                    </a:cxn>
                    <a:cxn ang="0">
                      <a:pos x="21" y="12"/>
                    </a:cxn>
                    <a:cxn ang="0">
                      <a:pos x="0" y="17"/>
                    </a:cxn>
                    <a:cxn ang="0">
                      <a:pos x="36" y="29"/>
                    </a:cxn>
                    <a:cxn ang="0">
                      <a:pos x="62" y="21"/>
                    </a:cxn>
                    <a:cxn ang="0">
                      <a:pos x="55" y="22"/>
                    </a:cxn>
                    <a:cxn ang="0">
                      <a:pos x="54" y="15"/>
                    </a:cxn>
                  </a:cxnLst>
                  <a:rect l="0" t="0" r="r" b="b"/>
                  <a:pathLst>
                    <a:path w="62" h="29">
                      <a:moveTo>
                        <a:pt x="54" y="15"/>
                      </a:moveTo>
                      <a:lnTo>
                        <a:pt x="55" y="12"/>
                      </a:lnTo>
                      <a:lnTo>
                        <a:pt x="37" y="0"/>
                      </a:lnTo>
                      <a:lnTo>
                        <a:pt x="28" y="7"/>
                      </a:lnTo>
                      <a:lnTo>
                        <a:pt x="27" y="6"/>
                      </a:lnTo>
                      <a:lnTo>
                        <a:pt x="21" y="12"/>
                      </a:lnTo>
                      <a:lnTo>
                        <a:pt x="0" y="17"/>
                      </a:lnTo>
                      <a:lnTo>
                        <a:pt x="36" y="29"/>
                      </a:lnTo>
                      <a:lnTo>
                        <a:pt x="62" y="21"/>
                      </a:lnTo>
                      <a:lnTo>
                        <a:pt x="55" y="22"/>
                      </a:lnTo>
                      <a:lnTo>
                        <a:pt x="54" y="15"/>
                      </a:lnTo>
                      <a:close/>
                    </a:path>
                  </a:pathLst>
                </a:custGeom>
                <a:solidFill>
                  <a:srgbClr val="CB9661"/>
                </a:solidFill>
                <a:ln w="1588">
                  <a:solidFill>
                    <a:srgbClr val="000000"/>
                  </a:solidFill>
                  <a:prstDash val="solid"/>
                  <a:round/>
                  <a:headEnd/>
                  <a:tailEnd/>
                </a:ln>
              </p:spPr>
              <p:txBody>
                <a:bodyPr/>
                <a:lstStyle/>
                <a:p>
                  <a:endParaRPr lang="en-US"/>
                </a:p>
              </p:txBody>
            </p:sp>
            <p:sp>
              <p:nvSpPr>
                <p:cNvPr id="272423" name="Freeform 39"/>
                <p:cNvSpPr>
                  <a:spLocks/>
                </p:cNvSpPr>
                <p:nvPr/>
              </p:nvSpPr>
              <p:spPr bwMode="auto">
                <a:xfrm rot="802562">
                  <a:off x="2731" y="1215"/>
                  <a:ext cx="49" cy="19"/>
                </a:xfrm>
                <a:custGeom>
                  <a:avLst/>
                  <a:gdLst/>
                  <a:ahLst/>
                  <a:cxnLst>
                    <a:cxn ang="0">
                      <a:pos x="43" y="0"/>
                    </a:cxn>
                    <a:cxn ang="0">
                      <a:pos x="3" y="2"/>
                    </a:cxn>
                    <a:cxn ang="0">
                      <a:pos x="0" y="8"/>
                    </a:cxn>
                    <a:cxn ang="0">
                      <a:pos x="6" y="11"/>
                    </a:cxn>
                    <a:cxn ang="0">
                      <a:pos x="13" y="17"/>
                    </a:cxn>
                    <a:cxn ang="0">
                      <a:pos x="62" y="15"/>
                    </a:cxn>
                    <a:cxn ang="0">
                      <a:pos x="43" y="0"/>
                    </a:cxn>
                  </a:cxnLst>
                  <a:rect l="0" t="0" r="r" b="b"/>
                  <a:pathLst>
                    <a:path w="62" h="17">
                      <a:moveTo>
                        <a:pt x="43" y="0"/>
                      </a:moveTo>
                      <a:lnTo>
                        <a:pt x="3" y="2"/>
                      </a:lnTo>
                      <a:lnTo>
                        <a:pt x="0" y="8"/>
                      </a:lnTo>
                      <a:lnTo>
                        <a:pt x="6" y="11"/>
                      </a:lnTo>
                      <a:lnTo>
                        <a:pt x="13" y="17"/>
                      </a:lnTo>
                      <a:lnTo>
                        <a:pt x="62" y="15"/>
                      </a:lnTo>
                      <a:lnTo>
                        <a:pt x="43" y="0"/>
                      </a:lnTo>
                      <a:close/>
                    </a:path>
                  </a:pathLst>
                </a:custGeom>
                <a:solidFill>
                  <a:srgbClr val="CB9661"/>
                </a:solidFill>
                <a:ln w="1588">
                  <a:solidFill>
                    <a:srgbClr val="000000"/>
                  </a:solidFill>
                  <a:prstDash val="solid"/>
                  <a:round/>
                  <a:headEnd/>
                  <a:tailEnd/>
                </a:ln>
              </p:spPr>
              <p:txBody>
                <a:bodyPr/>
                <a:lstStyle/>
                <a:p>
                  <a:endParaRPr lang="en-US"/>
                </a:p>
              </p:txBody>
            </p:sp>
            <p:sp>
              <p:nvSpPr>
                <p:cNvPr id="272424" name="Freeform 40"/>
                <p:cNvSpPr>
                  <a:spLocks/>
                </p:cNvSpPr>
                <p:nvPr/>
              </p:nvSpPr>
              <p:spPr bwMode="auto">
                <a:xfrm rot="802562">
                  <a:off x="2686" y="1312"/>
                  <a:ext cx="30" cy="23"/>
                </a:xfrm>
                <a:custGeom>
                  <a:avLst/>
                  <a:gdLst/>
                  <a:ahLst/>
                  <a:cxnLst>
                    <a:cxn ang="0">
                      <a:pos x="34" y="15"/>
                    </a:cxn>
                    <a:cxn ang="0">
                      <a:pos x="4" y="22"/>
                    </a:cxn>
                    <a:cxn ang="0">
                      <a:pos x="0" y="12"/>
                    </a:cxn>
                    <a:cxn ang="0">
                      <a:pos x="24" y="0"/>
                    </a:cxn>
                    <a:cxn ang="0">
                      <a:pos x="39" y="6"/>
                    </a:cxn>
                    <a:cxn ang="0">
                      <a:pos x="34" y="15"/>
                    </a:cxn>
                  </a:cxnLst>
                  <a:rect l="0" t="0" r="r" b="b"/>
                  <a:pathLst>
                    <a:path w="39" h="22">
                      <a:moveTo>
                        <a:pt x="34" y="15"/>
                      </a:moveTo>
                      <a:lnTo>
                        <a:pt x="4" y="22"/>
                      </a:lnTo>
                      <a:lnTo>
                        <a:pt x="0" y="12"/>
                      </a:lnTo>
                      <a:lnTo>
                        <a:pt x="24" y="0"/>
                      </a:lnTo>
                      <a:lnTo>
                        <a:pt x="39" y="6"/>
                      </a:lnTo>
                      <a:lnTo>
                        <a:pt x="34" y="15"/>
                      </a:lnTo>
                      <a:close/>
                    </a:path>
                  </a:pathLst>
                </a:custGeom>
                <a:solidFill>
                  <a:srgbClr val="CB9661"/>
                </a:solidFill>
                <a:ln w="1588">
                  <a:solidFill>
                    <a:srgbClr val="000000"/>
                  </a:solidFill>
                  <a:prstDash val="solid"/>
                  <a:round/>
                  <a:headEnd/>
                  <a:tailEnd/>
                </a:ln>
              </p:spPr>
              <p:txBody>
                <a:bodyPr/>
                <a:lstStyle/>
                <a:p>
                  <a:endParaRPr lang="en-US"/>
                </a:p>
              </p:txBody>
            </p:sp>
            <p:sp>
              <p:nvSpPr>
                <p:cNvPr id="272425" name="Freeform 41"/>
                <p:cNvSpPr>
                  <a:spLocks/>
                </p:cNvSpPr>
                <p:nvPr/>
              </p:nvSpPr>
              <p:spPr bwMode="auto">
                <a:xfrm rot="802562">
                  <a:off x="2644" y="1096"/>
                  <a:ext cx="36" cy="19"/>
                </a:xfrm>
                <a:custGeom>
                  <a:avLst/>
                  <a:gdLst/>
                  <a:ahLst/>
                  <a:cxnLst>
                    <a:cxn ang="0">
                      <a:pos x="0" y="8"/>
                    </a:cxn>
                    <a:cxn ang="0">
                      <a:pos x="6" y="0"/>
                    </a:cxn>
                    <a:cxn ang="0">
                      <a:pos x="44" y="6"/>
                    </a:cxn>
                    <a:cxn ang="0">
                      <a:pos x="38" y="11"/>
                    </a:cxn>
                    <a:cxn ang="0">
                      <a:pos x="5" y="17"/>
                    </a:cxn>
                    <a:cxn ang="0">
                      <a:pos x="1" y="11"/>
                    </a:cxn>
                    <a:cxn ang="0">
                      <a:pos x="0" y="8"/>
                    </a:cxn>
                  </a:cxnLst>
                  <a:rect l="0" t="0" r="r" b="b"/>
                  <a:pathLst>
                    <a:path w="44" h="17">
                      <a:moveTo>
                        <a:pt x="0" y="8"/>
                      </a:moveTo>
                      <a:lnTo>
                        <a:pt x="6" y="0"/>
                      </a:lnTo>
                      <a:lnTo>
                        <a:pt x="44" y="6"/>
                      </a:lnTo>
                      <a:lnTo>
                        <a:pt x="38" y="11"/>
                      </a:lnTo>
                      <a:lnTo>
                        <a:pt x="5" y="17"/>
                      </a:lnTo>
                      <a:lnTo>
                        <a:pt x="1" y="11"/>
                      </a:lnTo>
                      <a:lnTo>
                        <a:pt x="0" y="8"/>
                      </a:lnTo>
                      <a:close/>
                    </a:path>
                  </a:pathLst>
                </a:custGeom>
                <a:solidFill>
                  <a:srgbClr val="CB9661"/>
                </a:solidFill>
                <a:ln w="1588">
                  <a:solidFill>
                    <a:srgbClr val="000000"/>
                  </a:solidFill>
                  <a:prstDash val="solid"/>
                  <a:round/>
                  <a:headEnd/>
                  <a:tailEnd/>
                </a:ln>
              </p:spPr>
              <p:txBody>
                <a:bodyPr/>
                <a:lstStyle/>
                <a:p>
                  <a:endParaRPr lang="en-US"/>
                </a:p>
              </p:txBody>
            </p:sp>
            <p:sp>
              <p:nvSpPr>
                <p:cNvPr id="272426" name="Freeform 42"/>
                <p:cNvSpPr>
                  <a:spLocks/>
                </p:cNvSpPr>
                <p:nvPr/>
              </p:nvSpPr>
              <p:spPr bwMode="auto">
                <a:xfrm rot="802562">
                  <a:off x="2595" y="1142"/>
                  <a:ext cx="36" cy="18"/>
                </a:xfrm>
                <a:custGeom>
                  <a:avLst/>
                  <a:gdLst/>
                  <a:ahLst/>
                  <a:cxnLst>
                    <a:cxn ang="0">
                      <a:pos x="12" y="14"/>
                    </a:cxn>
                    <a:cxn ang="0">
                      <a:pos x="0" y="11"/>
                    </a:cxn>
                    <a:cxn ang="0">
                      <a:pos x="34" y="0"/>
                    </a:cxn>
                    <a:cxn ang="0">
                      <a:pos x="45" y="9"/>
                    </a:cxn>
                    <a:cxn ang="0">
                      <a:pos x="39" y="16"/>
                    </a:cxn>
                    <a:cxn ang="0">
                      <a:pos x="12" y="14"/>
                    </a:cxn>
                  </a:cxnLst>
                  <a:rect l="0" t="0" r="r" b="b"/>
                  <a:pathLst>
                    <a:path w="45" h="16">
                      <a:moveTo>
                        <a:pt x="12" y="14"/>
                      </a:moveTo>
                      <a:lnTo>
                        <a:pt x="0" y="11"/>
                      </a:lnTo>
                      <a:lnTo>
                        <a:pt x="34" y="0"/>
                      </a:lnTo>
                      <a:lnTo>
                        <a:pt x="45" y="9"/>
                      </a:lnTo>
                      <a:lnTo>
                        <a:pt x="39" y="16"/>
                      </a:lnTo>
                      <a:lnTo>
                        <a:pt x="12" y="14"/>
                      </a:lnTo>
                      <a:close/>
                    </a:path>
                  </a:pathLst>
                </a:custGeom>
                <a:solidFill>
                  <a:srgbClr val="CB9661"/>
                </a:solidFill>
                <a:ln w="1588">
                  <a:solidFill>
                    <a:srgbClr val="000000"/>
                  </a:solidFill>
                  <a:prstDash val="solid"/>
                  <a:round/>
                  <a:headEnd/>
                  <a:tailEnd/>
                </a:ln>
              </p:spPr>
              <p:txBody>
                <a:bodyPr/>
                <a:lstStyle/>
                <a:p>
                  <a:endParaRPr lang="en-US"/>
                </a:p>
              </p:txBody>
            </p:sp>
            <p:sp>
              <p:nvSpPr>
                <p:cNvPr id="272427" name="Freeform 43"/>
                <p:cNvSpPr>
                  <a:spLocks/>
                </p:cNvSpPr>
                <p:nvPr/>
              </p:nvSpPr>
              <p:spPr bwMode="auto">
                <a:xfrm rot="802562">
                  <a:off x="2454" y="1144"/>
                  <a:ext cx="28" cy="17"/>
                </a:xfrm>
                <a:custGeom>
                  <a:avLst/>
                  <a:gdLst/>
                  <a:ahLst/>
                  <a:cxnLst>
                    <a:cxn ang="0">
                      <a:pos x="10" y="17"/>
                    </a:cxn>
                    <a:cxn ang="0">
                      <a:pos x="0" y="5"/>
                    </a:cxn>
                    <a:cxn ang="0">
                      <a:pos x="31" y="0"/>
                    </a:cxn>
                    <a:cxn ang="0">
                      <a:pos x="37" y="5"/>
                    </a:cxn>
                    <a:cxn ang="0">
                      <a:pos x="10" y="17"/>
                    </a:cxn>
                  </a:cxnLst>
                  <a:rect l="0" t="0" r="r" b="b"/>
                  <a:pathLst>
                    <a:path w="37" h="17">
                      <a:moveTo>
                        <a:pt x="10" y="17"/>
                      </a:moveTo>
                      <a:lnTo>
                        <a:pt x="0" y="5"/>
                      </a:lnTo>
                      <a:lnTo>
                        <a:pt x="31" y="0"/>
                      </a:lnTo>
                      <a:lnTo>
                        <a:pt x="37" y="5"/>
                      </a:lnTo>
                      <a:lnTo>
                        <a:pt x="10" y="17"/>
                      </a:lnTo>
                      <a:close/>
                    </a:path>
                  </a:pathLst>
                </a:custGeom>
                <a:solidFill>
                  <a:srgbClr val="CB9661"/>
                </a:solidFill>
                <a:ln w="1588">
                  <a:solidFill>
                    <a:srgbClr val="000000"/>
                  </a:solidFill>
                  <a:prstDash val="solid"/>
                  <a:round/>
                  <a:headEnd/>
                  <a:tailEnd/>
                </a:ln>
              </p:spPr>
              <p:txBody>
                <a:bodyPr/>
                <a:lstStyle/>
                <a:p>
                  <a:endParaRPr lang="en-US"/>
                </a:p>
              </p:txBody>
            </p:sp>
            <p:sp>
              <p:nvSpPr>
                <p:cNvPr id="272428" name="Freeform 44"/>
                <p:cNvSpPr>
                  <a:spLocks/>
                </p:cNvSpPr>
                <p:nvPr/>
              </p:nvSpPr>
              <p:spPr bwMode="auto">
                <a:xfrm rot="802562">
                  <a:off x="2971" y="1337"/>
                  <a:ext cx="32" cy="21"/>
                </a:xfrm>
                <a:custGeom>
                  <a:avLst/>
                  <a:gdLst/>
                  <a:ahLst/>
                  <a:cxnLst>
                    <a:cxn ang="0">
                      <a:pos x="39" y="13"/>
                    </a:cxn>
                    <a:cxn ang="0">
                      <a:pos x="9" y="0"/>
                    </a:cxn>
                    <a:cxn ang="0">
                      <a:pos x="0" y="6"/>
                    </a:cxn>
                    <a:cxn ang="0">
                      <a:pos x="1" y="7"/>
                    </a:cxn>
                    <a:cxn ang="0">
                      <a:pos x="0" y="11"/>
                    </a:cxn>
                    <a:cxn ang="0">
                      <a:pos x="3" y="14"/>
                    </a:cxn>
                    <a:cxn ang="0">
                      <a:pos x="12" y="17"/>
                    </a:cxn>
                    <a:cxn ang="0">
                      <a:pos x="6" y="19"/>
                    </a:cxn>
                    <a:cxn ang="0">
                      <a:pos x="39" y="13"/>
                    </a:cxn>
                  </a:cxnLst>
                  <a:rect l="0" t="0" r="r" b="b"/>
                  <a:pathLst>
                    <a:path w="39" h="19">
                      <a:moveTo>
                        <a:pt x="39" y="13"/>
                      </a:moveTo>
                      <a:lnTo>
                        <a:pt x="9" y="0"/>
                      </a:lnTo>
                      <a:lnTo>
                        <a:pt x="0" y="6"/>
                      </a:lnTo>
                      <a:lnTo>
                        <a:pt x="1" y="7"/>
                      </a:lnTo>
                      <a:lnTo>
                        <a:pt x="0" y="11"/>
                      </a:lnTo>
                      <a:lnTo>
                        <a:pt x="3" y="14"/>
                      </a:lnTo>
                      <a:lnTo>
                        <a:pt x="12" y="17"/>
                      </a:lnTo>
                      <a:lnTo>
                        <a:pt x="6" y="19"/>
                      </a:lnTo>
                      <a:lnTo>
                        <a:pt x="39" y="13"/>
                      </a:lnTo>
                      <a:close/>
                    </a:path>
                  </a:pathLst>
                </a:custGeom>
                <a:solidFill>
                  <a:srgbClr val="CB9661"/>
                </a:solidFill>
                <a:ln w="1588">
                  <a:solidFill>
                    <a:srgbClr val="000000"/>
                  </a:solidFill>
                  <a:prstDash val="solid"/>
                  <a:round/>
                  <a:headEnd/>
                  <a:tailEnd/>
                </a:ln>
              </p:spPr>
              <p:txBody>
                <a:bodyPr/>
                <a:lstStyle/>
                <a:p>
                  <a:endParaRPr lang="en-US"/>
                </a:p>
              </p:txBody>
            </p:sp>
            <p:sp>
              <p:nvSpPr>
                <p:cNvPr id="272429" name="Freeform 45"/>
                <p:cNvSpPr>
                  <a:spLocks/>
                </p:cNvSpPr>
                <p:nvPr/>
              </p:nvSpPr>
              <p:spPr bwMode="auto">
                <a:xfrm rot="802562">
                  <a:off x="2421" y="2104"/>
                  <a:ext cx="4" cy="3"/>
                </a:xfrm>
                <a:custGeom>
                  <a:avLst/>
                  <a:gdLst/>
                  <a:ahLst/>
                  <a:cxnLst>
                    <a:cxn ang="0">
                      <a:pos x="4" y="0"/>
                    </a:cxn>
                    <a:cxn ang="0">
                      <a:pos x="2" y="1"/>
                    </a:cxn>
                    <a:cxn ang="0">
                      <a:pos x="1" y="3"/>
                    </a:cxn>
                    <a:cxn ang="0">
                      <a:pos x="0" y="3"/>
                    </a:cxn>
                    <a:cxn ang="0">
                      <a:pos x="1" y="3"/>
                    </a:cxn>
                    <a:cxn ang="0">
                      <a:pos x="4" y="1"/>
                    </a:cxn>
                    <a:cxn ang="0">
                      <a:pos x="4" y="0"/>
                    </a:cxn>
                  </a:cxnLst>
                  <a:rect l="0" t="0" r="r" b="b"/>
                  <a:pathLst>
                    <a:path w="4" h="3">
                      <a:moveTo>
                        <a:pt x="4" y="0"/>
                      </a:moveTo>
                      <a:lnTo>
                        <a:pt x="2" y="1"/>
                      </a:lnTo>
                      <a:lnTo>
                        <a:pt x="1" y="3"/>
                      </a:lnTo>
                      <a:lnTo>
                        <a:pt x="0" y="3"/>
                      </a:lnTo>
                      <a:lnTo>
                        <a:pt x="1" y="3"/>
                      </a:lnTo>
                      <a:lnTo>
                        <a:pt x="4" y="1"/>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430" name="Freeform 46"/>
                <p:cNvSpPr>
                  <a:spLocks/>
                </p:cNvSpPr>
                <p:nvPr/>
              </p:nvSpPr>
              <p:spPr bwMode="auto">
                <a:xfrm rot="802562">
                  <a:off x="1546" y="1275"/>
                  <a:ext cx="41" cy="28"/>
                </a:xfrm>
                <a:custGeom>
                  <a:avLst/>
                  <a:gdLst/>
                  <a:ahLst/>
                  <a:cxnLst>
                    <a:cxn ang="0">
                      <a:pos x="52" y="7"/>
                    </a:cxn>
                    <a:cxn ang="0">
                      <a:pos x="47" y="6"/>
                    </a:cxn>
                    <a:cxn ang="0">
                      <a:pos x="48" y="3"/>
                    </a:cxn>
                    <a:cxn ang="0">
                      <a:pos x="46" y="3"/>
                    </a:cxn>
                    <a:cxn ang="0">
                      <a:pos x="41" y="0"/>
                    </a:cxn>
                    <a:cxn ang="0">
                      <a:pos x="37" y="5"/>
                    </a:cxn>
                    <a:cxn ang="0">
                      <a:pos x="32" y="4"/>
                    </a:cxn>
                    <a:cxn ang="0">
                      <a:pos x="24" y="6"/>
                    </a:cxn>
                    <a:cxn ang="0">
                      <a:pos x="17" y="15"/>
                    </a:cxn>
                    <a:cxn ang="0">
                      <a:pos x="16" y="7"/>
                    </a:cxn>
                    <a:cxn ang="0">
                      <a:pos x="2" y="16"/>
                    </a:cxn>
                    <a:cxn ang="0">
                      <a:pos x="1" y="23"/>
                    </a:cxn>
                    <a:cxn ang="0">
                      <a:pos x="4" y="19"/>
                    </a:cxn>
                    <a:cxn ang="0">
                      <a:pos x="10" y="21"/>
                    </a:cxn>
                    <a:cxn ang="0">
                      <a:pos x="0" y="28"/>
                    </a:cxn>
                    <a:cxn ang="0">
                      <a:pos x="11" y="21"/>
                    </a:cxn>
                    <a:cxn ang="0">
                      <a:pos x="32" y="15"/>
                    </a:cxn>
                    <a:cxn ang="0">
                      <a:pos x="37" y="11"/>
                    </a:cxn>
                    <a:cxn ang="0">
                      <a:pos x="52" y="7"/>
                    </a:cxn>
                  </a:cxnLst>
                  <a:rect l="0" t="0" r="r" b="b"/>
                  <a:pathLst>
                    <a:path w="52" h="28">
                      <a:moveTo>
                        <a:pt x="52" y="7"/>
                      </a:moveTo>
                      <a:lnTo>
                        <a:pt x="47" y="6"/>
                      </a:lnTo>
                      <a:lnTo>
                        <a:pt x="48" y="3"/>
                      </a:lnTo>
                      <a:lnTo>
                        <a:pt x="46" y="3"/>
                      </a:lnTo>
                      <a:lnTo>
                        <a:pt x="41" y="0"/>
                      </a:lnTo>
                      <a:lnTo>
                        <a:pt x="37" y="5"/>
                      </a:lnTo>
                      <a:lnTo>
                        <a:pt x="32" y="4"/>
                      </a:lnTo>
                      <a:lnTo>
                        <a:pt x="24" y="6"/>
                      </a:lnTo>
                      <a:lnTo>
                        <a:pt x="17" y="15"/>
                      </a:lnTo>
                      <a:lnTo>
                        <a:pt x="16" y="7"/>
                      </a:lnTo>
                      <a:lnTo>
                        <a:pt x="2" y="16"/>
                      </a:lnTo>
                      <a:lnTo>
                        <a:pt x="1" y="23"/>
                      </a:lnTo>
                      <a:lnTo>
                        <a:pt x="4" y="19"/>
                      </a:lnTo>
                      <a:lnTo>
                        <a:pt x="10" y="21"/>
                      </a:lnTo>
                      <a:lnTo>
                        <a:pt x="0" y="28"/>
                      </a:lnTo>
                      <a:lnTo>
                        <a:pt x="11" y="21"/>
                      </a:lnTo>
                      <a:lnTo>
                        <a:pt x="32" y="15"/>
                      </a:lnTo>
                      <a:lnTo>
                        <a:pt x="37" y="11"/>
                      </a:lnTo>
                      <a:lnTo>
                        <a:pt x="52" y="7"/>
                      </a:lnTo>
                      <a:close/>
                    </a:path>
                  </a:pathLst>
                </a:custGeom>
                <a:solidFill>
                  <a:srgbClr val="CB9661"/>
                </a:solidFill>
                <a:ln w="1588">
                  <a:solidFill>
                    <a:srgbClr val="000000"/>
                  </a:solidFill>
                  <a:prstDash val="solid"/>
                  <a:round/>
                  <a:headEnd/>
                  <a:tailEnd/>
                </a:ln>
              </p:spPr>
              <p:txBody>
                <a:bodyPr/>
                <a:lstStyle/>
                <a:p>
                  <a:endParaRPr lang="en-US"/>
                </a:p>
              </p:txBody>
            </p:sp>
            <p:sp>
              <p:nvSpPr>
                <p:cNvPr id="272431" name="Freeform 47"/>
                <p:cNvSpPr>
                  <a:spLocks/>
                </p:cNvSpPr>
                <p:nvPr/>
              </p:nvSpPr>
              <p:spPr bwMode="auto">
                <a:xfrm rot="802562">
                  <a:off x="1781" y="1366"/>
                  <a:ext cx="18" cy="38"/>
                </a:xfrm>
                <a:custGeom>
                  <a:avLst/>
                  <a:gdLst/>
                  <a:ahLst/>
                  <a:cxnLst>
                    <a:cxn ang="0">
                      <a:pos x="12" y="33"/>
                    </a:cxn>
                    <a:cxn ang="0">
                      <a:pos x="10" y="36"/>
                    </a:cxn>
                    <a:cxn ang="0">
                      <a:pos x="8" y="28"/>
                    </a:cxn>
                    <a:cxn ang="0">
                      <a:pos x="0" y="23"/>
                    </a:cxn>
                    <a:cxn ang="0">
                      <a:pos x="7" y="22"/>
                    </a:cxn>
                    <a:cxn ang="0">
                      <a:pos x="12" y="16"/>
                    </a:cxn>
                    <a:cxn ang="0">
                      <a:pos x="5" y="17"/>
                    </a:cxn>
                    <a:cxn ang="0">
                      <a:pos x="13" y="10"/>
                    </a:cxn>
                    <a:cxn ang="0">
                      <a:pos x="12" y="4"/>
                    </a:cxn>
                    <a:cxn ang="0">
                      <a:pos x="19" y="0"/>
                    </a:cxn>
                    <a:cxn ang="0">
                      <a:pos x="22" y="17"/>
                    </a:cxn>
                    <a:cxn ang="0">
                      <a:pos x="18" y="16"/>
                    </a:cxn>
                    <a:cxn ang="0">
                      <a:pos x="17" y="21"/>
                    </a:cxn>
                    <a:cxn ang="0">
                      <a:pos x="12" y="33"/>
                    </a:cxn>
                  </a:cxnLst>
                  <a:rect l="0" t="0" r="r" b="b"/>
                  <a:pathLst>
                    <a:path w="22" h="36">
                      <a:moveTo>
                        <a:pt x="12" y="33"/>
                      </a:moveTo>
                      <a:lnTo>
                        <a:pt x="10" y="36"/>
                      </a:lnTo>
                      <a:lnTo>
                        <a:pt x="8" y="28"/>
                      </a:lnTo>
                      <a:lnTo>
                        <a:pt x="0" y="23"/>
                      </a:lnTo>
                      <a:lnTo>
                        <a:pt x="7" y="22"/>
                      </a:lnTo>
                      <a:lnTo>
                        <a:pt x="12" y="16"/>
                      </a:lnTo>
                      <a:lnTo>
                        <a:pt x="5" y="17"/>
                      </a:lnTo>
                      <a:lnTo>
                        <a:pt x="13" y="10"/>
                      </a:lnTo>
                      <a:lnTo>
                        <a:pt x="12" y="4"/>
                      </a:lnTo>
                      <a:lnTo>
                        <a:pt x="19" y="0"/>
                      </a:lnTo>
                      <a:lnTo>
                        <a:pt x="22" y="17"/>
                      </a:lnTo>
                      <a:lnTo>
                        <a:pt x="18" y="16"/>
                      </a:lnTo>
                      <a:lnTo>
                        <a:pt x="17" y="21"/>
                      </a:lnTo>
                      <a:lnTo>
                        <a:pt x="12" y="33"/>
                      </a:lnTo>
                      <a:close/>
                    </a:path>
                  </a:pathLst>
                </a:custGeom>
                <a:solidFill>
                  <a:srgbClr val="CB9661"/>
                </a:solidFill>
                <a:ln w="1588">
                  <a:solidFill>
                    <a:srgbClr val="000000"/>
                  </a:solidFill>
                  <a:prstDash val="solid"/>
                  <a:round/>
                  <a:headEnd/>
                  <a:tailEnd/>
                </a:ln>
              </p:spPr>
              <p:txBody>
                <a:bodyPr/>
                <a:lstStyle/>
                <a:p>
                  <a:endParaRPr lang="en-US"/>
                </a:p>
              </p:txBody>
            </p:sp>
            <p:sp>
              <p:nvSpPr>
                <p:cNvPr id="272432" name="Freeform 48"/>
                <p:cNvSpPr>
                  <a:spLocks/>
                </p:cNvSpPr>
                <p:nvPr/>
              </p:nvSpPr>
              <p:spPr bwMode="auto">
                <a:xfrm rot="802562">
                  <a:off x="1803" y="1327"/>
                  <a:ext cx="19" cy="29"/>
                </a:xfrm>
                <a:custGeom>
                  <a:avLst/>
                  <a:gdLst/>
                  <a:ahLst/>
                  <a:cxnLst>
                    <a:cxn ang="0">
                      <a:pos x="22" y="15"/>
                    </a:cxn>
                    <a:cxn ang="0">
                      <a:pos x="17" y="17"/>
                    </a:cxn>
                    <a:cxn ang="0">
                      <a:pos x="0" y="27"/>
                    </a:cxn>
                    <a:cxn ang="0">
                      <a:pos x="5" y="21"/>
                    </a:cxn>
                    <a:cxn ang="0">
                      <a:pos x="18" y="0"/>
                    </a:cxn>
                    <a:cxn ang="0">
                      <a:pos x="24" y="1"/>
                    </a:cxn>
                    <a:cxn ang="0">
                      <a:pos x="22" y="15"/>
                    </a:cxn>
                  </a:cxnLst>
                  <a:rect l="0" t="0" r="r" b="b"/>
                  <a:pathLst>
                    <a:path w="24" h="27">
                      <a:moveTo>
                        <a:pt x="22" y="15"/>
                      </a:moveTo>
                      <a:lnTo>
                        <a:pt x="17" y="17"/>
                      </a:lnTo>
                      <a:lnTo>
                        <a:pt x="0" y="27"/>
                      </a:lnTo>
                      <a:lnTo>
                        <a:pt x="5" y="21"/>
                      </a:lnTo>
                      <a:lnTo>
                        <a:pt x="18" y="0"/>
                      </a:lnTo>
                      <a:lnTo>
                        <a:pt x="24" y="1"/>
                      </a:lnTo>
                      <a:lnTo>
                        <a:pt x="22" y="15"/>
                      </a:lnTo>
                      <a:close/>
                    </a:path>
                  </a:pathLst>
                </a:custGeom>
                <a:solidFill>
                  <a:srgbClr val="CB9661"/>
                </a:solidFill>
                <a:ln w="1588">
                  <a:solidFill>
                    <a:srgbClr val="000000"/>
                  </a:solidFill>
                  <a:prstDash val="solid"/>
                  <a:round/>
                  <a:headEnd/>
                  <a:tailEnd/>
                </a:ln>
              </p:spPr>
              <p:txBody>
                <a:bodyPr/>
                <a:lstStyle/>
                <a:p>
                  <a:endParaRPr lang="en-US"/>
                </a:p>
              </p:txBody>
            </p:sp>
            <p:sp>
              <p:nvSpPr>
                <p:cNvPr id="272433" name="Freeform 49"/>
                <p:cNvSpPr>
                  <a:spLocks/>
                </p:cNvSpPr>
                <p:nvPr/>
              </p:nvSpPr>
              <p:spPr bwMode="auto">
                <a:xfrm rot="802562">
                  <a:off x="1353" y="1295"/>
                  <a:ext cx="28" cy="14"/>
                </a:xfrm>
                <a:custGeom>
                  <a:avLst/>
                  <a:gdLst/>
                  <a:ahLst/>
                  <a:cxnLst>
                    <a:cxn ang="0">
                      <a:pos x="35" y="8"/>
                    </a:cxn>
                    <a:cxn ang="0">
                      <a:pos x="28" y="0"/>
                    </a:cxn>
                    <a:cxn ang="0">
                      <a:pos x="0" y="11"/>
                    </a:cxn>
                    <a:cxn ang="0">
                      <a:pos x="9" y="13"/>
                    </a:cxn>
                    <a:cxn ang="0">
                      <a:pos x="35" y="8"/>
                    </a:cxn>
                  </a:cxnLst>
                  <a:rect l="0" t="0" r="r" b="b"/>
                  <a:pathLst>
                    <a:path w="35" h="13">
                      <a:moveTo>
                        <a:pt x="35" y="8"/>
                      </a:moveTo>
                      <a:lnTo>
                        <a:pt x="28" y="0"/>
                      </a:lnTo>
                      <a:lnTo>
                        <a:pt x="0" y="11"/>
                      </a:lnTo>
                      <a:lnTo>
                        <a:pt x="9" y="13"/>
                      </a:lnTo>
                      <a:lnTo>
                        <a:pt x="35" y="8"/>
                      </a:lnTo>
                      <a:close/>
                    </a:path>
                  </a:pathLst>
                </a:custGeom>
                <a:solidFill>
                  <a:srgbClr val="CB9661"/>
                </a:solidFill>
                <a:ln w="1588">
                  <a:solidFill>
                    <a:srgbClr val="000000"/>
                  </a:solidFill>
                  <a:prstDash val="solid"/>
                  <a:round/>
                  <a:headEnd/>
                  <a:tailEnd/>
                </a:ln>
              </p:spPr>
              <p:txBody>
                <a:bodyPr/>
                <a:lstStyle/>
                <a:p>
                  <a:endParaRPr lang="en-US"/>
                </a:p>
              </p:txBody>
            </p:sp>
            <p:sp>
              <p:nvSpPr>
                <p:cNvPr id="272434" name="Freeform 50"/>
                <p:cNvSpPr>
                  <a:spLocks/>
                </p:cNvSpPr>
                <p:nvPr/>
              </p:nvSpPr>
              <p:spPr bwMode="auto">
                <a:xfrm rot="802562">
                  <a:off x="1456" y="1195"/>
                  <a:ext cx="19" cy="10"/>
                </a:xfrm>
                <a:custGeom>
                  <a:avLst/>
                  <a:gdLst/>
                  <a:ahLst/>
                  <a:cxnLst>
                    <a:cxn ang="0">
                      <a:pos x="25" y="8"/>
                    </a:cxn>
                    <a:cxn ang="0">
                      <a:pos x="15" y="10"/>
                    </a:cxn>
                    <a:cxn ang="0">
                      <a:pos x="0" y="6"/>
                    </a:cxn>
                    <a:cxn ang="0">
                      <a:pos x="26" y="0"/>
                    </a:cxn>
                    <a:cxn ang="0">
                      <a:pos x="25" y="8"/>
                    </a:cxn>
                  </a:cxnLst>
                  <a:rect l="0" t="0" r="r" b="b"/>
                  <a:pathLst>
                    <a:path w="26" h="10">
                      <a:moveTo>
                        <a:pt x="25" y="8"/>
                      </a:moveTo>
                      <a:lnTo>
                        <a:pt x="15" y="10"/>
                      </a:lnTo>
                      <a:lnTo>
                        <a:pt x="0" y="6"/>
                      </a:lnTo>
                      <a:lnTo>
                        <a:pt x="26" y="0"/>
                      </a:lnTo>
                      <a:lnTo>
                        <a:pt x="25" y="8"/>
                      </a:lnTo>
                      <a:close/>
                    </a:path>
                  </a:pathLst>
                </a:custGeom>
                <a:solidFill>
                  <a:srgbClr val="CB9661"/>
                </a:solidFill>
                <a:ln w="1588">
                  <a:solidFill>
                    <a:srgbClr val="000000"/>
                  </a:solidFill>
                  <a:prstDash val="solid"/>
                  <a:round/>
                  <a:headEnd/>
                  <a:tailEnd/>
                </a:ln>
              </p:spPr>
              <p:txBody>
                <a:bodyPr/>
                <a:lstStyle/>
                <a:p>
                  <a:endParaRPr lang="en-US"/>
                </a:p>
              </p:txBody>
            </p:sp>
            <p:sp>
              <p:nvSpPr>
                <p:cNvPr id="272435" name="Freeform 51"/>
                <p:cNvSpPr>
                  <a:spLocks/>
                </p:cNvSpPr>
                <p:nvPr/>
              </p:nvSpPr>
              <p:spPr bwMode="auto">
                <a:xfrm rot="802562">
                  <a:off x="1793" y="1323"/>
                  <a:ext cx="19" cy="20"/>
                </a:xfrm>
                <a:custGeom>
                  <a:avLst/>
                  <a:gdLst/>
                  <a:ahLst/>
                  <a:cxnLst>
                    <a:cxn ang="0">
                      <a:pos x="19" y="17"/>
                    </a:cxn>
                    <a:cxn ang="0">
                      <a:pos x="16" y="12"/>
                    </a:cxn>
                    <a:cxn ang="0">
                      <a:pos x="10" y="6"/>
                    </a:cxn>
                    <a:cxn ang="0">
                      <a:pos x="22" y="10"/>
                    </a:cxn>
                    <a:cxn ang="0">
                      <a:pos x="21" y="7"/>
                    </a:cxn>
                    <a:cxn ang="0">
                      <a:pos x="15" y="6"/>
                    </a:cxn>
                    <a:cxn ang="0">
                      <a:pos x="19" y="0"/>
                    </a:cxn>
                    <a:cxn ang="0">
                      <a:pos x="8" y="4"/>
                    </a:cxn>
                    <a:cxn ang="0">
                      <a:pos x="6" y="9"/>
                    </a:cxn>
                    <a:cxn ang="0">
                      <a:pos x="0" y="10"/>
                    </a:cxn>
                    <a:cxn ang="0">
                      <a:pos x="4" y="18"/>
                    </a:cxn>
                    <a:cxn ang="0">
                      <a:pos x="8" y="11"/>
                    </a:cxn>
                    <a:cxn ang="0">
                      <a:pos x="19" y="17"/>
                    </a:cxn>
                  </a:cxnLst>
                  <a:rect l="0" t="0" r="r" b="b"/>
                  <a:pathLst>
                    <a:path w="22" h="18">
                      <a:moveTo>
                        <a:pt x="19" y="17"/>
                      </a:moveTo>
                      <a:lnTo>
                        <a:pt x="16" y="12"/>
                      </a:lnTo>
                      <a:lnTo>
                        <a:pt x="10" y="6"/>
                      </a:lnTo>
                      <a:lnTo>
                        <a:pt x="22" y="10"/>
                      </a:lnTo>
                      <a:lnTo>
                        <a:pt x="21" y="7"/>
                      </a:lnTo>
                      <a:lnTo>
                        <a:pt x="15" y="6"/>
                      </a:lnTo>
                      <a:lnTo>
                        <a:pt x="19" y="0"/>
                      </a:lnTo>
                      <a:lnTo>
                        <a:pt x="8" y="4"/>
                      </a:lnTo>
                      <a:lnTo>
                        <a:pt x="6" y="9"/>
                      </a:lnTo>
                      <a:lnTo>
                        <a:pt x="0" y="10"/>
                      </a:lnTo>
                      <a:lnTo>
                        <a:pt x="4" y="18"/>
                      </a:lnTo>
                      <a:lnTo>
                        <a:pt x="8" y="11"/>
                      </a:lnTo>
                      <a:lnTo>
                        <a:pt x="19" y="17"/>
                      </a:lnTo>
                      <a:close/>
                    </a:path>
                  </a:pathLst>
                </a:custGeom>
                <a:solidFill>
                  <a:srgbClr val="CB9661"/>
                </a:solidFill>
                <a:ln w="1588">
                  <a:solidFill>
                    <a:srgbClr val="000000"/>
                  </a:solidFill>
                  <a:prstDash val="solid"/>
                  <a:round/>
                  <a:headEnd/>
                  <a:tailEnd/>
                </a:ln>
              </p:spPr>
              <p:txBody>
                <a:bodyPr/>
                <a:lstStyle/>
                <a:p>
                  <a:endParaRPr lang="en-US"/>
                </a:p>
              </p:txBody>
            </p:sp>
            <p:sp>
              <p:nvSpPr>
                <p:cNvPr id="272436" name="Freeform 52"/>
                <p:cNvSpPr>
                  <a:spLocks/>
                </p:cNvSpPr>
                <p:nvPr/>
              </p:nvSpPr>
              <p:spPr bwMode="auto">
                <a:xfrm rot="802562">
                  <a:off x="1786" y="1339"/>
                  <a:ext cx="12" cy="26"/>
                </a:xfrm>
                <a:custGeom>
                  <a:avLst/>
                  <a:gdLst/>
                  <a:ahLst/>
                  <a:cxnLst>
                    <a:cxn ang="0">
                      <a:pos x="0" y="26"/>
                    </a:cxn>
                    <a:cxn ang="0">
                      <a:pos x="16" y="0"/>
                    </a:cxn>
                    <a:cxn ang="0">
                      <a:pos x="5" y="5"/>
                    </a:cxn>
                    <a:cxn ang="0">
                      <a:pos x="0" y="26"/>
                    </a:cxn>
                  </a:cxnLst>
                  <a:rect l="0" t="0" r="r" b="b"/>
                  <a:pathLst>
                    <a:path w="16" h="26">
                      <a:moveTo>
                        <a:pt x="0" y="26"/>
                      </a:moveTo>
                      <a:lnTo>
                        <a:pt x="16" y="0"/>
                      </a:lnTo>
                      <a:lnTo>
                        <a:pt x="5" y="5"/>
                      </a:lnTo>
                      <a:lnTo>
                        <a:pt x="0" y="26"/>
                      </a:lnTo>
                      <a:close/>
                    </a:path>
                  </a:pathLst>
                </a:custGeom>
                <a:solidFill>
                  <a:srgbClr val="CB9661"/>
                </a:solidFill>
                <a:ln w="1588">
                  <a:solidFill>
                    <a:srgbClr val="000000"/>
                  </a:solidFill>
                  <a:prstDash val="solid"/>
                  <a:round/>
                  <a:headEnd/>
                  <a:tailEnd/>
                </a:ln>
              </p:spPr>
              <p:txBody>
                <a:bodyPr/>
                <a:lstStyle/>
                <a:p>
                  <a:endParaRPr lang="en-US"/>
                </a:p>
              </p:txBody>
            </p:sp>
            <p:sp>
              <p:nvSpPr>
                <p:cNvPr id="272437" name="Freeform 53"/>
                <p:cNvSpPr>
                  <a:spLocks/>
                </p:cNvSpPr>
                <p:nvPr/>
              </p:nvSpPr>
              <p:spPr bwMode="auto">
                <a:xfrm rot="802562">
                  <a:off x="1803" y="1353"/>
                  <a:ext cx="13" cy="15"/>
                </a:xfrm>
                <a:custGeom>
                  <a:avLst/>
                  <a:gdLst/>
                  <a:ahLst/>
                  <a:cxnLst>
                    <a:cxn ang="0">
                      <a:pos x="13" y="10"/>
                    </a:cxn>
                    <a:cxn ang="0">
                      <a:pos x="16" y="6"/>
                    </a:cxn>
                    <a:cxn ang="0">
                      <a:pos x="5" y="0"/>
                    </a:cxn>
                    <a:cxn ang="0">
                      <a:pos x="0" y="11"/>
                    </a:cxn>
                    <a:cxn ang="0">
                      <a:pos x="5" y="15"/>
                    </a:cxn>
                    <a:cxn ang="0">
                      <a:pos x="10" y="9"/>
                    </a:cxn>
                    <a:cxn ang="0">
                      <a:pos x="13" y="10"/>
                    </a:cxn>
                  </a:cxnLst>
                  <a:rect l="0" t="0" r="r" b="b"/>
                  <a:pathLst>
                    <a:path w="16" h="15">
                      <a:moveTo>
                        <a:pt x="13" y="10"/>
                      </a:moveTo>
                      <a:lnTo>
                        <a:pt x="16" y="6"/>
                      </a:lnTo>
                      <a:lnTo>
                        <a:pt x="5" y="0"/>
                      </a:lnTo>
                      <a:lnTo>
                        <a:pt x="0" y="11"/>
                      </a:lnTo>
                      <a:lnTo>
                        <a:pt x="5" y="15"/>
                      </a:lnTo>
                      <a:lnTo>
                        <a:pt x="10" y="9"/>
                      </a:lnTo>
                      <a:lnTo>
                        <a:pt x="13" y="10"/>
                      </a:lnTo>
                      <a:close/>
                    </a:path>
                  </a:pathLst>
                </a:custGeom>
                <a:solidFill>
                  <a:srgbClr val="CB9661"/>
                </a:solidFill>
                <a:ln w="1588">
                  <a:solidFill>
                    <a:srgbClr val="000000"/>
                  </a:solidFill>
                  <a:prstDash val="solid"/>
                  <a:round/>
                  <a:headEnd/>
                  <a:tailEnd/>
                </a:ln>
              </p:spPr>
              <p:txBody>
                <a:bodyPr/>
                <a:lstStyle/>
                <a:p>
                  <a:endParaRPr lang="en-US"/>
                </a:p>
              </p:txBody>
            </p:sp>
            <p:sp>
              <p:nvSpPr>
                <p:cNvPr id="272438" name="Freeform 54"/>
                <p:cNvSpPr>
                  <a:spLocks/>
                </p:cNvSpPr>
                <p:nvPr/>
              </p:nvSpPr>
              <p:spPr bwMode="auto">
                <a:xfrm rot="802562">
                  <a:off x="1790" y="1355"/>
                  <a:ext cx="11" cy="15"/>
                </a:xfrm>
                <a:custGeom>
                  <a:avLst/>
                  <a:gdLst/>
                  <a:ahLst/>
                  <a:cxnLst>
                    <a:cxn ang="0">
                      <a:pos x="16" y="5"/>
                    </a:cxn>
                    <a:cxn ang="0">
                      <a:pos x="0" y="15"/>
                    </a:cxn>
                    <a:cxn ang="0">
                      <a:pos x="9" y="0"/>
                    </a:cxn>
                    <a:cxn ang="0">
                      <a:pos x="16" y="5"/>
                    </a:cxn>
                  </a:cxnLst>
                  <a:rect l="0" t="0" r="r" b="b"/>
                  <a:pathLst>
                    <a:path w="16" h="15">
                      <a:moveTo>
                        <a:pt x="16" y="5"/>
                      </a:moveTo>
                      <a:lnTo>
                        <a:pt x="0" y="15"/>
                      </a:lnTo>
                      <a:lnTo>
                        <a:pt x="9" y="0"/>
                      </a:lnTo>
                      <a:lnTo>
                        <a:pt x="16" y="5"/>
                      </a:lnTo>
                      <a:close/>
                    </a:path>
                  </a:pathLst>
                </a:custGeom>
                <a:solidFill>
                  <a:srgbClr val="CB9661"/>
                </a:solidFill>
                <a:ln w="1588">
                  <a:solidFill>
                    <a:srgbClr val="000000"/>
                  </a:solidFill>
                  <a:prstDash val="solid"/>
                  <a:round/>
                  <a:headEnd/>
                  <a:tailEnd/>
                </a:ln>
              </p:spPr>
              <p:txBody>
                <a:bodyPr/>
                <a:lstStyle/>
                <a:p>
                  <a:endParaRPr lang="en-US"/>
                </a:p>
              </p:txBody>
            </p:sp>
            <p:sp>
              <p:nvSpPr>
                <p:cNvPr id="272439" name="Freeform 55"/>
                <p:cNvSpPr>
                  <a:spLocks/>
                </p:cNvSpPr>
                <p:nvPr/>
              </p:nvSpPr>
              <p:spPr bwMode="auto">
                <a:xfrm rot="802562">
                  <a:off x="2373" y="1878"/>
                  <a:ext cx="35" cy="12"/>
                </a:xfrm>
                <a:custGeom>
                  <a:avLst/>
                  <a:gdLst/>
                  <a:ahLst/>
                  <a:cxnLst>
                    <a:cxn ang="0">
                      <a:pos x="44" y="2"/>
                    </a:cxn>
                    <a:cxn ang="0">
                      <a:pos x="32" y="5"/>
                    </a:cxn>
                    <a:cxn ang="0">
                      <a:pos x="34" y="0"/>
                    </a:cxn>
                    <a:cxn ang="0">
                      <a:pos x="0" y="11"/>
                    </a:cxn>
                    <a:cxn ang="0">
                      <a:pos x="21" y="6"/>
                    </a:cxn>
                    <a:cxn ang="0">
                      <a:pos x="44" y="2"/>
                    </a:cxn>
                  </a:cxnLst>
                  <a:rect l="0" t="0" r="r" b="b"/>
                  <a:pathLst>
                    <a:path w="44" h="11">
                      <a:moveTo>
                        <a:pt x="44" y="2"/>
                      </a:moveTo>
                      <a:lnTo>
                        <a:pt x="32" y="5"/>
                      </a:lnTo>
                      <a:lnTo>
                        <a:pt x="34" y="0"/>
                      </a:lnTo>
                      <a:lnTo>
                        <a:pt x="0" y="11"/>
                      </a:lnTo>
                      <a:lnTo>
                        <a:pt x="21" y="6"/>
                      </a:lnTo>
                      <a:lnTo>
                        <a:pt x="44" y="2"/>
                      </a:lnTo>
                      <a:close/>
                    </a:path>
                  </a:pathLst>
                </a:custGeom>
                <a:solidFill>
                  <a:srgbClr val="CB9661"/>
                </a:solidFill>
                <a:ln w="1588">
                  <a:solidFill>
                    <a:srgbClr val="000000"/>
                  </a:solidFill>
                  <a:prstDash val="solid"/>
                  <a:round/>
                  <a:headEnd/>
                  <a:tailEnd/>
                </a:ln>
              </p:spPr>
              <p:txBody>
                <a:bodyPr/>
                <a:lstStyle/>
                <a:p>
                  <a:endParaRPr lang="en-US"/>
                </a:p>
              </p:txBody>
            </p:sp>
            <p:sp>
              <p:nvSpPr>
                <p:cNvPr id="272440" name="Freeform 56"/>
                <p:cNvSpPr>
                  <a:spLocks/>
                </p:cNvSpPr>
                <p:nvPr/>
              </p:nvSpPr>
              <p:spPr bwMode="auto">
                <a:xfrm>
                  <a:off x="2058" y="2238"/>
                  <a:ext cx="149" cy="65"/>
                </a:xfrm>
                <a:custGeom>
                  <a:avLst/>
                  <a:gdLst/>
                  <a:ahLst/>
                  <a:cxnLst>
                    <a:cxn ang="0">
                      <a:pos x="147" y="31"/>
                    </a:cxn>
                    <a:cxn ang="0">
                      <a:pos x="149" y="32"/>
                    </a:cxn>
                    <a:cxn ang="0">
                      <a:pos x="128" y="23"/>
                    </a:cxn>
                    <a:cxn ang="0">
                      <a:pos x="107" y="12"/>
                    </a:cxn>
                    <a:cxn ang="0">
                      <a:pos x="91" y="5"/>
                    </a:cxn>
                    <a:cxn ang="0">
                      <a:pos x="77" y="1"/>
                    </a:cxn>
                    <a:cxn ang="0">
                      <a:pos x="69" y="0"/>
                    </a:cxn>
                    <a:cxn ang="0">
                      <a:pos x="45" y="6"/>
                    </a:cxn>
                    <a:cxn ang="0">
                      <a:pos x="20" y="11"/>
                    </a:cxn>
                    <a:cxn ang="0">
                      <a:pos x="11" y="25"/>
                    </a:cxn>
                    <a:cxn ang="0">
                      <a:pos x="0" y="31"/>
                    </a:cxn>
                    <a:cxn ang="0">
                      <a:pos x="7" y="29"/>
                    </a:cxn>
                    <a:cxn ang="0">
                      <a:pos x="24" y="22"/>
                    </a:cxn>
                    <a:cxn ang="0">
                      <a:pos x="39" y="14"/>
                    </a:cxn>
                    <a:cxn ang="0">
                      <a:pos x="66" y="13"/>
                    </a:cxn>
                    <a:cxn ang="0">
                      <a:pos x="56" y="17"/>
                    </a:cxn>
                    <a:cxn ang="0">
                      <a:pos x="74" y="23"/>
                    </a:cxn>
                    <a:cxn ang="0">
                      <a:pos x="85" y="26"/>
                    </a:cxn>
                    <a:cxn ang="0">
                      <a:pos x="91" y="30"/>
                    </a:cxn>
                    <a:cxn ang="0">
                      <a:pos x="120" y="36"/>
                    </a:cxn>
                    <a:cxn ang="0">
                      <a:pos x="125" y="50"/>
                    </a:cxn>
                    <a:cxn ang="0">
                      <a:pos x="150" y="61"/>
                    </a:cxn>
                    <a:cxn ang="0">
                      <a:pos x="138" y="76"/>
                    </a:cxn>
                    <a:cxn ang="0">
                      <a:pos x="158" y="76"/>
                    </a:cxn>
                    <a:cxn ang="0">
                      <a:pos x="178" y="76"/>
                    </a:cxn>
                    <a:cxn ang="0">
                      <a:pos x="194" y="72"/>
                    </a:cxn>
                    <a:cxn ang="0">
                      <a:pos x="210" y="70"/>
                    </a:cxn>
                    <a:cxn ang="0">
                      <a:pos x="196" y="62"/>
                    </a:cxn>
                    <a:cxn ang="0">
                      <a:pos x="181" y="55"/>
                    </a:cxn>
                    <a:cxn ang="0">
                      <a:pos x="180" y="48"/>
                    </a:cxn>
                    <a:cxn ang="0">
                      <a:pos x="165" y="42"/>
                    </a:cxn>
                    <a:cxn ang="0">
                      <a:pos x="151" y="37"/>
                    </a:cxn>
                    <a:cxn ang="0">
                      <a:pos x="147" y="31"/>
                    </a:cxn>
                  </a:cxnLst>
                  <a:rect l="0" t="0" r="r" b="b"/>
                  <a:pathLst>
                    <a:path w="210" h="76">
                      <a:moveTo>
                        <a:pt x="147" y="31"/>
                      </a:moveTo>
                      <a:lnTo>
                        <a:pt x="149" y="32"/>
                      </a:lnTo>
                      <a:lnTo>
                        <a:pt x="128" y="23"/>
                      </a:lnTo>
                      <a:lnTo>
                        <a:pt x="107" y="12"/>
                      </a:lnTo>
                      <a:lnTo>
                        <a:pt x="91" y="5"/>
                      </a:lnTo>
                      <a:lnTo>
                        <a:pt x="77" y="1"/>
                      </a:lnTo>
                      <a:lnTo>
                        <a:pt x="69" y="0"/>
                      </a:lnTo>
                      <a:lnTo>
                        <a:pt x="45" y="6"/>
                      </a:lnTo>
                      <a:lnTo>
                        <a:pt x="20" y="11"/>
                      </a:lnTo>
                      <a:lnTo>
                        <a:pt x="11" y="25"/>
                      </a:lnTo>
                      <a:lnTo>
                        <a:pt x="0" y="31"/>
                      </a:lnTo>
                      <a:lnTo>
                        <a:pt x="7" y="29"/>
                      </a:lnTo>
                      <a:lnTo>
                        <a:pt x="24" y="22"/>
                      </a:lnTo>
                      <a:lnTo>
                        <a:pt x="39" y="14"/>
                      </a:lnTo>
                      <a:lnTo>
                        <a:pt x="66" y="13"/>
                      </a:lnTo>
                      <a:lnTo>
                        <a:pt x="56" y="17"/>
                      </a:lnTo>
                      <a:lnTo>
                        <a:pt x="74" y="23"/>
                      </a:lnTo>
                      <a:lnTo>
                        <a:pt x="85" y="26"/>
                      </a:lnTo>
                      <a:lnTo>
                        <a:pt x="91" y="30"/>
                      </a:lnTo>
                      <a:lnTo>
                        <a:pt x="120" y="36"/>
                      </a:lnTo>
                      <a:lnTo>
                        <a:pt x="125" y="50"/>
                      </a:lnTo>
                      <a:lnTo>
                        <a:pt x="150" y="61"/>
                      </a:lnTo>
                      <a:lnTo>
                        <a:pt x="138" y="76"/>
                      </a:lnTo>
                      <a:lnTo>
                        <a:pt x="158" y="76"/>
                      </a:lnTo>
                      <a:lnTo>
                        <a:pt x="178" y="76"/>
                      </a:lnTo>
                      <a:lnTo>
                        <a:pt x="194" y="72"/>
                      </a:lnTo>
                      <a:lnTo>
                        <a:pt x="210" y="70"/>
                      </a:lnTo>
                      <a:lnTo>
                        <a:pt x="196" y="62"/>
                      </a:lnTo>
                      <a:lnTo>
                        <a:pt x="181" y="55"/>
                      </a:lnTo>
                      <a:lnTo>
                        <a:pt x="180" y="48"/>
                      </a:lnTo>
                      <a:lnTo>
                        <a:pt x="165" y="42"/>
                      </a:lnTo>
                      <a:lnTo>
                        <a:pt x="151" y="37"/>
                      </a:lnTo>
                      <a:lnTo>
                        <a:pt x="147" y="31"/>
                      </a:lnTo>
                      <a:close/>
                    </a:path>
                  </a:pathLst>
                </a:custGeom>
                <a:solidFill>
                  <a:srgbClr val="CB9661"/>
                </a:solidFill>
                <a:ln w="1588">
                  <a:solidFill>
                    <a:srgbClr val="000000"/>
                  </a:solidFill>
                  <a:prstDash val="solid"/>
                  <a:round/>
                  <a:headEnd/>
                  <a:tailEnd/>
                </a:ln>
              </p:spPr>
              <p:txBody>
                <a:bodyPr/>
                <a:lstStyle/>
                <a:p>
                  <a:endParaRPr lang="en-US"/>
                </a:p>
              </p:txBody>
            </p:sp>
            <p:sp>
              <p:nvSpPr>
                <p:cNvPr id="272441" name="Freeform 57"/>
                <p:cNvSpPr>
                  <a:spLocks/>
                </p:cNvSpPr>
                <p:nvPr/>
              </p:nvSpPr>
              <p:spPr bwMode="auto">
                <a:xfrm>
                  <a:off x="2237" y="2305"/>
                  <a:ext cx="51" cy="44"/>
                </a:xfrm>
                <a:custGeom>
                  <a:avLst/>
                  <a:gdLst/>
                  <a:ahLst/>
                  <a:cxnLst>
                    <a:cxn ang="0">
                      <a:pos x="6" y="2"/>
                    </a:cxn>
                    <a:cxn ang="0">
                      <a:pos x="2" y="19"/>
                    </a:cxn>
                    <a:cxn ang="0">
                      <a:pos x="0" y="28"/>
                    </a:cxn>
                    <a:cxn ang="0">
                      <a:pos x="1" y="41"/>
                    </a:cxn>
                    <a:cxn ang="0">
                      <a:pos x="7" y="52"/>
                    </a:cxn>
                    <a:cxn ang="0">
                      <a:pos x="17" y="40"/>
                    </a:cxn>
                    <a:cxn ang="0">
                      <a:pos x="26" y="34"/>
                    </a:cxn>
                    <a:cxn ang="0">
                      <a:pos x="36" y="35"/>
                    </a:cxn>
                    <a:cxn ang="0">
                      <a:pos x="62" y="36"/>
                    </a:cxn>
                    <a:cxn ang="0">
                      <a:pos x="72" y="28"/>
                    </a:cxn>
                    <a:cxn ang="0">
                      <a:pos x="49" y="17"/>
                    </a:cxn>
                    <a:cxn ang="0">
                      <a:pos x="54" y="12"/>
                    </a:cxn>
                    <a:cxn ang="0">
                      <a:pos x="43" y="7"/>
                    </a:cxn>
                    <a:cxn ang="0">
                      <a:pos x="16" y="0"/>
                    </a:cxn>
                    <a:cxn ang="0">
                      <a:pos x="6" y="2"/>
                    </a:cxn>
                  </a:cxnLst>
                  <a:rect l="0" t="0" r="r" b="b"/>
                  <a:pathLst>
                    <a:path w="72" h="52">
                      <a:moveTo>
                        <a:pt x="6" y="2"/>
                      </a:moveTo>
                      <a:lnTo>
                        <a:pt x="2" y="19"/>
                      </a:lnTo>
                      <a:lnTo>
                        <a:pt x="0" y="28"/>
                      </a:lnTo>
                      <a:lnTo>
                        <a:pt x="1" y="41"/>
                      </a:lnTo>
                      <a:lnTo>
                        <a:pt x="7" y="52"/>
                      </a:lnTo>
                      <a:lnTo>
                        <a:pt x="17" y="40"/>
                      </a:lnTo>
                      <a:lnTo>
                        <a:pt x="26" y="34"/>
                      </a:lnTo>
                      <a:lnTo>
                        <a:pt x="36" y="35"/>
                      </a:lnTo>
                      <a:lnTo>
                        <a:pt x="62" y="36"/>
                      </a:lnTo>
                      <a:lnTo>
                        <a:pt x="72" y="28"/>
                      </a:lnTo>
                      <a:lnTo>
                        <a:pt x="49" y="17"/>
                      </a:lnTo>
                      <a:lnTo>
                        <a:pt x="54" y="12"/>
                      </a:lnTo>
                      <a:lnTo>
                        <a:pt x="43" y="7"/>
                      </a:lnTo>
                      <a:lnTo>
                        <a:pt x="16" y="0"/>
                      </a:lnTo>
                      <a:lnTo>
                        <a:pt x="6" y="2"/>
                      </a:lnTo>
                      <a:close/>
                    </a:path>
                  </a:pathLst>
                </a:custGeom>
                <a:solidFill>
                  <a:srgbClr val="CB9661"/>
                </a:solidFill>
                <a:ln w="1588">
                  <a:solidFill>
                    <a:srgbClr val="000000"/>
                  </a:solidFill>
                  <a:prstDash val="solid"/>
                  <a:round/>
                  <a:headEnd/>
                  <a:tailEnd/>
                </a:ln>
              </p:spPr>
              <p:txBody>
                <a:bodyPr/>
                <a:lstStyle/>
                <a:p>
                  <a:endParaRPr lang="en-US"/>
                </a:p>
              </p:txBody>
            </p:sp>
            <p:sp>
              <p:nvSpPr>
                <p:cNvPr id="272442" name="Freeform 58"/>
                <p:cNvSpPr>
                  <a:spLocks/>
                </p:cNvSpPr>
                <p:nvPr/>
              </p:nvSpPr>
              <p:spPr bwMode="auto">
                <a:xfrm>
                  <a:off x="2200" y="2305"/>
                  <a:ext cx="42" cy="34"/>
                </a:xfrm>
                <a:custGeom>
                  <a:avLst/>
                  <a:gdLst/>
                  <a:ahLst/>
                  <a:cxnLst>
                    <a:cxn ang="0">
                      <a:pos x="59" y="2"/>
                    </a:cxn>
                    <a:cxn ang="0">
                      <a:pos x="55" y="19"/>
                    </a:cxn>
                    <a:cxn ang="0">
                      <a:pos x="53" y="28"/>
                    </a:cxn>
                    <a:cxn ang="0">
                      <a:pos x="54" y="41"/>
                    </a:cxn>
                    <a:cxn ang="0">
                      <a:pos x="34" y="41"/>
                    </a:cxn>
                    <a:cxn ang="0">
                      <a:pos x="12" y="40"/>
                    </a:cxn>
                    <a:cxn ang="0">
                      <a:pos x="0" y="32"/>
                    </a:cxn>
                    <a:cxn ang="0">
                      <a:pos x="11" y="29"/>
                    </a:cxn>
                    <a:cxn ang="0">
                      <a:pos x="28" y="29"/>
                    </a:cxn>
                    <a:cxn ang="0">
                      <a:pos x="43" y="30"/>
                    </a:cxn>
                    <a:cxn ang="0">
                      <a:pos x="37" y="13"/>
                    </a:cxn>
                    <a:cxn ang="0">
                      <a:pos x="28" y="5"/>
                    </a:cxn>
                    <a:cxn ang="0">
                      <a:pos x="27" y="0"/>
                    </a:cxn>
                    <a:cxn ang="0">
                      <a:pos x="47" y="1"/>
                    </a:cxn>
                    <a:cxn ang="0">
                      <a:pos x="59" y="2"/>
                    </a:cxn>
                  </a:cxnLst>
                  <a:rect l="0" t="0" r="r" b="b"/>
                  <a:pathLst>
                    <a:path w="59" h="41">
                      <a:moveTo>
                        <a:pt x="59" y="2"/>
                      </a:moveTo>
                      <a:lnTo>
                        <a:pt x="55" y="19"/>
                      </a:lnTo>
                      <a:lnTo>
                        <a:pt x="53" y="28"/>
                      </a:lnTo>
                      <a:lnTo>
                        <a:pt x="54" y="41"/>
                      </a:lnTo>
                      <a:lnTo>
                        <a:pt x="34" y="41"/>
                      </a:lnTo>
                      <a:lnTo>
                        <a:pt x="12" y="40"/>
                      </a:lnTo>
                      <a:lnTo>
                        <a:pt x="0" y="32"/>
                      </a:lnTo>
                      <a:lnTo>
                        <a:pt x="11" y="29"/>
                      </a:lnTo>
                      <a:lnTo>
                        <a:pt x="28" y="29"/>
                      </a:lnTo>
                      <a:lnTo>
                        <a:pt x="43" y="30"/>
                      </a:lnTo>
                      <a:lnTo>
                        <a:pt x="37" y="13"/>
                      </a:lnTo>
                      <a:lnTo>
                        <a:pt x="28" y="5"/>
                      </a:lnTo>
                      <a:lnTo>
                        <a:pt x="27" y="0"/>
                      </a:lnTo>
                      <a:lnTo>
                        <a:pt x="47" y="1"/>
                      </a:lnTo>
                      <a:lnTo>
                        <a:pt x="59" y="2"/>
                      </a:lnTo>
                      <a:close/>
                    </a:path>
                  </a:pathLst>
                </a:custGeom>
                <a:solidFill>
                  <a:srgbClr val="CB9661"/>
                </a:solidFill>
                <a:ln w="1588">
                  <a:solidFill>
                    <a:srgbClr val="000000"/>
                  </a:solidFill>
                  <a:prstDash val="solid"/>
                  <a:round/>
                  <a:headEnd/>
                  <a:tailEnd/>
                </a:ln>
              </p:spPr>
              <p:txBody>
                <a:bodyPr/>
                <a:lstStyle/>
                <a:p>
                  <a:endParaRPr lang="en-US"/>
                </a:p>
              </p:txBody>
            </p:sp>
            <p:sp>
              <p:nvSpPr>
                <p:cNvPr id="272443" name="Freeform 59"/>
                <p:cNvSpPr>
                  <a:spLocks/>
                </p:cNvSpPr>
                <p:nvPr/>
              </p:nvSpPr>
              <p:spPr bwMode="auto">
                <a:xfrm>
                  <a:off x="1988" y="2516"/>
                  <a:ext cx="47" cy="48"/>
                </a:xfrm>
                <a:custGeom>
                  <a:avLst/>
                  <a:gdLst/>
                  <a:ahLst/>
                  <a:cxnLst>
                    <a:cxn ang="0">
                      <a:pos x="0" y="36"/>
                    </a:cxn>
                    <a:cxn ang="0">
                      <a:pos x="1" y="18"/>
                    </a:cxn>
                    <a:cxn ang="0">
                      <a:pos x="1" y="2"/>
                    </a:cxn>
                    <a:cxn ang="0">
                      <a:pos x="9" y="0"/>
                    </a:cxn>
                    <a:cxn ang="0">
                      <a:pos x="15" y="9"/>
                    </a:cxn>
                    <a:cxn ang="0">
                      <a:pos x="23" y="13"/>
                    </a:cxn>
                    <a:cxn ang="0">
                      <a:pos x="29" y="18"/>
                    </a:cxn>
                    <a:cxn ang="0">
                      <a:pos x="58" y="8"/>
                    </a:cxn>
                    <a:cxn ang="0">
                      <a:pos x="61" y="12"/>
                    </a:cxn>
                    <a:cxn ang="0">
                      <a:pos x="65" y="18"/>
                    </a:cxn>
                    <a:cxn ang="0">
                      <a:pos x="51" y="31"/>
                    </a:cxn>
                    <a:cxn ang="0">
                      <a:pos x="59" y="48"/>
                    </a:cxn>
                    <a:cxn ang="0">
                      <a:pos x="41" y="55"/>
                    </a:cxn>
                    <a:cxn ang="0">
                      <a:pos x="37" y="41"/>
                    </a:cxn>
                    <a:cxn ang="0">
                      <a:pos x="35" y="45"/>
                    </a:cxn>
                    <a:cxn ang="0">
                      <a:pos x="25" y="36"/>
                    </a:cxn>
                    <a:cxn ang="0">
                      <a:pos x="5" y="30"/>
                    </a:cxn>
                    <a:cxn ang="0">
                      <a:pos x="0" y="36"/>
                    </a:cxn>
                  </a:cxnLst>
                  <a:rect l="0" t="0" r="r" b="b"/>
                  <a:pathLst>
                    <a:path w="65" h="55">
                      <a:moveTo>
                        <a:pt x="0" y="36"/>
                      </a:moveTo>
                      <a:lnTo>
                        <a:pt x="1" y="18"/>
                      </a:lnTo>
                      <a:lnTo>
                        <a:pt x="1" y="2"/>
                      </a:lnTo>
                      <a:lnTo>
                        <a:pt x="9" y="0"/>
                      </a:lnTo>
                      <a:lnTo>
                        <a:pt x="15" y="9"/>
                      </a:lnTo>
                      <a:lnTo>
                        <a:pt x="23" y="13"/>
                      </a:lnTo>
                      <a:lnTo>
                        <a:pt x="29" y="18"/>
                      </a:lnTo>
                      <a:lnTo>
                        <a:pt x="58" y="8"/>
                      </a:lnTo>
                      <a:lnTo>
                        <a:pt x="61" y="12"/>
                      </a:lnTo>
                      <a:lnTo>
                        <a:pt x="65" y="18"/>
                      </a:lnTo>
                      <a:lnTo>
                        <a:pt x="51" y="31"/>
                      </a:lnTo>
                      <a:lnTo>
                        <a:pt x="59" y="48"/>
                      </a:lnTo>
                      <a:lnTo>
                        <a:pt x="41" y="55"/>
                      </a:lnTo>
                      <a:lnTo>
                        <a:pt x="37" y="41"/>
                      </a:lnTo>
                      <a:lnTo>
                        <a:pt x="35" y="45"/>
                      </a:lnTo>
                      <a:lnTo>
                        <a:pt x="25" y="36"/>
                      </a:lnTo>
                      <a:lnTo>
                        <a:pt x="5" y="30"/>
                      </a:lnTo>
                      <a:lnTo>
                        <a:pt x="0" y="36"/>
                      </a:lnTo>
                      <a:close/>
                    </a:path>
                  </a:pathLst>
                </a:custGeom>
                <a:solidFill>
                  <a:srgbClr val="CB9661"/>
                </a:solidFill>
                <a:ln w="1588">
                  <a:solidFill>
                    <a:srgbClr val="000000"/>
                  </a:solidFill>
                  <a:prstDash val="solid"/>
                  <a:round/>
                  <a:headEnd/>
                  <a:tailEnd/>
                </a:ln>
              </p:spPr>
              <p:txBody>
                <a:bodyPr/>
                <a:lstStyle/>
                <a:p>
                  <a:endParaRPr lang="en-US"/>
                </a:p>
              </p:txBody>
            </p:sp>
            <p:sp>
              <p:nvSpPr>
                <p:cNvPr id="272444" name="Freeform 60"/>
                <p:cNvSpPr>
                  <a:spLocks/>
                </p:cNvSpPr>
                <p:nvPr/>
              </p:nvSpPr>
              <p:spPr bwMode="auto">
                <a:xfrm>
                  <a:off x="2035" y="2519"/>
                  <a:ext cx="34" cy="45"/>
                </a:xfrm>
                <a:custGeom>
                  <a:avLst/>
                  <a:gdLst/>
                  <a:ahLst/>
                  <a:cxnLst>
                    <a:cxn ang="0">
                      <a:pos x="29" y="29"/>
                    </a:cxn>
                    <a:cxn ang="0">
                      <a:pos x="36" y="30"/>
                    </a:cxn>
                    <a:cxn ang="0">
                      <a:pos x="34" y="25"/>
                    </a:cxn>
                    <a:cxn ang="0">
                      <a:pos x="27" y="24"/>
                    </a:cxn>
                    <a:cxn ang="0">
                      <a:pos x="22" y="17"/>
                    </a:cxn>
                    <a:cxn ang="0">
                      <a:pos x="7" y="11"/>
                    </a:cxn>
                    <a:cxn ang="0">
                      <a:pos x="1" y="6"/>
                    </a:cxn>
                    <a:cxn ang="0">
                      <a:pos x="0" y="0"/>
                    </a:cxn>
                    <a:cxn ang="0">
                      <a:pos x="21" y="1"/>
                    </a:cxn>
                    <a:cxn ang="0">
                      <a:pos x="34" y="10"/>
                    </a:cxn>
                    <a:cxn ang="0">
                      <a:pos x="48" y="19"/>
                    </a:cxn>
                    <a:cxn ang="0">
                      <a:pos x="48" y="37"/>
                    </a:cxn>
                    <a:cxn ang="0">
                      <a:pos x="41" y="42"/>
                    </a:cxn>
                    <a:cxn ang="0">
                      <a:pos x="36" y="53"/>
                    </a:cxn>
                    <a:cxn ang="0">
                      <a:pos x="31" y="46"/>
                    </a:cxn>
                    <a:cxn ang="0">
                      <a:pos x="29" y="29"/>
                    </a:cxn>
                  </a:cxnLst>
                  <a:rect l="0" t="0" r="r" b="b"/>
                  <a:pathLst>
                    <a:path w="48" h="53">
                      <a:moveTo>
                        <a:pt x="29" y="29"/>
                      </a:moveTo>
                      <a:lnTo>
                        <a:pt x="36" y="30"/>
                      </a:lnTo>
                      <a:lnTo>
                        <a:pt x="34" y="25"/>
                      </a:lnTo>
                      <a:lnTo>
                        <a:pt x="27" y="24"/>
                      </a:lnTo>
                      <a:lnTo>
                        <a:pt x="22" y="17"/>
                      </a:lnTo>
                      <a:lnTo>
                        <a:pt x="7" y="11"/>
                      </a:lnTo>
                      <a:lnTo>
                        <a:pt x="1" y="6"/>
                      </a:lnTo>
                      <a:lnTo>
                        <a:pt x="0" y="0"/>
                      </a:lnTo>
                      <a:lnTo>
                        <a:pt x="21" y="1"/>
                      </a:lnTo>
                      <a:lnTo>
                        <a:pt x="34" y="10"/>
                      </a:lnTo>
                      <a:lnTo>
                        <a:pt x="48" y="19"/>
                      </a:lnTo>
                      <a:lnTo>
                        <a:pt x="48" y="37"/>
                      </a:lnTo>
                      <a:lnTo>
                        <a:pt x="41" y="42"/>
                      </a:lnTo>
                      <a:lnTo>
                        <a:pt x="36" y="53"/>
                      </a:lnTo>
                      <a:lnTo>
                        <a:pt x="31" y="46"/>
                      </a:lnTo>
                      <a:lnTo>
                        <a:pt x="29" y="29"/>
                      </a:lnTo>
                      <a:close/>
                    </a:path>
                  </a:pathLst>
                </a:custGeom>
                <a:solidFill>
                  <a:srgbClr val="CB9661"/>
                </a:solidFill>
                <a:ln w="1588">
                  <a:solidFill>
                    <a:srgbClr val="000000"/>
                  </a:solidFill>
                  <a:prstDash val="solid"/>
                  <a:round/>
                  <a:headEnd/>
                  <a:tailEnd/>
                </a:ln>
              </p:spPr>
              <p:txBody>
                <a:bodyPr/>
                <a:lstStyle/>
                <a:p>
                  <a:endParaRPr lang="en-US"/>
                </a:p>
              </p:txBody>
            </p:sp>
            <p:sp>
              <p:nvSpPr>
                <p:cNvPr id="272445" name="Freeform 61"/>
                <p:cNvSpPr>
                  <a:spLocks/>
                </p:cNvSpPr>
                <p:nvPr/>
              </p:nvSpPr>
              <p:spPr bwMode="auto">
                <a:xfrm>
                  <a:off x="2399" y="2593"/>
                  <a:ext cx="42" cy="72"/>
                </a:xfrm>
                <a:custGeom>
                  <a:avLst/>
                  <a:gdLst/>
                  <a:ahLst/>
                  <a:cxnLst>
                    <a:cxn ang="0">
                      <a:pos x="48" y="21"/>
                    </a:cxn>
                    <a:cxn ang="0">
                      <a:pos x="28" y="5"/>
                    </a:cxn>
                    <a:cxn ang="0">
                      <a:pos x="14" y="0"/>
                    </a:cxn>
                    <a:cxn ang="0">
                      <a:pos x="9" y="8"/>
                    </a:cxn>
                    <a:cxn ang="0">
                      <a:pos x="3" y="27"/>
                    </a:cxn>
                    <a:cxn ang="0">
                      <a:pos x="10" y="56"/>
                    </a:cxn>
                    <a:cxn ang="0">
                      <a:pos x="0" y="79"/>
                    </a:cxn>
                    <a:cxn ang="0">
                      <a:pos x="13" y="81"/>
                    </a:cxn>
                    <a:cxn ang="0">
                      <a:pos x="33" y="83"/>
                    </a:cxn>
                    <a:cxn ang="0">
                      <a:pos x="46" y="61"/>
                    </a:cxn>
                    <a:cxn ang="0">
                      <a:pos x="60" y="39"/>
                    </a:cxn>
                    <a:cxn ang="0">
                      <a:pos x="55" y="26"/>
                    </a:cxn>
                    <a:cxn ang="0">
                      <a:pos x="55" y="30"/>
                    </a:cxn>
                    <a:cxn ang="0">
                      <a:pos x="48" y="21"/>
                    </a:cxn>
                  </a:cxnLst>
                  <a:rect l="0" t="0" r="r" b="b"/>
                  <a:pathLst>
                    <a:path w="60" h="83">
                      <a:moveTo>
                        <a:pt x="48" y="21"/>
                      </a:moveTo>
                      <a:lnTo>
                        <a:pt x="28" y="5"/>
                      </a:lnTo>
                      <a:lnTo>
                        <a:pt x="14" y="0"/>
                      </a:lnTo>
                      <a:lnTo>
                        <a:pt x="9" y="8"/>
                      </a:lnTo>
                      <a:lnTo>
                        <a:pt x="3" y="27"/>
                      </a:lnTo>
                      <a:lnTo>
                        <a:pt x="10" y="56"/>
                      </a:lnTo>
                      <a:lnTo>
                        <a:pt x="0" y="79"/>
                      </a:lnTo>
                      <a:lnTo>
                        <a:pt x="13" y="81"/>
                      </a:lnTo>
                      <a:lnTo>
                        <a:pt x="33" y="83"/>
                      </a:lnTo>
                      <a:lnTo>
                        <a:pt x="46" y="61"/>
                      </a:lnTo>
                      <a:lnTo>
                        <a:pt x="60" y="39"/>
                      </a:lnTo>
                      <a:lnTo>
                        <a:pt x="55" y="26"/>
                      </a:lnTo>
                      <a:lnTo>
                        <a:pt x="55" y="30"/>
                      </a:lnTo>
                      <a:lnTo>
                        <a:pt x="48" y="21"/>
                      </a:lnTo>
                      <a:close/>
                    </a:path>
                  </a:pathLst>
                </a:custGeom>
                <a:solidFill>
                  <a:srgbClr val="CB9661"/>
                </a:solidFill>
                <a:ln w="1588">
                  <a:solidFill>
                    <a:srgbClr val="000000"/>
                  </a:solidFill>
                  <a:prstDash val="solid"/>
                  <a:round/>
                  <a:headEnd/>
                  <a:tailEnd/>
                </a:ln>
              </p:spPr>
              <p:txBody>
                <a:bodyPr/>
                <a:lstStyle/>
                <a:p>
                  <a:endParaRPr lang="en-US"/>
                </a:p>
              </p:txBody>
            </p:sp>
            <p:sp>
              <p:nvSpPr>
                <p:cNvPr id="272446" name="Freeform 62"/>
                <p:cNvSpPr>
                  <a:spLocks/>
                </p:cNvSpPr>
                <p:nvPr/>
              </p:nvSpPr>
              <p:spPr bwMode="auto">
                <a:xfrm>
                  <a:off x="2043" y="2463"/>
                  <a:ext cx="175" cy="329"/>
                </a:xfrm>
                <a:custGeom>
                  <a:avLst/>
                  <a:gdLst/>
                  <a:ahLst/>
                  <a:cxnLst>
                    <a:cxn ang="0">
                      <a:pos x="97" y="35"/>
                    </a:cxn>
                    <a:cxn ang="0">
                      <a:pos x="89" y="31"/>
                    </a:cxn>
                    <a:cxn ang="0">
                      <a:pos x="71" y="67"/>
                    </a:cxn>
                    <a:cxn ang="0">
                      <a:pos x="46" y="102"/>
                    </a:cxn>
                    <a:cxn ang="0">
                      <a:pos x="37" y="85"/>
                    </a:cxn>
                    <a:cxn ang="0">
                      <a:pos x="30" y="108"/>
                    </a:cxn>
                    <a:cxn ang="0">
                      <a:pos x="31" y="129"/>
                    </a:cxn>
                    <a:cxn ang="0">
                      <a:pos x="31" y="160"/>
                    </a:cxn>
                    <a:cxn ang="0">
                      <a:pos x="34" y="195"/>
                    </a:cxn>
                    <a:cxn ang="0">
                      <a:pos x="24" y="223"/>
                    </a:cxn>
                    <a:cxn ang="0">
                      <a:pos x="7" y="241"/>
                    </a:cxn>
                    <a:cxn ang="0">
                      <a:pos x="2" y="253"/>
                    </a:cxn>
                    <a:cxn ang="0">
                      <a:pos x="31" y="279"/>
                    </a:cxn>
                    <a:cxn ang="0">
                      <a:pos x="74" y="289"/>
                    </a:cxn>
                    <a:cxn ang="0">
                      <a:pos x="88" y="299"/>
                    </a:cxn>
                    <a:cxn ang="0">
                      <a:pos x="115" y="329"/>
                    </a:cxn>
                    <a:cxn ang="0">
                      <a:pos x="144" y="340"/>
                    </a:cxn>
                    <a:cxn ang="0">
                      <a:pos x="180" y="348"/>
                    </a:cxn>
                    <a:cxn ang="0">
                      <a:pos x="186" y="385"/>
                    </a:cxn>
                    <a:cxn ang="0">
                      <a:pos x="196" y="321"/>
                    </a:cxn>
                    <a:cxn ang="0">
                      <a:pos x="183" y="274"/>
                    </a:cxn>
                    <a:cxn ang="0">
                      <a:pos x="201" y="267"/>
                    </a:cxn>
                    <a:cxn ang="0">
                      <a:pos x="186" y="247"/>
                    </a:cxn>
                    <a:cxn ang="0">
                      <a:pos x="222" y="247"/>
                    </a:cxn>
                    <a:cxn ang="0">
                      <a:pos x="225" y="246"/>
                    </a:cxn>
                    <a:cxn ang="0">
                      <a:pos x="244" y="257"/>
                    </a:cxn>
                    <a:cxn ang="0">
                      <a:pos x="243" y="240"/>
                    </a:cxn>
                    <a:cxn ang="0">
                      <a:pos x="238" y="211"/>
                    </a:cxn>
                    <a:cxn ang="0">
                      <a:pos x="233" y="162"/>
                    </a:cxn>
                    <a:cxn ang="0">
                      <a:pos x="221" y="144"/>
                    </a:cxn>
                    <a:cxn ang="0">
                      <a:pos x="185" y="124"/>
                    </a:cxn>
                    <a:cxn ang="0">
                      <a:pos x="153" y="123"/>
                    </a:cxn>
                    <a:cxn ang="0">
                      <a:pos x="138" y="100"/>
                    </a:cxn>
                    <a:cxn ang="0">
                      <a:pos x="120" y="73"/>
                    </a:cxn>
                    <a:cxn ang="0">
                      <a:pos x="141" y="35"/>
                    </a:cxn>
                    <a:cxn ang="0">
                      <a:pos x="166" y="11"/>
                    </a:cxn>
                    <a:cxn ang="0">
                      <a:pos x="155" y="0"/>
                    </a:cxn>
                    <a:cxn ang="0">
                      <a:pos x="117" y="24"/>
                    </a:cxn>
                  </a:cxnLst>
                  <a:rect l="0" t="0" r="r" b="b"/>
                  <a:pathLst>
                    <a:path w="247" h="385">
                      <a:moveTo>
                        <a:pt x="105" y="25"/>
                      </a:moveTo>
                      <a:lnTo>
                        <a:pt x="97" y="35"/>
                      </a:lnTo>
                      <a:lnTo>
                        <a:pt x="100" y="31"/>
                      </a:lnTo>
                      <a:lnTo>
                        <a:pt x="89" y="31"/>
                      </a:lnTo>
                      <a:lnTo>
                        <a:pt x="73" y="51"/>
                      </a:lnTo>
                      <a:lnTo>
                        <a:pt x="71" y="67"/>
                      </a:lnTo>
                      <a:lnTo>
                        <a:pt x="48" y="89"/>
                      </a:lnTo>
                      <a:lnTo>
                        <a:pt x="46" y="102"/>
                      </a:lnTo>
                      <a:lnTo>
                        <a:pt x="42" y="91"/>
                      </a:lnTo>
                      <a:lnTo>
                        <a:pt x="37" y="85"/>
                      </a:lnTo>
                      <a:lnTo>
                        <a:pt x="37" y="103"/>
                      </a:lnTo>
                      <a:lnTo>
                        <a:pt x="30" y="108"/>
                      </a:lnTo>
                      <a:lnTo>
                        <a:pt x="25" y="119"/>
                      </a:lnTo>
                      <a:lnTo>
                        <a:pt x="31" y="129"/>
                      </a:lnTo>
                      <a:lnTo>
                        <a:pt x="36" y="149"/>
                      </a:lnTo>
                      <a:lnTo>
                        <a:pt x="31" y="160"/>
                      </a:lnTo>
                      <a:lnTo>
                        <a:pt x="32" y="177"/>
                      </a:lnTo>
                      <a:lnTo>
                        <a:pt x="34" y="195"/>
                      </a:lnTo>
                      <a:lnTo>
                        <a:pt x="37" y="197"/>
                      </a:lnTo>
                      <a:lnTo>
                        <a:pt x="24" y="223"/>
                      </a:lnTo>
                      <a:lnTo>
                        <a:pt x="11" y="228"/>
                      </a:lnTo>
                      <a:lnTo>
                        <a:pt x="7" y="241"/>
                      </a:lnTo>
                      <a:lnTo>
                        <a:pt x="0" y="245"/>
                      </a:lnTo>
                      <a:lnTo>
                        <a:pt x="2" y="253"/>
                      </a:lnTo>
                      <a:lnTo>
                        <a:pt x="18" y="267"/>
                      </a:lnTo>
                      <a:lnTo>
                        <a:pt x="31" y="279"/>
                      </a:lnTo>
                      <a:lnTo>
                        <a:pt x="52" y="277"/>
                      </a:lnTo>
                      <a:lnTo>
                        <a:pt x="74" y="289"/>
                      </a:lnTo>
                      <a:lnTo>
                        <a:pt x="76" y="288"/>
                      </a:lnTo>
                      <a:lnTo>
                        <a:pt x="88" y="299"/>
                      </a:lnTo>
                      <a:lnTo>
                        <a:pt x="99" y="311"/>
                      </a:lnTo>
                      <a:lnTo>
                        <a:pt x="115" y="329"/>
                      </a:lnTo>
                      <a:lnTo>
                        <a:pt x="119" y="340"/>
                      </a:lnTo>
                      <a:lnTo>
                        <a:pt x="144" y="340"/>
                      </a:lnTo>
                      <a:lnTo>
                        <a:pt x="160" y="341"/>
                      </a:lnTo>
                      <a:lnTo>
                        <a:pt x="180" y="348"/>
                      </a:lnTo>
                      <a:lnTo>
                        <a:pt x="173" y="376"/>
                      </a:lnTo>
                      <a:lnTo>
                        <a:pt x="186" y="385"/>
                      </a:lnTo>
                      <a:lnTo>
                        <a:pt x="191" y="353"/>
                      </a:lnTo>
                      <a:lnTo>
                        <a:pt x="196" y="321"/>
                      </a:lnTo>
                      <a:lnTo>
                        <a:pt x="186" y="295"/>
                      </a:lnTo>
                      <a:lnTo>
                        <a:pt x="183" y="274"/>
                      </a:lnTo>
                      <a:lnTo>
                        <a:pt x="197" y="273"/>
                      </a:lnTo>
                      <a:lnTo>
                        <a:pt x="201" y="267"/>
                      </a:lnTo>
                      <a:lnTo>
                        <a:pt x="190" y="262"/>
                      </a:lnTo>
                      <a:lnTo>
                        <a:pt x="186" y="247"/>
                      </a:lnTo>
                      <a:lnTo>
                        <a:pt x="204" y="247"/>
                      </a:lnTo>
                      <a:lnTo>
                        <a:pt x="222" y="247"/>
                      </a:lnTo>
                      <a:lnTo>
                        <a:pt x="220" y="244"/>
                      </a:lnTo>
                      <a:lnTo>
                        <a:pt x="225" y="246"/>
                      </a:lnTo>
                      <a:lnTo>
                        <a:pt x="235" y="238"/>
                      </a:lnTo>
                      <a:lnTo>
                        <a:pt x="244" y="257"/>
                      </a:lnTo>
                      <a:lnTo>
                        <a:pt x="247" y="258"/>
                      </a:lnTo>
                      <a:lnTo>
                        <a:pt x="243" y="240"/>
                      </a:lnTo>
                      <a:lnTo>
                        <a:pt x="232" y="222"/>
                      </a:lnTo>
                      <a:lnTo>
                        <a:pt x="238" y="211"/>
                      </a:lnTo>
                      <a:lnTo>
                        <a:pt x="228" y="181"/>
                      </a:lnTo>
                      <a:lnTo>
                        <a:pt x="233" y="162"/>
                      </a:lnTo>
                      <a:lnTo>
                        <a:pt x="239" y="143"/>
                      </a:lnTo>
                      <a:lnTo>
                        <a:pt x="221" y="144"/>
                      </a:lnTo>
                      <a:lnTo>
                        <a:pt x="203" y="145"/>
                      </a:lnTo>
                      <a:lnTo>
                        <a:pt x="185" y="124"/>
                      </a:lnTo>
                      <a:lnTo>
                        <a:pt x="168" y="124"/>
                      </a:lnTo>
                      <a:lnTo>
                        <a:pt x="153" y="123"/>
                      </a:lnTo>
                      <a:lnTo>
                        <a:pt x="138" y="114"/>
                      </a:lnTo>
                      <a:lnTo>
                        <a:pt x="138" y="100"/>
                      </a:lnTo>
                      <a:lnTo>
                        <a:pt x="129" y="73"/>
                      </a:lnTo>
                      <a:lnTo>
                        <a:pt x="120" y="73"/>
                      </a:lnTo>
                      <a:lnTo>
                        <a:pt x="129" y="54"/>
                      </a:lnTo>
                      <a:lnTo>
                        <a:pt x="141" y="35"/>
                      </a:lnTo>
                      <a:lnTo>
                        <a:pt x="151" y="15"/>
                      </a:lnTo>
                      <a:lnTo>
                        <a:pt x="166" y="11"/>
                      </a:lnTo>
                      <a:lnTo>
                        <a:pt x="168" y="0"/>
                      </a:lnTo>
                      <a:lnTo>
                        <a:pt x="155" y="0"/>
                      </a:lnTo>
                      <a:lnTo>
                        <a:pt x="136" y="12"/>
                      </a:lnTo>
                      <a:lnTo>
                        <a:pt x="117" y="24"/>
                      </a:lnTo>
                      <a:lnTo>
                        <a:pt x="105" y="25"/>
                      </a:lnTo>
                      <a:close/>
                    </a:path>
                  </a:pathLst>
                </a:custGeom>
                <a:solidFill>
                  <a:srgbClr val="CB9661"/>
                </a:solidFill>
                <a:ln w="1588">
                  <a:solidFill>
                    <a:srgbClr val="000000"/>
                  </a:solidFill>
                  <a:prstDash val="solid"/>
                  <a:round/>
                  <a:headEnd/>
                  <a:tailEnd/>
                </a:ln>
              </p:spPr>
              <p:txBody>
                <a:bodyPr/>
                <a:lstStyle/>
                <a:p>
                  <a:endParaRPr lang="en-US"/>
                </a:p>
              </p:txBody>
            </p:sp>
            <p:sp>
              <p:nvSpPr>
                <p:cNvPr id="272447" name="Freeform 63"/>
                <p:cNvSpPr>
                  <a:spLocks/>
                </p:cNvSpPr>
                <p:nvPr/>
              </p:nvSpPr>
              <p:spPr bwMode="auto">
                <a:xfrm>
                  <a:off x="2301" y="2537"/>
                  <a:ext cx="71" cy="144"/>
                </a:xfrm>
                <a:custGeom>
                  <a:avLst/>
                  <a:gdLst/>
                  <a:ahLst/>
                  <a:cxnLst>
                    <a:cxn ang="0">
                      <a:pos x="79" y="121"/>
                    </a:cxn>
                    <a:cxn ang="0">
                      <a:pos x="68" y="108"/>
                    </a:cxn>
                    <a:cxn ang="0">
                      <a:pos x="69" y="87"/>
                    </a:cxn>
                    <a:cxn ang="0">
                      <a:pos x="80" y="83"/>
                    </a:cxn>
                    <a:cxn ang="0">
                      <a:pos x="84" y="72"/>
                    </a:cxn>
                    <a:cxn ang="0">
                      <a:pos x="83" y="53"/>
                    </a:cxn>
                    <a:cxn ang="0">
                      <a:pos x="61" y="39"/>
                    </a:cxn>
                    <a:cxn ang="0">
                      <a:pos x="56" y="48"/>
                    </a:cxn>
                    <a:cxn ang="0">
                      <a:pos x="57" y="25"/>
                    </a:cxn>
                    <a:cxn ang="0">
                      <a:pos x="45" y="14"/>
                    </a:cxn>
                    <a:cxn ang="0">
                      <a:pos x="33" y="5"/>
                    </a:cxn>
                    <a:cxn ang="0">
                      <a:pos x="38" y="7"/>
                    </a:cxn>
                    <a:cxn ang="0">
                      <a:pos x="30" y="0"/>
                    </a:cxn>
                    <a:cxn ang="0">
                      <a:pos x="33" y="6"/>
                    </a:cxn>
                    <a:cxn ang="0">
                      <a:pos x="14" y="24"/>
                    </a:cxn>
                    <a:cxn ang="0">
                      <a:pos x="23" y="33"/>
                    </a:cxn>
                    <a:cxn ang="0">
                      <a:pos x="7" y="42"/>
                    </a:cxn>
                    <a:cxn ang="0">
                      <a:pos x="0" y="60"/>
                    </a:cxn>
                    <a:cxn ang="0">
                      <a:pos x="12" y="78"/>
                    </a:cxn>
                    <a:cxn ang="0">
                      <a:pos x="24" y="77"/>
                    </a:cxn>
                    <a:cxn ang="0">
                      <a:pos x="25" y="90"/>
                    </a:cxn>
                    <a:cxn ang="0">
                      <a:pos x="33" y="102"/>
                    </a:cxn>
                    <a:cxn ang="0">
                      <a:pos x="29" y="123"/>
                    </a:cxn>
                    <a:cxn ang="0">
                      <a:pos x="31" y="151"/>
                    </a:cxn>
                    <a:cxn ang="0">
                      <a:pos x="44" y="168"/>
                    </a:cxn>
                    <a:cxn ang="0">
                      <a:pos x="57" y="168"/>
                    </a:cxn>
                    <a:cxn ang="0">
                      <a:pos x="77" y="157"/>
                    </a:cxn>
                    <a:cxn ang="0">
                      <a:pos x="98" y="153"/>
                    </a:cxn>
                    <a:cxn ang="0">
                      <a:pos x="89" y="138"/>
                    </a:cxn>
                    <a:cxn ang="0">
                      <a:pos x="79" y="121"/>
                    </a:cxn>
                  </a:cxnLst>
                  <a:rect l="0" t="0" r="r" b="b"/>
                  <a:pathLst>
                    <a:path w="98" h="168">
                      <a:moveTo>
                        <a:pt x="79" y="121"/>
                      </a:moveTo>
                      <a:lnTo>
                        <a:pt x="68" y="108"/>
                      </a:lnTo>
                      <a:lnTo>
                        <a:pt x="69" y="87"/>
                      </a:lnTo>
                      <a:lnTo>
                        <a:pt x="80" y="83"/>
                      </a:lnTo>
                      <a:lnTo>
                        <a:pt x="84" y="72"/>
                      </a:lnTo>
                      <a:lnTo>
                        <a:pt x="83" y="53"/>
                      </a:lnTo>
                      <a:lnTo>
                        <a:pt x="61" y="39"/>
                      </a:lnTo>
                      <a:lnTo>
                        <a:pt x="56" y="48"/>
                      </a:lnTo>
                      <a:lnTo>
                        <a:pt x="57" y="25"/>
                      </a:lnTo>
                      <a:lnTo>
                        <a:pt x="45" y="14"/>
                      </a:lnTo>
                      <a:lnTo>
                        <a:pt x="33" y="5"/>
                      </a:lnTo>
                      <a:lnTo>
                        <a:pt x="38" y="7"/>
                      </a:lnTo>
                      <a:lnTo>
                        <a:pt x="30" y="0"/>
                      </a:lnTo>
                      <a:lnTo>
                        <a:pt x="33" y="6"/>
                      </a:lnTo>
                      <a:lnTo>
                        <a:pt x="14" y="24"/>
                      </a:lnTo>
                      <a:lnTo>
                        <a:pt x="23" y="33"/>
                      </a:lnTo>
                      <a:lnTo>
                        <a:pt x="7" y="42"/>
                      </a:lnTo>
                      <a:lnTo>
                        <a:pt x="0" y="60"/>
                      </a:lnTo>
                      <a:lnTo>
                        <a:pt x="12" y="78"/>
                      </a:lnTo>
                      <a:lnTo>
                        <a:pt x="24" y="77"/>
                      </a:lnTo>
                      <a:lnTo>
                        <a:pt x="25" y="90"/>
                      </a:lnTo>
                      <a:lnTo>
                        <a:pt x="33" y="102"/>
                      </a:lnTo>
                      <a:lnTo>
                        <a:pt x="29" y="123"/>
                      </a:lnTo>
                      <a:lnTo>
                        <a:pt x="31" y="151"/>
                      </a:lnTo>
                      <a:lnTo>
                        <a:pt x="44" y="168"/>
                      </a:lnTo>
                      <a:lnTo>
                        <a:pt x="57" y="168"/>
                      </a:lnTo>
                      <a:lnTo>
                        <a:pt x="77" y="157"/>
                      </a:lnTo>
                      <a:lnTo>
                        <a:pt x="98" y="153"/>
                      </a:lnTo>
                      <a:lnTo>
                        <a:pt x="89" y="138"/>
                      </a:lnTo>
                      <a:lnTo>
                        <a:pt x="79" y="121"/>
                      </a:lnTo>
                      <a:close/>
                    </a:path>
                  </a:pathLst>
                </a:custGeom>
                <a:solidFill>
                  <a:srgbClr val="CB9661"/>
                </a:solidFill>
                <a:ln w="1588">
                  <a:solidFill>
                    <a:srgbClr val="000000"/>
                  </a:solidFill>
                  <a:prstDash val="solid"/>
                  <a:round/>
                  <a:headEnd/>
                  <a:tailEnd/>
                </a:ln>
              </p:spPr>
              <p:txBody>
                <a:bodyPr/>
                <a:lstStyle/>
                <a:p>
                  <a:endParaRPr lang="en-US"/>
                </a:p>
              </p:txBody>
            </p:sp>
            <p:sp>
              <p:nvSpPr>
                <p:cNvPr id="272448" name="Freeform 64"/>
                <p:cNvSpPr>
                  <a:spLocks/>
                </p:cNvSpPr>
                <p:nvPr/>
              </p:nvSpPr>
              <p:spPr bwMode="auto">
                <a:xfrm>
                  <a:off x="2350" y="2590"/>
                  <a:ext cx="57" cy="80"/>
                </a:xfrm>
                <a:custGeom>
                  <a:avLst/>
                  <a:gdLst/>
                  <a:ahLst/>
                  <a:cxnLst>
                    <a:cxn ang="0">
                      <a:pos x="11" y="60"/>
                    </a:cxn>
                    <a:cxn ang="0">
                      <a:pos x="0" y="47"/>
                    </a:cxn>
                    <a:cxn ang="0">
                      <a:pos x="1" y="26"/>
                    </a:cxn>
                    <a:cxn ang="0">
                      <a:pos x="12" y="22"/>
                    </a:cxn>
                    <a:cxn ang="0">
                      <a:pos x="16" y="11"/>
                    </a:cxn>
                    <a:cxn ang="0">
                      <a:pos x="19" y="1"/>
                    </a:cxn>
                    <a:cxn ang="0">
                      <a:pos x="43" y="2"/>
                    </a:cxn>
                    <a:cxn ang="0">
                      <a:pos x="61" y="1"/>
                    </a:cxn>
                    <a:cxn ang="0">
                      <a:pos x="61" y="0"/>
                    </a:cxn>
                    <a:cxn ang="0">
                      <a:pos x="81" y="2"/>
                    </a:cxn>
                    <a:cxn ang="0">
                      <a:pos x="78" y="13"/>
                    </a:cxn>
                    <a:cxn ang="0">
                      <a:pos x="72" y="32"/>
                    </a:cxn>
                    <a:cxn ang="0">
                      <a:pos x="79" y="61"/>
                    </a:cxn>
                    <a:cxn ang="0">
                      <a:pos x="69" y="84"/>
                    </a:cxn>
                    <a:cxn ang="0">
                      <a:pos x="57" y="79"/>
                    </a:cxn>
                    <a:cxn ang="0">
                      <a:pos x="39" y="83"/>
                    </a:cxn>
                    <a:cxn ang="0">
                      <a:pos x="40" y="95"/>
                    </a:cxn>
                    <a:cxn ang="0">
                      <a:pos x="30" y="92"/>
                    </a:cxn>
                    <a:cxn ang="0">
                      <a:pos x="21" y="77"/>
                    </a:cxn>
                    <a:cxn ang="0">
                      <a:pos x="11" y="60"/>
                    </a:cxn>
                  </a:cxnLst>
                  <a:rect l="0" t="0" r="r" b="b"/>
                  <a:pathLst>
                    <a:path w="81" h="95">
                      <a:moveTo>
                        <a:pt x="11" y="60"/>
                      </a:moveTo>
                      <a:lnTo>
                        <a:pt x="0" y="47"/>
                      </a:lnTo>
                      <a:lnTo>
                        <a:pt x="1" y="26"/>
                      </a:lnTo>
                      <a:lnTo>
                        <a:pt x="12" y="22"/>
                      </a:lnTo>
                      <a:lnTo>
                        <a:pt x="16" y="11"/>
                      </a:lnTo>
                      <a:lnTo>
                        <a:pt x="19" y="1"/>
                      </a:lnTo>
                      <a:lnTo>
                        <a:pt x="43" y="2"/>
                      </a:lnTo>
                      <a:lnTo>
                        <a:pt x="61" y="1"/>
                      </a:lnTo>
                      <a:lnTo>
                        <a:pt x="61" y="0"/>
                      </a:lnTo>
                      <a:lnTo>
                        <a:pt x="81" y="2"/>
                      </a:lnTo>
                      <a:lnTo>
                        <a:pt x="78" y="13"/>
                      </a:lnTo>
                      <a:lnTo>
                        <a:pt x="72" y="32"/>
                      </a:lnTo>
                      <a:lnTo>
                        <a:pt x="79" y="61"/>
                      </a:lnTo>
                      <a:lnTo>
                        <a:pt x="69" y="84"/>
                      </a:lnTo>
                      <a:lnTo>
                        <a:pt x="57" y="79"/>
                      </a:lnTo>
                      <a:lnTo>
                        <a:pt x="39" y="83"/>
                      </a:lnTo>
                      <a:lnTo>
                        <a:pt x="40" y="95"/>
                      </a:lnTo>
                      <a:lnTo>
                        <a:pt x="30" y="92"/>
                      </a:lnTo>
                      <a:lnTo>
                        <a:pt x="21" y="77"/>
                      </a:lnTo>
                      <a:lnTo>
                        <a:pt x="11" y="60"/>
                      </a:lnTo>
                      <a:close/>
                    </a:path>
                  </a:pathLst>
                </a:custGeom>
                <a:solidFill>
                  <a:srgbClr val="CB9661"/>
                </a:solidFill>
                <a:ln w="1588">
                  <a:solidFill>
                    <a:srgbClr val="000000"/>
                  </a:solidFill>
                  <a:prstDash val="solid"/>
                  <a:round/>
                  <a:headEnd/>
                  <a:tailEnd/>
                </a:ln>
              </p:spPr>
              <p:txBody>
                <a:bodyPr/>
                <a:lstStyle/>
                <a:p>
                  <a:endParaRPr lang="en-US"/>
                </a:p>
              </p:txBody>
            </p:sp>
            <p:sp>
              <p:nvSpPr>
                <p:cNvPr id="272449" name="Freeform 65"/>
                <p:cNvSpPr>
                  <a:spLocks/>
                </p:cNvSpPr>
                <p:nvPr/>
              </p:nvSpPr>
              <p:spPr bwMode="auto">
                <a:xfrm>
                  <a:off x="2296" y="2494"/>
                  <a:ext cx="13" cy="13"/>
                </a:xfrm>
                <a:custGeom>
                  <a:avLst/>
                  <a:gdLst/>
                  <a:ahLst/>
                  <a:cxnLst>
                    <a:cxn ang="0">
                      <a:pos x="5" y="1"/>
                    </a:cxn>
                    <a:cxn ang="0">
                      <a:pos x="18" y="0"/>
                    </a:cxn>
                    <a:cxn ang="0">
                      <a:pos x="12" y="17"/>
                    </a:cxn>
                    <a:cxn ang="0">
                      <a:pos x="0" y="15"/>
                    </a:cxn>
                    <a:cxn ang="0">
                      <a:pos x="7" y="5"/>
                    </a:cxn>
                    <a:cxn ang="0">
                      <a:pos x="5" y="1"/>
                    </a:cxn>
                  </a:cxnLst>
                  <a:rect l="0" t="0" r="r" b="b"/>
                  <a:pathLst>
                    <a:path w="18" h="17">
                      <a:moveTo>
                        <a:pt x="5" y="1"/>
                      </a:moveTo>
                      <a:lnTo>
                        <a:pt x="18" y="0"/>
                      </a:lnTo>
                      <a:lnTo>
                        <a:pt x="12" y="17"/>
                      </a:lnTo>
                      <a:lnTo>
                        <a:pt x="0" y="15"/>
                      </a:lnTo>
                      <a:lnTo>
                        <a:pt x="7" y="5"/>
                      </a:lnTo>
                      <a:lnTo>
                        <a:pt x="5" y="1"/>
                      </a:lnTo>
                      <a:close/>
                    </a:path>
                  </a:pathLst>
                </a:custGeom>
                <a:solidFill>
                  <a:srgbClr val="CB9661"/>
                </a:solidFill>
                <a:ln w="1588">
                  <a:solidFill>
                    <a:srgbClr val="000000"/>
                  </a:solidFill>
                  <a:prstDash val="solid"/>
                  <a:round/>
                  <a:headEnd/>
                  <a:tailEnd/>
                </a:ln>
              </p:spPr>
              <p:txBody>
                <a:bodyPr/>
                <a:lstStyle/>
                <a:p>
                  <a:endParaRPr lang="en-US"/>
                </a:p>
              </p:txBody>
            </p:sp>
            <p:sp>
              <p:nvSpPr>
                <p:cNvPr id="272450" name="Freeform 66"/>
                <p:cNvSpPr>
                  <a:spLocks/>
                </p:cNvSpPr>
                <p:nvPr/>
              </p:nvSpPr>
              <p:spPr bwMode="auto">
                <a:xfrm>
                  <a:off x="2129" y="2464"/>
                  <a:ext cx="196" cy="229"/>
                </a:xfrm>
                <a:custGeom>
                  <a:avLst/>
                  <a:gdLst/>
                  <a:ahLst/>
                  <a:cxnLst>
                    <a:cxn ang="0">
                      <a:pos x="228" y="55"/>
                    </a:cxn>
                    <a:cxn ang="0">
                      <a:pos x="216" y="50"/>
                    </a:cxn>
                    <a:cxn ang="0">
                      <a:pos x="215" y="43"/>
                    </a:cxn>
                    <a:cxn ang="0">
                      <a:pos x="213" y="37"/>
                    </a:cxn>
                    <a:cxn ang="0">
                      <a:pos x="198" y="39"/>
                    </a:cxn>
                    <a:cxn ang="0">
                      <a:pos x="150" y="39"/>
                    </a:cxn>
                    <a:cxn ang="0">
                      <a:pos x="112" y="39"/>
                    </a:cxn>
                    <a:cxn ang="0">
                      <a:pos x="82" y="16"/>
                    </a:cxn>
                    <a:cxn ang="0">
                      <a:pos x="67" y="10"/>
                    </a:cxn>
                    <a:cxn ang="0">
                      <a:pos x="72" y="16"/>
                    </a:cxn>
                    <a:cxn ang="0">
                      <a:pos x="41" y="32"/>
                    </a:cxn>
                    <a:cxn ang="0">
                      <a:pos x="39" y="73"/>
                    </a:cxn>
                    <a:cxn ang="0">
                      <a:pos x="37" y="37"/>
                    </a:cxn>
                    <a:cxn ang="0">
                      <a:pos x="46" y="8"/>
                    </a:cxn>
                    <a:cxn ang="0">
                      <a:pos x="21" y="32"/>
                    </a:cxn>
                    <a:cxn ang="0">
                      <a:pos x="0" y="70"/>
                    </a:cxn>
                    <a:cxn ang="0">
                      <a:pos x="18" y="97"/>
                    </a:cxn>
                    <a:cxn ang="0">
                      <a:pos x="33" y="120"/>
                    </a:cxn>
                    <a:cxn ang="0">
                      <a:pos x="65" y="121"/>
                    </a:cxn>
                    <a:cxn ang="0">
                      <a:pos x="101" y="141"/>
                    </a:cxn>
                    <a:cxn ang="0">
                      <a:pos x="113" y="159"/>
                    </a:cxn>
                    <a:cxn ang="0">
                      <a:pos x="118" y="208"/>
                    </a:cxn>
                    <a:cxn ang="0">
                      <a:pos x="123" y="237"/>
                    </a:cxn>
                    <a:cxn ang="0">
                      <a:pos x="144" y="266"/>
                    </a:cxn>
                    <a:cxn ang="0">
                      <a:pos x="157" y="266"/>
                    </a:cxn>
                    <a:cxn ang="0">
                      <a:pos x="197" y="235"/>
                    </a:cxn>
                    <a:cxn ang="0">
                      <a:pos x="187" y="223"/>
                    </a:cxn>
                    <a:cxn ang="0">
                      <a:pos x="174" y="184"/>
                    </a:cxn>
                    <a:cxn ang="0">
                      <a:pos x="214" y="198"/>
                    </a:cxn>
                    <a:cxn ang="0">
                      <a:pos x="234" y="183"/>
                    </a:cxn>
                    <a:cxn ang="0">
                      <a:pos x="257" y="163"/>
                    </a:cxn>
                    <a:cxn ang="0">
                      <a:pos x="244" y="145"/>
                    </a:cxn>
                    <a:cxn ang="0">
                      <a:pos x="267" y="118"/>
                    </a:cxn>
                    <a:cxn ang="0">
                      <a:pos x="277" y="91"/>
                    </a:cxn>
                    <a:cxn ang="0">
                      <a:pos x="253" y="85"/>
                    </a:cxn>
                    <a:cxn ang="0">
                      <a:pos x="245" y="84"/>
                    </a:cxn>
                    <a:cxn ang="0">
                      <a:pos x="257" y="68"/>
                    </a:cxn>
                    <a:cxn ang="0">
                      <a:pos x="237" y="57"/>
                    </a:cxn>
                    <a:cxn ang="0">
                      <a:pos x="231" y="58"/>
                    </a:cxn>
                  </a:cxnLst>
                  <a:rect l="0" t="0" r="r" b="b"/>
                  <a:pathLst>
                    <a:path w="277" h="266">
                      <a:moveTo>
                        <a:pt x="231" y="58"/>
                      </a:moveTo>
                      <a:lnTo>
                        <a:pt x="228" y="55"/>
                      </a:lnTo>
                      <a:lnTo>
                        <a:pt x="225" y="50"/>
                      </a:lnTo>
                      <a:lnTo>
                        <a:pt x="216" y="50"/>
                      </a:lnTo>
                      <a:lnTo>
                        <a:pt x="220" y="49"/>
                      </a:lnTo>
                      <a:lnTo>
                        <a:pt x="215" y="43"/>
                      </a:lnTo>
                      <a:lnTo>
                        <a:pt x="235" y="36"/>
                      </a:lnTo>
                      <a:lnTo>
                        <a:pt x="213" y="37"/>
                      </a:lnTo>
                      <a:lnTo>
                        <a:pt x="191" y="37"/>
                      </a:lnTo>
                      <a:lnTo>
                        <a:pt x="198" y="39"/>
                      </a:lnTo>
                      <a:lnTo>
                        <a:pt x="178" y="49"/>
                      </a:lnTo>
                      <a:lnTo>
                        <a:pt x="150" y="39"/>
                      </a:lnTo>
                      <a:lnTo>
                        <a:pt x="131" y="39"/>
                      </a:lnTo>
                      <a:lnTo>
                        <a:pt x="112" y="39"/>
                      </a:lnTo>
                      <a:lnTo>
                        <a:pt x="105" y="25"/>
                      </a:lnTo>
                      <a:lnTo>
                        <a:pt x="82" y="16"/>
                      </a:lnTo>
                      <a:lnTo>
                        <a:pt x="73" y="0"/>
                      </a:lnTo>
                      <a:lnTo>
                        <a:pt x="67" y="10"/>
                      </a:lnTo>
                      <a:lnTo>
                        <a:pt x="77" y="16"/>
                      </a:lnTo>
                      <a:lnTo>
                        <a:pt x="72" y="16"/>
                      </a:lnTo>
                      <a:lnTo>
                        <a:pt x="46" y="27"/>
                      </a:lnTo>
                      <a:lnTo>
                        <a:pt x="41" y="32"/>
                      </a:lnTo>
                      <a:lnTo>
                        <a:pt x="47" y="62"/>
                      </a:lnTo>
                      <a:lnTo>
                        <a:pt x="39" y="73"/>
                      </a:lnTo>
                      <a:lnTo>
                        <a:pt x="27" y="57"/>
                      </a:lnTo>
                      <a:lnTo>
                        <a:pt x="37" y="37"/>
                      </a:lnTo>
                      <a:lnTo>
                        <a:pt x="31" y="19"/>
                      </a:lnTo>
                      <a:lnTo>
                        <a:pt x="46" y="8"/>
                      </a:lnTo>
                      <a:lnTo>
                        <a:pt x="31" y="12"/>
                      </a:lnTo>
                      <a:lnTo>
                        <a:pt x="21" y="32"/>
                      </a:lnTo>
                      <a:lnTo>
                        <a:pt x="9" y="51"/>
                      </a:lnTo>
                      <a:lnTo>
                        <a:pt x="0" y="70"/>
                      </a:lnTo>
                      <a:lnTo>
                        <a:pt x="9" y="70"/>
                      </a:lnTo>
                      <a:lnTo>
                        <a:pt x="18" y="97"/>
                      </a:lnTo>
                      <a:lnTo>
                        <a:pt x="18" y="111"/>
                      </a:lnTo>
                      <a:lnTo>
                        <a:pt x="33" y="120"/>
                      </a:lnTo>
                      <a:lnTo>
                        <a:pt x="48" y="121"/>
                      </a:lnTo>
                      <a:lnTo>
                        <a:pt x="65" y="121"/>
                      </a:lnTo>
                      <a:lnTo>
                        <a:pt x="83" y="142"/>
                      </a:lnTo>
                      <a:lnTo>
                        <a:pt x="101" y="141"/>
                      </a:lnTo>
                      <a:lnTo>
                        <a:pt x="119" y="140"/>
                      </a:lnTo>
                      <a:lnTo>
                        <a:pt x="113" y="159"/>
                      </a:lnTo>
                      <a:lnTo>
                        <a:pt x="108" y="178"/>
                      </a:lnTo>
                      <a:lnTo>
                        <a:pt x="118" y="208"/>
                      </a:lnTo>
                      <a:lnTo>
                        <a:pt x="112" y="219"/>
                      </a:lnTo>
                      <a:lnTo>
                        <a:pt x="123" y="237"/>
                      </a:lnTo>
                      <a:lnTo>
                        <a:pt x="127" y="255"/>
                      </a:lnTo>
                      <a:lnTo>
                        <a:pt x="144" y="266"/>
                      </a:lnTo>
                      <a:lnTo>
                        <a:pt x="155" y="265"/>
                      </a:lnTo>
                      <a:lnTo>
                        <a:pt x="157" y="266"/>
                      </a:lnTo>
                      <a:lnTo>
                        <a:pt x="179" y="250"/>
                      </a:lnTo>
                      <a:lnTo>
                        <a:pt x="197" y="235"/>
                      </a:lnTo>
                      <a:lnTo>
                        <a:pt x="201" y="228"/>
                      </a:lnTo>
                      <a:lnTo>
                        <a:pt x="187" y="223"/>
                      </a:lnTo>
                      <a:lnTo>
                        <a:pt x="181" y="198"/>
                      </a:lnTo>
                      <a:lnTo>
                        <a:pt x="174" y="184"/>
                      </a:lnTo>
                      <a:lnTo>
                        <a:pt x="195" y="192"/>
                      </a:lnTo>
                      <a:lnTo>
                        <a:pt x="214" y="198"/>
                      </a:lnTo>
                      <a:lnTo>
                        <a:pt x="217" y="190"/>
                      </a:lnTo>
                      <a:lnTo>
                        <a:pt x="234" y="183"/>
                      </a:lnTo>
                      <a:lnTo>
                        <a:pt x="251" y="176"/>
                      </a:lnTo>
                      <a:lnTo>
                        <a:pt x="257" y="163"/>
                      </a:lnTo>
                      <a:lnTo>
                        <a:pt x="256" y="163"/>
                      </a:lnTo>
                      <a:lnTo>
                        <a:pt x="244" y="145"/>
                      </a:lnTo>
                      <a:lnTo>
                        <a:pt x="251" y="127"/>
                      </a:lnTo>
                      <a:lnTo>
                        <a:pt x="267" y="118"/>
                      </a:lnTo>
                      <a:lnTo>
                        <a:pt x="258" y="109"/>
                      </a:lnTo>
                      <a:lnTo>
                        <a:pt x="277" y="91"/>
                      </a:lnTo>
                      <a:lnTo>
                        <a:pt x="274" y="85"/>
                      </a:lnTo>
                      <a:lnTo>
                        <a:pt x="253" y="85"/>
                      </a:lnTo>
                      <a:lnTo>
                        <a:pt x="240" y="85"/>
                      </a:lnTo>
                      <a:lnTo>
                        <a:pt x="245" y="84"/>
                      </a:lnTo>
                      <a:lnTo>
                        <a:pt x="252" y="73"/>
                      </a:lnTo>
                      <a:lnTo>
                        <a:pt x="257" y="68"/>
                      </a:lnTo>
                      <a:lnTo>
                        <a:pt x="245" y="56"/>
                      </a:lnTo>
                      <a:lnTo>
                        <a:pt x="237" y="57"/>
                      </a:lnTo>
                      <a:lnTo>
                        <a:pt x="229" y="52"/>
                      </a:lnTo>
                      <a:lnTo>
                        <a:pt x="231" y="58"/>
                      </a:lnTo>
                      <a:close/>
                    </a:path>
                  </a:pathLst>
                </a:custGeom>
                <a:solidFill>
                  <a:srgbClr val="CB9661"/>
                </a:solidFill>
                <a:ln w="1588">
                  <a:solidFill>
                    <a:srgbClr val="000000"/>
                  </a:solidFill>
                  <a:prstDash val="solid"/>
                  <a:round/>
                  <a:headEnd/>
                  <a:tailEnd/>
                </a:ln>
              </p:spPr>
              <p:txBody>
                <a:bodyPr/>
                <a:lstStyle/>
                <a:p>
                  <a:endParaRPr lang="en-US"/>
                </a:p>
              </p:txBody>
            </p:sp>
            <p:sp>
              <p:nvSpPr>
                <p:cNvPr id="272451" name="Freeform 67"/>
                <p:cNvSpPr>
                  <a:spLocks/>
                </p:cNvSpPr>
                <p:nvPr/>
              </p:nvSpPr>
              <p:spPr bwMode="auto">
                <a:xfrm>
                  <a:off x="2262" y="2487"/>
                  <a:ext cx="7" cy="1"/>
                </a:xfrm>
                <a:custGeom>
                  <a:avLst/>
                  <a:gdLst/>
                  <a:ahLst/>
                  <a:cxnLst>
                    <a:cxn ang="0">
                      <a:pos x="9" y="2"/>
                    </a:cxn>
                    <a:cxn ang="0">
                      <a:pos x="0" y="0"/>
                    </a:cxn>
                    <a:cxn ang="0">
                      <a:pos x="9" y="2"/>
                    </a:cxn>
                  </a:cxnLst>
                  <a:rect l="0" t="0" r="r" b="b"/>
                  <a:pathLst>
                    <a:path w="9" h="2">
                      <a:moveTo>
                        <a:pt x="9" y="2"/>
                      </a:moveTo>
                      <a:lnTo>
                        <a:pt x="0" y="0"/>
                      </a:lnTo>
                      <a:lnTo>
                        <a:pt x="9" y="2"/>
                      </a:lnTo>
                      <a:close/>
                    </a:path>
                  </a:pathLst>
                </a:custGeom>
                <a:solidFill>
                  <a:srgbClr val="CB9661"/>
                </a:solidFill>
                <a:ln w="1588">
                  <a:solidFill>
                    <a:srgbClr val="000000"/>
                  </a:solidFill>
                  <a:prstDash val="solid"/>
                  <a:round/>
                  <a:headEnd/>
                  <a:tailEnd/>
                </a:ln>
              </p:spPr>
              <p:txBody>
                <a:bodyPr/>
                <a:lstStyle/>
                <a:p>
                  <a:endParaRPr lang="en-US"/>
                </a:p>
              </p:txBody>
            </p:sp>
            <p:sp>
              <p:nvSpPr>
                <p:cNvPr id="272452" name="Freeform 68"/>
                <p:cNvSpPr>
                  <a:spLocks/>
                </p:cNvSpPr>
                <p:nvPr/>
              </p:nvSpPr>
              <p:spPr bwMode="auto">
                <a:xfrm>
                  <a:off x="2006" y="2269"/>
                  <a:ext cx="7" cy="9"/>
                </a:xfrm>
                <a:custGeom>
                  <a:avLst/>
                  <a:gdLst/>
                  <a:ahLst/>
                  <a:cxnLst>
                    <a:cxn ang="0">
                      <a:pos x="0" y="9"/>
                    </a:cxn>
                    <a:cxn ang="0">
                      <a:pos x="9" y="8"/>
                    </a:cxn>
                    <a:cxn ang="0">
                      <a:pos x="2" y="0"/>
                    </a:cxn>
                    <a:cxn ang="0">
                      <a:pos x="0" y="9"/>
                    </a:cxn>
                  </a:cxnLst>
                  <a:rect l="0" t="0" r="r" b="b"/>
                  <a:pathLst>
                    <a:path w="9" h="9">
                      <a:moveTo>
                        <a:pt x="0" y="9"/>
                      </a:moveTo>
                      <a:lnTo>
                        <a:pt x="9" y="8"/>
                      </a:lnTo>
                      <a:lnTo>
                        <a:pt x="2" y="0"/>
                      </a:lnTo>
                      <a:lnTo>
                        <a:pt x="0" y="9"/>
                      </a:lnTo>
                      <a:close/>
                    </a:path>
                  </a:pathLst>
                </a:custGeom>
                <a:solidFill>
                  <a:srgbClr val="CB9661"/>
                </a:solidFill>
                <a:ln w="1588">
                  <a:solidFill>
                    <a:srgbClr val="000000"/>
                  </a:solidFill>
                  <a:prstDash val="solid"/>
                  <a:round/>
                  <a:headEnd/>
                  <a:tailEnd/>
                </a:ln>
              </p:spPr>
              <p:txBody>
                <a:bodyPr/>
                <a:lstStyle/>
                <a:p>
                  <a:endParaRPr lang="en-US"/>
                </a:p>
              </p:txBody>
            </p:sp>
            <p:sp>
              <p:nvSpPr>
                <p:cNvPr id="272453" name="Freeform 69"/>
                <p:cNvSpPr>
                  <a:spLocks/>
                </p:cNvSpPr>
                <p:nvPr/>
              </p:nvSpPr>
              <p:spPr bwMode="auto">
                <a:xfrm>
                  <a:off x="2026" y="2320"/>
                  <a:ext cx="5" cy="4"/>
                </a:xfrm>
                <a:custGeom>
                  <a:avLst/>
                  <a:gdLst/>
                  <a:ahLst/>
                  <a:cxnLst>
                    <a:cxn ang="0">
                      <a:pos x="6" y="2"/>
                    </a:cxn>
                    <a:cxn ang="0">
                      <a:pos x="6" y="1"/>
                    </a:cxn>
                    <a:cxn ang="0">
                      <a:pos x="5" y="1"/>
                    </a:cxn>
                    <a:cxn ang="0">
                      <a:pos x="4" y="1"/>
                    </a:cxn>
                    <a:cxn ang="0">
                      <a:pos x="2" y="1"/>
                    </a:cxn>
                    <a:cxn ang="0">
                      <a:pos x="2" y="2"/>
                    </a:cxn>
                    <a:cxn ang="0">
                      <a:pos x="1" y="2"/>
                    </a:cxn>
                    <a:cxn ang="0">
                      <a:pos x="1" y="1"/>
                    </a:cxn>
                    <a:cxn ang="0">
                      <a:pos x="0" y="1"/>
                    </a:cxn>
                    <a:cxn ang="0">
                      <a:pos x="1" y="1"/>
                    </a:cxn>
                    <a:cxn ang="0">
                      <a:pos x="1" y="0"/>
                    </a:cxn>
                    <a:cxn ang="0">
                      <a:pos x="0" y="0"/>
                    </a:cxn>
                    <a:cxn ang="0">
                      <a:pos x="0" y="1"/>
                    </a:cxn>
                    <a:cxn ang="0">
                      <a:pos x="0" y="2"/>
                    </a:cxn>
                    <a:cxn ang="0">
                      <a:pos x="0" y="3"/>
                    </a:cxn>
                    <a:cxn ang="0">
                      <a:pos x="1" y="3"/>
                    </a:cxn>
                    <a:cxn ang="0">
                      <a:pos x="2" y="3"/>
                    </a:cxn>
                    <a:cxn ang="0">
                      <a:pos x="4" y="3"/>
                    </a:cxn>
                    <a:cxn ang="0">
                      <a:pos x="4" y="2"/>
                    </a:cxn>
                    <a:cxn ang="0">
                      <a:pos x="5" y="2"/>
                    </a:cxn>
                    <a:cxn ang="0">
                      <a:pos x="6" y="2"/>
                    </a:cxn>
                  </a:cxnLst>
                  <a:rect l="0" t="0" r="r" b="b"/>
                  <a:pathLst>
                    <a:path w="6" h="3">
                      <a:moveTo>
                        <a:pt x="6" y="2"/>
                      </a:moveTo>
                      <a:lnTo>
                        <a:pt x="6" y="1"/>
                      </a:lnTo>
                      <a:lnTo>
                        <a:pt x="5" y="1"/>
                      </a:lnTo>
                      <a:lnTo>
                        <a:pt x="4" y="1"/>
                      </a:lnTo>
                      <a:lnTo>
                        <a:pt x="2" y="1"/>
                      </a:lnTo>
                      <a:lnTo>
                        <a:pt x="2" y="2"/>
                      </a:lnTo>
                      <a:lnTo>
                        <a:pt x="1" y="2"/>
                      </a:lnTo>
                      <a:lnTo>
                        <a:pt x="1" y="1"/>
                      </a:lnTo>
                      <a:lnTo>
                        <a:pt x="0" y="1"/>
                      </a:lnTo>
                      <a:lnTo>
                        <a:pt x="1" y="1"/>
                      </a:lnTo>
                      <a:lnTo>
                        <a:pt x="1" y="0"/>
                      </a:lnTo>
                      <a:lnTo>
                        <a:pt x="0" y="0"/>
                      </a:lnTo>
                      <a:lnTo>
                        <a:pt x="0" y="1"/>
                      </a:lnTo>
                      <a:lnTo>
                        <a:pt x="0" y="2"/>
                      </a:lnTo>
                      <a:lnTo>
                        <a:pt x="0" y="3"/>
                      </a:lnTo>
                      <a:lnTo>
                        <a:pt x="1" y="3"/>
                      </a:lnTo>
                      <a:lnTo>
                        <a:pt x="2" y="3"/>
                      </a:lnTo>
                      <a:lnTo>
                        <a:pt x="4" y="3"/>
                      </a:lnTo>
                      <a:lnTo>
                        <a:pt x="4" y="2"/>
                      </a:lnTo>
                      <a:lnTo>
                        <a:pt x="5" y="2"/>
                      </a:lnTo>
                      <a:lnTo>
                        <a:pt x="6" y="2"/>
                      </a:lnTo>
                      <a:close/>
                    </a:path>
                  </a:pathLst>
                </a:custGeom>
                <a:solidFill>
                  <a:srgbClr val="CB9661"/>
                </a:solidFill>
                <a:ln w="1588">
                  <a:solidFill>
                    <a:srgbClr val="000000"/>
                  </a:solidFill>
                  <a:prstDash val="solid"/>
                  <a:round/>
                  <a:headEnd/>
                  <a:tailEnd/>
                </a:ln>
              </p:spPr>
              <p:txBody>
                <a:bodyPr/>
                <a:lstStyle/>
                <a:p>
                  <a:endParaRPr lang="en-US"/>
                </a:p>
              </p:txBody>
            </p:sp>
            <p:sp>
              <p:nvSpPr>
                <p:cNvPr id="272454" name="Freeform 70"/>
                <p:cNvSpPr>
                  <a:spLocks/>
                </p:cNvSpPr>
                <p:nvPr/>
              </p:nvSpPr>
              <p:spPr bwMode="auto">
                <a:xfrm>
                  <a:off x="2048" y="2314"/>
                  <a:ext cx="2" cy="1"/>
                </a:xfrm>
                <a:custGeom>
                  <a:avLst/>
                  <a:gdLst/>
                  <a:ahLst/>
                  <a:cxnLst>
                    <a:cxn ang="0">
                      <a:pos x="4" y="1"/>
                    </a:cxn>
                    <a:cxn ang="0">
                      <a:pos x="4" y="0"/>
                    </a:cxn>
                    <a:cxn ang="0">
                      <a:pos x="3" y="0"/>
                    </a:cxn>
                    <a:cxn ang="0">
                      <a:pos x="3" y="1"/>
                    </a:cxn>
                    <a:cxn ang="0">
                      <a:pos x="1" y="1"/>
                    </a:cxn>
                    <a:cxn ang="0">
                      <a:pos x="0" y="3"/>
                    </a:cxn>
                    <a:cxn ang="0">
                      <a:pos x="1" y="3"/>
                    </a:cxn>
                    <a:cxn ang="0">
                      <a:pos x="1" y="1"/>
                    </a:cxn>
                    <a:cxn ang="0">
                      <a:pos x="3" y="1"/>
                    </a:cxn>
                    <a:cxn ang="0">
                      <a:pos x="4" y="1"/>
                    </a:cxn>
                  </a:cxnLst>
                  <a:rect l="0" t="0" r="r" b="b"/>
                  <a:pathLst>
                    <a:path w="4" h="3">
                      <a:moveTo>
                        <a:pt x="4" y="1"/>
                      </a:moveTo>
                      <a:lnTo>
                        <a:pt x="4" y="0"/>
                      </a:lnTo>
                      <a:lnTo>
                        <a:pt x="3" y="0"/>
                      </a:lnTo>
                      <a:lnTo>
                        <a:pt x="3" y="1"/>
                      </a:lnTo>
                      <a:lnTo>
                        <a:pt x="1" y="1"/>
                      </a:lnTo>
                      <a:lnTo>
                        <a:pt x="0" y="3"/>
                      </a:lnTo>
                      <a:lnTo>
                        <a:pt x="1" y="3"/>
                      </a:lnTo>
                      <a:lnTo>
                        <a:pt x="1" y="1"/>
                      </a:lnTo>
                      <a:lnTo>
                        <a:pt x="3" y="1"/>
                      </a:lnTo>
                      <a:lnTo>
                        <a:pt x="4" y="1"/>
                      </a:lnTo>
                      <a:close/>
                    </a:path>
                  </a:pathLst>
                </a:custGeom>
                <a:solidFill>
                  <a:srgbClr val="CB9661"/>
                </a:solidFill>
                <a:ln w="1588">
                  <a:solidFill>
                    <a:srgbClr val="000000"/>
                  </a:solidFill>
                  <a:prstDash val="solid"/>
                  <a:round/>
                  <a:headEnd/>
                  <a:tailEnd/>
                </a:ln>
              </p:spPr>
              <p:txBody>
                <a:bodyPr/>
                <a:lstStyle/>
                <a:p>
                  <a:endParaRPr lang="en-US"/>
                </a:p>
              </p:txBody>
            </p:sp>
            <p:sp>
              <p:nvSpPr>
                <p:cNvPr id="272455" name="Freeform 71"/>
                <p:cNvSpPr>
                  <a:spLocks/>
                </p:cNvSpPr>
                <p:nvPr/>
              </p:nvSpPr>
              <p:spPr bwMode="auto">
                <a:xfrm>
                  <a:off x="2045" y="2314"/>
                  <a:ext cx="3" cy="1"/>
                </a:xfrm>
                <a:custGeom>
                  <a:avLst/>
                  <a:gdLst/>
                  <a:ahLst/>
                  <a:cxnLst>
                    <a:cxn ang="0">
                      <a:pos x="2" y="0"/>
                    </a:cxn>
                    <a:cxn ang="0">
                      <a:pos x="1" y="0"/>
                    </a:cxn>
                    <a:cxn ang="0">
                      <a:pos x="0" y="0"/>
                    </a:cxn>
                    <a:cxn ang="0">
                      <a:pos x="0" y="2"/>
                    </a:cxn>
                    <a:cxn ang="0">
                      <a:pos x="1" y="2"/>
                    </a:cxn>
                    <a:cxn ang="0">
                      <a:pos x="2" y="2"/>
                    </a:cxn>
                    <a:cxn ang="0">
                      <a:pos x="2" y="0"/>
                    </a:cxn>
                    <a:cxn ang="0">
                      <a:pos x="2" y="2"/>
                    </a:cxn>
                    <a:cxn ang="0">
                      <a:pos x="2" y="0"/>
                    </a:cxn>
                  </a:cxnLst>
                  <a:rect l="0" t="0" r="r" b="b"/>
                  <a:pathLst>
                    <a:path w="2" h="2">
                      <a:moveTo>
                        <a:pt x="2" y="0"/>
                      </a:moveTo>
                      <a:lnTo>
                        <a:pt x="1" y="0"/>
                      </a:lnTo>
                      <a:lnTo>
                        <a:pt x="0" y="0"/>
                      </a:lnTo>
                      <a:lnTo>
                        <a:pt x="0" y="2"/>
                      </a:lnTo>
                      <a:lnTo>
                        <a:pt x="1" y="2"/>
                      </a:lnTo>
                      <a:lnTo>
                        <a:pt x="2" y="2"/>
                      </a:lnTo>
                      <a:lnTo>
                        <a:pt x="2" y="0"/>
                      </a:lnTo>
                      <a:lnTo>
                        <a:pt x="2"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456" name="Freeform 72"/>
                <p:cNvSpPr>
                  <a:spLocks/>
                </p:cNvSpPr>
                <p:nvPr/>
              </p:nvSpPr>
              <p:spPr bwMode="auto">
                <a:xfrm>
                  <a:off x="2265" y="2339"/>
                  <a:ext cx="1" cy="2"/>
                </a:xfrm>
                <a:custGeom>
                  <a:avLst/>
                  <a:gdLst/>
                  <a:ahLst/>
                  <a:cxnLst>
                    <a:cxn ang="0">
                      <a:pos x="4" y="0"/>
                    </a:cxn>
                    <a:cxn ang="0">
                      <a:pos x="3" y="0"/>
                    </a:cxn>
                    <a:cxn ang="0">
                      <a:pos x="1" y="0"/>
                    </a:cxn>
                    <a:cxn ang="0">
                      <a:pos x="1" y="2"/>
                    </a:cxn>
                    <a:cxn ang="0">
                      <a:pos x="0" y="2"/>
                    </a:cxn>
                    <a:cxn ang="0">
                      <a:pos x="1" y="2"/>
                    </a:cxn>
                    <a:cxn ang="0">
                      <a:pos x="3" y="2"/>
                    </a:cxn>
                    <a:cxn ang="0">
                      <a:pos x="3" y="0"/>
                    </a:cxn>
                    <a:cxn ang="0">
                      <a:pos x="4" y="0"/>
                    </a:cxn>
                  </a:cxnLst>
                  <a:rect l="0" t="0" r="r" b="b"/>
                  <a:pathLst>
                    <a:path w="4" h="2">
                      <a:moveTo>
                        <a:pt x="4" y="0"/>
                      </a:moveTo>
                      <a:lnTo>
                        <a:pt x="3" y="0"/>
                      </a:lnTo>
                      <a:lnTo>
                        <a:pt x="1" y="0"/>
                      </a:lnTo>
                      <a:lnTo>
                        <a:pt x="1" y="2"/>
                      </a:lnTo>
                      <a:lnTo>
                        <a:pt x="0" y="2"/>
                      </a:lnTo>
                      <a:lnTo>
                        <a:pt x="1" y="2"/>
                      </a:lnTo>
                      <a:lnTo>
                        <a:pt x="3" y="2"/>
                      </a:lnTo>
                      <a:lnTo>
                        <a:pt x="3" y="0"/>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457" name="Freeform 73"/>
                <p:cNvSpPr>
                  <a:spLocks/>
                </p:cNvSpPr>
                <p:nvPr/>
              </p:nvSpPr>
              <p:spPr bwMode="auto">
                <a:xfrm>
                  <a:off x="2269" y="2334"/>
                  <a:ext cx="2" cy="2"/>
                </a:xfrm>
                <a:custGeom>
                  <a:avLst/>
                  <a:gdLst/>
                  <a:ahLst/>
                  <a:cxnLst>
                    <a:cxn ang="0">
                      <a:pos x="3" y="1"/>
                    </a:cxn>
                    <a:cxn ang="0">
                      <a:pos x="3" y="0"/>
                    </a:cxn>
                    <a:cxn ang="0">
                      <a:pos x="2" y="0"/>
                    </a:cxn>
                    <a:cxn ang="0">
                      <a:pos x="0" y="0"/>
                    </a:cxn>
                    <a:cxn ang="0">
                      <a:pos x="2" y="0"/>
                    </a:cxn>
                    <a:cxn ang="0">
                      <a:pos x="2" y="1"/>
                    </a:cxn>
                    <a:cxn ang="0">
                      <a:pos x="3" y="1"/>
                    </a:cxn>
                  </a:cxnLst>
                  <a:rect l="0" t="0" r="r" b="b"/>
                  <a:pathLst>
                    <a:path w="3" h="1">
                      <a:moveTo>
                        <a:pt x="3" y="1"/>
                      </a:moveTo>
                      <a:lnTo>
                        <a:pt x="3" y="0"/>
                      </a:lnTo>
                      <a:lnTo>
                        <a:pt x="2" y="0"/>
                      </a:lnTo>
                      <a:lnTo>
                        <a:pt x="0" y="0"/>
                      </a:lnTo>
                      <a:lnTo>
                        <a:pt x="2" y="0"/>
                      </a:lnTo>
                      <a:lnTo>
                        <a:pt x="2" y="1"/>
                      </a:lnTo>
                      <a:lnTo>
                        <a:pt x="3" y="1"/>
                      </a:lnTo>
                      <a:close/>
                    </a:path>
                  </a:pathLst>
                </a:custGeom>
                <a:solidFill>
                  <a:srgbClr val="CB9661"/>
                </a:solidFill>
                <a:ln w="1588">
                  <a:solidFill>
                    <a:srgbClr val="000000"/>
                  </a:solidFill>
                  <a:prstDash val="solid"/>
                  <a:round/>
                  <a:headEnd/>
                  <a:tailEnd/>
                </a:ln>
              </p:spPr>
              <p:txBody>
                <a:bodyPr/>
                <a:lstStyle/>
                <a:p>
                  <a:endParaRPr lang="en-US"/>
                </a:p>
              </p:txBody>
            </p:sp>
            <p:sp>
              <p:nvSpPr>
                <p:cNvPr id="272458" name="Freeform 74"/>
                <p:cNvSpPr>
                  <a:spLocks/>
                </p:cNvSpPr>
                <p:nvPr/>
              </p:nvSpPr>
              <p:spPr bwMode="auto">
                <a:xfrm>
                  <a:off x="2269" y="2339"/>
                  <a:ext cx="2" cy="2"/>
                </a:xfrm>
                <a:custGeom>
                  <a:avLst/>
                  <a:gdLst/>
                  <a:ahLst/>
                  <a:cxnLst>
                    <a:cxn ang="0">
                      <a:pos x="3" y="0"/>
                    </a:cxn>
                    <a:cxn ang="0">
                      <a:pos x="1" y="0"/>
                    </a:cxn>
                    <a:cxn ang="0">
                      <a:pos x="0" y="0"/>
                    </a:cxn>
                    <a:cxn ang="0">
                      <a:pos x="0" y="1"/>
                    </a:cxn>
                    <a:cxn ang="0">
                      <a:pos x="0" y="0"/>
                    </a:cxn>
                    <a:cxn ang="0">
                      <a:pos x="1" y="0"/>
                    </a:cxn>
                    <a:cxn ang="0">
                      <a:pos x="3" y="0"/>
                    </a:cxn>
                  </a:cxnLst>
                  <a:rect l="0" t="0" r="r" b="b"/>
                  <a:pathLst>
                    <a:path w="3" h="1">
                      <a:moveTo>
                        <a:pt x="3" y="0"/>
                      </a:moveTo>
                      <a:lnTo>
                        <a:pt x="1" y="0"/>
                      </a:lnTo>
                      <a:lnTo>
                        <a:pt x="0" y="0"/>
                      </a:lnTo>
                      <a:lnTo>
                        <a:pt x="0" y="1"/>
                      </a:lnTo>
                      <a:lnTo>
                        <a:pt x="0" y="0"/>
                      </a:lnTo>
                      <a:lnTo>
                        <a:pt x="1" y="0"/>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459" name="Freeform 75"/>
                <p:cNvSpPr>
                  <a:spLocks/>
                </p:cNvSpPr>
                <p:nvPr/>
              </p:nvSpPr>
              <p:spPr bwMode="auto">
                <a:xfrm>
                  <a:off x="2264" y="2339"/>
                  <a:ext cx="1" cy="2"/>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460" name="Freeform 76"/>
                <p:cNvSpPr>
                  <a:spLocks/>
                </p:cNvSpPr>
                <p:nvPr/>
              </p:nvSpPr>
              <p:spPr bwMode="auto">
                <a:xfrm>
                  <a:off x="2266" y="2341"/>
                  <a:ext cx="2" cy="2"/>
                </a:xfrm>
                <a:custGeom>
                  <a:avLst/>
                  <a:gdLst/>
                  <a:ahLst/>
                  <a:cxnLst>
                    <a:cxn ang="0">
                      <a:pos x="1" y="1"/>
                    </a:cxn>
                    <a:cxn ang="0">
                      <a:pos x="0" y="1"/>
                    </a:cxn>
                    <a:cxn ang="0">
                      <a:pos x="0" y="0"/>
                    </a:cxn>
                    <a:cxn ang="0">
                      <a:pos x="0" y="1"/>
                    </a:cxn>
                    <a:cxn ang="0">
                      <a:pos x="1" y="1"/>
                    </a:cxn>
                  </a:cxnLst>
                  <a:rect l="0" t="0" r="r" b="b"/>
                  <a:pathLst>
                    <a:path w="1" h="1">
                      <a:moveTo>
                        <a:pt x="1" y="1"/>
                      </a:moveTo>
                      <a:lnTo>
                        <a:pt x="0" y="1"/>
                      </a:lnTo>
                      <a:lnTo>
                        <a:pt x="0" y="0"/>
                      </a:lnTo>
                      <a:lnTo>
                        <a:pt x="0" y="1"/>
                      </a:lnTo>
                      <a:lnTo>
                        <a:pt x="1" y="1"/>
                      </a:lnTo>
                      <a:close/>
                    </a:path>
                  </a:pathLst>
                </a:custGeom>
                <a:solidFill>
                  <a:srgbClr val="CB9661"/>
                </a:solidFill>
                <a:ln w="1588">
                  <a:solidFill>
                    <a:srgbClr val="000000"/>
                  </a:solidFill>
                  <a:prstDash val="solid"/>
                  <a:round/>
                  <a:headEnd/>
                  <a:tailEnd/>
                </a:ln>
              </p:spPr>
              <p:txBody>
                <a:bodyPr/>
                <a:lstStyle/>
                <a:p>
                  <a:endParaRPr lang="en-US"/>
                </a:p>
              </p:txBody>
            </p:sp>
            <p:sp>
              <p:nvSpPr>
                <p:cNvPr id="272461" name="Freeform 77"/>
                <p:cNvSpPr>
                  <a:spLocks/>
                </p:cNvSpPr>
                <p:nvPr/>
              </p:nvSpPr>
              <p:spPr bwMode="auto">
                <a:xfrm>
                  <a:off x="2265" y="2341"/>
                  <a:ext cx="1" cy="2"/>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462" name="Freeform 78"/>
                <p:cNvSpPr>
                  <a:spLocks/>
                </p:cNvSpPr>
                <p:nvPr/>
              </p:nvSpPr>
              <p:spPr bwMode="auto">
                <a:xfrm>
                  <a:off x="2161" y="2272"/>
                  <a:ext cx="3" cy="2"/>
                </a:xfrm>
                <a:custGeom>
                  <a:avLst/>
                  <a:gdLst/>
                  <a:ahLst/>
                  <a:cxnLst>
                    <a:cxn ang="0">
                      <a:pos x="2" y="1"/>
                    </a:cxn>
                    <a:cxn ang="0">
                      <a:pos x="0" y="1"/>
                    </a:cxn>
                    <a:cxn ang="0">
                      <a:pos x="0" y="0"/>
                    </a:cxn>
                    <a:cxn ang="0">
                      <a:pos x="4" y="0"/>
                    </a:cxn>
                    <a:cxn ang="0">
                      <a:pos x="2" y="1"/>
                    </a:cxn>
                  </a:cxnLst>
                  <a:rect l="0" t="0" r="r" b="b"/>
                  <a:pathLst>
                    <a:path w="4" h="1">
                      <a:moveTo>
                        <a:pt x="2" y="1"/>
                      </a:moveTo>
                      <a:lnTo>
                        <a:pt x="0" y="1"/>
                      </a:lnTo>
                      <a:lnTo>
                        <a:pt x="0" y="0"/>
                      </a:lnTo>
                      <a:lnTo>
                        <a:pt x="4" y="0"/>
                      </a:lnTo>
                      <a:lnTo>
                        <a:pt x="2" y="1"/>
                      </a:lnTo>
                      <a:close/>
                    </a:path>
                  </a:pathLst>
                </a:custGeom>
                <a:solidFill>
                  <a:srgbClr val="CB9661"/>
                </a:solidFill>
                <a:ln w="1588">
                  <a:solidFill>
                    <a:srgbClr val="000000"/>
                  </a:solidFill>
                  <a:prstDash val="solid"/>
                  <a:round/>
                  <a:headEnd/>
                  <a:tailEnd/>
                </a:ln>
              </p:spPr>
              <p:txBody>
                <a:bodyPr/>
                <a:lstStyle/>
                <a:p>
                  <a:endParaRPr lang="en-US"/>
                </a:p>
              </p:txBody>
            </p:sp>
            <p:sp>
              <p:nvSpPr>
                <p:cNvPr id="272463" name="Freeform 79"/>
                <p:cNvSpPr>
                  <a:spLocks/>
                </p:cNvSpPr>
                <p:nvPr/>
              </p:nvSpPr>
              <p:spPr bwMode="auto">
                <a:xfrm>
                  <a:off x="2168" y="2272"/>
                  <a:ext cx="3" cy="2"/>
                </a:xfrm>
                <a:custGeom>
                  <a:avLst/>
                  <a:gdLst/>
                  <a:ahLst/>
                  <a:cxnLst>
                    <a:cxn ang="0">
                      <a:pos x="3" y="1"/>
                    </a:cxn>
                    <a:cxn ang="0">
                      <a:pos x="0" y="0"/>
                    </a:cxn>
                    <a:cxn ang="0">
                      <a:pos x="3" y="1"/>
                    </a:cxn>
                  </a:cxnLst>
                  <a:rect l="0" t="0" r="r" b="b"/>
                  <a:pathLst>
                    <a:path w="3" h="1">
                      <a:moveTo>
                        <a:pt x="3" y="1"/>
                      </a:moveTo>
                      <a:lnTo>
                        <a:pt x="0" y="0"/>
                      </a:lnTo>
                      <a:lnTo>
                        <a:pt x="3" y="1"/>
                      </a:lnTo>
                      <a:close/>
                    </a:path>
                  </a:pathLst>
                </a:custGeom>
                <a:solidFill>
                  <a:srgbClr val="CB9661"/>
                </a:solidFill>
                <a:ln w="1588">
                  <a:solidFill>
                    <a:srgbClr val="000000"/>
                  </a:solidFill>
                  <a:prstDash val="solid"/>
                  <a:round/>
                  <a:headEnd/>
                  <a:tailEnd/>
                </a:ln>
              </p:spPr>
              <p:txBody>
                <a:bodyPr/>
                <a:lstStyle/>
                <a:p>
                  <a:endParaRPr lang="en-US"/>
                </a:p>
              </p:txBody>
            </p:sp>
            <p:sp>
              <p:nvSpPr>
                <p:cNvPr id="272464" name="Freeform 80"/>
                <p:cNvSpPr>
                  <a:spLocks/>
                </p:cNvSpPr>
                <p:nvPr/>
              </p:nvSpPr>
              <p:spPr bwMode="auto">
                <a:xfrm>
                  <a:off x="2312" y="2427"/>
                  <a:ext cx="1" cy="7"/>
                </a:xfrm>
                <a:custGeom>
                  <a:avLst/>
                  <a:gdLst/>
                  <a:ahLst/>
                  <a:cxnLst>
                    <a:cxn ang="0">
                      <a:pos x="3" y="9"/>
                    </a:cxn>
                    <a:cxn ang="0">
                      <a:pos x="0" y="4"/>
                    </a:cxn>
                    <a:cxn ang="0">
                      <a:pos x="4" y="0"/>
                    </a:cxn>
                    <a:cxn ang="0">
                      <a:pos x="3" y="9"/>
                    </a:cxn>
                  </a:cxnLst>
                  <a:rect l="0" t="0" r="r" b="b"/>
                  <a:pathLst>
                    <a:path w="4" h="9">
                      <a:moveTo>
                        <a:pt x="3" y="9"/>
                      </a:moveTo>
                      <a:lnTo>
                        <a:pt x="0" y="4"/>
                      </a:lnTo>
                      <a:lnTo>
                        <a:pt x="4" y="0"/>
                      </a:lnTo>
                      <a:lnTo>
                        <a:pt x="3" y="9"/>
                      </a:lnTo>
                      <a:close/>
                    </a:path>
                  </a:pathLst>
                </a:custGeom>
                <a:solidFill>
                  <a:srgbClr val="CB9661"/>
                </a:solidFill>
                <a:ln w="1588">
                  <a:solidFill>
                    <a:srgbClr val="000000"/>
                  </a:solidFill>
                  <a:prstDash val="solid"/>
                  <a:round/>
                  <a:headEnd/>
                  <a:tailEnd/>
                </a:ln>
              </p:spPr>
              <p:txBody>
                <a:bodyPr/>
                <a:lstStyle/>
                <a:p>
                  <a:endParaRPr lang="en-US"/>
                </a:p>
              </p:txBody>
            </p:sp>
            <p:sp>
              <p:nvSpPr>
                <p:cNvPr id="272465" name="Freeform 81"/>
                <p:cNvSpPr>
                  <a:spLocks/>
                </p:cNvSpPr>
                <p:nvPr/>
              </p:nvSpPr>
              <p:spPr bwMode="auto">
                <a:xfrm>
                  <a:off x="1947" y="2487"/>
                  <a:ext cx="47" cy="60"/>
                </a:xfrm>
                <a:custGeom>
                  <a:avLst/>
                  <a:gdLst/>
                  <a:ahLst/>
                  <a:cxnLst>
                    <a:cxn ang="0">
                      <a:pos x="13" y="36"/>
                    </a:cxn>
                    <a:cxn ang="0">
                      <a:pos x="0" y="17"/>
                    </a:cxn>
                    <a:cxn ang="0">
                      <a:pos x="2" y="6"/>
                    </a:cxn>
                    <a:cxn ang="0">
                      <a:pos x="2" y="4"/>
                    </a:cxn>
                    <a:cxn ang="0">
                      <a:pos x="4" y="0"/>
                    </a:cxn>
                    <a:cxn ang="0">
                      <a:pos x="33" y="6"/>
                    </a:cxn>
                    <a:cxn ang="0">
                      <a:pos x="45" y="4"/>
                    </a:cxn>
                    <a:cxn ang="0">
                      <a:pos x="55" y="19"/>
                    </a:cxn>
                    <a:cxn ang="0">
                      <a:pos x="66" y="35"/>
                    </a:cxn>
                    <a:cxn ang="0">
                      <a:pos x="58" y="37"/>
                    </a:cxn>
                    <a:cxn ang="0">
                      <a:pos x="58" y="53"/>
                    </a:cxn>
                    <a:cxn ang="0">
                      <a:pos x="57" y="71"/>
                    </a:cxn>
                    <a:cxn ang="0">
                      <a:pos x="48" y="55"/>
                    </a:cxn>
                    <a:cxn ang="0">
                      <a:pos x="48" y="62"/>
                    </a:cxn>
                    <a:cxn ang="0">
                      <a:pos x="43" y="54"/>
                    </a:cxn>
                    <a:cxn ang="0">
                      <a:pos x="37" y="41"/>
                    </a:cxn>
                    <a:cxn ang="0">
                      <a:pos x="24" y="30"/>
                    </a:cxn>
                    <a:cxn ang="0">
                      <a:pos x="12" y="19"/>
                    </a:cxn>
                    <a:cxn ang="0">
                      <a:pos x="16" y="31"/>
                    </a:cxn>
                    <a:cxn ang="0">
                      <a:pos x="13" y="36"/>
                    </a:cxn>
                  </a:cxnLst>
                  <a:rect l="0" t="0" r="r" b="b"/>
                  <a:pathLst>
                    <a:path w="66" h="71">
                      <a:moveTo>
                        <a:pt x="13" y="36"/>
                      </a:moveTo>
                      <a:lnTo>
                        <a:pt x="0" y="17"/>
                      </a:lnTo>
                      <a:lnTo>
                        <a:pt x="2" y="6"/>
                      </a:lnTo>
                      <a:lnTo>
                        <a:pt x="2" y="4"/>
                      </a:lnTo>
                      <a:lnTo>
                        <a:pt x="4" y="0"/>
                      </a:lnTo>
                      <a:lnTo>
                        <a:pt x="33" y="6"/>
                      </a:lnTo>
                      <a:lnTo>
                        <a:pt x="45" y="4"/>
                      </a:lnTo>
                      <a:lnTo>
                        <a:pt x="55" y="19"/>
                      </a:lnTo>
                      <a:lnTo>
                        <a:pt x="66" y="35"/>
                      </a:lnTo>
                      <a:lnTo>
                        <a:pt x="58" y="37"/>
                      </a:lnTo>
                      <a:lnTo>
                        <a:pt x="58" y="53"/>
                      </a:lnTo>
                      <a:lnTo>
                        <a:pt x="57" y="71"/>
                      </a:lnTo>
                      <a:lnTo>
                        <a:pt x="48" y="55"/>
                      </a:lnTo>
                      <a:lnTo>
                        <a:pt x="48" y="62"/>
                      </a:lnTo>
                      <a:lnTo>
                        <a:pt x="43" y="54"/>
                      </a:lnTo>
                      <a:lnTo>
                        <a:pt x="37" y="41"/>
                      </a:lnTo>
                      <a:lnTo>
                        <a:pt x="24" y="30"/>
                      </a:lnTo>
                      <a:lnTo>
                        <a:pt x="12" y="19"/>
                      </a:lnTo>
                      <a:lnTo>
                        <a:pt x="16" y="31"/>
                      </a:lnTo>
                      <a:lnTo>
                        <a:pt x="13" y="36"/>
                      </a:lnTo>
                      <a:close/>
                    </a:path>
                  </a:pathLst>
                </a:custGeom>
                <a:solidFill>
                  <a:srgbClr val="CB9661"/>
                </a:solidFill>
                <a:ln w="1588">
                  <a:solidFill>
                    <a:srgbClr val="000000"/>
                  </a:solidFill>
                  <a:prstDash val="solid"/>
                  <a:round/>
                  <a:headEnd/>
                  <a:tailEnd/>
                </a:ln>
              </p:spPr>
              <p:txBody>
                <a:bodyPr/>
                <a:lstStyle/>
                <a:p>
                  <a:endParaRPr lang="en-US"/>
                </a:p>
              </p:txBody>
            </p:sp>
            <p:sp>
              <p:nvSpPr>
                <p:cNvPr id="272466" name="Freeform 82"/>
                <p:cNvSpPr>
                  <a:spLocks/>
                </p:cNvSpPr>
                <p:nvPr/>
              </p:nvSpPr>
              <p:spPr bwMode="auto">
                <a:xfrm>
                  <a:off x="2180" y="2456"/>
                  <a:ext cx="1" cy="3"/>
                </a:xfrm>
                <a:custGeom>
                  <a:avLst/>
                  <a:gdLst/>
                  <a:ahLst/>
                  <a:cxnLst>
                    <a:cxn ang="0">
                      <a:pos x="1" y="0"/>
                    </a:cxn>
                    <a:cxn ang="0">
                      <a:pos x="0" y="1"/>
                    </a:cxn>
                    <a:cxn ang="0">
                      <a:pos x="4" y="5"/>
                    </a:cxn>
                    <a:cxn ang="0">
                      <a:pos x="1" y="0"/>
                    </a:cxn>
                  </a:cxnLst>
                  <a:rect l="0" t="0" r="r" b="b"/>
                  <a:pathLst>
                    <a:path w="4" h="5">
                      <a:moveTo>
                        <a:pt x="1" y="0"/>
                      </a:moveTo>
                      <a:lnTo>
                        <a:pt x="0" y="1"/>
                      </a:lnTo>
                      <a:lnTo>
                        <a:pt x="4" y="5"/>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467" name="Freeform 83"/>
                <p:cNvSpPr>
                  <a:spLocks/>
                </p:cNvSpPr>
                <p:nvPr/>
              </p:nvSpPr>
              <p:spPr bwMode="auto">
                <a:xfrm>
                  <a:off x="2330" y="2442"/>
                  <a:ext cx="5" cy="5"/>
                </a:xfrm>
                <a:custGeom>
                  <a:avLst/>
                  <a:gdLst/>
                  <a:ahLst/>
                  <a:cxnLst>
                    <a:cxn ang="0">
                      <a:pos x="5" y="5"/>
                    </a:cxn>
                    <a:cxn ang="0">
                      <a:pos x="1" y="6"/>
                    </a:cxn>
                    <a:cxn ang="0">
                      <a:pos x="0" y="0"/>
                    </a:cxn>
                    <a:cxn ang="0">
                      <a:pos x="5" y="5"/>
                    </a:cxn>
                  </a:cxnLst>
                  <a:rect l="0" t="0" r="r" b="b"/>
                  <a:pathLst>
                    <a:path w="5" h="6">
                      <a:moveTo>
                        <a:pt x="5" y="5"/>
                      </a:moveTo>
                      <a:lnTo>
                        <a:pt x="1" y="6"/>
                      </a:lnTo>
                      <a:lnTo>
                        <a:pt x="0" y="0"/>
                      </a:lnTo>
                      <a:lnTo>
                        <a:pt x="5" y="5"/>
                      </a:lnTo>
                      <a:close/>
                    </a:path>
                  </a:pathLst>
                </a:custGeom>
                <a:solidFill>
                  <a:srgbClr val="CB9661"/>
                </a:solidFill>
                <a:ln w="1588">
                  <a:solidFill>
                    <a:srgbClr val="000000"/>
                  </a:solidFill>
                  <a:prstDash val="solid"/>
                  <a:round/>
                  <a:headEnd/>
                  <a:tailEnd/>
                </a:ln>
              </p:spPr>
              <p:txBody>
                <a:bodyPr/>
                <a:lstStyle/>
                <a:p>
                  <a:endParaRPr lang="en-US"/>
                </a:p>
              </p:txBody>
            </p:sp>
            <p:sp>
              <p:nvSpPr>
                <p:cNvPr id="272468" name="Freeform 84"/>
                <p:cNvSpPr>
                  <a:spLocks/>
                </p:cNvSpPr>
                <p:nvPr/>
              </p:nvSpPr>
              <p:spPr bwMode="auto">
                <a:xfrm>
                  <a:off x="2308" y="2396"/>
                  <a:ext cx="1" cy="8"/>
                </a:xfrm>
                <a:custGeom>
                  <a:avLst/>
                  <a:gdLst/>
                  <a:ahLst/>
                  <a:cxnLst>
                    <a:cxn ang="0">
                      <a:pos x="4" y="8"/>
                    </a:cxn>
                    <a:cxn ang="0">
                      <a:pos x="1" y="10"/>
                    </a:cxn>
                    <a:cxn ang="0">
                      <a:pos x="0" y="2"/>
                    </a:cxn>
                    <a:cxn ang="0">
                      <a:pos x="4" y="0"/>
                    </a:cxn>
                    <a:cxn ang="0">
                      <a:pos x="4" y="8"/>
                    </a:cxn>
                  </a:cxnLst>
                  <a:rect l="0" t="0" r="r" b="b"/>
                  <a:pathLst>
                    <a:path w="4" h="10">
                      <a:moveTo>
                        <a:pt x="4" y="8"/>
                      </a:moveTo>
                      <a:lnTo>
                        <a:pt x="1" y="10"/>
                      </a:lnTo>
                      <a:lnTo>
                        <a:pt x="0" y="2"/>
                      </a:lnTo>
                      <a:lnTo>
                        <a:pt x="4" y="0"/>
                      </a:lnTo>
                      <a:lnTo>
                        <a:pt x="4" y="8"/>
                      </a:lnTo>
                      <a:close/>
                    </a:path>
                  </a:pathLst>
                </a:custGeom>
                <a:solidFill>
                  <a:srgbClr val="CB9661"/>
                </a:solidFill>
                <a:ln w="1588">
                  <a:solidFill>
                    <a:srgbClr val="000000"/>
                  </a:solidFill>
                  <a:prstDash val="solid"/>
                  <a:round/>
                  <a:headEnd/>
                  <a:tailEnd/>
                </a:ln>
              </p:spPr>
              <p:txBody>
                <a:bodyPr/>
                <a:lstStyle/>
                <a:p>
                  <a:endParaRPr lang="en-US"/>
                </a:p>
              </p:txBody>
            </p:sp>
            <p:sp>
              <p:nvSpPr>
                <p:cNvPr id="272469" name="Freeform 85"/>
                <p:cNvSpPr>
                  <a:spLocks/>
                </p:cNvSpPr>
                <p:nvPr/>
              </p:nvSpPr>
              <p:spPr bwMode="auto">
                <a:xfrm>
                  <a:off x="1890" y="2420"/>
                  <a:ext cx="33" cy="24"/>
                </a:xfrm>
                <a:custGeom>
                  <a:avLst/>
                  <a:gdLst/>
                  <a:ahLst/>
                  <a:cxnLst>
                    <a:cxn ang="0">
                      <a:pos x="46" y="23"/>
                    </a:cxn>
                    <a:cxn ang="0">
                      <a:pos x="41" y="29"/>
                    </a:cxn>
                    <a:cxn ang="0">
                      <a:pos x="30" y="26"/>
                    </a:cxn>
                    <a:cxn ang="0">
                      <a:pos x="15" y="22"/>
                    </a:cxn>
                    <a:cxn ang="0">
                      <a:pos x="0" y="16"/>
                    </a:cxn>
                    <a:cxn ang="0">
                      <a:pos x="17" y="0"/>
                    </a:cxn>
                    <a:cxn ang="0">
                      <a:pos x="29" y="8"/>
                    </a:cxn>
                    <a:cxn ang="0">
                      <a:pos x="46" y="12"/>
                    </a:cxn>
                    <a:cxn ang="0">
                      <a:pos x="46" y="23"/>
                    </a:cxn>
                  </a:cxnLst>
                  <a:rect l="0" t="0" r="r" b="b"/>
                  <a:pathLst>
                    <a:path w="46" h="29">
                      <a:moveTo>
                        <a:pt x="46" y="23"/>
                      </a:moveTo>
                      <a:lnTo>
                        <a:pt x="41" y="29"/>
                      </a:lnTo>
                      <a:lnTo>
                        <a:pt x="30" y="26"/>
                      </a:lnTo>
                      <a:lnTo>
                        <a:pt x="15" y="22"/>
                      </a:lnTo>
                      <a:lnTo>
                        <a:pt x="0" y="16"/>
                      </a:lnTo>
                      <a:lnTo>
                        <a:pt x="17" y="0"/>
                      </a:lnTo>
                      <a:lnTo>
                        <a:pt x="29" y="8"/>
                      </a:lnTo>
                      <a:lnTo>
                        <a:pt x="46" y="12"/>
                      </a:lnTo>
                      <a:lnTo>
                        <a:pt x="46" y="23"/>
                      </a:lnTo>
                      <a:close/>
                    </a:path>
                  </a:pathLst>
                </a:custGeom>
                <a:solidFill>
                  <a:srgbClr val="CB9661"/>
                </a:solidFill>
                <a:ln w="1588">
                  <a:solidFill>
                    <a:srgbClr val="000000"/>
                  </a:solidFill>
                  <a:prstDash val="solid"/>
                  <a:round/>
                  <a:headEnd/>
                  <a:tailEnd/>
                </a:ln>
              </p:spPr>
              <p:txBody>
                <a:bodyPr/>
                <a:lstStyle/>
                <a:p>
                  <a:endParaRPr lang="en-US"/>
                </a:p>
              </p:txBody>
            </p:sp>
            <p:sp>
              <p:nvSpPr>
                <p:cNvPr id="272470" name="Freeform 86"/>
                <p:cNvSpPr>
                  <a:spLocks/>
                </p:cNvSpPr>
                <p:nvPr/>
              </p:nvSpPr>
              <p:spPr bwMode="auto">
                <a:xfrm>
                  <a:off x="2299" y="2463"/>
                  <a:ext cx="3" cy="5"/>
                </a:xfrm>
                <a:custGeom>
                  <a:avLst/>
                  <a:gdLst/>
                  <a:ahLst/>
                  <a:cxnLst>
                    <a:cxn ang="0">
                      <a:pos x="5" y="4"/>
                    </a:cxn>
                    <a:cxn ang="0">
                      <a:pos x="5" y="3"/>
                    </a:cxn>
                    <a:cxn ang="0">
                      <a:pos x="5" y="2"/>
                    </a:cxn>
                    <a:cxn ang="0">
                      <a:pos x="5" y="0"/>
                    </a:cxn>
                    <a:cxn ang="0">
                      <a:pos x="4" y="0"/>
                    </a:cxn>
                    <a:cxn ang="0">
                      <a:pos x="4" y="2"/>
                    </a:cxn>
                    <a:cxn ang="0">
                      <a:pos x="3" y="2"/>
                    </a:cxn>
                    <a:cxn ang="0">
                      <a:pos x="3" y="3"/>
                    </a:cxn>
                    <a:cxn ang="0">
                      <a:pos x="1" y="3"/>
                    </a:cxn>
                    <a:cxn ang="0">
                      <a:pos x="1" y="4"/>
                    </a:cxn>
                    <a:cxn ang="0">
                      <a:pos x="1" y="5"/>
                    </a:cxn>
                    <a:cxn ang="0">
                      <a:pos x="1" y="6"/>
                    </a:cxn>
                    <a:cxn ang="0">
                      <a:pos x="0" y="6"/>
                    </a:cxn>
                    <a:cxn ang="0">
                      <a:pos x="1" y="6"/>
                    </a:cxn>
                    <a:cxn ang="0">
                      <a:pos x="3" y="6"/>
                    </a:cxn>
                    <a:cxn ang="0">
                      <a:pos x="3" y="5"/>
                    </a:cxn>
                    <a:cxn ang="0">
                      <a:pos x="4" y="5"/>
                    </a:cxn>
                    <a:cxn ang="0">
                      <a:pos x="4" y="4"/>
                    </a:cxn>
                    <a:cxn ang="0">
                      <a:pos x="5" y="4"/>
                    </a:cxn>
                  </a:cxnLst>
                  <a:rect l="0" t="0" r="r" b="b"/>
                  <a:pathLst>
                    <a:path w="5" h="6">
                      <a:moveTo>
                        <a:pt x="5" y="4"/>
                      </a:moveTo>
                      <a:lnTo>
                        <a:pt x="5" y="3"/>
                      </a:lnTo>
                      <a:lnTo>
                        <a:pt x="5" y="2"/>
                      </a:lnTo>
                      <a:lnTo>
                        <a:pt x="5" y="0"/>
                      </a:lnTo>
                      <a:lnTo>
                        <a:pt x="4" y="0"/>
                      </a:lnTo>
                      <a:lnTo>
                        <a:pt x="4" y="2"/>
                      </a:lnTo>
                      <a:lnTo>
                        <a:pt x="3" y="2"/>
                      </a:lnTo>
                      <a:lnTo>
                        <a:pt x="3" y="3"/>
                      </a:lnTo>
                      <a:lnTo>
                        <a:pt x="1" y="3"/>
                      </a:lnTo>
                      <a:lnTo>
                        <a:pt x="1" y="4"/>
                      </a:lnTo>
                      <a:lnTo>
                        <a:pt x="1" y="5"/>
                      </a:lnTo>
                      <a:lnTo>
                        <a:pt x="1" y="6"/>
                      </a:lnTo>
                      <a:lnTo>
                        <a:pt x="0" y="6"/>
                      </a:lnTo>
                      <a:lnTo>
                        <a:pt x="1" y="6"/>
                      </a:lnTo>
                      <a:lnTo>
                        <a:pt x="3" y="6"/>
                      </a:lnTo>
                      <a:lnTo>
                        <a:pt x="3" y="5"/>
                      </a:lnTo>
                      <a:lnTo>
                        <a:pt x="4" y="5"/>
                      </a:lnTo>
                      <a:lnTo>
                        <a:pt x="4" y="4"/>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2471" name="Freeform 87"/>
                <p:cNvSpPr>
                  <a:spLocks/>
                </p:cNvSpPr>
                <p:nvPr/>
              </p:nvSpPr>
              <p:spPr bwMode="auto">
                <a:xfrm>
                  <a:off x="1903" y="2391"/>
                  <a:ext cx="89" cy="58"/>
                </a:xfrm>
                <a:custGeom>
                  <a:avLst/>
                  <a:gdLst/>
                  <a:ahLst/>
                  <a:cxnLst>
                    <a:cxn ang="0">
                      <a:pos x="68" y="46"/>
                    </a:cxn>
                    <a:cxn ang="0">
                      <a:pos x="61" y="48"/>
                    </a:cxn>
                    <a:cxn ang="0">
                      <a:pos x="52" y="53"/>
                    </a:cxn>
                    <a:cxn ang="0">
                      <a:pos x="44" y="68"/>
                    </a:cxn>
                    <a:cxn ang="0">
                      <a:pos x="38" y="68"/>
                    </a:cxn>
                    <a:cxn ang="0">
                      <a:pos x="36" y="59"/>
                    </a:cxn>
                    <a:cxn ang="0">
                      <a:pos x="29" y="57"/>
                    </a:cxn>
                    <a:cxn ang="0">
                      <a:pos x="29" y="46"/>
                    </a:cxn>
                    <a:cxn ang="0">
                      <a:pos x="12" y="42"/>
                    </a:cxn>
                    <a:cxn ang="0">
                      <a:pos x="0" y="34"/>
                    </a:cxn>
                    <a:cxn ang="0">
                      <a:pos x="12" y="15"/>
                    </a:cxn>
                    <a:cxn ang="0">
                      <a:pos x="26" y="4"/>
                    </a:cxn>
                    <a:cxn ang="0">
                      <a:pos x="29" y="3"/>
                    </a:cxn>
                    <a:cxn ang="0">
                      <a:pos x="48" y="2"/>
                    </a:cxn>
                    <a:cxn ang="0">
                      <a:pos x="68" y="0"/>
                    </a:cxn>
                    <a:cxn ang="0">
                      <a:pos x="84" y="0"/>
                    </a:cxn>
                    <a:cxn ang="0">
                      <a:pos x="101" y="0"/>
                    </a:cxn>
                    <a:cxn ang="0">
                      <a:pos x="114" y="10"/>
                    </a:cxn>
                    <a:cxn ang="0">
                      <a:pos x="110" y="9"/>
                    </a:cxn>
                    <a:cxn ang="0">
                      <a:pos x="113" y="14"/>
                    </a:cxn>
                    <a:cxn ang="0">
                      <a:pos x="119" y="14"/>
                    </a:cxn>
                    <a:cxn ang="0">
                      <a:pos x="127" y="21"/>
                    </a:cxn>
                    <a:cxn ang="0">
                      <a:pos x="110" y="23"/>
                    </a:cxn>
                    <a:cxn ang="0">
                      <a:pos x="94" y="27"/>
                    </a:cxn>
                    <a:cxn ang="0">
                      <a:pos x="68" y="46"/>
                    </a:cxn>
                  </a:cxnLst>
                  <a:rect l="0" t="0" r="r" b="b"/>
                  <a:pathLst>
                    <a:path w="127" h="68">
                      <a:moveTo>
                        <a:pt x="68" y="46"/>
                      </a:moveTo>
                      <a:lnTo>
                        <a:pt x="61" y="48"/>
                      </a:lnTo>
                      <a:lnTo>
                        <a:pt x="52" y="53"/>
                      </a:lnTo>
                      <a:lnTo>
                        <a:pt x="44" y="68"/>
                      </a:lnTo>
                      <a:lnTo>
                        <a:pt x="38" y="68"/>
                      </a:lnTo>
                      <a:lnTo>
                        <a:pt x="36" y="59"/>
                      </a:lnTo>
                      <a:lnTo>
                        <a:pt x="29" y="57"/>
                      </a:lnTo>
                      <a:lnTo>
                        <a:pt x="29" y="46"/>
                      </a:lnTo>
                      <a:lnTo>
                        <a:pt x="12" y="42"/>
                      </a:lnTo>
                      <a:lnTo>
                        <a:pt x="0" y="34"/>
                      </a:lnTo>
                      <a:lnTo>
                        <a:pt x="12" y="15"/>
                      </a:lnTo>
                      <a:lnTo>
                        <a:pt x="26" y="4"/>
                      </a:lnTo>
                      <a:lnTo>
                        <a:pt x="29" y="3"/>
                      </a:lnTo>
                      <a:lnTo>
                        <a:pt x="48" y="2"/>
                      </a:lnTo>
                      <a:lnTo>
                        <a:pt x="68" y="0"/>
                      </a:lnTo>
                      <a:lnTo>
                        <a:pt x="84" y="0"/>
                      </a:lnTo>
                      <a:lnTo>
                        <a:pt x="101" y="0"/>
                      </a:lnTo>
                      <a:lnTo>
                        <a:pt x="114" y="10"/>
                      </a:lnTo>
                      <a:lnTo>
                        <a:pt x="110" y="9"/>
                      </a:lnTo>
                      <a:lnTo>
                        <a:pt x="113" y="14"/>
                      </a:lnTo>
                      <a:lnTo>
                        <a:pt x="119" y="14"/>
                      </a:lnTo>
                      <a:lnTo>
                        <a:pt x="127" y="21"/>
                      </a:lnTo>
                      <a:lnTo>
                        <a:pt x="110" y="23"/>
                      </a:lnTo>
                      <a:lnTo>
                        <a:pt x="94" y="27"/>
                      </a:lnTo>
                      <a:lnTo>
                        <a:pt x="68" y="46"/>
                      </a:lnTo>
                      <a:close/>
                    </a:path>
                  </a:pathLst>
                </a:custGeom>
                <a:solidFill>
                  <a:srgbClr val="CB9661"/>
                </a:solidFill>
                <a:ln w="1588">
                  <a:solidFill>
                    <a:srgbClr val="000000"/>
                  </a:solidFill>
                  <a:prstDash val="solid"/>
                  <a:round/>
                  <a:headEnd/>
                  <a:tailEnd/>
                </a:ln>
              </p:spPr>
              <p:txBody>
                <a:bodyPr/>
                <a:lstStyle/>
                <a:p>
                  <a:endParaRPr lang="en-US"/>
                </a:p>
              </p:txBody>
            </p:sp>
            <p:sp>
              <p:nvSpPr>
                <p:cNvPr id="272472" name="Freeform 88"/>
                <p:cNvSpPr>
                  <a:spLocks/>
                </p:cNvSpPr>
                <p:nvPr/>
              </p:nvSpPr>
              <p:spPr bwMode="auto">
                <a:xfrm>
                  <a:off x="2309" y="2411"/>
                  <a:ext cx="7" cy="7"/>
                </a:xfrm>
                <a:custGeom>
                  <a:avLst/>
                  <a:gdLst/>
                  <a:ahLst/>
                  <a:cxnLst>
                    <a:cxn ang="0">
                      <a:pos x="7" y="8"/>
                    </a:cxn>
                    <a:cxn ang="0">
                      <a:pos x="0" y="0"/>
                    </a:cxn>
                    <a:cxn ang="0">
                      <a:pos x="8" y="9"/>
                    </a:cxn>
                    <a:cxn ang="0">
                      <a:pos x="7" y="8"/>
                    </a:cxn>
                  </a:cxnLst>
                  <a:rect l="0" t="0" r="r" b="b"/>
                  <a:pathLst>
                    <a:path w="8" h="9">
                      <a:moveTo>
                        <a:pt x="7" y="8"/>
                      </a:moveTo>
                      <a:lnTo>
                        <a:pt x="0" y="0"/>
                      </a:lnTo>
                      <a:lnTo>
                        <a:pt x="8" y="9"/>
                      </a:lnTo>
                      <a:lnTo>
                        <a:pt x="7" y="8"/>
                      </a:lnTo>
                      <a:close/>
                    </a:path>
                  </a:pathLst>
                </a:custGeom>
                <a:solidFill>
                  <a:srgbClr val="CB9661"/>
                </a:solidFill>
                <a:ln w="1588">
                  <a:solidFill>
                    <a:srgbClr val="000000"/>
                  </a:solidFill>
                  <a:prstDash val="solid"/>
                  <a:round/>
                  <a:headEnd/>
                  <a:tailEnd/>
                </a:ln>
              </p:spPr>
              <p:txBody>
                <a:bodyPr/>
                <a:lstStyle/>
                <a:p>
                  <a:endParaRPr lang="en-US"/>
                </a:p>
              </p:txBody>
            </p:sp>
            <p:sp>
              <p:nvSpPr>
                <p:cNvPr id="272473" name="Freeform 89"/>
                <p:cNvSpPr>
                  <a:spLocks/>
                </p:cNvSpPr>
                <p:nvPr/>
              </p:nvSpPr>
              <p:spPr bwMode="auto">
                <a:xfrm>
                  <a:off x="1924" y="2408"/>
                  <a:ext cx="68" cy="84"/>
                </a:xfrm>
                <a:custGeom>
                  <a:avLst/>
                  <a:gdLst/>
                  <a:ahLst/>
                  <a:cxnLst>
                    <a:cxn ang="0">
                      <a:pos x="37" y="25"/>
                    </a:cxn>
                    <a:cxn ang="0">
                      <a:pos x="30" y="27"/>
                    </a:cxn>
                    <a:cxn ang="0">
                      <a:pos x="21" y="32"/>
                    </a:cxn>
                    <a:cxn ang="0">
                      <a:pos x="13" y="47"/>
                    </a:cxn>
                    <a:cxn ang="0">
                      <a:pos x="7" y="47"/>
                    </a:cxn>
                    <a:cxn ang="0">
                      <a:pos x="0" y="49"/>
                    </a:cxn>
                    <a:cxn ang="0">
                      <a:pos x="18" y="69"/>
                    </a:cxn>
                    <a:cxn ang="0">
                      <a:pos x="37" y="91"/>
                    </a:cxn>
                    <a:cxn ang="0">
                      <a:pos x="66" y="97"/>
                    </a:cxn>
                    <a:cxn ang="0">
                      <a:pos x="78" y="95"/>
                    </a:cxn>
                    <a:cxn ang="0">
                      <a:pos x="78" y="79"/>
                    </a:cxn>
                    <a:cxn ang="0">
                      <a:pos x="79" y="68"/>
                    </a:cxn>
                    <a:cxn ang="0">
                      <a:pos x="83" y="54"/>
                    </a:cxn>
                    <a:cxn ang="0">
                      <a:pos x="84" y="59"/>
                    </a:cxn>
                    <a:cxn ang="0">
                      <a:pos x="88" y="41"/>
                    </a:cxn>
                    <a:cxn ang="0">
                      <a:pos x="90" y="21"/>
                    </a:cxn>
                    <a:cxn ang="0">
                      <a:pos x="91" y="5"/>
                    </a:cxn>
                    <a:cxn ang="0">
                      <a:pos x="96" y="0"/>
                    </a:cxn>
                    <a:cxn ang="0">
                      <a:pos x="79" y="2"/>
                    </a:cxn>
                    <a:cxn ang="0">
                      <a:pos x="63" y="6"/>
                    </a:cxn>
                    <a:cxn ang="0">
                      <a:pos x="37" y="25"/>
                    </a:cxn>
                  </a:cxnLst>
                  <a:rect l="0" t="0" r="r" b="b"/>
                  <a:pathLst>
                    <a:path w="96" h="97">
                      <a:moveTo>
                        <a:pt x="37" y="25"/>
                      </a:moveTo>
                      <a:lnTo>
                        <a:pt x="30" y="27"/>
                      </a:lnTo>
                      <a:lnTo>
                        <a:pt x="21" y="32"/>
                      </a:lnTo>
                      <a:lnTo>
                        <a:pt x="13" y="47"/>
                      </a:lnTo>
                      <a:lnTo>
                        <a:pt x="7" y="47"/>
                      </a:lnTo>
                      <a:lnTo>
                        <a:pt x="0" y="49"/>
                      </a:lnTo>
                      <a:lnTo>
                        <a:pt x="18" y="69"/>
                      </a:lnTo>
                      <a:lnTo>
                        <a:pt x="37" y="91"/>
                      </a:lnTo>
                      <a:lnTo>
                        <a:pt x="66" y="97"/>
                      </a:lnTo>
                      <a:lnTo>
                        <a:pt x="78" y="95"/>
                      </a:lnTo>
                      <a:lnTo>
                        <a:pt x="78" y="79"/>
                      </a:lnTo>
                      <a:lnTo>
                        <a:pt x="79" y="68"/>
                      </a:lnTo>
                      <a:lnTo>
                        <a:pt x="83" y="54"/>
                      </a:lnTo>
                      <a:lnTo>
                        <a:pt x="84" y="59"/>
                      </a:lnTo>
                      <a:lnTo>
                        <a:pt x="88" y="41"/>
                      </a:lnTo>
                      <a:lnTo>
                        <a:pt x="90" y="21"/>
                      </a:lnTo>
                      <a:lnTo>
                        <a:pt x="91" y="5"/>
                      </a:lnTo>
                      <a:lnTo>
                        <a:pt x="96" y="0"/>
                      </a:lnTo>
                      <a:lnTo>
                        <a:pt x="79" y="2"/>
                      </a:lnTo>
                      <a:lnTo>
                        <a:pt x="63" y="6"/>
                      </a:lnTo>
                      <a:lnTo>
                        <a:pt x="37" y="25"/>
                      </a:lnTo>
                      <a:close/>
                    </a:path>
                  </a:pathLst>
                </a:custGeom>
                <a:solidFill>
                  <a:srgbClr val="CB9661"/>
                </a:solidFill>
                <a:ln w="1588">
                  <a:solidFill>
                    <a:srgbClr val="000000"/>
                  </a:solidFill>
                  <a:prstDash val="solid"/>
                  <a:round/>
                  <a:headEnd/>
                  <a:tailEnd/>
                </a:ln>
              </p:spPr>
              <p:txBody>
                <a:bodyPr/>
                <a:lstStyle/>
                <a:p>
                  <a:endParaRPr lang="en-US"/>
                </a:p>
              </p:txBody>
            </p:sp>
            <p:sp>
              <p:nvSpPr>
                <p:cNvPr id="272474" name="Freeform 90"/>
                <p:cNvSpPr>
                  <a:spLocks/>
                </p:cNvSpPr>
                <p:nvPr/>
              </p:nvSpPr>
              <p:spPr bwMode="auto">
                <a:xfrm>
                  <a:off x="2308" y="2440"/>
                  <a:ext cx="1" cy="6"/>
                </a:xfrm>
                <a:custGeom>
                  <a:avLst/>
                  <a:gdLst/>
                  <a:ahLst/>
                  <a:cxnLst>
                    <a:cxn ang="0">
                      <a:pos x="2" y="6"/>
                    </a:cxn>
                    <a:cxn ang="0">
                      <a:pos x="3" y="0"/>
                    </a:cxn>
                    <a:cxn ang="0">
                      <a:pos x="0" y="2"/>
                    </a:cxn>
                    <a:cxn ang="0">
                      <a:pos x="2" y="6"/>
                    </a:cxn>
                  </a:cxnLst>
                  <a:rect l="0" t="0" r="r" b="b"/>
                  <a:pathLst>
                    <a:path w="3" h="6">
                      <a:moveTo>
                        <a:pt x="2" y="6"/>
                      </a:moveTo>
                      <a:lnTo>
                        <a:pt x="3" y="0"/>
                      </a:lnTo>
                      <a:lnTo>
                        <a:pt x="0" y="2"/>
                      </a:lnTo>
                      <a:lnTo>
                        <a:pt x="2" y="6"/>
                      </a:lnTo>
                      <a:close/>
                    </a:path>
                  </a:pathLst>
                </a:custGeom>
                <a:solidFill>
                  <a:srgbClr val="CB9661"/>
                </a:solidFill>
                <a:ln w="1588">
                  <a:solidFill>
                    <a:srgbClr val="000000"/>
                  </a:solidFill>
                  <a:prstDash val="solid"/>
                  <a:round/>
                  <a:headEnd/>
                  <a:tailEnd/>
                </a:ln>
              </p:spPr>
              <p:txBody>
                <a:bodyPr/>
                <a:lstStyle/>
                <a:p>
                  <a:endParaRPr lang="en-US"/>
                </a:p>
              </p:txBody>
            </p:sp>
            <p:sp>
              <p:nvSpPr>
                <p:cNvPr id="272475" name="Freeform 91"/>
                <p:cNvSpPr>
                  <a:spLocks/>
                </p:cNvSpPr>
                <p:nvPr/>
              </p:nvSpPr>
              <p:spPr bwMode="auto">
                <a:xfrm>
                  <a:off x="2292" y="2365"/>
                  <a:ext cx="3" cy="2"/>
                </a:xfrm>
                <a:custGeom>
                  <a:avLst/>
                  <a:gdLst/>
                  <a:ahLst/>
                  <a:cxnLst>
                    <a:cxn ang="0">
                      <a:pos x="1" y="3"/>
                    </a:cxn>
                    <a:cxn ang="0">
                      <a:pos x="0" y="0"/>
                    </a:cxn>
                    <a:cxn ang="0">
                      <a:pos x="2" y="1"/>
                    </a:cxn>
                    <a:cxn ang="0">
                      <a:pos x="1" y="3"/>
                    </a:cxn>
                  </a:cxnLst>
                  <a:rect l="0" t="0" r="r" b="b"/>
                  <a:pathLst>
                    <a:path w="2" h="3">
                      <a:moveTo>
                        <a:pt x="1" y="3"/>
                      </a:moveTo>
                      <a:lnTo>
                        <a:pt x="0" y="0"/>
                      </a:lnTo>
                      <a:lnTo>
                        <a:pt x="2" y="1"/>
                      </a:lnTo>
                      <a:lnTo>
                        <a:pt x="1" y="3"/>
                      </a:lnTo>
                      <a:close/>
                    </a:path>
                  </a:pathLst>
                </a:custGeom>
                <a:solidFill>
                  <a:srgbClr val="CB9661"/>
                </a:solidFill>
                <a:ln w="1588">
                  <a:solidFill>
                    <a:srgbClr val="000000"/>
                  </a:solidFill>
                  <a:prstDash val="solid"/>
                  <a:round/>
                  <a:headEnd/>
                  <a:tailEnd/>
                </a:ln>
              </p:spPr>
              <p:txBody>
                <a:bodyPr/>
                <a:lstStyle/>
                <a:p>
                  <a:endParaRPr lang="en-US"/>
                </a:p>
              </p:txBody>
            </p:sp>
            <p:sp>
              <p:nvSpPr>
                <p:cNvPr id="272476" name="Freeform 92"/>
                <p:cNvSpPr>
                  <a:spLocks/>
                </p:cNvSpPr>
                <p:nvPr/>
              </p:nvSpPr>
              <p:spPr bwMode="auto">
                <a:xfrm>
                  <a:off x="2291" y="2360"/>
                  <a:ext cx="1" cy="3"/>
                </a:xfrm>
                <a:custGeom>
                  <a:avLst/>
                  <a:gdLst/>
                  <a:ahLst/>
                  <a:cxnLst>
                    <a:cxn ang="0">
                      <a:pos x="4" y="4"/>
                    </a:cxn>
                    <a:cxn ang="0">
                      <a:pos x="0" y="0"/>
                    </a:cxn>
                    <a:cxn ang="0">
                      <a:pos x="4" y="4"/>
                    </a:cxn>
                  </a:cxnLst>
                  <a:rect l="0" t="0" r="r" b="b"/>
                  <a:pathLst>
                    <a:path w="4" h="4">
                      <a:moveTo>
                        <a:pt x="4" y="4"/>
                      </a:moveTo>
                      <a:lnTo>
                        <a:pt x="0" y="0"/>
                      </a:lnTo>
                      <a:lnTo>
                        <a:pt x="4" y="4"/>
                      </a:lnTo>
                      <a:close/>
                    </a:path>
                  </a:pathLst>
                </a:custGeom>
                <a:solidFill>
                  <a:srgbClr val="CB9661"/>
                </a:solidFill>
                <a:ln w="1588">
                  <a:solidFill>
                    <a:srgbClr val="000000"/>
                  </a:solidFill>
                  <a:prstDash val="solid"/>
                  <a:round/>
                  <a:headEnd/>
                  <a:tailEnd/>
                </a:ln>
              </p:spPr>
              <p:txBody>
                <a:bodyPr/>
                <a:lstStyle/>
                <a:p>
                  <a:endParaRPr lang="en-US"/>
                </a:p>
              </p:txBody>
            </p:sp>
            <p:sp>
              <p:nvSpPr>
                <p:cNvPr id="272477" name="Freeform 93"/>
                <p:cNvSpPr>
                  <a:spLocks/>
                </p:cNvSpPr>
                <p:nvPr/>
              </p:nvSpPr>
              <p:spPr bwMode="auto">
                <a:xfrm>
                  <a:off x="2303" y="2382"/>
                  <a:ext cx="5" cy="5"/>
                </a:xfrm>
                <a:custGeom>
                  <a:avLst/>
                  <a:gdLst/>
                  <a:ahLst/>
                  <a:cxnLst>
                    <a:cxn ang="0">
                      <a:pos x="4" y="0"/>
                    </a:cxn>
                    <a:cxn ang="0">
                      <a:pos x="5" y="2"/>
                    </a:cxn>
                    <a:cxn ang="0">
                      <a:pos x="0" y="6"/>
                    </a:cxn>
                    <a:cxn ang="0">
                      <a:pos x="4" y="0"/>
                    </a:cxn>
                  </a:cxnLst>
                  <a:rect l="0" t="0" r="r" b="b"/>
                  <a:pathLst>
                    <a:path w="5" h="6">
                      <a:moveTo>
                        <a:pt x="4" y="0"/>
                      </a:moveTo>
                      <a:lnTo>
                        <a:pt x="5" y="2"/>
                      </a:lnTo>
                      <a:lnTo>
                        <a:pt x="0" y="6"/>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478" name="Freeform 94"/>
                <p:cNvSpPr>
                  <a:spLocks/>
                </p:cNvSpPr>
                <p:nvPr/>
              </p:nvSpPr>
              <p:spPr bwMode="auto">
                <a:xfrm>
                  <a:off x="2286" y="2343"/>
                  <a:ext cx="3" cy="1"/>
                </a:xfrm>
                <a:custGeom>
                  <a:avLst/>
                  <a:gdLst/>
                  <a:ahLst/>
                  <a:cxnLst>
                    <a:cxn ang="0">
                      <a:pos x="4" y="0"/>
                    </a:cxn>
                    <a:cxn ang="0">
                      <a:pos x="3" y="0"/>
                    </a:cxn>
                    <a:cxn ang="0">
                      <a:pos x="3" y="1"/>
                    </a:cxn>
                    <a:cxn ang="0">
                      <a:pos x="2" y="1"/>
                    </a:cxn>
                    <a:cxn ang="0">
                      <a:pos x="2" y="2"/>
                    </a:cxn>
                    <a:cxn ang="0">
                      <a:pos x="0" y="2"/>
                    </a:cxn>
                    <a:cxn ang="0">
                      <a:pos x="2" y="2"/>
                    </a:cxn>
                    <a:cxn ang="0">
                      <a:pos x="3" y="2"/>
                    </a:cxn>
                    <a:cxn ang="0">
                      <a:pos x="3" y="1"/>
                    </a:cxn>
                    <a:cxn ang="0">
                      <a:pos x="4" y="1"/>
                    </a:cxn>
                    <a:cxn ang="0">
                      <a:pos x="4" y="0"/>
                    </a:cxn>
                  </a:cxnLst>
                  <a:rect l="0" t="0" r="r" b="b"/>
                  <a:pathLst>
                    <a:path w="4" h="2">
                      <a:moveTo>
                        <a:pt x="4" y="0"/>
                      </a:moveTo>
                      <a:lnTo>
                        <a:pt x="3" y="0"/>
                      </a:lnTo>
                      <a:lnTo>
                        <a:pt x="3" y="1"/>
                      </a:lnTo>
                      <a:lnTo>
                        <a:pt x="2" y="1"/>
                      </a:lnTo>
                      <a:lnTo>
                        <a:pt x="2" y="2"/>
                      </a:lnTo>
                      <a:lnTo>
                        <a:pt x="0" y="2"/>
                      </a:lnTo>
                      <a:lnTo>
                        <a:pt x="2" y="2"/>
                      </a:lnTo>
                      <a:lnTo>
                        <a:pt x="3" y="2"/>
                      </a:lnTo>
                      <a:lnTo>
                        <a:pt x="3" y="1"/>
                      </a:lnTo>
                      <a:lnTo>
                        <a:pt x="4" y="1"/>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479" name="Freeform 95"/>
                <p:cNvSpPr>
                  <a:spLocks/>
                </p:cNvSpPr>
                <p:nvPr/>
              </p:nvSpPr>
              <p:spPr bwMode="auto">
                <a:xfrm>
                  <a:off x="2303" y="2365"/>
                  <a:ext cx="3" cy="3"/>
                </a:xfrm>
                <a:custGeom>
                  <a:avLst/>
                  <a:gdLst/>
                  <a:ahLst/>
                  <a:cxnLst>
                    <a:cxn ang="0">
                      <a:pos x="3" y="0"/>
                    </a:cxn>
                    <a:cxn ang="0">
                      <a:pos x="0" y="2"/>
                    </a:cxn>
                    <a:cxn ang="0">
                      <a:pos x="0" y="4"/>
                    </a:cxn>
                    <a:cxn ang="0">
                      <a:pos x="4" y="3"/>
                    </a:cxn>
                    <a:cxn ang="0">
                      <a:pos x="3" y="0"/>
                    </a:cxn>
                  </a:cxnLst>
                  <a:rect l="0" t="0" r="r" b="b"/>
                  <a:pathLst>
                    <a:path w="4" h="4">
                      <a:moveTo>
                        <a:pt x="3" y="0"/>
                      </a:moveTo>
                      <a:lnTo>
                        <a:pt x="0" y="2"/>
                      </a:lnTo>
                      <a:lnTo>
                        <a:pt x="0" y="4"/>
                      </a:lnTo>
                      <a:lnTo>
                        <a:pt x="4" y="3"/>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480" name="Freeform 96"/>
                <p:cNvSpPr>
                  <a:spLocks/>
                </p:cNvSpPr>
                <p:nvPr/>
              </p:nvSpPr>
              <p:spPr bwMode="auto">
                <a:xfrm>
                  <a:off x="2305" y="2355"/>
                  <a:ext cx="1" cy="1"/>
                </a:xfrm>
                <a:custGeom>
                  <a:avLst/>
                  <a:gdLst/>
                  <a:ahLst/>
                  <a:cxnLst>
                    <a:cxn ang="0">
                      <a:pos x="2" y="3"/>
                    </a:cxn>
                    <a:cxn ang="0">
                      <a:pos x="1" y="4"/>
                    </a:cxn>
                    <a:cxn ang="0">
                      <a:pos x="0" y="1"/>
                    </a:cxn>
                    <a:cxn ang="0">
                      <a:pos x="0" y="0"/>
                    </a:cxn>
                    <a:cxn ang="0">
                      <a:pos x="2" y="3"/>
                    </a:cxn>
                  </a:cxnLst>
                  <a:rect l="0" t="0" r="r" b="b"/>
                  <a:pathLst>
                    <a:path w="2" h="4">
                      <a:moveTo>
                        <a:pt x="2" y="3"/>
                      </a:moveTo>
                      <a:lnTo>
                        <a:pt x="1" y="4"/>
                      </a:lnTo>
                      <a:lnTo>
                        <a:pt x="0" y="1"/>
                      </a:lnTo>
                      <a:lnTo>
                        <a:pt x="0" y="0"/>
                      </a:lnTo>
                      <a:lnTo>
                        <a:pt x="2" y="3"/>
                      </a:lnTo>
                      <a:close/>
                    </a:path>
                  </a:pathLst>
                </a:custGeom>
                <a:solidFill>
                  <a:srgbClr val="CB9661"/>
                </a:solidFill>
                <a:ln w="1588">
                  <a:solidFill>
                    <a:srgbClr val="000000"/>
                  </a:solidFill>
                  <a:prstDash val="solid"/>
                  <a:round/>
                  <a:headEnd/>
                  <a:tailEnd/>
                </a:ln>
              </p:spPr>
              <p:txBody>
                <a:bodyPr/>
                <a:lstStyle/>
                <a:p>
                  <a:endParaRPr lang="en-US"/>
                </a:p>
              </p:txBody>
            </p:sp>
            <p:sp>
              <p:nvSpPr>
                <p:cNvPr id="272481" name="Freeform 97"/>
                <p:cNvSpPr>
                  <a:spLocks/>
                </p:cNvSpPr>
                <p:nvPr/>
              </p:nvSpPr>
              <p:spPr bwMode="auto">
                <a:xfrm>
                  <a:off x="1907" y="2339"/>
                  <a:ext cx="18" cy="52"/>
                </a:xfrm>
                <a:custGeom>
                  <a:avLst/>
                  <a:gdLst/>
                  <a:ahLst/>
                  <a:cxnLst>
                    <a:cxn ang="0">
                      <a:pos x="17" y="49"/>
                    </a:cxn>
                    <a:cxn ang="0">
                      <a:pos x="6" y="60"/>
                    </a:cxn>
                    <a:cxn ang="0">
                      <a:pos x="0" y="60"/>
                    </a:cxn>
                    <a:cxn ang="0">
                      <a:pos x="4" y="39"/>
                    </a:cxn>
                    <a:cxn ang="0">
                      <a:pos x="7" y="16"/>
                    </a:cxn>
                    <a:cxn ang="0">
                      <a:pos x="26" y="0"/>
                    </a:cxn>
                    <a:cxn ang="0">
                      <a:pos x="28" y="4"/>
                    </a:cxn>
                    <a:cxn ang="0">
                      <a:pos x="23" y="27"/>
                    </a:cxn>
                    <a:cxn ang="0">
                      <a:pos x="17" y="49"/>
                    </a:cxn>
                  </a:cxnLst>
                  <a:rect l="0" t="0" r="r" b="b"/>
                  <a:pathLst>
                    <a:path w="28" h="60">
                      <a:moveTo>
                        <a:pt x="17" y="49"/>
                      </a:moveTo>
                      <a:lnTo>
                        <a:pt x="6" y="60"/>
                      </a:lnTo>
                      <a:lnTo>
                        <a:pt x="0" y="60"/>
                      </a:lnTo>
                      <a:lnTo>
                        <a:pt x="4" y="39"/>
                      </a:lnTo>
                      <a:lnTo>
                        <a:pt x="7" y="16"/>
                      </a:lnTo>
                      <a:lnTo>
                        <a:pt x="26" y="0"/>
                      </a:lnTo>
                      <a:lnTo>
                        <a:pt x="28" y="4"/>
                      </a:lnTo>
                      <a:lnTo>
                        <a:pt x="23" y="27"/>
                      </a:lnTo>
                      <a:lnTo>
                        <a:pt x="17" y="49"/>
                      </a:lnTo>
                      <a:close/>
                    </a:path>
                  </a:pathLst>
                </a:custGeom>
                <a:solidFill>
                  <a:srgbClr val="CB9661"/>
                </a:solidFill>
                <a:ln w="1588">
                  <a:solidFill>
                    <a:srgbClr val="000000"/>
                  </a:solidFill>
                  <a:prstDash val="solid"/>
                  <a:round/>
                  <a:headEnd/>
                  <a:tailEnd/>
                </a:ln>
              </p:spPr>
              <p:txBody>
                <a:bodyPr/>
                <a:lstStyle/>
                <a:p>
                  <a:endParaRPr lang="en-US"/>
                </a:p>
              </p:txBody>
            </p:sp>
            <p:sp>
              <p:nvSpPr>
                <p:cNvPr id="272482" name="Freeform 98"/>
                <p:cNvSpPr>
                  <a:spLocks/>
                </p:cNvSpPr>
                <p:nvPr/>
              </p:nvSpPr>
              <p:spPr bwMode="auto">
                <a:xfrm>
                  <a:off x="1860" y="2351"/>
                  <a:ext cx="61" cy="83"/>
                </a:xfrm>
                <a:custGeom>
                  <a:avLst/>
                  <a:gdLst/>
                  <a:ahLst/>
                  <a:cxnLst>
                    <a:cxn ang="0">
                      <a:pos x="9" y="84"/>
                    </a:cxn>
                    <a:cxn ang="0">
                      <a:pos x="0" y="75"/>
                    </a:cxn>
                    <a:cxn ang="0">
                      <a:pos x="3" y="60"/>
                    </a:cxn>
                    <a:cxn ang="0">
                      <a:pos x="15" y="41"/>
                    </a:cxn>
                    <a:cxn ang="0">
                      <a:pos x="41" y="37"/>
                    </a:cxn>
                    <a:cxn ang="0">
                      <a:pos x="27" y="14"/>
                    </a:cxn>
                    <a:cxn ang="0">
                      <a:pos x="34" y="13"/>
                    </a:cxn>
                    <a:cxn ang="0">
                      <a:pos x="35" y="0"/>
                    </a:cxn>
                    <a:cxn ang="0">
                      <a:pos x="54" y="0"/>
                    </a:cxn>
                    <a:cxn ang="0">
                      <a:pos x="72" y="0"/>
                    </a:cxn>
                    <a:cxn ang="0">
                      <a:pos x="69" y="23"/>
                    </a:cxn>
                    <a:cxn ang="0">
                      <a:pos x="65" y="44"/>
                    </a:cxn>
                    <a:cxn ang="0">
                      <a:pos x="71" y="44"/>
                    </a:cxn>
                    <a:cxn ang="0">
                      <a:pos x="78" y="45"/>
                    </a:cxn>
                    <a:cxn ang="0">
                      <a:pos x="85" y="49"/>
                    </a:cxn>
                    <a:cxn ang="0">
                      <a:pos x="71" y="60"/>
                    </a:cxn>
                    <a:cxn ang="0">
                      <a:pos x="59" y="79"/>
                    </a:cxn>
                    <a:cxn ang="0">
                      <a:pos x="42" y="95"/>
                    </a:cxn>
                    <a:cxn ang="0">
                      <a:pos x="25" y="89"/>
                    </a:cxn>
                    <a:cxn ang="0">
                      <a:pos x="9" y="84"/>
                    </a:cxn>
                  </a:cxnLst>
                  <a:rect l="0" t="0" r="r" b="b"/>
                  <a:pathLst>
                    <a:path w="85" h="95">
                      <a:moveTo>
                        <a:pt x="9" y="84"/>
                      </a:moveTo>
                      <a:lnTo>
                        <a:pt x="0" y="75"/>
                      </a:lnTo>
                      <a:lnTo>
                        <a:pt x="3" y="60"/>
                      </a:lnTo>
                      <a:lnTo>
                        <a:pt x="15" y="41"/>
                      </a:lnTo>
                      <a:lnTo>
                        <a:pt x="41" y="37"/>
                      </a:lnTo>
                      <a:lnTo>
                        <a:pt x="27" y="14"/>
                      </a:lnTo>
                      <a:lnTo>
                        <a:pt x="34" y="13"/>
                      </a:lnTo>
                      <a:lnTo>
                        <a:pt x="35" y="0"/>
                      </a:lnTo>
                      <a:lnTo>
                        <a:pt x="54" y="0"/>
                      </a:lnTo>
                      <a:lnTo>
                        <a:pt x="72" y="0"/>
                      </a:lnTo>
                      <a:lnTo>
                        <a:pt x="69" y="23"/>
                      </a:lnTo>
                      <a:lnTo>
                        <a:pt x="65" y="44"/>
                      </a:lnTo>
                      <a:lnTo>
                        <a:pt x="71" y="44"/>
                      </a:lnTo>
                      <a:lnTo>
                        <a:pt x="78" y="45"/>
                      </a:lnTo>
                      <a:lnTo>
                        <a:pt x="85" y="49"/>
                      </a:lnTo>
                      <a:lnTo>
                        <a:pt x="71" y="60"/>
                      </a:lnTo>
                      <a:lnTo>
                        <a:pt x="59" y="79"/>
                      </a:lnTo>
                      <a:lnTo>
                        <a:pt x="42" y="95"/>
                      </a:lnTo>
                      <a:lnTo>
                        <a:pt x="25" y="89"/>
                      </a:lnTo>
                      <a:lnTo>
                        <a:pt x="9" y="84"/>
                      </a:lnTo>
                      <a:close/>
                    </a:path>
                  </a:pathLst>
                </a:custGeom>
                <a:solidFill>
                  <a:srgbClr val="CB9661"/>
                </a:solidFill>
                <a:ln w="1588">
                  <a:solidFill>
                    <a:srgbClr val="000000"/>
                  </a:solidFill>
                  <a:prstDash val="solid"/>
                  <a:round/>
                  <a:headEnd/>
                  <a:tailEnd/>
                </a:ln>
              </p:spPr>
              <p:txBody>
                <a:bodyPr/>
                <a:lstStyle/>
                <a:p>
                  <a:endParaRPr lang="en-US"/>
                </a:p>
              </p:txBody>
            </p:sp>
            <p:sp>
              <p:nvSpPr>
                <p:cNvPr id="272483" name="Freeform 99"/>
                <p:cNvSpPr>
                  <a:spLocks/>
                </p:cNvSpPr>
                <p:nvPr/>
              </p:nvSpPr>
              <p:spPr bwMode="auto">
                <a:xfrm>
                  <a:off x="2184" y="2904"/>
                  <a:ext cx="183" cy="260"/>
                </a:xfrm>
                <a:custGeom>
                  <a:avLst/>
                  <a:gdLst/>
                  <a:ahLst/>
                  <a:cxnLst>
                    <a:cxn ang="0">
                      <a:pos x="173" y="240"/>
                    </a:cxn>
                    <a:cxn ang="0">
                      <a:pos x="168" y="265"/>
                    </a:cxn>
                    <a:cxn ang="0">
                      <a:pos x="164" y="290"/>
                    </a:cxn>
                    <a:cxn ang="0">
                      <a:pos x="160" y="284"/>
                    </a:cxn>
                    <a:cxn ang="0">
                      <a:pos x="136" y="288"/>
                    </a:cxn>
                    <a:cxn ang="0">
                      <a:pos x="130" y="301"/>
                    </a:cxn>
                    <a:cxn ang="0">
                      <a:pos x="119" y="288"/>
                    </a:cxn>
                    <a:cxn ang="0">
                      <a:pos x="95" y="283"/>
                    </a:cxn>
                    <a:cxn ang="0">
                      <a:pos x="90" y="280"/>
                    </a:cxn>
                    <a:cxn ang="0">
                      <a:pos x="74" y="304"/>
                    </a:cxn>
                    <a:cxn ang="0">
                      <a:pos x="59" y="301"/>
                    </a:cxn>
                    <a:cxn ang="0">
                      <a:pos x="51" y="281"/>
                    </a:cxn>
                    <a:cxn ang="0">
                      <a:pos x="42" y="259"/>
                    </a:cxn>
                    <a:cxn ang="0">
                      <a:pos x="36" y="240"/>
                    </a:cxn>
                    <a:cxn ang="0">
                      <a:pos x="38" y="222"/>
                    </a:cxn>
                    <a:cxn ang="0">
                      <a:pos x="27" y="206"/>
                    </a:cxn>
                    <a:cxn ang="0">
                      <a:pos x="20" y="191"/>
                    </a:cxn>
                    <a:cxn ang="0">
                      <a:pos x="14" y="180"/>
                    </a:cxn>
                    <a:cxn ang="0">
                      <a:pos x="15" y="170"/>
                    </a:cxn>
                    <a:cxn ang="0">
                      <a:pos x="23" y="151"/>
                    </a:cxn>
                    <a:cxn ang="0">
                      <a:pos x="17" y="149"/>
                    </a:cxn>
                    <a:cxn ang="0">
                      <a:pos x="14" y="130"/>
                    </a:cxn>
                    <a:cxn ang="0">
                      <a:pos x="15" y="110"/>
                    </a:cxn>
                    <a:cxn ang="0">
                      <a:pos x="18" y="98"/>
                    </a:cxn>
                    <a:cxn ang="0">
                      <a:pos x="18" y="68"/>
                    </a:cxn>
                    <a:cxn ang="0">
                      <a:pos x="22" y="64"/>
                    </a:cxn>
                    <a:cxn ang="0">
                      <a:pos x="11" y="46"/>
                    </a:cxn>
                    <a:cxn ang="0">
                      <a:pos x="0" y="28"/>
                    </a:cxn>
                    <a:cxn ang="0">
                      <a:pos x="27" y="28"/>
                    </a:cxn>
                    <a:cxn ang="0">
                      <a:pos x="36" y="20"/>
                    </a:cxn>
                    <a:cxn ang="0">
                      <a:pos x="53" y="11"/>
                    </a:cxn>
                    <a:cxn ang="0">
                      <a:pos x="71" y="0"/>
                    </a:cxn>
                    <a:cxn ang="0">
                      <a:pos x="87" y="1"/>
                    </a:cxn>
                    <a:cxn ang="0">
                      <a:pos x="89" y="20"/>
                    </a:cxn>
                    <a:cxn ang="0">
                      <a:pos x="90" y="41"/>
                    </a:cxn>
                    <a:cxn ang="0">
                      <a:pos x="106" y="58"/>
                    </a:cxn>
                    <a:cxn ang="0">
                      <a:pos x="122" y="62"/>
                    </a:cxn>
                    <a:cxn ang="0">
                      <a:pos x="140" y="72"/>
                    </a:cxn>
                    <a:cxn ang="0">
                      <a:pos x="162" y="86"/>
                    </a:cxn>
                    <a:cxn ang="0">
                      <a:pos x="185" y="91"/>
                    </a:cxn>
                    <a:cxn ang="0">
                      <a:pos x="191" y="101"/>
                    </a:cxn>
                    <a:cxn ang="0">
                      <a:pos x="195" y="124"/>
                    </a:cxn>
                    <a:cxn ang="0">
                      <a:pos x="191" y="124"/>
                    </a:cxn>
                    <a:cxn ang="0">
                      <a:pos x="198" y="133"/>
                    </a:cxn>
                    <a:cxn ang="0">
                      <a:pos x="201" y="151"/>
                    </a:cxn>
                    <a:cxn ang="0">
                      <a:pos x="220" y="152"/>
                    </a:cxn>
                    <a:cxn ang="0">
                      <a:pos x="238" y="155"/>
                    </a:cxn>
                    <a:cxn ang="0">
                      <a:pos x="242" y="175"/>
                    </a:cxn>
                    <a:cxn ang="0">
                      <a:pos x="254" y="188"/>
                    </a:cxn>
                    <a:cxn ang="0">
                      <a:pos x="258" y="197"/>
                    </a:cxn>
                    <a:cxn ang="0">
                      <a:pos x="254" y="215"/>
                    </a:cxn>
                    <a:cxn ang="0">
                      <a:pos x="249" y="232"/>
                    </a:cxn>
                    <a:cxn ang="0">
                      <a:pos x="252" y="239"/>
                    </a:cxn>
                    <a:cxn ang="0">
                      <a:pos x="249" y="242"/>
                    </a:cxn>
                    <a:cxn ang="0">
                      <a:pos x="250" y="238"/>
                    </a:cxn>
                    <a:cxn ang="0">
                      <a:pos x="228" y="223"/>
                    </a:cxn>
                    <a:cxn ang="0">
                      <a:pos x="202" y="227"/>
                    </a:cxn>
                    <a:cxn ang="0">
                      <a:pos x="176" y="230"/>
                    </a:cxn>
                    <a:cxn ang="0">
                      <a:pos x="173" y="240"/>
                    </a:cxn>
                  </a:cxnLst>
                  <a:rect l="0" t="0" r="r" b="b"/>
                  <a:pathLst>
                    <a:path w="258" h="304">
                      <a:moveTo>
                        <a:pt x="173" y="240"/>
                      </a:moveTo>
                      <a:lnTo>
                        <a:pt x="168" y="265"/>
                      </a:lnTo>
                      <a:lnTo>
                        <a:pt x="164" y="290"/>
                      </a:lnTo>
                      <a:lnTo>
                        <a:pt x="160" y="284"/>
                      </a:lnTo>
                      <a:lnTo>
                        <a:pt x="136" y="288"/>
                      </a:lnTo>
                      <a:lnTo>
                        <a:pt x="130" y="301"/>
                      </a:lnTo>
                      <a:lnTo>
                        <a:pt x="119" y="288"/>
                      </a:lnTo>
                      <a:lnTo>
                        <a:pt x="95" y="283"/>
                      </a:lnTo>
                      <a:lnTo>
                        <a:pt x="90" y="280"/>
                      </a:lnTo>
                      <a:lnTo>
                        <a:pt x="74" y="304"/>
                      </a:lnTo>
                      <a:lnTo>
                        <a:pt x="59" y="301"/>
                      </a:lnTo>
                      <a:lnTo>
                        <a:pt x="51" y="281"/>
                      </a:lnTo>
                      <a:lnTo>
                        <a:pt x="42" y="259"/>
                      </a:lnTo>
                      <a:lnTo>
                        <a:pt x="36" y="240"/>
                      </a:lnTo>
                      <a:lnTo>
                        <a:pt x="38" y="222"/>
                      </a:lnTo>
                      <a:lnTo>
                        <a:pt x="27" y="206"/>
                      </a:lnTo>
                      <a:lnTo>
                        <a:pt x="20" y="191"/>
                      </a:lnTo>
                      <a:lnTo>
                        <a:pt x="14" y="180"/>
                      </a:lnTo>
                      <a:lnTo>
                        <a:pt x="15" y="170"/>
                      </a:lnTo>
                      <a:lnTo>
                        <a:pt x="23" y="151"/>
                      </a:lnTo>
                      <a:lnTo>
                        <a:pt x="17" y="149"/>
                      </a:lnTo>
                      <a:lnTo>
                        <a:pt x="14" y="130"/>
                      </a:lnTo>
                      <a:lnTo>
                        <a:pt x="15" y="110"/>
                      </a:lnTo>
                      <a:lnTo>
                        <a:pt x="18" y="98"/>
                      </a:lnTo>
                      <a:lnTo>
                        <a:pt x="18" y="68"/>
                      </a:lnTo>
                      <a:lnTo>
                        <a:pt x="22" y="64"/>
                      </a:lnTo>
                      <a:lnTo>
                        <a:pt x="11" y="46"/>
                      </a:lnTo>
                      <a:lnTo>
                        <a:pt x="0" y="28"/>
                      </a:lnTo>
                      <a:lnTo>
                        <a:pt x="27" y="28"/>
                      </a:lnTo>
                      <a:lnTo>
                        <a:pt x="36" y="20"/>
                      </a:lnTo>
                      <a:lnTo>
                        <a:pt x="53" y="11"/>
                      </a:lnTo>
                      <a:lnTo>
                        <a:pt x="71" y="0"/>
                      </a:lnTo>
                      <a:lnTo>
                        <a:pt x="87" y="1"/>
                      </a:lnTo>
                      <a:lnTo>
                        <a:pt x="89" y="20"/>
                      </a:lnTo>
                      <a:lnTo>
                        <a:pt x="90" y="41"/>
                      </a:lnTo>
                      <a:lnTo>
                        <a:pt x="106" y="58"/>
                      </a:lnTo>
                      <a:lnTo>
                        <a:pt x="122" y="62"/>
                      </a:lnTo>
                      <a:lnTo>
                        <a:pt x="140" y="72"/>
                      </a:lnTo>
                      <a:lnTo>
                        <a:pt x="162" y="86"/>
                      </a:lnTo>
                      <a:lnTo>
                        <a:pt x="185" y="91"/>
                      </a:lnTo>
                      <a:lnTo>
                        <a:pt x="191" y="101"/>
                      </a:lnTo>
                      <a:lnTo>
                        <a:pt x="195" y="124"/>
                      </a:lnTo>
                      <a:lnTo>
                        <a:pt x="191" y="124"/>
                      </a:lnTo>
                      <a:lnTo>
                        <a:pt x="198" y="133"/>
                      </a:lnTo>
                      <a:lnTo>
                        <a:pt x="201" y="151"/>
                      </a:lnTo>
                      <a:lnTo>
                        <a:pt x="220" y="152"/>
                      </a:lnTo>
                      <a:lnTo>
                        <a:pt x="238" y="155"/>
                      </a:lnTo>
                      <a:lnTo>
                        <a:pt x="242" y="175"/>
                      </a:lnTo>
                      <a:lnTo>
                        <a:pt x="254" y="188"/>
                      </a:lnTo>
                      <a:lnTo>
                        <a:pt x="258" y="197"/>
                      </a:lnTo>
                      <a:lnTo>
                        <a:pt x="254" y="215"/>
                      </a:lnTo>
                      <a:lnTo>
                        <a:pt x="249" y="232"/>
                      </a:lnTo>
                      <a:lnTo>
                        <a:pt x="252" y="239"/>
                      </a:lnTo>
                      <a:lnTo>
                        <a:pt x="249" y="242"/>
                      </a:lnTo>
                      <a:lnTo>
                        <a:pt x="250" y="238"/>
                      </a:lnTo>
                      <a:lnTo>
                        <a:pt x="228" y="223"/>
                      </a:lnTo>
                      <a:lnTo>
                        <a:pt x="202" y="227"/>
                      </a:lnTo>
                      <a:lnTo>
                        <a:pt x="176" y="230"/>
                      </a:lnTo>
                      <a:lnTo>
                        <a:pt x="173" y="240"/>
                      </a:lnTo>
                      <a:close/>
                    </a:path>
                  </a:pathLst>
                </a:custGeom>
                <a:solidFill>
                  <a:srgbClr val="CB9661"/>
                </a:solidFill>
                <a:ln w="1588">
                  <a:solidFill>
                    <a:srgbClr val="000000"/>
                  </a:solidFill>
                  <a:prstDash val="solid"/>
                  <a:round/>
                  <a:headEnd/>
                  <a:tailEnd/>
                </a:ln>
              </p:spPr>
              <p:txBody>
                <a:bodyPr/>
                <a:lstStyle/>
                <a:p>
                  <a:endParaRPr lang="en-US"/>
                </a:p>
              </p:txBody>
            </p:sp>
            <p:sp>
              <p:nvSpPr>
                <p:cNvPr id="272484" name="Freeform 100"/>
                <p:cNvSpPr>
                  <a:spLocks/>
                </p:cNvSpPr>
                <p:nvPr/>
              </p:nvSpPr>
              <p:spPr bwMode="auto">
                <a:xfrm>
                  <a:off x="2119" y="2604"/>
                  <a:ext cx="569" cy="778"/>
                </a:xfrm>
                <a:custGeom>
                  <a:avLst/>
                  <a:gdLst/>
                  <a:ahLst/>
                  <a:cxnLst>
                    <a:cxn ang="0">
                      <a:pos x="602" y="178"/>
                    </a:cxn>
                    <a:cxn ang="0">
                      <a:pos x="592" y="158"/>
                    </a:cxn>
                    <a:cxn ang="0">
                      <a:pos x="566" y="147"/>
                    </a:cxn>
                    <a:cxn ang="0">
                      <a:pos x="540" y="139"/>
                    </a:cxn>
                    <a:cxn ang="0">
                      <a:pos x="510" y="163"/>
                    </a:cxn>
                    <a:cxn ang="0">
                      <a:pos x="485" y="166"/>
                    </a:cxn>
                    <a:cxn ang="0">
                      <a:pos x="442" y="159"/>
                    </a:cxn>
                    <a:cxn ang="0">
                      <a:pos x="476" y="108"/>
                    </a:cxn>
                    <a:cxn ang="0">
                      <a:pos x="470" y="52"/>
                    </a:cxn>
                    <a:cxn ang="0">
                      <a:pos x="458" y="27"/>
                    </a:cxn>
                    <a:cxn ang="0">
                      <a:pos x="427" y="72"/>
                    </a:cxn>
                    <a:cxn ang="0">
                      <a:pos x="364" y="67"/>
                    </a:cxn>
                    <a:cxn ang="0">
                      <a:pos x="314" y="91"/>
                    </a:cxn>
                    <a:cxn ang="0">
                      <a:pos x="290" y="25"/>
                    </a:cxn>
                    <a:cxn ang="0">
                      <a:pos x="270" y="1"/>
                    </a:cxn>
                    <a:cxn ang="0">
                      <a:pos x="227" y="36"/>
                    </a:cxn>
                    <a:cxn ang="0">
                      <a:pos x="200" y="61"/>
                    </a:cxn>
                    <a:cxn ang="0">
                      <a:pos x="170" y="104"/>
                    </a:cxn>
                    <a:cxn ang="0">
                      <a:pos x="137" y="92"/>
                    </a:cxn>
                    <a:cxn ang="0">
                      <a:pos x="115" y="82"/>
                    </a:cxn>
                    <a:cxn ang="0">
                      <a:pos x="94" y="102"/>
                    </a:cxn>
                    <a:cxn ang="0">
                      <a:pos x="89" y="156"/>
                    </a:cxn>
                    <a:cxn ang="0">
                      <a:pos x="54" y="224"/>
                    </a:cxn>
                    <a:cxn ang="0">
                      <a:pos x="11" y="276"/>
                    </a:cxn>
                    <a:cxn ang="0">
                      <a:pos x="18" y="339"/>
                    </a:cxn>
                    <a:cxn ang="0">
                      <a:pos x="68" y="344"/>
                    </a:cxn>
                    <a:cxn ang="0">
                      <a:pos x="119" y="378"/>
                    </a:cxn>
                    <a:cxn ang="0">
                      <a:pos x="179" y="351"/>
                    </a:cxn>
                    <a:cxn ang="0">
                      <a:pos x="214" y="412"/>
                    </a:cxn>
                    <a:cxn ang="0">
                      <a:pos x="283" y="451"/>
                    </a:cxn>
                    <a:cxn ang="0">
                      <a:pos x="293" y="501"/>
                    </a:cxn>
                    <a:cxn ang="0">
                      <a:pos x="346" y="538"/>
                    </a:cxn>
                    <a:cxn ang="0">
                      <a:pos x="344" y="589"/>
                    </a:cxn>
                    <a:cxn ang="0">
                      <a:pos x="378" y="639"/>
                    </a:cxn>
                    <a:cxn ang="0">
                      <a:pos x="415" y="679"/>
                    </a:cxn>
                    <a:cxn ang="0">
                      <a:pos x="438" y="718"/>
                    </a:cxn>
                    <a:cxn ang="0">
                      <a:pos x="410" y="784"/>
                    </a:cxn>
                    <a:cxn ang="0">
                      <a:pos x="379" y="826"/>
                    </a:cxn>
                    <a:cxn ang="0">
                      <a:pos x="432" y="850"/>
                    </a:cxn>
                    <a:cxn ang="0">
                      <a:pos x="476" y="908"/>
                    </a:cxn>
                    <a:cxn ang="0">
                      <a:pos x="498" y="850"/>
                    </a:cxn>
                    <a:cxn ang="0">
                      <a:pos x="515" y="829"/>
                    </a:cxn>
                    <a:cxn ang="0">
                      <a:pos x="496" y="867"/>
                    </a:cxn>
                    <a:cxn ang="0">
                      <a:pos x="533" y="813"/>
                    </a:cxn>
                    <a:cxn ang="0">
                      <a:pos x="548" y="764"/>
                    </a:cxn>
                    <a:cxn ang="0">
                      <a:pos x="546" y="716"/>
                    </a:cxn>
                    <a:cxn ang="0">
                      <a:pos x="588" y="679"/>
                    </a:cxn>
                    <a:cxn ang="0">
                      <a:pos x="641" y="658"/>
                    </a:cxn>
                    <a:cxn ang="0">
                      <a:pos x="673" y="654"/>
                    </a:cxn>
                    <a:cxn ang="0">
                      <a:pos x="703" y="590"/>
                    </a:cxn>
                    <a:cxn ang="0">
                      <a:pos x="722" y="506"/>
                    </a:cxn>
                    <a:cxn ang="0">
                      <a:pos x="720" y="442"/>
                    </a:cxn>
                    <a:cxn ang="0">
                      <a:pos x="742" y="408"/>
                    </a:cxn>
                    <a:cxn ang="0">
                      <a:pos x="769" y="364"/>
                    </a:cxn>
                    <a:cxn ang="0">
                      <a:pos x="794" y="265"/>
                    </a:cxn>
                    <a:cxn ang="0">
                      <a:pos x="730" y="216"/>
                    </a:cxn>
                    <a:cxn ang="0">
                      <a:pos x="641" y="184"/>
                    </a:cxn>
                  </a:cxnLst>
                  <a:rect l="0" t="0" r="r" b="b"/>
                  <a:pathLst>
                    <a:path w="803" h="908">
                      <a:moveTo>
                        <a:pt x="610" y="178"/>
                      </a:moveTo>
                      <a:lnTo>
                        <a:pt x="605" y="181"/>
                      </a:lnTo>
                      <a:lnTo>
                        <a:pt x="598" y="196"/>
                      </a:lnTo>
                      <a:lnTo>
                        <a:pt x="602" y="178"/>
                      </a:lnTo>
                      <a:lnTo>
                        <a:pt x="600" y="174"/>
                      </a:lnTo>
                      <a:lnTo>
                        <a:pt x="598" y="176"/>
                      </a:lnTo>
                      <a:lnTo>
                        <a:pt x="599" y="165"/>
                      </a:lnTo>
                      <a:lnTo>
                        <a:pt x="592" y="158"/>
                      </a:lnTo>
                      <a:lnTo>
                        <a:pt x="584" y="158"/>
                      </a:lnTo>
                      <a:lnTo>
                        <a:pt x="582" y="156"/>
                      </a:lnTo>
                      <a:lnTo>
                        <a:pt x="575" y="152"/>
                      </a:lnTo>
                      <a:lnTo>
                        <a:pt x="566" y="147"/>
                      </a:lnTo>
                      <a:lnTo>
                        <a:pt x="558" y="144"/>
                      </a:lnTo>
                      <a:lnTo>
                        <a:pt x="551" y="142"/>
                      </a:lnTo>
                      <a:lnTo>
                        <a:pt x="540" y="136"/>
                      </a:lnTo>
                      <a:lnTo>
                        <a:pt x="540" y="139"/>
                      </a:lnTo>
                      <a:lnTo>
                        <a:pt x="527" y="142"/>
                      </a:lnTo>
                      <a:lnTo>
                        <a:pt x="518" y="156"/>
                      </a:lnTo>
                      <a:lnTo>
                        <a:pt x="518" y="159"/>
                      </a:lnTo>
                      <a:lnTo>
                        <a:pt x="510" y="163"/>
                      </a:lnTo>
                      <a:lnTo>
                        <a:pt x="497" y="183"/>
                      </a:lnTo>
                      <a:lnTo>
                        <a:pt x="498" y="165"/>
                      </a:lnTo>
                      <a:lnTo>
                        <a:pt x="492" y="170"/>
                      </a:lnTo>
                      <a:lnTo>
                        <a:pt x="485" y="166"/>
                      </a:lnTo>
                      <a:lnTo>
                        <a:pt x="478" y="168"/>
                      </a:lnTo>
                      <a:lnTo>
                        <a:pt x="470" y="145"/>
                      </a:lnTo>
                      <a:lnTo>
                        <a:pt x="456" y="152"/>
                      </a:lnTo>
                      <a:lnTo>
                        <a:pt x="442" y="159"/>
                      </a:lnTo>
                      <a:lnTo>
                        <a:pt x="436" y="158"/>
                      </a:lnTo>
                      <a:lnTo>
                        <a:pt x="450" y="148"/>
                      </a:lnTo>
                      <a:lnTo>
                        <a:pt x="463" y="123"/>
                      </a:lnTo>
                      <a:lnTo>
                        <a:pt x="476" y="108"/>
                      </a:lnTo>
                      <a:lnTo>
                        <a:pt x="490" y="93"/>
                      </a:lnTo>
                      <a:lnTo>
                        <a:pt x="485" y="80"/>
                      </a:lnTo>
                      <a:lnTo>
                        <a:pt x="474" y="72"/>
                      </a:lnTo>
                      <a:lnTo>
                        <a:pt x="470" y="52"/>
                      </a:lnTo>
                      <a:lnTo>
                        <a:pt x="466" y="32"/>
                      </a:lnTo>
                      <a:lnTo>
                        <a:pt x="464" y="34"/>
                      </a:lnTo>
                      <a:lnTo>
                        <a:pt x="457" y="22"/>
                      </a:lnTo>
                      <a:lnTo>
                        <a:pt x="458" y="27"/>
                      </a:lnTo>
                      <a:lnTo>
                        <a:pt x="455" y="27"/>
                      </a:lnTo>
                      <a:lnTo>
                        <a:pt x="454" y="28"/>
                      </a:lnTo>
                      <a:lnTo>
                        <a:pt x="440" y="50"/>
                      </a:lnTo>
                      <a:lnTo>
                        <a:pt x="427" y="72"/>
                      </a:lnTo>
                      <a:lnTo>
                        <a:pt x="407" y="70"/>
                      </a:lnTo>
                      <a:lnTo>
                        <a:pt x="394" y="68"/>
                      </a:lnTo>
                      <a:lnTo>
                        <a:pt x="382" y="63"/>
                      </a:lnTo>
                      <a:lnTo>
                        <a:pt x="364" y="67"/>
                      </a:lnTo>
                      <a:lnTo>
                        <a:pt x="365" y="79"/>
                      </a:lnTo>
                      <a:lnTo>
                        <a:pt x="355" y="76"/>
                      </a:lnTo>
                      <a:lnTo>
                        <a:pt x="334" y="80"/>
                      </a:lnTo>
                      <a:lnTo>
                        <a:pt x="314" y="91"/>
                      </a:lnTo>
                      <a:lnTo>
                        <a:pt x="301" y="91"/>
                      </a:lnTo>
                      <a:lnTo>
                        <a:pt x="288" y="74"/>
                      </a:lnTo>
                      <a:lnTo>
                        <a:pt x="286" y="46"/>
                      </a:lnTo>
                      <a:lnTo>
                        <a:pt x="290" y="25"/>
                      </a:lnTo>
                      <a:lnTo>
                        <a:pt x="282" y="13"/>
                      </a:lnTo>
                      <a:lnTo>
                        <a:pt x="281" y="0"/>
                      </a:lnTo>
                      <a:lnTo>
                        <a:pt x="269" y="1"/>
                      </a:lnTo>
                      <a:lnTo>
                        <a:pt x="270" y="1"/>
                      </a:lnTo>
                      <a:lnTo>
                        <a:pt x="264" y="14"/>
                      </a:lnTo>
                      <a:lnTo>
                        <a:pt x="247" y="21"/>
                      </a:lnTo>
                      <a:lnTo>
                        <a:pt x="230" y="28"/>
                      </a:lnTo>
                      <a:lnTo>
                        <a:pt x="227" y="36"/>
                      </a:lnTo>
                      <a:lnTo>
                        <a:pt x="208" y="30"/>
                      </a:lnTo>
                      <a:lnTo>
                        <a:pt x="187" y="22"/>
                      </a:lnTo>
                      <a:lnTo>
                        <a:pt x="194" y="36"/>
                      </a:lnTo>
                      <a:lnTo>
                        <a:pt x="200" y="61"/>
                      </a:lnTo>
                      <a:lnTo>
                        <a:pt x="214" y="66"/>
                      </a:lnTo>
                      <a:lnTo>
                        <a:pt x="210" y="73"/>
                      </a:lnTo>
                      <a:lnTo>
                        <a:pt x="192" y="88"/>
                      </a:lnTo>
                      <a:lnTo>
                        <a:pt x="170" y="104"/>
                      </a:lnTo>
                      <a:lnTo>
                        <a:pt x="168" y="103"/>
                      </a:lnTo>
                      <a:lnTo>
                        <a:pt x="157" y="104"/>
                      </a:lnTo>
                      <a:lnTo>
                        <a:pt x="140" y="93"/>
                      </a:lnTo>
                      <a:lnTo>
                        <a:pt x="137" y="92"/>
                      </a:lnTo>
                      <a:lnTo>
                        <a:pt x="128" y="73"/>
                      </a:lnTo>
                      <a:lnTo>
                        <a:pt x="118" y="81"/>
                      </a:lnTo>
                      <a:lnTo>
                        <a:pt x="113" y="79"/>
                      </a:lnTo>
                      <a:lnTo>
                        <a:pt x="115" y="82"/>
                      </a:lnTo>
                      <a:lnTo>
                        <a:pt x="97" y="82"/>
                      </a:lnTo>
                      <a:lnTo>
                        <a:pt x="79" y="82"/>
                      </a:lnTo>
                      <a:lnTo>
                        <a:pt x="83" y="97"/>
                      </a:lnTo>
                      <a:lnTo>
                        <a:pt x="94" y="102"/>
                      </a:lnTo>
                      <a:lnTo>
                        <a:pt x="90" y="108"/>
                      </a:lnTo>
                      <a:lnTo>
                        <a:pt x="76" y="109"/>
                      </a:lnTo>
                      <a:lnTo>
                        <a:pt x="79" y="130"/>
                      </a:lnTo>
                      <a:lnTo>
                        <a:pt x="89" y="156"/>
                      </a:lnTo>
                      <a:lnTo>
                        <a:pt x="84" y="188"/>
                      </a:lnTo>
                      <a:lnTo>
                        <a:pt x="79" y="220"/>
                      </a:lnTo>
                      <a:lnTo>
                        <a:pt x="72" y="219"/>
                      </a:lnTo>
                      <a:lnTo>
                        <a:pt x="54" y="224"/>
                      </a:lnTo>
                      <a:lnTo>
                        <a:pt x="38" y="232"/>
                      </a:lnTo>
                      <a:lnTo>
                        <a:pt x="22" y="240"/>
                      </a:lnTo>
                      <a:lnTo>
                        <a:pt x="16" y="258"/>
                      </a:lnTo>
                      <a:lnTo>
                        <a:pt x="11" y="276"/>
                      </a:lnTo>
                      <a:lnTo>
                        <a:pt x="0" y="294"/>
                      </a:lnTo>
                      <a:lnTo>
                        <a:pt x="10" y="312"/>
                      </a:lnTo>
                      <a:lnTo>
                        <a:pt x="19" y="330"/>
                      </a:lnTo>
                      <a:lnTo>
                        <a:pt x="18" y="339"/>
                      </a:lnTo>
                      <a:lnTo>
                        <a:pt x="26" y="342"/>
                      </a:lnTo>
                      <a:lnTo>
                        <a:pt x="38" y="351"/>
                      </a:lnTo>
                      <a:lnTo>
                        <a:pt x="55" y="355"/>
                      </a:lnTo>
                      <a:lnTo>
                        <a:pt x="68" y="344"/>
                      </a:lnTo>
                      <a:lnTo>
                        <a:pt x="70" y="361"/>
                      </a:lnTo>
                      <a:lnTo>
                        <a:pt x="71" y="379"/>
                      </a:lnTo>
                      <a:lnTo>
                        <a:pt x="92" y="378"/>
                      </a:lnTo>
                      <a:lnTo>
                        <a:pt x="119" y="378"/>
                      </a:lnTo>
                      <a:lnTo>
                        <a:pt x="128" y="370"/>
                      </a:lnTo>
                      <a:lnTo>
                        <a:pt x="145" y="361"/>
                      </a:lnTo>
                      <a:lnTo>
                        <a:pt x="163" y="350"/>
                      </a:lnTo>
                      <a:lnTo>
                        <a:pt x="179" y="351"/>
                      </a:lnTo>
                      <a:lnTo>
                        <a:pt x="181" y="370"/>
                      </a:lnTo>
                      <a:lnTo>
                        <a:pt x="182" y="391"/>
                      </a:lnTo>
                      <a:lnTo>
                        <a:pt x="198" y="408"/>
                      </a:lnTo>
                      <a:lnTo>
                        <a:pt x="214" y="412"/>
                      </a:lnTo>
                      <a:lnTo>
                        <a:pt x="232" y="422"/>
                      </a:lnTo>
                      <a:lnTo>
                        <a:pt x="254" y="436"/>
                      </a:lnTo>
                      <a:lnTo>
                        <a:pt x="277" y="441"/>
                      </a:lnTo>
                      <a:lnTo>
                        <a:pt x="283" y="451"/>
                      </a:lnTo>
                      <a:lnTo>
                        <a:pt x="287" y="474"/>
                      </a:lnTo>
                      <a:lnTo>
                        <a:pt x="283" y="474"/>
                      </a:lnTo>
                      <a:lnTo>
                        <a:pt x="290" y="483"/>
                      </a:lnTo>
                      <a:lnTo>
                        <a:pt x="293" y="501"/>
                      </a:lnTo>
                      <a:lnTo>
                        <a:pt x="312" y="502"/>
                      </a:lnTo>
                      <a:lnTo>
                        <a:pt x="330" y="505"/>
                      </a:lnTo>
                      <a:lnTo>
                        <a:pt x="334" y="525"/>
                      </a:lnTo>
                      <a:lnTo>
                        <a:pt x="346" y="538"/>
                      </a:lnTo>
                      <a:lnTo>
                        <a:pt x="350" y="547"/>
                      </a:lnTo>
                      <a:lnTo>
                        <a:pt x="346" y="565"/>
                      </a:lnTo>
                      <a:lnTo>
                        <a:pt x="341" y="582"/>
                      </a:lnTo>
                      <a:lnTo>
                        <a:pt x="344" y="589"/>
                      </a:lnTo>
                      <a:lnTo>
                        <a:pt x="341" y="592"/>
                      </a:lnTo>
                      <a:lnTo>
                        <a:pt x="346" y="602"/>
                      </a:lnTo>
                      <a:lnTo>
                        <a:pt x="349" y="636"/>
                      </a:lnTo>
                      <a:lnTo>
                        <a:pt x="378" y="639"/>
                      </a:lnTo>
                      <a:lnTo>
                        <a:pt x="392" y="642"/>
                      </a:lnTo>
                      <a:lnTo>
                        <a:pt x="398" y="661"/>
                      </a:lnTo>
                      <a:lnTo>
                        <a:pt x="404" y="680"/>
                      </a:lnTo>
                      <a:lnTo>
                        <a:pt x="415" y="679"/>
                      </a:lnTo>
                      <a:lnTo>
                        <a:pt x="426" y="681"/>
                      </a:lnTo>
                      <a:lnTo>
                        <a:pt x="425" y="699"/>
                      </a:lnTo>
                      <a:lnTo>
                        <a:pt x="425" y="717"/>
                      </a:lnTo>
                      <a:lnTo>
                        <a:pt x="438" y="718"/>
                      </a:lnTo>
                      <a:lnTo>
                        <a:pt x="446" y="748"/>
                      </a:lnTo>
                      <a:lnTo>
                        <a:pt x="434" y="759"/>
                      </a:lnTo>
                      <a:lnTo>
                        <a:pt x="421" y="771"/>
                      </a:lnTo>
                      <a:lnTo>
                        <a:pt x="410" y="784"/>
                      </a:lnTo>
                      <a:lnTo>
                        <a:pt x="400" y="798"/>
                      </a:lnTo>
                      <a:lnTo>
                        <a:pt x="389" y="812"/>
                      </a:lnTo>
                      <a:lnTo>
                        <a:pt x="379" y="825"/>
                      </a:lnTo>
                      <a:lnTo>
                        <a:pt x="379" y="826"/>
                      </a:lnTo>
                      <a:lnTo>
                        <a:pt x="389" y="824"/>
                      </a:lnTo>
                      <a:lnTo>
                        <a:pt x="414" y="843"/>
                      </a:lnTo>
                      <a:lnTo>
                        <a:pt x="420" y="843"/>
                      </a:lnTo>
                      <a:lnTo>
                        <a:pt x="432" y="850"/>
                      </a:lnTo>
                      <a:lnTo>
                        <a:pt x="454" y="866"/>
                      </a:lnTo>
                      <a:lnTo>
                        <a:pt x="474" y="882"/>
                      </a:lnTo>
                      <a:lnTo>
                        <a:pt x="472" y="892"/>
                      </a:lnTo>
                      <a:lnTo>
                        <a:pt x="476" y="908"/>
                      </a:lnTo>
                      <a:lnTo>
                        <a:pt x="484" y="894"/>
                      </a:lnTo>
                      <a:lnTo>
                        <a:pt x="491" y="879"/>
                      </a:lnTo>
                      <a:lnTo>
                        <a:pt x="492" y="865"/>
                      </a:lnTo>
                      <a:lnTo>
                        <a:pt x="498" y="850"/>
                      </a:lnTo>
                      <a:lnTo>
                        <a:pt x="506" y="840"/>
                      </a:lnTo>
                      <a:lnTo>
                        <a:pt x="504" y="826"/>
                      </a:lnTo>
                      <a:lnTo>
                        <a:pt x="505" y="825"/>
                      </a:lnTo>
                      <a:lnTo>
                        <a:pt x="515" y="829"/>
                      </a:lnTo>
                      <a:lnTo>
                        <a:pt x="520" y="830"/>
                      </a:lnTo>
                      <a:lnTo>
                        <a:pt x="510" y="847"/>
                      </a:lnTo>
                      <a:lnTo>
                        <a:pt x="502" y="864"/>
                      </a:lnTo>
                      <a:lnTo>
                        <a:pt x="496" y="867"/>
                      </a:lnTo>
                      <a:lnTo>
                        <a:pt x="497" y="870"/>
                      </a:lnTo>
                      <a:lnTo>
                        <a:pt x="511" y="850"/>
                      </a:lnTo>
                      <a:lnTo>
                        <a:pt x="524" y="832"/>
                      </a:lnTo>
                      <a:lnTo>
                        <a:pt x="533" y="813"/>
                      </a:lnTo>
                      <a:lnTo>
                        <a:pt x="541" y="794"/>
                      </a:lnTo>
                      <a:lnTo>
                        <a:pt x="547" y="783"/>
                      </a:lnTo>
                      <a:lnTo>
                        <a:pt x="548" y="783"/>
                      </a:lnTo>
                      <a:lnTo>
                        <a:pt x="548" y="764"/>
                      </a:lnTo>
                      <a:lnTo>
                        <a:pt x="548" y="746"/>
                      </a:lnTo>
                      <a:lnTo>
                        <a:pt x="544" y="733"/>
                      </a:lnTo>
                      <a:lnTo>
                        <a:pt x="544" y="724"/>
                      </a:lnTo>
                      <a:lnTo>
                        <a:pt x="546" y="716"/>
                      </a:lnTo>
                      <a:lnTo>
                        <a:pt x="544" y="715"/>
                      </a:lnTo>
                      <a:lnTo>
                        <a:pt x="552" y="714"/>
                      </a:lnTo>
                      <a:lnTo>
                        <a:pt x="570" y="697"/>
                      </a:lnTo>
                      <a:lnTo>
                        <a:pt x="588" y="679"/>
                      </a:lnTo>
                      <a:lnTo>
                        <a:pt x="605" y="674"/>
                      </a:lnTo>
                      <a:lnTo>
                        <a:pt x="620" y="663"/>
                      </a:lnTo>
                      <a:lnTo>
                        <a:pt x="626" y="658"/>
                      </a:lnTo>
                      <a:lnTo>
                        <a:pt x="641" y="658"/>
                      </a:lnTo>
                      <a:lnTo>
                        <a:pt x="634" y="660"/>
                      </a:lnTo>
                      <a:lnTo>
                        <a:pt x="648" y="655"/>
                      </a:lnTo>
                      <a:lnTo>
                        <a:pt x="650" y="654"/>
                      </a:lnTo>
                      <a:lnTo>
                        <a:pt x="673" y="654"/>
                      </a:lnTo>
                      <a:lnTo>
                        <a:pt x="679" y="640"/>
                      </a:lnTo>
                      <a:lnTo>
                        <a:pt x="691" y="633"/>
                      </a:lnTo>
                      <a:lnTo>
                        <a:pt x="694" y="608"/>
                      </a:lnTo>
                      <a:lnTo>
                        <a:pt x="703" y="590"/>
                      </a:lnTo>
                      <a:lnTo>
                        <a:pt x="713" y="572"/>
                      </a:lnTo>
                      <a:lnTo>
                        <a:pt x="716" y="541"/>
                      </a:lnTo>
                      <a:lnTo>
                        <a:pt x="721" y="529"/>
                      </a:lnTo>
                      <a:lnTo>
                        <a:pt x="722" y="506"/>
                      </a:lnTo>
                      <a:lnTo>
                        <a:pt x="724" y="483"/>
                      </a:lnTo>
                      <a:lnTo>
                        <a:pt x="722" y="466"/>
                      </a:lnTo>
                      <a:lnTo>
                        <a:pt x="722" y="450"/>
                      </a:lnTo>
                      <a:lnTo>
                        <a:pt x="720" y="442"/>
                      </a:lnTo>
                      <a:lnTo>
                        <a:pt x="722" y="421"/>
                      </a:lnTo>
                      <a:lnTo>
                        <a:pt x="728" y="418"/>
                      </a:lnTo>
                      <a:lnTo>
                        <a:pt x="731" y="426"/>
                      </a:lnTo>
                      <a:lnTo>
                        <a:pt x="742" y="408"/>
                      </a:lnTo>
                      <a:lnTo>
                        <a:pt x="752" y="388"/>
                      </a:lnTo>
                      <a:lnTo>
                        <a:pt x="752" y="386"/>
                      </a:lnTo>
                      <a:lnTo>
                        <a:pt x="756" y="381"/>
                      </a:lnTo>
                      <a:lnTo>
                        <a:pt x="769" y="364"/>
                      </a:lnTo>
                      <a:lnTo>
                        <a:pt x="781" y="348"/>
                      </a:lnTo>
                      <a:lnTo>
                        <a:pt x="799" y="321"/>
                      </a:lnTo>
                      <a:lnTo>
                        <a:pt x="803" y="289"/>
                      </a:lnTo>
                      <a:lnTo>
                        <a:pt x="794" y="265"/>
                      </a:lnTo>
                      <a:lnTo>
                        <a:pt x="785" y="241"/>
                      </a:lnTo>
                      <a:lnTo>
                        <a:pt x="768" y="238"/>
                      </a:lnTo>
                      <a:lnTo>
                        <a:pt x="752" y="236"/>
                      </a:lnTo>
                      <a:lnTo>
                        <a:pt x="730" y="216"/>
                      </a:lnTo>
                      <a:lnTo>
                        <a:pt x="708" y="196"/>
                      </a:lnTo>
                      <a:lnTo>
                        <a:pt x="679" y="188"/>
                      </a:lnTo>
                      <a:lnTo>
                        <a:pt x="660" y="189"/>
                      </a:lnTo>
                      <a:lnTo>
                        <a:pt x="641" y="184"/>
                      </a:lnTo>
                      <a:lnTo>
                        <a:pt x="623" y="181"/>
                      </a:lnTo>
                      <a:lnTo>
                        <a:pt x="607" y="186"/>
                      </a:lnTo>
                      <a:lnTo>
                        <a:pt x="610" y="178"/>
                      </a:lnTo>
                      <a:close/>
                    </a:path>
                  </a:pathLst>
                </a:custGeom>
                <a:solidFill>
                  <a:srgbClr val="CB9661"/>
                </a:solidFill>
                <a:ln w="1588">
                  <a:solidFill>
                    <a:srgbClr val="000000"/>
                  </a:solidFill>
                  <a:prstDash val="solid"/>
                  <a:round/>
                  <a:headEnd/>
                  <a:tailEnd/>
                </a:ln>
              </p:spPr>
              <p:txBody>
                <a:bodyPr/>
                <a:lstStyle/>
                <a:p>
                  <a:endParaRPr lang="en-US"/>
                </a:p>
              </p:txBody>
            </p:sp>
            <p:sp>
              <p:nvSpPr>
                <p:cNvPr id="272485" name="Freeform 101"/>
                <p:cNvSpPr>
                  <a:spLocks/>
                </p:cNvSpPr>
                <p:nvPr/>
              </p:nvSpPr>
              <p:spPr bwMode="auto">
                <a:xfrm>
                  <a:off x="2454" y="2710"/>
                  <a:ext cx="34" cy="36"/>
                </a:xfrm>
                <a:custGeom>
                  <a:avLst/>
                  <a:gdLst/>
                  <a:ahLst/>
                  <a:cxnLst>
                    <a:cxn ang="0">
                      <a:pos x="25" y="38"/>
                    </a:cxn>
                    <a:cxn ang="0">
                      <a:pos x="20" y="39"/>
                    </a:cxn>
                    <a:cxn ang="0">
                      <a:pos x="9" y="34"/>
                    </a:cxn>
                    <a:cxn ang="0">
                      <a:pos x="6" y="41"/>
                    </a:cxn>
                    <a:cxn ang="0">
                      <a:pos x="0" y="23"/>
                    </a:cxn>
                    <a:cxn ang="0">
                      <a:pos x="2" y="23"/>
                    </a:cxn>
                    <a:cxn ang="0">
                      <a:pos x="1" y="14"/>
                    </a:cxn>
                    <a:cxn ang="0">
                      <a:pos x="7" y="0"/>
                    </a:cxn>
                    <a:cxn ang="0">
                      <a:pos x="27" y="4"/>
                    </a:cxn>
                    <a:cxn ang="0">
                      <a:pos x="48" y="6"/>
                    </a:cxn>
                    <a:cxn ang="0">
                      <a:pos x="38" y="26"/>
                    </a:cxn>
                    <a:cxn ang="0">
                      <a:pos x="37" y="28"/>
                    </a:cxn>
                    <a:cxn ang="0">
                      <a:pos x="35" y="34"/>
                    </a:cxn>
                    <a:cxn ang="0">
                      <a:pos x="31" y="34"/>
                    </a:cxn>
                    <a:cxn ang="0">
                      <a:pos x="25" y="38"/>
                    </a:cxn>
                  </a:cxnLst>
                  <a:rect l="0" t="0" r="r" b="b"/>
                  <a:pathLst>
                    <a:path w="48" h="41">
                      <a:moveTo>
                        <a:pt x="25" y="38"/>
                      </a:moveTo>
                      <a:lnTo>
                        <a:pt x="20" y="39"/>
                      </a:lnTo>
                      <a:lnTo>
                        <a:pt x="9" y="34"/>
                      </a:lnTo>
                      <a:lnTo>
                        <a:pt x="6" y="41"/>
                      </a:lnTo>
                      <a:lnTo>
                        <a:pt x="0" y="23"/>
                      </a:lnTo>
                      <a:lnTo>
                        <a:pt x="2" y="23"/>
                      </a:lnTo>
                      <a:lnTo>
                        <a:pt x="1" y="14"/>
                      </a:lnTo>
                      <a:lnTo>
                        <a:pt x="7" y="0"/>
                      </a:lnTo>
                      <a:lnTo>
                        <a:pt x="27" y="4"/>
                      </a:lnTo>
                      <a:lnTo>
                        <a:pt x="48" y="6"/>
                      </a:lnTo>
                      <a:lnTo>
                        <a:pt x="38" y="26"/>
                      </a:lnTo>
                      <a:lnTo>
                        <a:pt x="37" y="28"/>
                      </a:lnTo>
                      <a:lnTo>
                        <a:pt x="35" y="34"/>
                      </a:lnTo>
                      <a:lnTo>
                        <a:pt x="31" y="34"/>
                      </a:lnTo>
                      <a:lnTo>
                        <a:pt x="25" y="38"/>
                      </a:lnTo>
                      <a:close/>
                    </a:path>
                  </a:pathLst>
                </a:custGeom>
                <a:solidFill>
                  <a:srgbClr val="CB9661"/>
                </a:solidFill>
                <a:ln w="1588">
                  <a:solidFill>
                    <a:srgbClr val="000000"/>
                  </a:solidFill>
                  <a:prstDash val="solid"/>
                  <a:round/>
                  <a:headEnd/>
                  <a:tailEnd/>
                </a:ln>
              </p:spPr>
              <p:txBody>
                <a:bodyPr/>
                <a:lstStyle/>
                <a:p>
                  <a:endParaRPr lang="en-US"/>
                </a:p>
              </p:txBody>
            </p:sp>
            <p:sp>
              <p:nvSpPr>
                <p:cNvPr id="272486" name="Freeform 102"/>
                <p:cNvSpPr>
                  <a:spLocks/>
                </p:cNvSpPr>
                <p:nvPr/>
              </p:nvSpPr>
              <p:spPr bwMode="auto">
                <a:xfrm>
                  <a:off x="2013" y="2679"/>
                  <a:ext cx="83" cy="129"/>
                </a:xfrm>
                <a:custGeom>
                  <a:avLst/>
                  <a:gdLst/>
                  <a:ahLst/>
                  <a:cxnLst>
                    <a:cxn ang="0">
                      <a:pos x="0" y="60"/>
                    </a:cxn>
                    <a:cxn ang="0">
                      <a:pos x="3" y="83"/>
                    </a:cxn>
                    <a:cxn ang="0">
                      <a:pos x="0" y="88"/>
                    </a:cxn>
                    <a:cxn ang="0">
                      <a:pos x="15" y="94"/>
                    </a:cxn>
                    <a:cxn ang="0">
                      <a:pos x="18" y="89"/>
                    </a:cxn>
                    <a:cxn ang="0">
                      <a:pos x="21" y="94"/>
                    </a:cxn>
                    <a:cxn ang="0">
                      <a:pos x="21" y="108"/>
                    </a:cxn>
                    <a:cxn ang="0">
                      <a:pos x="12" y="112"/>
                    </a:cxn>
                    <a:cxn ang="0">
                      <a:pos x="15" y="126"/>
                    </a:cxn>
                    <a:cxn ang="0">
                      <a:pos x="10" y="136"/>
                    </a:cxn>
                    <a:cxn ang="0">
                      <a:pos x="17" y="134"/>
                    </a:cxn>
                    <a:cxn ang="0">
                      <a:pos x="40" y="150"/>
                    </a:cxn>
                    <a:cxn ang="0">
                      <a:pos x="46" y="142"/>
                    </a:cxn>
                    <a:cxn ang="0">
                      <a:pos x="48" y="131"/>
                    </a:cxn>
                    <a:cxn ang="0">
                      <a:pos x="53" y="124"/>
                    </a:cxn>
                    <a:cxn ang="0">
                      <a:pos x="55" y="110"/>
                    </a:cxn>
                    <a:cxn ang="0">
                      <a:pos x="59" y="110"/>
                    </a:cxn>
                    <a:cxn ang="0">
                      <a:pos x="59" y="114"/>
                    </a:cxn>
                    <a:cxn ang="0">
                      <a:pos x="63" y="113"/>
                    </a:cxn>
                    <a:cxn ang="0">
                      <a:pos x="60" y="108"/>
                    </a:cxn>
                    <a:cxn ang="0">
                      <a:pos x="65" y="104"/>
                    </a:cxn>
                    <a:cxn ang="0">
                      <a:pos x="78" y="99"/>
                    </a:cxn>
                    <a:cxn ang="0">
                      <a:pos x="100" y="83"/>
                    </a:cxn>
                    <a:cxn ang="0">
                      <a:pos x="113" y="57"/>
                    </a:cxn>
                    <a:cxn ang="0">
                      <a:pos x="117" y="57"/>
                    </a:cxn>
                    <a:cxn ang="0">
                      <a:pos x="109" y="39"/>
                    </a:cxn>
                    <a:cxn ang="0">
                      <a:pos x="115" y="36"/>
                    </a:cxn>
                    <a:cxn ang="0">
                      <a:pos x="93" y="24"/>
                    </a:cxn>
                    <a:cxn ang="0">
                      <a:pos x="72" y="26"/>
                    </a:cxn>
                    <a:cxn ang="0">
                      <a:pos x="59" y="14"/>
                    </a:cxn>
                    <a:cxn ang="0">
                      <a:pos x="43" y="0"/>
                    </a:cxn>
                    <a:cxn ang="0">
                      <a:pos x="35" y="9"/>
                    </a:cxn>
                    <a:cxn ang="0">
                      <a:pos x="17" y="18"/>
                    </a:cxn>
                    <a:cxn ang="0">
                      <a:pos x="12" y="38"/>
                    </a:cxn>
                    <a:cxn ang="0">
                      <a:pos x="10" y="48"/>
                    </a:cxn>
                    <a:cxn ang="0">
                      <a:pos x="0" y="60"/>
                    </a:cxn>
                  </a:cxnLst>
                  <a:rect l="0" t="0" r="r" b="b"/>
                  <a:pathLst>
                    <a:path w="117" h="150">
                      <a:moveTo>
                        <a:pt x="0" y="60"/>
                      </a:moveTo>
                      <a:lnTo>
                        <a:pt x="3" y="83"/>
                      </a:lnTo>
                      <a:lnTo>
                        <a:pt x="0" y="88"/>
                      </a:lnTo>
                      <a:lnTo>
                        <a:pt x="15" y="94"/>
                      </a:lnTo>
                      <a:lnTo>
                        <a:pt x="18" y="89"/>
                      </a:lnTo>
                      <a:lnTo>
                        <a:pt x="21" y="94"/>
                      </a:lnTo>
                      <a:lnTo>
                        <a:pt x="21" y="108"/>
                      </a:lnTo>
                      <a:lnTo>
                        <a:pt x="12" y="112"/>
                      </a:lnTo>
                      <a:lnTo>
                        <a:pt x="15" y="126"/>
                      </a:lnTo>
                      <a:lnTo>
                        <a:pt x="10" y="136"/>
                      </a:lnTo>
                      <a:lnTo>
                        <a:pt x="17" y="134"/>
                      </a:lnTo>
                      <a:lnTo>
                        <a:pt x="40" y="150"/>
                      </a:lnTo>
                      <a:lnTo>
                        <a:pt x="46" y="142"/>
                      </a:lnTo>
                      <a:lnTo>
                        <a:pt x="48" y="131"/>
                      </a:lnTo>
                      <a:lnTo>
                        <a:pt x="53" y="124"/>
                      </a:lnTo>
                      <a:lnTo>
                        <a:pt x="55" y="110"/>
                      </a:lnTo>
                      <a:lnTo>
                        <a:pt x="59" y="110"/>
                      </a:lnTo>
                      <a:lnTo>
                        <a:pt x="59" y="114"/>
                      </a:lnTo>
                      <a:lnTo>
                        <a:pt x="63" y="113"/>
                      </a:lnTo>
                      <a:lnTo>
                        <a:pt x="60" y="108"/>
                      </a:lnTo>
                      <a:lnTo>
                        <a:pt x="65" y="104"/>
                      </a:lnTo>
                      <a:lnTo>
                        <a:pt x="78" y="99"/>
                      </a:lnTo>
                      <a:lnTo>
                        <a:pt x="100" y="83"/>
                      </a:lnTo>
                      <a:lnTo>
                        <a:pt x="113" y="57"/>
                      </a:lnTo>
                      <a:lnTo>
                        <a:pt x="117" y="57"/>
                      </a:lnTo>
                      <a:lnTo>
                        <a:pt x="109" y="39"/>
                      </a:lnTo>
                      <a:lnTo>
                        <a:pt x="115" y="36"/>
                      </a:lnTo>
                      <a:lnTo>
                        <a:pt x="93" y="24"/>
                      </a:lnTo>
                      <a:lnTo>
                        <a:pt x="72" y="26"/>
                      </a:lnTo>
                      <a:lnTo>
                        <a:pt x="59" y="14"/>
                      </a:lnTo>
                      <a:lnTo>
                        <a:pt x="43" y="0"/>
                      </a:lnTo>
                      <a:lnTo>
                        <a:pt x="35" y="9"/>
                      </a:lnTo>
                      <a:lnTo>
                        <a:pt x="17" y="18"/>
                      </a:lnTo>
                      <a:lnTo>
                        <a:pt x="12" y="38"/>
                      </a:lnTo>
                      <a:lnTo>
                        <a:pt x="10" y="48"/>
                      </a:lnTo>
                      <a:lnTo>
                        <a:pt x="0" y="60"/>
                      </a:lnTo>
                      <a:close/>
                    </a:path>
                  </a:pathLst>
                </a:custGeom>
                <a:solidFill>
                  <a:srgbClr val="CB9661"/>
                </a:solidFill>
                <a:ln w="1588">
                  <a:solidFill>
                    <a:srgbClr val="000000"/>
                  </a:solidFill>
                  <a:prstDash val="solid"/>
                  <a:round/>
                  <a:headEnd/>
                  <a:tailEnd/>
                </a:ln>
              </p:spPr>
              <p:txBody>
                <a:bodyPr/>
                <a:lstStyle/>
                <a:p>
                  <a:endParaRPr lang="en-US"/>
                </a:p>
              </p:txBody>
            </p:sp>
            <p:sp>
              <p:nvSpPr>
                <p:cNvPr id="272487" name="Freeform 103"/>
                <p:cNvSpPr>
                  <a:spLocks/>
                </p:cNvSpPr>
                <p:nvPr/>
              </p:nvSpPr>
              <p:spPr bwMode="auto">
                <a:xfrm>
                  <a:off x="1858" y="2708"/>
                  <a:ext cx="10" cy="19"/>
                </a:xfrm>
                <a:custGeom>
                  <a:avLst/>
                  <a:gdLst/>
                  <a:ahLst/>
                  <a:cxnLst>
                    <a:cxn ang="0">
                      <a:pos x="0" y="0"/>
                    </a:cxn>
                    <a:cxn ang="0">
                      <a:pos x="7" y="13"/>
                    </a:cxn>
                    <a:cxn ang="0">
                      <a:pos x="0" y="20"/>
                    </a:cxn>
                    <a:cxn ang="0">
                      <a:pos x="13" y="22"/>
                    </a:cxn>
                    <a:cxn ang="0">
                      <a:pos x="6" y="0"/>
                    </a:cxn>
                    <a:cxn ang="0">
                      <a:pos x="0" y="0"/>
                    </a:cxn>
                  </a:cxnLst>
                  <a:rect l="0" t="0" r="r" b="b"/>
                  <a:pathLst>
                    <a:path w="13" h="22">
                      <a:moveTo>
                        <a:pt x="0" y="0"/>
                      </a:moveTo>
                      <a:lnTo>
                        <a:pt x="7" y="13"/>
                      </a:lnTo>
                      <a:lnTo>
                        <a:pt x="0" y="20"/>
                      </a:lnTo>
                      <a:lnTo>
                        <a:pt x="13" y="22"/>
                      </a:lnTo>
                      <a:lnTo>
                        <a:pt x="6" y="0"/>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488" name="Freeform 104"/>
                <p:cNvSpPr>
                  <a:spLocks/>
                </p:cNvSpPr>
                <p:nvPr/>
              </p:nvSpPr>
              <p:spPr bwMode="auto">
                <a:xfrm>
                  <a:off x="2025" y="2763"/>
                  <a:ext cx="3" cy="4"/>
                </a:xfrm>
                <a:custGeom>
                  <a:avLst/>
                  <a:gdLst/>
                  <a:ahLst/>
                  <a:cxnLst>
                    <a:cxn ang="0">
                      <a:pos x="5" y="0"/>
                    </a:cxn>
                    <a:cxn ang="0">
                      <a:pos x="1" y="3"/>
                    </a:cxn>
                    <a:cxn ang="0">
                      <a:pos x="0" y="0"/>
                    </a:cxn>
                    <a:cxn ang="0">
                      <a:pos x="5" y="0"/>
                    </a:cxn>
                  </a:cxnLst>
                  <a:rect l="0" t="0" r="r" b="b"/>
                  <a:pathLst>
                    <a:path w="5" h="3">
                      <a:moveTo>
                        <a:pt x="5" y="0"/>
                      </a:moveTo>
                      <a:lnTo>
                        <a:pt x="1" y="3"/>
                      </a:lnTo>
                      <a:lnTo>
                        <a:pt x="0" y="0"/>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489" name="Freeform 105"/>
                <p:cNvSpPr>
                  <a:spLocks/>
                </p:cNvSpPr>
                <p:nvPr/>
              </p:nvSpPr>
              <p:spPr bwMode="auto">
                <a:xfrm>
                  <a:off x="1873" y="2720"/>
                  <a:ext cx="4" cy="2"/>
                </a:xfrm>
                <a:custGeom>
                  <a:avLst/>
                  <a:gdLst/>
                  <a:ahLst/>
                  <a:cxnLst>
                    <a:cxn ang="0">
                      <a:pos x="7" y="2"/>
                    </a:cxn>
                    <a:cxn ang="0">
                      <a:pos x="7" y="3"/>
                    </a:cxn>
                    <a:cxn ang="0">
                      <a:pos x="0" y="0"/>
                    </a:cxn>
                    <a:cxn ang="0">
                      <a:pos x="7" y="2"/>
                    </a:cxn>
                  </a:cxnLst>
                  <a:rect l="0" t="0" r="r" b="b"/>
                  <a:pathLst>
                    <a:path w="7" h="3">
                      <a:moveTo>
                        <a:pt x="7" y="2"/>
                      </a:moveTo>
                      <a:lnTo>
                        <a:pt x="7" y="3"/>
                      </a:lnTo>
                      <a:lnTo>
                        <a:pt x="0" y="0"/>
                      </a:lnTo>
                      <a:lnTo>
                        <a:pt x="7" y="2"/>
                      </a:lnTo>
                      <a:close/>
                    </a:path>
                  </a:pathLst>
                </a:custGeom>
                <a:solidFill>
                  <a:srgbClr val="CB9661"/>
                </a:solidFill>
                <a:ln w="1588">
                  <a:solidFill>
                    <a:srgbClr val="000000"/>
                  </a:solidFill>
                  <a:prstDash val="solid"/>
                  <a:round/>
                  <a:headEnd/>
                  <a:tailEnd/>
                </a:ln>
              </p:spPr>
              <p:txBody>
                <a:bodyPr/>
                <a:lstStyle/>
                <a:p>
                  <a:endParaRPr lang="en-US"/>
                </a:p>
              </p:txBody>
            </p:sp>
            <p:sp>
              <p:nvSpPr>
                <p:cNvPr id="272490" name="Freeform 106"/>
                <p:cNvSpPr>
                  <a:spLocks/>
                </p:cNvSpPr>
                <p:nvPr/>
              </p:nvSpPr>
              <p:spPr bwMode="auto">
                <a:xfrm>
                  <a:off x="2009" y="2710"/>
                  <a:ext cx="192" cy="365"/>
                </a:xfrm>
                <a:custGeom>
                  <a:avLst/>
                  <a:gdLst/>
                  <a:ahLst/>
                  <a:cxnLst>
                    <a:cxn ang="0">
                      <a:pos x="262" y="337"/>
                    </a:cxn>
                    <a:cxn ang="0">
                      <a:pos x="264" y="376"/>
                    </a:cxn>
                    <a:cxn ang="0">
                      <a:pos x="262" y="397"/>
                    </a:cxn>
                    <a:cxn ang="0">
                      <a:pos x="256" y="417"/>
                    </a:cxn>
                    <a:cxn ang="0">
                      <a:pos x="245" y="426"/>
                    </a:cxn>
                    <a:cxn ang="0">
                      <a:pos x="222" y="405"/>
                    </a:cxn>
                    <a:cxn ang="0">
                      <a:pos x="187" y="384"/>
                    </a:cxn>
                    <a:cxn ang="0">
                      <a:pos x="151" y="364"/>
                    </a:cxn>
                    <a:cxn ang="0">
                      <a:pos x="116" y="329"/>
                    </a:cxn>
                    <a:cxn ang="0">
                      <a:pos x="103" y="292"/>
                    </a:cxn>
                    <a:cxn ang="0">
                      <a:pos x="79" y="250"/>
                    </a:cxn>
                    <a:cxn ang="0">
                      <a:pos x="61" y="216"/>
                    </a:cxn>
                    <a:cxn ang="0">
                      <a:pos x="44" y="183"/>
                    </a:cxn>
                    <a:cxn ang="0">
                      <a:pos x="20" y="153"/>
                    </a:cxn>
                    <a:cxn ang="0">
                      <a:pos x="8" y="136"/>
                    </a:cxn>
                    <a:cxn ang="0">
                      <a:pos x="10" y="91"/>
                    </a:cxn>
                    <a:cxn ang="0">
                      <a:pos x="22" y="91"/>
                    </a:cxn>
                    <a:cxn ang="0">
                      <a:pos x="24" y="99"/>
                    </a:cxn>
                    <a:cxn ang="0">
                      <a:pos x="53" y="107"/>
                    </a:cxn>
                    <a:cxn ang="0">
                      <a:pos x="60" y="89"/>
                    </a:cxn>
                    <a:cxn ang="0">
                      <a:pos x="66" y="75"/>
                    </a:cxn>
                    <a:cxn ang="0">
                      <a:pos x="70" y="78"/>
                    </a:cxn>
                    <a:cxn ang="0">
                      <a:pos x="72" y="69"/>
                    </a:cxn>
                    <a:cxn ang="0">
                      <a:pos x="107" y="48"/>
                    </a:cxn>
                    <a:cxn ang="0">
                      <a:pos x="124" y="22"/>
                    </a:cxn>
                    <a:cxn ang="0">
                      <a:pos x="122" y="1"/>
                    </a:cxn>
                    <a:cxn ang="0">
                      <a:pos x="136" y="11"/>
                    </a:cxn>
                    <a:cxn ang="0">
                      <a:pos x="163" y="41"/>
                    </a:cxn>
                    <a:cxn ang="0">
                      <a:pos x="192" y="52"/>
                    </a:cxn>
                    <a:cxn ang="0">
                      <a:pos x="228" y="60"/>
                    </a:cxn>
                    <a:cxn ang="0">
                      <a:pos x="234" y="97"/>
                    </a:cxn>
                    <a:cxn ang="0">
                      <a:pos x="209" y="101"/>
                    </a:cxn>
                    <a:cxn ang="0">
                      <a:pos x="177" y="117"/>
                    </a:cxn>
                    <a:cxn ang="0">
                      <a:pos x="166" y="153"/>
                    </a:cxn>
                    <a:cxn ang="0">
                      <a:pos x="165" y="189"/>
                    </a:cxn>
                    <a:cxn ang="0">
                      <a:pos x="173" y="216"/>
                    </a:cxn>
                    <a:cxn ang="0">
                      <a:pos x="193" y="228"/>
                    </a:cxn>
                    <a:cxn ang="0">
                      <a:pos x="223" y="221"/>
                    </a:cxn>
                    <a:cxn ang="0">
                      <a:pos x="226" y="256"/>
                    </a:cxn>
                    <a:cxn ang="0">
                      <a:pos x="258" y="273"/>
                    </a:cxn>
                    <a:cxn ang="0">
                      <a:pos x="265" y="295"/>
                    </a:cxn>
                  </a:cxnLst>
                  <a:rect l="0" t="0" r="r" b="b"/>
                  <a:pathLst>
                    <a:path w="270" h="426">
                      <a:moveTo>
                        <a:pt x="265" y="325"/>
                      </a:moveTo>
                      <a:lnTo>
                        <a:pt x="262" y="337"/>
                      </a:lnTo>
                      <a:lnTo>
                        <a:pt x="261" y="357"/>
                      </a:lnTo>
                      <a:lnTo>
                        <a:pt x="264" y="376"/>
                      </a:lnTo>
                      <a:lnTo>
                        <a:pt x="270" y="378"/>
                      </a:lnTo>
                      <a:lnTo>
                        <a:pt x="262" y="397"/>
                      </a:lnTo>
                      <a:lnTo>
                        <a:pt x="261" y="407"/>
                      </a:lnTo>
                      <a:lnTo>
                        <a:pt x="256" y="417"/>
                      </a:lnTo>
                      <a:lnTo>
                        <a:pt x="249" y="426"/>
                      </a:lnTo>
                      <a:lnTo>
                        <a:pt x="245" y="426"/>
                      </a:lnTo>
                      <a:lnTo>
                        <a:pt x="232" y="415"/>
                      </a:lnTo>
                      <a:lnTo>
                        <a:pt x="222" y="405"/>
                      </a:lnTo>
                      <a:lnTo>
                        <a:pt x="204" y="394"/>
                      </a:lnTo>
                      <a:lnTo>
                        <a:pt x="187" y="384"/>
                      </a:lnTo>
                      <a:lnTo>
                        <a:pt x="169" y="373"/>
                      </a:lnTo>
                      <a:lnTo>
                        <a:pt x="151" y="364"/>
                      </a:lnTo>
                      <a:lnTo>
                        <a:pt x="133" y="346"/>
                      </a:lnTo>
                      <a:lnTo>
                        <a:pt x="116" y="329"/>
                      </a:lnTo>
                      <a:lnTo>
                        <a:pt x="116" y="317"/>
                      </a:lnTo>
                      <a:lnTo>
                        <a:pt x="103" y="292"/>
                      </a:lnTo>
                      <a:lnTo>
                        <a:pt x="89" y="265"/>
                      </a:lnTo>
                      <a:lnTo>
                        <a:pt x="79" y="250"/>
                      </a:lnTo>
                      <a:lnTo>
                        <a:pt x="70" y="233"/>
                      </a:lnTo>
                      <a:lnTo>
                        <a:pt x="61" y="216"/>
                      </a:lnTo>
                      <a:lnTo>
                        <a:pt x="53" y="199"/>
                      </a:lnTo>
                      <a:lnTo>
                        <a:pt x="44" y="183"/>
                      </a:lnTo>
                      <a:lnTo>
                        <a:pt x="35" y="165"/>
                      </a:lnTo>
                      <a:lnTo>
                        <a:pt x="20" y="153"/>
                      </a:lnTo>
                      <a:lnTo>
                        <a:pt x="6" y="142"/>
                      </a:lnTo>
                      <a:lnTo>
                        <a:pt x="8" y="136"/>
                      </a:lnTo>
                      <a:lnTo>
                        <a:pt x="0" y="105"/>
                      </a:lnTo>
                      <a:lnTo>
                        <a:pt x="10" y="91"/>
                      </a:lnTo>
                      <a:lnTo>
                        <a:pt x="19" y="77"/>
                      </a:lnTo>
                      <a:lnTo>
                        <a:pt x="22" y="91"/>
                      </a:lnTo>
                      <a:lnTo>
                        <a:pt x="17" y="101"/>
                      </a:lnTo>
                      <a:lnTo>
                        <a:pt x="24" y="99"/>
                      </a:lnTo>
                      <a:lnTo>
                        <a:pt x="47" y="115"/>
                      </a:lnTo>
                      <a:lnTo>
                        <a:pt x="53" y="107"/>
                      </a:lnTo>
                      <a:lnTo>
                        <a:pt x="55" y="96"/>
                      </a:lnTo>
                      <a:lnTo>
                        <a:pt x="60" y="89"/>
                      </a:lnTo>
                      <a:lnTo>
                        <a:pt x="62" y="75"/>
                      </a:lnTo>
                      <a:lnTo>
                        <a:pt x="66" y="75"/>
                      </a:lnTo>
                      <a:lnTo>
                        <a:pt x="66" y="78"/>
                      </a:lnTo>
                      <a:lnTo>
                        <a:pt x="70" y="78"/>
                      </a:lnTo>
                      <a:lnTo>
                        <a:pt x="67" y="75"/>
                      </a:lnTo>
                      <a:lnTo>
                        <a:pt x="72" y="69"/>
                      </a:lnTo>
                      <a:lnTo>
                        <a:pt x="85" y="64"/>
                      </a:lnTo>
                      <a:lnTo>
                        <a:pt x="107" y="48"/>
                      </a:lnTo>
                      <a:lnTo>
                        <a:pt x="120" y="22"/>
                      </a:lnTo>
                      <a:lnTo>
                        <a:pt x="124" y="22"/>
                      </a:lnTo>
                      <a:lnTo>
                        <a:pt x="116" y="4"/>
                      </a:lnTo>
                      <a:lnTo>
                        <a:pt x="122" y="1"/>
                      </a:lnTo>
                      <a:lnTo>
                        <a:pt x="124" y="0"/>
                      </a:lnTo>
                      <a:lnTo>
                        <a:pt x="136" y="11"/>
                      </a:lnTo>
                      <a:lnTo>
                        <a:pt x="147" y="23"/>
                      </a:lnTo>
                      <a:lnTo>
                        <a:pt x="163" y="41"/>
                      </a:lnTo>
                      <a:lnTo>
                        <a:pt x="167" y="52"/>
                      </a:lnTo>
                      <a:lnTo>
                        <a:pt x="192" y="52"/>
                      </a:lnTo>
                      <a:lnTo>
                        <a:pt x="208" y="53"/>
                      </a:lnTo>
                      <a:lnTo>
                        <a:pt x="228" y="60"/>
                      </a:lnTo>
                      <a:lnTo>
                        <a:pt x="221" y="88"/>
                      </a:lnTo>
                      <a:lnTo>
                        <a:pt x="234" y="97"/>
                      </a:lnTo>
                      <a:lnTo>
                        <a:pt x="227" y="96"/>
                      </a:lnTo>
                      <a:lnTo>
                        <a:pt x="209" y="101"/>
                      </a:lnTo>
                      <a:lnTo>
                        <a:pt x="193" y="109"/>
                      </a:lnTo>
                      <a:lnTo>
                        <a:pt x="177" y="117"/>
                      </a:lnTo>
                      <a:lnTo>
                        <a:pt x="171" y="135"/>
                      </a:lnTo>
                      <a:lnTo>
                        <a:pt x="166" y="153"/>
                      </a:lnTo>
                      <a:lnTo>
                        <a:pt x="155" y="171"/>
                      </a:lnTo>
                      <a:lnTo>
                        <a:pt x="165" y="189"/>
                      </a:lnTo>
                      <a:lnTo>
                        <a:pt x="174" y="207"/>
                      </a:lnTo>
                      <a:lnTo>
                        <a:pt x="173" y="216"/>
                      </a:lnTo>
                      <a:lnTo>
                        <a:pt x="181" y="219"/>
                      </a:lnTo>
                      <a:lnTo>
                        <a:pt x="193" y="228"/>
                      </a:lnTo>
                      <a:lnTo>
                        <a:pt x="210" y="232"/>
                      </a:lnTo>
                      <a:lnTo>
                        <a:pt x="223" y="221"/>
                      </a:lnTo>
                      <a:lnTo>
                        <a:pt x="225" y="238"/>
                      </a:lnTo>
                      <a:lnTo>
                        <a:pt x="226" y="256"/>
                      </a:lnTo>
                      <a:lnTo>
                        <a:pt x="247" y="255"/>
                      </a:lnTo>
                      <a:lnTo>
                        <a:pt x="258" y="273"/>
                      </a:lnTo>
                      <a:lnTo>
                        <a:pt x="269" y="291"/>
                      </a:lnTo>
                      <a:lnTo>
                        <a:pt x="265" y="295"/>
                      </a:lnTo>
                      <a:lnTo>
                        <a:pt x="265" y="325"/>
                      </a:lnTo>
                      <a:close/>
                    </a:path>
                  </a:pathLst>
                </a:custGeom>
                <a:solidFill>
                  <a:srgbClr val="CB9661"/>
                </a:solidFill>
                <a:ln w="1588">
                  <a:solidFill>
                    <a:srgbClr val="000000"/>
                  </a:solidFill>
                  <a:prstDash val="solid"/>
                  <a:round/>
                  <a:headEnd/>
                  <a:tailEnd/>
                </a:ln>
              </p:spPr>
              <p:txBody>
                <a:bodyPr/>
                <a:lstStyle/>
                <a:p>
                  <a:endParaRPr lang="en-US"/>
                </a:p>
              </p:txBody>
            </p:sp>
            <p:sp>
              <p:nvSpPr>
                <p:cNvPr id="272491" name="Freeform 107"/>
                <p:cNvSpPr>
                  <a:spLocks/>
                </p:cNvSpPr>
                <p:nvPr/>
              </p:nvSpPr>
              <p:spPr bwMode="auto">
                <a:xfrm rot="802562">
                  <a:off x="1593" y="1958"/>
                  <a:ext cx="424" cy="440"/>
                </a:xfrm>
                <a:custGeom>
                  <a:avLst/>
                  <a:gdLst/>
                  <a:ahLst/>
                  <a:cxnLst>
                    <a:cxn ang="0">
                      <a:pos x="69" y="204"/>
                    </a:cxn>
                    <a:cxn ang="0">
                      <a:pos x="45" y="148"/>
                    </a:cxn>
                    <a:cxn ang="0">
                      <a:pos x="17" y="124"/>
                    </a:cxn>
                    <a:cxn ang="0">
                      <a:pos x="28" y="91"/>
                    </a:cxn>
                    <a:cxn ang="0">
                      <a:pos x="3" y="31"/>
                    </a:cxn>
                    <a:cxn ang="0">
                      <a:pos x="48" y="0"/>
                    </a:cxn>
                    <a:cxn ang="0">
                      <a:pos x="94" y="23"/>
                    </a:cxn>
                    <a:cxn ang="0">
                      <a:pos x="166" y="31"/>
                    </a:cxn>
                    <a:cxn ang="0">
                      <a:pos x="219" y="43"/>
                    </a:cxn>
                    <a:cxn ang="0">
                      <a:pos x="250" y="85"/>
                    </a:cxn>
                    <a:cxn ang="0">
                      <a:pos x="300" y="93"/>
                    </a:cxn>
                    <a:cxn ang="0">
                      <a:pos x="329" y="151"/>
                    </a:cxn>
                    <a:cxn ang="0">
                      <a:pos x="329" y="219"/>
                    </a:cxn>
                    <a:cxn ang="0">
                      <a:pos x="340" y="293"/>
                    </a:cxn>
                    <a:cxn ang="0">
                      <a:pos x="354" y="324"/>
                    </a:cxn>
                    <a:cxn ang="0">
                      <a:pos x="416" y="329"/>
                    </a:cxn>
                    <a:cxn ang="0">
                      <a:pos x="444" y="324"/>
                    </a:cxn>
                    <a:cxn ang="0">
                      <a:pos x="470" y="275"/>
                    </a:cxn>
                    <a:cxn ang="0">
                      <a:pos x="530" y="261"/>
                    </a:cxn>
                    <a:cxn ang="0">
                      <a:pos x="544" y="268"/>
                    </a:cxn>
                    <a:cxn ang="0">
                      <a:pos x="522" y="309"/>
                    </a:cxn>
                    <a:cxn ang="0">
                      <a:pos x="508" y="324"/>
                    </a:cxn>
                    <a:cxn ang="0">
                      <a:pos x="467" y="346"/>
                    </a:cxn>
                    <a:cxn ang="0">
                      <a:pos x="440" y="360"/>
                    </a:cxn>
                    <a:cxn ang="0">
                      <a:pos x="416" y="406"/>
                    </a:cxn>
                    <a:cxn ang="0">
                      <a:pos x="374" y="382"/>
                    </a:cxn>
                    <a:cxn ang="0">
                      <a:pos x="360" y="382"/>
                    </a:cxn>
                    <a:cxn ang="0">
                      <a:pos x="324" y="395"/>
                    </a:cxn>
                    <a:cxn ang="0">
                      <a:pos x="257" y="363"/>
                    </a:cxn>
                    <a:cxn ang="0">
                      <a:pos x="207" y="336"/>
                    </a:cxn>
                    <a:cxn ang="0">
                      <a:pos x="164" y="300"/>
                    </a:cxn>
                    <a:cxn ang="0">
                      <a:pos x="166" y="274"/>
                    </a:cxn>
                    <a:cxn ang="0">
                      <a:pos x="158" y="223"/>
                    </a:cxn>
                    <a:cxn ang="0">
                      <a:pos x="138" y="193"/>
                    </a:cxn>
                    <a:cxn ang="0">
                      <a:pos x="129" y="177"/>
                    </a:cxn>
                    <a:cxn ang="0">
                      <a:pos x="108" y="161"/>
                    </a:cxn>
                    <a:cxn ang="0">
                      <a:pos x="94" y="117"/>
                    </a:cxn>
                    <a:cxn ang="0">
                      <a:pos x="74" y="81"/>
                    </a:cxn>
                    <a:cxn ang="0">
                      <a:pos x="53" y="27"/>
                    </a:cxn>
                    <a:cxn ang="0">
                      <a:pos x="33" y="66"/>
                    </a:cxn>
                    <a:cxn ang="0">
                      <a:pos x="59" y="123"/>
                    </a:cxn>
                    <a:cxn ang="0">
                      <a:pos x="70" y="163"/>
                    </a:cxn>
                    <a:cxn ang="0">
                      <a:pos x="92" y="208"/>
                    </a:cxn>
                  </a:cxnLst>
                  <a:rect l="0" t="0" r="r" b="b"/>
                  <a:pathLst>
                    <a:path w="544" h="421">
                      <a:moveTo>
                        <a:pt x="95" y="220"/>
                      </a:moveTo>
                      <a:lnTo>
                        <a:pt x="81" y="226"/>
                      </a:lnTo>
                      <a:lnTo>
                        <a:pt x="69" y="204"/>
                      </a:lnTo>
                      <a:lnTo>
                        <a:pt x="50" y="184"/>
                      </a:lnTo>
                      <a:lnTo>
                        <a:pt x="52" y="166"/>
                      </a:lnTo>
                      <a:lnTo>
                        <a:pt x="45" y="148"/>
                      </a:lnTo>
                      <a:lnTo>
                        <a:pt x="39" y="135"/>
                      </a:lnTo>
                      <a:lnTo>
                        <a:pt x="27" y="135"/>
                      </a:lnTo>
                      <a:lnTo>
                        <a:pt x="17" y="124"/>
                      </a:lnTo>
                      <a:lnTo>
                        <a:pt x="8" y="113"/>
                      </a:lnTo>
                      <a:lnTo>
                        <a:pt x="24" y="115"/>
                      </a:lnTo>
                      <a:lnTo>
                        <a:pt x="28" y="91"/>
                      </a:lnTo>
                      <a:lnTo>
                        <a:pt x="17" y="76"/>
                      </a:lnTo>
                      <a:lnTo>
                        <a:pt x="6" y="60"/>
                      </a:lnTo>
                      <a:lnTo>
                        <a:pt x="3" y="31"/>
                      </a:lnTo>
                      <a:lnTo>
                        <a:pt x="0" y="3"/>
                      </a:lnTo>
                      <a:lnTo>
                        <a:pt x="24" y="1"/>
                      </a:lnTo>
                      <a:lnTo>
                        <a:pt x="48" y="0"/>
                      </a:lnTo>
                      <a:lnTo>
                        <a:pt x="63" y="7"/>
                      </a:lnTo>
                      <a:lnTo>
                        <a:pt x="78" y="16"/>
                      </a:lnTo>
                      <a:lnTo>
                        <a:pt x="94" y="23"/>
                      </a:lnTo>
                      <a:lnTo>
                        <a:pt x="110" y="31"/>
                      </a:lnTo>
                      <a:lnTo>
                        <a:pt x="138" y="31"/>
                      </a:lnTo>
                      <a:lnTo>
                        <a:pt x="166" y="31"/>
                      </a:lnTo>
                      <a:lnTo>
                        <a:pt x="170" y="21"/>
                      </a:lnTo>
                      <a:lnTo>
                        <a:pt x="202" y="21"/>
                      </a:lnTo>
                      <a:lnTo>
                        <a:pt x="219" y="43"/>
                      </a:lnTo>
                      <a:lnTo>
                        <a:pt x="225" y="66"/>
                      </a:lnTo>
                      <a:lnTo>
                        <a:pt x="238" y="76"/>
                      </a:lnTo>
                      <a:lnTo>
                        <a:pt x="250" y="85"/>
                      </a:lnTo>
                      <a:lnTo>
                        <a:pt x="263" y="67"/>
                      </a:lnTo>
                      <a:lnTo>
                        <a:pt x="291" y="71"/>
                      </a:lnTo>
                      <a:lnTo>
                        <a:pt x="300" y="93"/>
                      </a:lnTo>
                      <a:lnTo>
                        <a:pt x="309" y="113"/>
                      </a:lnTo>
                      <a:lnTo>
                        <a:pt x="316" y="141"/>
                      </a:lnTo>
                      <a:lnTo>
                        <a:pt x="329" y="151"/>
                      </a:lnTo>
                      <a:lnTo>
                        <a:pt x="353" y="156"/>
                      </a:lnTo>
                      <a:lnTo>
                        <a:pt x="340" y="187"/>
                      </a:lnTo>
                      <a:lnTo>
                        <a:pt x="329" y="219"/>
                      </a:lnTo>
                      <a:lnTo>
                        <a:pt x="326" y="249"/>
                      </a:lnTo>
                      <a:lnTo>
                        <a:pt x="333" y="271"/>
                      </a:lnTo>
                      <a:lnTo>
                        <a:pt x="340" y="293"/>
                      </a:lnTo>
                      <a:lnTo>
                        <a:pt x="346" y="307"/>
                      </a:lnTo>
                      <a:lnTo>
                        <a:pt x="352" y="323"/>
                      </a:lnTo>
                      <a:lnTo>
                        <a:pt x="354" y="324"/>
                      </a:lnTo>
                      <a:lnTo>
                        <a:pt x="376" y="335"/>
                      </a:lnTo>
                      <a:lnTo>
                        <a:pt x="394" y="334"/>
                      </a:lnTo>
                      <a:lnTo>
                        <a:pt x="416" y="329"/>
                      </a:lnTo>
                      <a:lnTo>
                        <a:pt x="430" y="328"/>
                      </a:lnTo>
                      <a:lnTo>
                        <a:pt x="438" y="330"/>
                      </a:lnTo>
                      <a:lnTo>
                        <a:pt x="444" y="324"/>
                      </a:lnTo>
                      <a:lnTo>
                        <a:pt x="443" y="321"/>
                      </a:lnTo>
                      <a:lnTo>
                        <a:pt x="459" y="304"/>
                      </a:lnTo>
                      <a:lnTo>
                        <a:pt x="470" y="275"/>
                      </a:lnTo>
                      <a:lnTo>
                        <a:pt x="490" y="264"/>
                      </a:lnTo>
                      <a:lnTo>
                        <a:pt x="510" y="262"/>
                      </a:lnTo>
                      <a:lnTo>
                        <a:pt x="530" y="261"/>
                      </a:lnTo>
                      <a:lnTo>
                        <a:pt x="534" y="259"/>
                      </a:lnTo>
                      <a:lnTo>
                        <a:pt x="543" y="264"/>
                      </a:lnTo>
                      <a:lnTo>
                        <a:pt x="544" y="268"/>
                      </a:lnTo>
                      <a:lnTo>
                        <a:pt x="525" y="297"/>
                      </a:lnTo>
                      <a:lnTo>
                        <a:pt x="521" y="305"/>
                      </a:lnTo>
                      <a:lnTo>
                        <a:pt x="522" y="309"/>
                      </a:lnTo>
                      <a:lnTo>
                        <a:pt x="521" y="311"/>
                      </a:lnTo>
                      <a:lnTo>
                        <a:pt x="512" y="334"/>
                      </a:lnTo>
                      <a:lnTo>
                        <a:pt x="508" y="324"/>
                      </a:lnTo>
                      <a:lnTo>
                        <a:pt x="504" y="330"/>
                      </a:lnTo>
                      <a:lnTo>
                        <a:pt x="485" y="346"/>
                      </a:lnTo>
                      <a:lnTo>
                        <a:pt x="467" y="346"/>
                      </a:lnTo>
                      <a:lnTo>
                        <a:pt x="448" y="346"/>
                      </a:lnTo>
                      <a:lnTo>
                        <a:pt x="447" y="359"/>
                      </a:lnTo>
                      <a:lnTo>
                        <a:pt x="440" y="360"/>
                      </a:lnTo>
                      <a:lnTo>
                        <a:pt x="454" y="383"/>
                      </a:lnTo>
                      <a:lnTo>
                        <a:pt x="428" y="387"/>
                      </a:lnTo>
                      <a:lnTo>
                        <a:pt x="416" y="406"/>
                      </a:lnTo>
                      <a:lnTo>
                        <a:pt x="413" y="421"/>
                      </a:lnTo>
                      <a:lnTo>
                        <a:pt x="393" y="402"/>
                      </a:lnTo>
                      <a:lnTo>
                        <a:pt x="374" y="382"/>
                      </a:lnTo>
                      <a:lnTo>
                        <a:pt x="382" y="388"/>
                      </a:lnTo>
                      <a:lnTo>
                        <a:pt x="370" y="382"/>
                      </a:lnTo>
                      <a:lnTo>
                        <a:pt x="360" y="382"/>
                      </a:lnTo>
                      <a:lnTo>
                        <a:pt x="364" y="383"/>
                      </a:lnTo>
                      <a:lnTo>
                        <a:pt x="345" y="389"/>
                      </a:lnTo>
                      <a:lnTo>
                        <a:pt x="324" y="395"/>
                      </a:lnTo>
                      <a:lnTo>
                        <a:pt x="302" y="384"/>
                      </a:lnTo>
                      <a:lnTo>
                        <a:pt x="280" y="373"/>
                      </a:lnTo>
                      <a:lnTo>
                        <a:pt x="257" y="363"/>
                      </a:lnTo>
                      <a:lnTo>
                        <a:pt x="234" y="353"/>
                      </a:lnTo>
                      <a:lnTo>
                        <a:pt x="221" y="343"/>
                      </a:lnTo>
                      <a:lnTo>
                        <a:pt x="207" y="336"/>
                      </a:lnTo>
                      <a:lnTo>
                        <a:pt x="192" y="328"/>
                      </a:lnTo>
                      <a:lnTo>
                        <a:pt x="178" y="313"/>
                      </a:lnTo>
                      <a:lnTo>
                        <a:pt x="164" y="300"/>
                      </a:lnTo>
                      <a:lnTo>
                        <a:pt x="161" y="283"/>
                      </a:lnTo>
                      <a:lnTo>
                        <a:pt x="168" y="280"/>
                      </a:lnTo>
                      <a:lnTo>
                        <a:pt x="166" y="274"/>
                      </a:lnTo>
                      <a:lnTo>
                        <a:pt x="171" y="259"/>
                      </a:lnTo>
                      <a:lnTo>
                        <a:pt x="165" y="241"/>
                      </a:lnTo>
                      <a:lnTo>
                        <a:pt x="158" y="223"/>
                      </a:lnTo>
                      <a:lnTo>
                        <a:pt x="146" y="207"/>
                      </a:lnTo>
                      <a:lnTo>
                        <a:pt x="134" y="191"/>
                      </a:lnTo>
                      <a:lnTo>
                        <a:pt x="138" y="193"/>
                      </a:lnTo>
                      <a:lnTo>
                        <a:pt x="130" y="180"/>
                      </a:lnTo>
                      <a:lnTo>
                        <a:pt x="126" y="178"/>
                      </a:lnTo>
                      <a:lnTo>
                        <a:pt x="129" y="177"/>
                      </a:lnTo>
                      <a:lnTo>
                        <a:pt x="113" y="167"/>
                      </a:lnTo>
                      <a:lnTo>
                        <a:pt x="117" y="162"/>
                      </a:lnTo>
                      <a:lnTo>
                        <a:pt x="108" y="161"/>
                      </a:lnTo>
                      <a:lnTo>
                        <a:pt x="114" y="148"/>
                      </a:lnTo>
                      <a:lnTo>
                        <a:pt x="107" y="139"/>
                      </a:lnTo>
                      <a:lnTo>
                        <a:pt x="94" y="117"/>
                      </a:lnTo>
                      <a:lnTo>
                        <a:pt x="94" y="111"/>
                      </a:lnTo>
                      <a:lnTo>
                        <a:pt x="81" y="101"/>
                      </a:lnTo>
                      <a:lnTo>
                        <a:pt x="74" y="81"/>
                      </a:lnTo>
                      <a:lnTo>
                        <a:pt x="66" y="60"/>
                      </a:lnTo>
                      <a:lnTo>
                        <a:pt x="66" y="34"/>
                      </a:lnTo>
                      <a:lnTo>
                        <a:pt x="53" y="27"/>
                      </a:lnTo>
                      <a:lnTo>
                        <a:pt x="38" y="18"/>
                      </a:lnTo>
                      <a:lnTo>
                        <a:pt x="35" y="42"/>
                      </a:lnTo>
                      <a:lnTo>
                        <a:pt x="33" y="66"/>
                      </a:lnTo>
                      <a:lnTo>
                        <a:pt x="42" y="87"/>
                      </a:lnTo>
                      <a:lnTo>
                        <a:pt x="53" y="106"/>
                      </a:lnTo>
                      <a:lnTo>
                        <a:pt x="59" y="123"/>
                      </a:lnTo>
                      <a:lnTo>
                        <a:pt x="65" y="139"/>
                      </a:lnTo>
                      <a:lnTo>
                        <a:pt x="68" y="136"/>
                      </a:lnTo>
                      <a:lnTo>
                        <a:pt x="70" y="163"/>
                      </a:lnTo>
                      <a:lnTo>
                        <a:pt x="75" y="191"/>
                      </a:lnTo>
                      <a:lnTo>
                        <a:pt x="82" y="196"/>
                      </a:lnTo>
                      <a:lnTo>
                        <a:pt x="92" y="208"/>
                      </a:lnTo>
                      <a:lnTo>
                        <a:pt x="95" y="220"/>
                      </a:lnTo>
                      <a:close/>
                    </a:path>
                  </a:pathLst>
                </a:custGeom>
                <a:solidFill>
                  <a:srgbClr val="CB9661"/>
                </a:solidFill>
                <a:ln w="1588">
                  <a:solidFill>
                    <a:srgbClr val="000000"/>
                  </a:solidFill>
                  <a:prstDash val="solid"/>
                  <a:round/>
                  <a:headEnd/>
                  <a:tailEnd/>
                </a:ln>
              </p:spPr>
              <p:txBody>
                <a:bodyPr/>
                <a:lstStyle/>
                <a:p>
                  <a:endParaRPr lang="en-US"/>
                </a:p>
              </p:txBody>
            </p:sp>
            <p:sp>
              <p:nvSpPr>
                <p:cNvPr id="272492" name="Freeform 108"/>
                <p:cNvSpPr>
                  <a:spLocks/>
                </p:cNvSpPr>
                <p:nvPr/>
              </p:nvSpPr>
              <p:spPr bwMode="auto">
                <a:xfrm rot="802562">
                  <a:off x="1750" y="1143"/>
                  <a:ext cx="1042" cy="683"/>
                </a:xfrm>
                <a:custGeom>
                  <a:avLst/>
                  <a:gdLst/>
                  <a:ahLst/>
                  <a:cxnLst>
                    <a:cxn ang="0">
                      <a:pos x="1030" y="109"/>
                    </a:cxn>
                    <a:cxn ang="0">
                      <a:pos x="1090" y="44"/>
                    </a:cxn>
                    <a:cxn ang="0">
                      <a:pos x="981" y="73"/>
                    </a:cxn>
                    <a:cxn ang="0">
                      <a:pos x="938" y="42"/>
                    </a:cxn>
                    <a:cxn ang="0">
                      <a:pos x="937" y="2"/>
                    </a:cxn>
                    <a:cxn ang="0">
                      <a:pos x="921" y="49"/>
                    </a:cxn>
                    <a:cxn ang="0">
                      <a:pos x="850" y="98"/>
                    </a:cxn>
                    <a:cxn ang="0">
                      <a:pos x="866" y="70"/>
                    </a:cxn>
                    <a:cxn ang="0">
                      <a:pos x="814" y="82"/>
                    </a:cxn>
                    <a:cxn ang="0">
                      <a:pos x="706" y="68"/>
                    </a:cxn>
                    <a:cxn ang="0">
                      <a:pos x="660" y="85"/>
                    </a:cxn>
                    <a:cxn ang="0">
                      <a:pos x="567" y="60"/>
                    </a:cxn>
                    <a:cxn ang="0">
                      <a:pos x="449" y="46"/>
                    </a:cxn>
                    <a:cxn ang="0">
                      <a:pos x="376" y="37"/>
                    </a:cxn>
                    <a:cxn ang="0">
                      <a:pos x="162" y="91"/>
                    </a:cxn>
                    <a:cxn ang="0">
                      <a:pos x="30" y="243"/>
                    </a:cxn>
                    <a:cxn ang="0">
                      <a:pos x="95" y="330"/>
                    </a:cxn>
                    <a:cxn ang="0">
                      <a:pos x="63" y="360"/>
                    </a:cxn>
                    <a:cxn ang="0">
                      <a:pos x="81" y="387"/>
                    </a:cxn>
                    <a:cxn ang="0">
                      <a:pos x="83" y="417"/>
                    </a:cxn>
                    <a:cxn ang="0">
                      <a:pos x="50" y="436"/>
                    </a:cxn>
                    <a:cxn ang="0">
                      <a:pos x="77" y="446"/>
                    </a:cxn>
                    <a:cxn ang="0">
                      <a:pos x="92" y="466"/>
                    </a:cxn>
                    <a:cxn ang="0">
                      <a:pos x="98" y="481"/>
                    </a:cxn>
                    <a:cxn ang="0">
                      <a:pos x="352" y="484"/>
                    </a:cxn>
                    <a:cxn ang="0">
                      <a:pos x="609" y="476"/>
                    </a:cxn>
                    <a:cxn ang="0">
                      <a:pos x="756" y="531"/>
                    </a:cxn>
                    <a:cxn ang="0">
                      <a:pos x="752" y="643"/>
                    </a:cxn>
                    <a:cxn ang="0">
                      <a:pos x="903" y="592"/>
                    </a:cxn>
                    <a:cxn ang="0">
                      <a:pos x="1065" y="523"/>
                    </a:cxn>
                    <a:cxn ang="0">
                      <a:pos x="1127" y="555"/>
                    </a:cxn>
                    <a:cxn ang="0">
                      <a:pos x="1093" y="585"/>
                    </a:cxn>
                    <a:cxn ang="0">
                      <a:pos x="1186" y="570"/>
                    </a:cxn>
                    <a:cxn ang="0">
                      <a:pos x="1124" y="529"/>
                    </a:cxn>
                    <a:cxn ang="0">
                      <a:pos x="1156" y="490"/>
                    </a:cxn>
                    <a:cxn ang="0">
                      <a:pos x="1051" y="505"/>
                    </a:cxn>
                    <a:cxn ang="0">
                      <a:pos x="1269" y="438"/>
                    </a:cxn>
                    <a:cxn ang="0">
                      <a:pos x="1337" y="385"/>
                    </a:cxn>
                    <a:cxn ang="0">
                      <a:pos x="1268" y="384"/>
                    </a:cxn>
                    <a:cxn ang="0">
                      <a:pos x="1282" y="354"/>
                    </a:cxn>
                    <a:cxn ang="0">
                      <a:pos x="1274" y="338"/>
                    </a:cxn>
                    <a:cxn ang="0">
                      <a:pos x="1255" y="310"/>
                    </a:cxn>
                    <a:cxn ang="0">
                      <a:pos x="1255" y="284"/>
                    </a:cxn>
                    <a:cxn ang="0">
                      <a:pos x="1253" y="243"/>
                    </a:cxn>
                    <a:cxn ang="0">
                      <a:pos x="1223" y="261"/>
                    </a:cxn>
                    <a:cxn ang="0">
                      <a:pos x="1167" y="284"/>
                    </a:cxn>
                    <a:cxn ang="0">
                      <a:pos x="1160" y="253"/>
                    </a:cxn>
                    <a:cxn ang="0">
                      <a:pos x="1147" y="207"/>
                    </a:cxn>
                    <a:cxn ang="0">
                      <a:pos x="1053" y="212"/>
                    </a:cxn>
                    <a:cxn ang="0">
                      <a:pos x="1003" y="330"/>
                    </a:cxn>
                    <a:cxn ang="0">
                      <a:pos x="913" y="424"/>
                    </a:cxn>
                    <a:cxn ang="0">
                      <a:pos x="886" y="368"/>
                    </a:cxn>
                    <a:cxn ang="0">
                      <a:pos x="778" y="301"/>
                    </a:cxn>
                    <a:cxn ang="0">
                      <a:pos x="741" y="261"/>
                    </a:cxn>
                    <a:cxn ang="0">
                      <a:pos x="839" y="182"/>
                    </a:cxn>
                    <a:cxn ang="0">
                      <a:pos x="890" y="158"/>
                    </a:cxn>
                    <a:cxn ang="0">
                      <a:pos x="939" y="124"/>
                    </a:cxn>
                  </a:cxnLst>
                  <a:rect l="0" t="0" r="r" b="b"/>
                  <a:pathLst>
                    <a:path w="1337" h="651">
                      <a:moveTo>
                        <a:pt x="986" y="114"/>
                      </a:moveTo>
                      <a:lnTo>
                        <a:pt x="977" y="106"/>
                      </a:lnTo>
                      <a:lnTo>
                        <a:pt x="999" y="108"/>
                      </a:lnTo>
                      <a:lnTo>
                        <a:pt x="1010" y="112"/>
                      </a:lnTo>
                      <a:lnTo>
                        <a:pt x="1019" y="110"/>
                      </a:lnTo>
                      <a:lnTo>
                        <a:pt x="1011" y="99"/>
                      </a:lnTo>
                      <a:lnTo>
                        <a:pt x="1019" y="102"/>
                      </a:lnTo>
                      <a:lnTo>
                        <a:pt x="1023" y="103"/>
                      </a:lnTo>
                      <a:lnTo>
                        <a:pt x="1030" y="109"/>
                      </a:lnTo>
                      <a:lnTo>
                        <a:pt x="1067" y="96"/>
                      </a:lnTo>
                      <a:lnTo>
                        <a:pt x="1075" y="85"/>
                      </a:lnTo>
                      <a:lnTo>
                        <a:pt x="1072" y="74"/>
                      </a:lnTo>
                      <a:lnTo>
                        <a:pt x="1075" y="68"/>
                      </a:lnTo>
                      <a:lnTo>
                        <a:pt x="1094" y="62"/>
                      </a:lnTo>
                      <a:lnTo>
                        <a:pt x="1083" y="60"/>
                      </a:lnTo>
                      <a:lnTo>
                        <a:pt x="1097" y="52"/>
                      </a:lnTo>
                      <a:lnTo>
                        <a:pt x="1073" y="46"/>
                      </a:lnTo>
                      <a:lnTo>
                        <a:pt x="1090" y="44"/>
                      </a:lnTo>
                      <a:lnTo>
                        <a:pt x="1043" y="43"/>
                      </a:lnTo>
                      <a:lnTo>
                        <a:pt x="1040" y="54"/>
                      </a:lnTo>
                      <a:lnTo>
                        <a:pt x="1042" y="58"/>
                      </a:lnTo>
                      <a:lnTo>
                        <a:pt x="1040" y="62"/>
                      </a:lnTo>
                      <a:lnTo>
                        <a:pt x="1027" y="62"/>
                      </a:lnTo>
                      <a:lnTo>
                        <a:pt x="992" y="90"/>
                      </a:lnTo>
                      <a:lnTo>
                        <a:pt x="980" y="92"/>
                      </a:lnTo>
                      <a:lnTo>
                        <a:pt x="976" y="76"/>
                      </a:lnTo>
                      <a:lnTo>
                        <a:pt x="981" y="73"/>
                      </a:lnTo>
                      <a:lnTo>
                        <a:pt x="991" y="58"/>
                      </a:lnTo>
                      <a:lnTo>
                        <a:pt x="977" y="52"/>
                      </a:lnTo>
                      <a:lnTo>
                        <a:pt x="950" y="73"/>
                      </a:lnTo>
                      <a:lnTo>
                        <a:pt x="957" y="55"/>
                      </a:lnTo>
                      <a:lnTo>
                        <a:pt x="952" y="51"/>
                      </a:lnTo>
                      <a:lnTo>
                        <a:pt x="967" y="48"/>
                      </a:lnTo>
                      <a:lnTo>
                        <a:pt x="957" y="44"/>
                      </a:lnTo>
                      <a:lnTo>
                        <a:pt x="940" y="44"/>
                      </a:lnTo>
                      <a:lnTo>
                        <a:pt x="938" y="42"/>
                      </a:lnTo>
                      <a:lnTo>
                        <a:pt x="951" y="36"/>
                      </a:lnTo>
                      <a:lnTo>
                        <a:pt x="951" y="33"/>
                      </a:lnTo>
                      <a:lnTo>
                        <a:pt x="959" y="33"/>
                      </a:lnTo>
                      <a:lnTo>
                        <a:pt x="953" y="21"/>
                      </a:lnTo>
                      <a:lnTo>
                        <a:pt x="958" y="9"/>
                      </a:lnTo>
                      <a:lnTo>
                        <a:pt x="950" y="3"/>
                      </a:lnTo>
                      <a:lnTo>
                        <a:pt x="944" y="3"/>
                      </a:lnTo>
                      <a:lnTo>
                        <a:pt x="949" y="0"/>
                      </a:lnTo>
                      <a:lnTo>
                        <a:pt x="937" y="2"/>
                      </a:lnTo>
                      <a:lnTo>
                        <a:pt x="944" y="2"/>
                      </a:lnTo>
                      <a:lnTo>
                        <a:pt x="920" y="8"/>
                      </a:lnTo>
                      <a:lnTo>
                        <a:pt x="923" y="12"/>
                      </a:lnTo>
                      <a:lnTo>
                        <a:pt x="908" y="13"/>
                      </a:lnTo>
                      <a:lnTo>
                        <a:pt x="901" y="25"/>
                      </a:lnTo>
                      <a:lnTo>
                        <a:pt x="904" y="27"/>
                      </a:lnTo>
                      <a:lnTo>
                        <a:pt x="893" y="30"/>
                      </a:lnTo>
                      <a:lnTo>
                        <a:pt x="886" y="39"/>
                      </a:lnTo>
                      <a:lnTo>
                        <a:pt x="921" y="49"/>
                      </a:lnTo>
                      <a:lnTo>
                        <a:pt x="911" y="52"/>
                      </a:lnTo>
                      <a:lnTo>
                        <a:pt x="913" y="50"/>
                      </a:lnTo>
                      <a:lnTo>
                        <a:pt x="904" y="55"/>
                      </a:lnTo>
                      <a:lnTo>
                        <a:pt x="895" y="62"/>
                      </a:lnTo>
                      <a:lnTo>
                        <a:pt x="910" y="57"/>
                      </a:lnTo>
                      <a:lnTo>
                        <a:pt x="903" y="64"/>
                      </a:lnTo>
                      <a:lnTo>
                        <a:pt x="872" y="75"/>
                      </a:lnTo>
                      <a:lnTo>
                        <a:pt x="859" y="90"/>
                      </a:lnTo>
                      <a:lnTo>
                        <a:pt x="850" y="98"/>
                      </a:lnTo>
                      <a:lnTo>
                        <a:pt x="841" y="98"/>
                      </a:lnTo>
                      <a:lnTo>
                        <a:pt x="842" y="102"/>
                      </a:lnTo>
                      <a:lnTo>
                        <a:pt x="841" y="98"/>
                      </a:lnTo>
                      <a:lnTo>
                        <a:pt x="842" y="98"/>
                      </a:lnTo>
                      <a:lnTo>
                        <a:pt x="853" y="96"/>
                      </a:lnTo>
                      <a:lnTo>
                        <a:pt x="849" y="93"/>
                      </a:lnTo>
                      <a:lnTo>
                        <a:pt x="854" y="90"/>
                      </a:lnTo>
                      <a:lnTo>
                        <a:pt x="844" y="91"/>
                      </a:lnTo>
                      <a:lnTo>
                        <a:pt x="866" y="70"/>
                      </a:lnTo>
                      <a:lnTo>
                        <a:pt x="851" y="74"/>
                      </a:lnTo>
                      <a:lnTo>
                        <a:pt x="854" y="72"/>
                      </a:lnTo>
                      <a:lnTo>
                        <a:pt x="837" y="68"/>
                      </a:lnTo>
                      <a:lnTo>
                        <a:pt x="825" y="73"/>
                      </a:lnTo>
                      <a:lnTo>
                        <a:pt x="829" y="79"/>
                      </a:lnTo>
                      <a:lnTo>
                        <a:pt x="839" y="81"/>
                      </a:lnTo>
                      <a:lnTo>
                        <a:pt x="824" y="82"/>
                      </a:lnTo>
                      <a:lnTo>
                        <a:pt x="819" y="75"/>
                      </a:lnTo>
                      <a:lnTo>
                        <a:pt x="814" y="82"/>
                      </a:lnTo>
                      <a:lnTo>
                        <a:pt x="783" y="81"/>
                      </a:lnTo>
                      <a:lnTo>
                        <a:pt x="753" y="80"/>
                      </a:lnTo>
                      <a:lnTo>
                        <a:pt x="744" y="75"/>
                      </a:lnTo>
                      <a:lnTo>
                        <a:pt x="731" y="74"/>
                      </a:lnTo>
                      <a:lnTo>
                        <a:pt x="726" y="67"/>
                      </a:lnTo>
                      <a:lnTo>
                        <a:pt x="722" y="58"/>
                      </a:lnTo>
                      <a:lnTo>
                        <a:pt x="672" y="70"/>
                      </a:lnTo>
                      <a:lnTo>
                        <a:pt x="683" y="74"/>
                      </a:lnTo>
                      <a:lnTo>
                        <a:pt x="706" y="68"/>
                      </a:lnTo>
                      <a:lnTo>
                        <a:pt x="722" y="66"/>
                      </a:lnTo>
                      <a:lnTo>
                        <a:pt x="693" y="75"/>
                      </a:lnTo>
                      <a:lnTo>
                        <a:pt x="678" y="78"/>
                      </a:lnTo>
                      <a:lnTo>
                        <a:pt x="669" y="100"/>
                      </a:lnTo>
                      <a:lnTo>
                        <a:pt x="664" y="97"/>
                      </a:lnTo>
                      <a:lnTo>
                        <a:pt x="659" y="110"/>
                      </a:lnTo>
                      <a:lnTo>
                        <a:pt x="653" y="94"/>
                      </a:lnTo>
                      <a:lnTo>
                        <a:pt x="664" y="94"/>
                      </a:lnTo>
                      <a:lnTo>
                        <a:pt x="660" y="85"/>
                      </a:lnTo>
                      <a:lnTo>
                        <a:pt x="652" y="88"/>
                      </a:lnTo>
                      <a:lnTo>
                        <a:pt x="652" y="81"/>
                      </a:lnTo>
                      <a:lnTo>
                        <a:pt x="641" y="78"/>
                      </a:lnTo>
                      <a:lnTo>
                        <a:pt x="584" y="84"/>
                      </a:lnTo>
                      <a:lnTo>
                        <a:pt x="562" y="79"/>
                      </a:lnTo>
                      <a:lnTo>
                        <a:pt x="585" y="72"/>
                      </a:lnTo>
                      <a:lnTo>
                        <a:pt x="593" y="69"/>
                      </a:lnTo>
                      <a:lnTo>
                        <a:pt x="578" y="57"/>
                      </a:lnTo>
                      <a:lnTo>
                        <a:pt x="567" y="60"/>
                      </a:lnTo>
                      <a:lnTo>
                        <a:pt x="528" y="50"/>
                      </a:lnTo>
                      <a:lnTo>
                        <a:pt x="489" y="40"/>
                      </a:lnTo>
                      <a:lnTo>
                        <a:pt x="468" y="50"/>
                      </a:lnTo>
                      <a:lnTo>
                        <a:pt x="460" y="48"/>
                      </a:lnTo>
                      <a:lnTo>
                        <a:pt x="467" y="43"/>
                      </a:lnTo>
                      <a:lnTo>
                        <a:pt x="471" y="34"/>
                      </a:lnTo>
                      <a:lnTo>
                        <a:pt x="466" y="38"/>
                      </a:lnTo>
                      <a:lnTo>
                        <a:pt x="459" y="43"/>
                      </a:lnTo>
                      <a:lnTo>
                        <a:pt x="449" y="46"/>
                      </a:lnTo>
                      <a:lnTo>
                        <a:pt x="442" y="50"/>
                      </a:lnTo>
                      <a:lnTo>
                        <a:pt x="435" y="37"/>
                      </a:lnTo>
                      <a:lnTo>
                        <a:pt x="429" y="27"/>
                      </a:lnTo>
                      <a:lnTo>
                        <a:pt x="431" y="33"/>
                      </a:lnTo>
                      <a:lnTo>
                        <a:pt x="398" y="43"/>
                      </a:lnTo>
                      <a:lnTo>
                        <a:pt x="399" y="39"/>
                      </a:lnTo>
                      <a:lnTo>
                        <a:pt x="365" y="45"/>
                      </a:lnTo>
                      <a:lnTo>
                        <a:pt x="399" y="33"/>
                      </a:lnTo>
                      <a:lnTo>
                        <a:pt x="376" y="37"/>
                      </a:lnTo>
                      <a:lnTo>
                        <a:pt x="336" y="46"/>
                      </a:lnTo>
                      <a:lnTo>
                        <a:pt x="298" y="56"/>
                      </a:lnTo>
                      <a:lnTo>
                        <a:pt x="293" y="62"/>
                      </a:lnTo>
                      <a:lnTo>
                        <a:pt x="281" y="61"/>
                      </a:lnTo>
                      <a:lnTo>
                        <a:pt x="279" y="63"/>
                      </a:lnTo>
                      <a:lnTo>
                        <a:pt x="248" y="54"/>
                      </a:lnTo>
                      <a:lnTo>
                        <a:pt x="218" y="44"/>
                      </a:lnTo>
                      <a:lnTo>
                        <a:pt x="190" y="67"/>
                      </a:lnTo>
                      <a:lnTo>
                        <a:pt x="162" y="91"/>
                      </a:lnTo>
                      <a:lnTo>
                        <a:pt x="134" y="114"/>
                      </a:lnTo>
                      <a:lnTo>
                        <a:pt x="106" y="138"/>
                      </a:lnTo>
                      <a:lnTo>
                        <a:pt x="80" y="162"/>
                      </a:lnTo>
                      <a:lnTo>
                        <a:pt x="53" y="187"/>
                      </a:lnTo>
                      <a:lnTo>
                        <a:pt x="27" y="211"/>
                      </a:lnTo>
                      <a:lnTo>
                        <a:pt x="0" y="235"/>
                      </a:lnTo>
                      <a:lnTo>
                        <a:pt x="34" y="235"/>
                      </a:lnTo>
                      <a:lnTo>
                        <a:pt x="26" y="240"/>
                      </a:lnTo>
                      <a:lnTo>
                        <a:pt x="30" y="243"/>
                      </a:lnTo>
                      <a:lnTo>
                        <a:pt x="29" y="265"/>
                      </a:lnTo>
                      <a:lnTo>
                        <a:pt x="45" y="260"/>
                      </a:lnTo>
                      <a:lnTo>
                        <a:pt x="58" y="253"/>
                      </a:lnTo>
                      <a:lnTo>
                        <a:pt x="81" y="246"/>
                      </a:lnTo>
                      <a:lnTo>
                        <a:pt x="87" y="270"/>
                      </a:lnTo>
                      <a:lnTo>
                        <a:pt x="82" y="289"/>
                      </a:lnTo>
                      <a:lnTo>
                        <a:pt x="78" y="309"/>
                      </a:lnTo>
                      <a:lnTo>
                        <a:pt x="87" y="320"/>
                      </a:lnTo>
                      <a:lnTo>
                        <a:pt x="95" y="330"/>
                      </a:lnTo>
                      <a:lnTo>
                        <a:pt x="76" y="350"/>
                      </a:lnTo>
                      <a:lnTo>
                        <a:pt x="93" y="337"/>
                      </a:lnTo>
                      <a:lnTo>
                        <a:pt x="93" y="340"/>
                      </a:lnTo>
                      <a:lnTo>
                        <a:pt x="77" y="350"/>
                      </a:lnTo>
                      <a:lnTo>
                        <a:pt x="80" y="350"/>
                      </a:lnTo>
                      <a:lnTo>
                        <a:pt x="71" y="358"/>
                      </a:lnTo>
                      <a:lnTo>
                        <a:pt x="65" y="357"/>
                      </a:lnTo>
                      <a:lnTo>
                        <a:pt x="65" y="366"/>
                      </a:lnTo>
                      <a:lnTo>
                        <a:pt x="63" y="360"/>
                      </a:lnTo>
                      <a:lnTo>
                        <a:pt x="60" y="369"/>
                      </a:lnTo>
                      <a:lnTo>
                        <a:pt x="70" y="368"/>
                      </a:lnTo>
                      <a:lnTo>
                        <a:pt x="64" y="368"/>
                      </a:lnTo>
                      <a:lnTo>
                        <a:pt x="64" y="373"/>
                      </a:lnTo>
                      <a:lnTo>
                        <a:pt x="59" y="370"/>
                      </a:lnTo>
                      <a:lnTo>
                        <a:pt x="62" y="386"/>
                      </a:lnTo>
                      <a:lnTo>
                        <a:pt x="84" y="372"/>
                      </a:lnTo>
                      <a:lnTo>
                        <a:pt x="76" y="385"/>
                      </a:lnTo>
                      <a:lnTo>
                        <a:pt x="81" y="387"/>
                      </a:lnTo>
                      <a:lnTo>
                        <a:pt x="71" y="384"/>
                      </a:lnTo>
                      <a:lnTo>
                        <a:pt x="69" y="399"/>
                      </a:lnTo>
                      <a:lnTo>
                        <a:pt x="72" y="397"/>
                      </a:lnTo>
                      <a:lnTo>
                        <a:pt x="59" y="411"/>
                      </a:lnTo>
                      <a:lnTo>
                        <a:pt x="66" y="406"/>
                      </a:lnTo>
                      <a:lnTo>
                        <a:pt x="66" y="412"/>
                      </a:lnTo>
                      <a:lnTo>
                        <a:pt x="93" y="398"/>
                      </a:lnTo>
                      <a:lnTo>
                        <a:pt x="83" y="409"/>
                      </a:lnTo>
                      <a:lnTo>
                        <a:pt x="83" y="417"/>
                      </a:lnTo>
                      <a:lnTo>
                        <a:pt x="80" y="410"/>
                      </a:lnTo>
                      <a:lnTo>
                        <a:pt x="58" y="421"/>
                      </a:lnTo>
                      <a:lnTo>
                        <a:pt x="59" y="427"/>
                      </a:lnTo>
                      <a:lnTo>
                        <a:pt x="65" y="422"/>
                      </a:lnTo>
                      <a:lnTo>
                        <a:pt x="77" y="424"/>
                      </a:lnTo>
                      <a:lnTo>
                        <a:pt x="58" y="429"/>
                      </a:lnTo>
                      <a:lnTo>
                        <a:pt x="52" y="432"/>
                      </a:lnTo>
                      <a:lnTo>
                        <a:pt x="60" y="433"/>
                      </a:lnTo>
                      <a:lnTo>
                        <a:pt x="50" y="436"/>
                      </a:lnTo>
                      <a:lnTo>
                        <a:pt x="64" y="442"/>
                      </a:lnTo>
                      <a:lnTo>
                        <a:pt x="69" y="440"/>
                      </a:lnTo>
                      <a:lnTo>
                        <a:pt x="74" y="441"/>
                      </a:lnTo>
                      <a:lnTo>
                        <a:pt x="66" y="444"/>
                      </a:lnTo>
                      <a:lnTo>
                        <a:pt x="74" y="444"/>
                      </a:lnTo>
                      <a:lnTo>
                        <a:pt x="69" y="446"/>
                      </a:lnTo>
                      <a:lnTo>
                        <a:pt x="84" y="441"/>
                      </a:lnTo>
                      <a:lnTo>
                        <a:pt x="87" y="438"/>
                      </a:lnTo>
                      <a:lnTo>
                        <a:pt x="77" y="446"/>
                      </a:lnTo>
                      <a:lnTo>
                        <a:pt x="70" y="447"/>
                      </a:lnTo>
                      <a:lnTo>
                        <a:pt x="68" y="451"/>
                      </a:lnTo>
                      <a:lnTo>
                        <a:pt x="81" y="446"/>
                      </a:lnTo>
                      <a:lnTo>
                        <a:pt x="81" y="451"/>
                      </a:lnTo>
                      <a:lnTo>
                        <a:pt x="94" y="444"/>
                      </a:lnTo>
                      <a:lnTo>
                        <a:pt x="87" y="454"/>
                      </a:lnTo>
                      <a:lnTo>
                        <a:pt x="99" y="451"/>
                      </a:lnTo>
                      <a:lnTo>
                        <a:pt x="83" y="460"/>
                      </a:lnTo>
                      <a:lnTo>
                        <a:pt x="92" y="466"/>
                      </a:lnTo>
                      <a:lnTo>
                        <a:pt x="100" y="457"/>
                      </a:lnTo>
                      <a:lnTo>
                        <a:pt x="95" y="470"/>
                      </a:lnTo>
                      <a:lnTo>
                        <a:pt x="98" y="470"/>
                      </a:lnTo>
                      <a:lnTo>
                        <a:pt x="90" y="470"/>
                      </a:lnTo>
                      <a:lnTo>
                        <a:pt x="99" y="472"/>
                      </a:lnTo>
                      <a:lnTo>
                        <a:pt x="106" y="469"/>
                      </a:lnTo>
                      <a:lnTo>
                        <a:pt x="100" y="476"/>
                      </a:lnTo>
                      <a:lnTo>
                        <a:pt x="106" y="477"/>
                      </a:lnTo>
                      <a:lnTo>
                        <a:pt x="98" y="481"/>
                      </a:lnTo>
                      <a:lnTo>
                        <a:pt x="105" y="484"/>
                      </a:lnTo>
                      <a:lnTo>
                        <a:pt x="135" y="484"/>
                      </a:lnTo>
                      <a:lnTo>
                        <a:pt x="166" y="484"/>
                      </a:lnTo>
                      <a:lnTo>
                        <a:pt x="197" y="484"/>
                      </a:lnTo>
                      <a:lnTo>
                        <a:pt x="228" y="484"/>
                      </a:lnTo>
                      <a:lnTo>
                        <a:pt x="260" y="484"/>
                      </a:lnTo>
                      <a:lnTo>
                        <a:pt x="291" y="484"/>
                      </a:lnTo>
                      <a:lnTo>
                        <a:pt x="322" y="484"/>
                      </a:lnTo>
                      <a:lnTo>
                        <a:pt x="352" y="484"/>
                      </a:lnTo>
                      <a:lnTo>
                        <a:pt x="383" y="484"/>
                      </a:lnTo>
                      <a:lnTo>
                        <a:pt x="414" y="484"/>
                      </a:lnTo>
                      <a:lnTo>
                        <a:pt x="446" y="484"/>
                      </a:lnTo>
                      <a:lnTo>
                        <a:pt x="477" y="484"/>
                      </a:lnTo>
                      <a:lnTo>
                        <a:pt x="508" y="484"/>
                      </a:lnTo>
                      <a:lnTo>
                        <a:pt x="539" y="484"/>
                      </a:lnTo>
                      <a:lnTo>
                        <a:pt x="569" y="484"/>
                      </a:lnTo>
                      <a:lnTo>
                        <a:pt x="600" y="484"/>
                      </a:lnTo>
                      <a:lnTo>
                        <a:pt x="609" y="476"/>
                      </a:lnTo>
                      <a:lnTo>
                        <a:pt x="606" y="489"/>
                      </a:lnTo>
                      <a:lnTo>
                        <a:pt x="627" y="493"/>
                      </a:lnTo>
                      <a:lnTo>
                        <a:pt x="653" y="505"/>
                      </a:lnTo>
                      <a:lnTo>
                        <a:pt x="670" y="501"/>
                      </a:lnTo>
                      <a:lnTo>
                        <a:pt x="684" y="507"/>
                      </a:lnTo>
                      <a:lnTo>
                        <a:pt x="710" y="501"/>
                      </a:lnTo>
                      <a:lnTo>
                        <a:pt x="725" y="511"/>
                      </a:lnTo>
                      <a:lnTo>
                        <a:pt x="741" y="522"/>
                      </a:lnTo>
                      <a:lnTo>
                        <a:pt x="756" y="531"/>
                      </a:lnTo>
                      <a:lnTo>
                        <a:pt x="772" y="541"/>
                      </a:lnTo>
                      <a:lnTo>
                        <a:pt x="773" y="550"/>
                      </a:lnTo>
                      <a:lnTo>
                        <a:pt x="779" y="549"/>
                      </a:lnTo>
                      <a:lnTo>
                        <a:pt x="778" y="556"/>
                      </a:lnTo>
                      <a:lnTo>
                        <a:pt x="793" y="567"/>
                      </a:lnTo>
                      <a:lnTo>
                        <a:pt x="788" y="588"/>
                      </a:lnTo>
                      <a:lnTo>
                        <a:pt x="784" y="608"/>
                      </a:lnTo>
                      <a:lnTo>
                        <a:pt x="775" y="621"/>
                      </a:lnTo>
                      <a:lnTo>
                        <a:pt x="752" y="643"/>
                      </a:lnTo>
                      <a:lnTo>
                        <a:pt x="758" y="651"/>
                      </a:lnTo>
                      <a:lnTo>
                        <a:pt x="777" y="645"/>
                      </a:lnTo>
                      <a:lnTo>
                        <a:pt x="797" y="638"/>
                      </a:lnTo>
                      <a:lnTo>
                        <a:pt x="817" y="632"/>
                      </a:lnTo>
                      <a:lnTo>
                        <a:pt x="837" y="625"/>
                      </a:lnTo>
                      <a:lnTo>
                        <a:pt x="838" y="610"/>
                      </a:lnTo>
                      <a:lnTo>
                        <a:pt x="861" y="608"/>
                      </a:lnTo>
                      <a:lnTo>
                        <a:pt x="884" y="607"/>
                      </a:lnTo>
                      <a:lnTo>
                        <a:pt x="903" y="592"/>
                      </a:lnTo>
                      <a:lnTo>
                        <a:pt x="921" y="579"/>
                      </a:lnTo>
                      <a:lnTo>
                        <a:pt x="957" y="577"/>
                      </a:lnTo>
                      <a:lnTo>
                        <a:pt x="993" y="574"/>
                      </a:lnTo>
                      <a:lnTo>
                        <a:pt x="1006" y="567"/>
                      </a:lnTo>
                      <a:lnTo>
                        <a:pt x="1023" y="553"/>
                      </a:lnTo>
                      <a:lnTo>
                        <a:pt x="1039" y="536"/>
                      </a:lnTo>
                      <a:lnTo>
                        <a:pt x="1054" y="519"/>
                      </a:lnTo>
                      <a:lnTo>
                        <a:pt x="1057" y="524"/>
                      </a:lnTo>
                      <a:lnTo>
                        <a:pt x="1065" y="523"/>
                      </a:lnTo>
                      <a:lnTo>
                        <a:pt x="1077" y="528"/>
                      </a:lnTo>
                      <a:lnTo>
                        <a:pt x="1069" y="556"/>
                      </a:lnTo>
                      <a:lnTo>
                        <a:pt x="1073" y="571"/>
                      </a:lnTo>
                      <a:lnTo>
                        <a:pt x="1078" y="573"/>
                      </a:lnTo>
                      <a:lnTo>
                        <a:pt x="1095" y="567"/>
                      </a:lnTo>
                      <a:lnTo>
                        <a:pt x="1094" y="568"/>
                      </a:lnTo>
                      <a:lnTo>
                        <a:pt x="1121" y="561"/>
                      </a:lnTo>
                      <a:lnTo>
                        <a:pt x="1125" y="550"/>
                      </a:lnTo>
                      <a:lnTo>
                        <a:pt x="1127" y="555"/>
                      </a:lnTo>
                      <a:lnTo>
                        <a:pt x="1131" y="555"/>
                      </a:lnTo>
                      <a:lnTo>
                        <a:pt x="1118" y="566"/>
                      </a:lnTo>
                      <a:lnTo>
                        <a:pt x="1145" y="567"/>
                      </a:lnTo>
                      <a:lnTo>
                        <a:pt x="1129" y="572"/>
                      </a:lnTo>
                      <a:lnTo>
                        <a:pt x="1127" y="568"/>
                      </a:lnTo>
                      <a:lnTo>
                        <a:pt x="1099" y="583"/>
                      </a:lnTo>
                      <a:lnTo>
                        <a:pt x="1103" y="580"/>
                      </a:lnTo>
                      <a:lnTo>
                        <a:pt x="1087" y="589"/>
                      </a:lnTo>
                      <a:lnTo>
                        <a:pt x="1093" y="585"/>
                      </a:lnTo>
                      <a:lnTo>
                        <a:pt x="1084" y="596"/>
                      </a:lnTo>
                      <a:lnTo>
                        <a:pt x="1089" y="608"/>
                      </a:lnTo>
                      <a:lnTo>
                        <a:pt x="1101" y="604"/>
                      </a:lnTo>
                      <a:lnTo>
                        <a:pt x="1127" y="584"/>
                      </a:lnTo>
                      <a:lnTo>
                        <a:pt x="1131" y="586"/>
                      </a:lnTo>
                      <a:lnTo>
                        <a:pt x="1137" y="583"/>
                      </a:lnTo>
                      <a:lnTo>
                        <a:pt x="1139" y="585"/>
                      </a:lnTo>
                      <a:lnTo>
                        <a:pt x="1162" y="577"/>
                      </a:lnTo>
                      <a:lnTo>
                        <a:pt x="1186" y="570"/>
                      </a:lnTo>
                      <a:lnTo>
                        <a:pt x="1180" y="567"/>
                      </a:lnTo>
                      <a:lnTo>
                        <a:pt x="1185" y="565"/>
                      </a:lnTo>
                      <a:lnTo>
                        <a:pt x="1177" y="555"/>
                      </a:lnTo>
                      <a:lnTo>
                        <a:pt x="1168" y="559"/>
                      </a:lnTo>
                      <a:lnTo>
                        <a:pt x="1154" y="556"/>
                      </a:lnTo>
                      <a:lnTo>
                        <a:pt x="1141" y="552"/>
                      </a:lnTo>
                      <a:lnTo>
                        <a:pt x="1131" y="547"/>
                      </a:lnTo>
                      <a:lnTo>
                        <a:pt x="1131" y="530"/>
                      </a:lnTo>
                      <a:lnTo>
                        <a:pt x="1124" y="529"/>
                      </a:lnTo>
                      <a:lnTo>
                        <a:pt x="1138" y="513"/>
                      </a:lnTo>
                      <a:lnTo>
                        <a:pt x="1123" y="514"/>
                      </a:lnTo>
                      <a:lnTo>
                        <a:pt x="1121" y="510"/>
                      </a:lnTo>
                      <a:lnTo>
                        <a:pt x="1103" y="507"/>
                      </a:lnTo>
                      <a:lnTo>
                        <a:pt x="1108" y="506"/>
                      </a:lnTo>
                      <a:lnTo>
                        <a:pt x="1127" y="506"/>
                      </a:lnTo>
                      <a:lnTo>
                        <a:pt x="1151" y="498"/>
                      </a:lnTo>
                      <a:lnTo>
                        <a:pt x="1153" y="489"/>
                      </a:lnTo>
                      <a:lnTo>
                        <a:pt x="1156" y="490"/>
                      </a:lnTo>
                      <a:lnTo>
                        <a:pt x="1155" y="484"/>
                      </a:lnTo>
                      <a:lnTo>
                        <a:pt x="1135" y="478"/>
                      </a:lnTo>
                      <a:lnTo>
                        <a:pt x="1108" y="486"/>
                      </a:lnTo>
                      <a:lnTo>
                        <a:pt x="1082" y="493"/>
                      </a:lnTo>
                      <a:lnTo>
                        <a:pt x="1063" y="505"/>
                      </a:lnTo>
                      <a:lnTo>
                        <a:pt x="1043" y="518"/>
                      </a:lnTo>
                      <a:lnTo>
                        <a:pt x="1015" y="534"/>
                      </a:lnTo>
                      <a:lnTo>
                        <a:pt x="1033" y="519"/>
                      </a:lnTo>
                      <a:lnTo>
                        <a:pt x="1051" y="505"/>
                      </a:lnTo>
                      <a:lnTo>
                        <a:pt x="1031" y="496"/>
                      </a:lnTo>
                      <a:lnTo>
                        <a:pt x="1049" y="504"/>
                      </a:lnTo>
                      <a:lnTo>
                        <a:pt x="1076" y="486"/>
                      </a:lnTo>
                      <a:lnTo>
                        <a:pt x="1103" y="476"/>
                      </a:lnTo>
                      <a:lnTo>
                        <a:pt x="1123" y="458"/>
                      </a:lnTo>
                      <a:lnTo>
                        <a:pt x="1162" y="457"/>
                      </a:lnTo>
                      <a:lnTo>
                        <a:pt x="1202" y="457"/>
                      </a:lnTo>
                      <a:lnTo>
                        <a:pt x="1237" y="456"/>
                      </a:lnTo>
                      <a:lnTo>
                        <a:pt x="1269" y="438"/>
                      </a:lnTo>
                      <a:lnTo>
                        <a:pt x="1300" y="430"/>
                      </a:lnTo>
                      <a:lnTo>
                        <a:pt x="1335" y="412"/>
                      </a:lnTo>
                      <a:lnTo>
                        <a:pt x="1327" y="408"/>
                      </a:lnTo>
                      <a:lnTo>
                        <a:pt x="1335" y="405"/>
                      </a:lnTo>
                      <a:lnTo>
                        <a:pt x="1323" y="404"/>
                      </a:lnTo>
                      <a:lnTo>
                        <a:pt x="1333" y="402"/>
                      </a:lnTo>
                      <a:lnTo>
                        <a:pt x="1333" y="399"/>
                      </a:lnTo>
                      <a:lnTo>
                        <a:pt x="1336" y="392"/>
                      </a:lnTo>
                      <a:lnTo>
                        <a:pt x="1337" y="385"/>
                      </a:lnTo>
                      <a:lnTo>
                        <a:pt x="1327" y="380"/>
                      </a:lnTo>
                      <a:lnTo>
                        <a:pt x="1328" y="379"/>
                      </a:lnTo>
                      <a:lnTo>
                        <a:pt x="1316" y="381"/>
                      </a:lnTo>
                      <a:lnTo>
                        <a:pt x="1318" y="368"/>
                      </a:lnTo>
                      <a:lnTo>
                        <a:pt x="1303" y="370"/>
                      </a:lnTo>
                      <a:lnTo>
                        <a:pt x="1311" y="370"/>
                      </a:lnTo>
                      <a:lnTo>
                        <a:pt x="1282" y="380"/>
                      </a:lnTo>
                      <a:lnTo>
                        <a:pt x="1259" y="387"/>
                      </a:lnTo>
                      <a:lnTo>
                        <a:pt x="1268" y="384"/>
                      </a:lnTo>
                      <a:lnTo>
                        <a:pt x="1258" y="379"/>
                      </a:lnTo>
                      <a:lnTo>
                        <a:pt x="1270" y="379"/>
                      </a:lnTo>
                      <a:lnTo>
                        <a:pt x="1303" y="367"/>
                      </a:lnTo>
                      <a:lnTo>
                        <a:pt x="1280" y="372"/>
                      </a:lnTo>
                      <a:lnTo>
                        <a:pt x="1322" y="360"/>
                      </a:lnTo>
                      <a:lnTo>
                        <a:pt x="1297" y="350"/>
                      </a:lnTo>
                      <a:lnTo>
                        <a:pt x="1291" y="351"/>
                      </a:lnTo>
                      <a:lnTo>
                        <a:pt x="1295" y="345"/>
                      </a:lnTo>
                      <a:lnTo>
                        <a:pt x="1282" y="354"/>
                      </a:lnTo>
                      <a:lnTo>
                        <a:pt x="1288" y="348"/>
                      </a:lnTo>
                      <a:lnTo>
                        <a:pt x="1287" y="345"/>
                      </a:lnTo>
                      <a:lnTo>
                        <a:pt x="1277" y="348"/>
                      </a:lnTo>
                      <a:lnTo>
                        <a:pt x="1280" y="344"/>
                      </a:lnTo>
                      <a:lnTo>
                        <a:pt x="1269" y="349"/>
                      </a:lnTo>
                      <a:lnTo>
                        <a:pt x="1274" y="345"/>
                      </a:lnTo>
                      <a:lnTo>
                        <a:pt x="1277" y="340"/>
                      </a:lnTo>
                      <a:lnTo>
                        <a:pt x="1280" y="333"/>
                      </a:lnTo>
                      <a:lnTo>
                        <a:pt x="1274" y="338"/>
                      </a:lnTo>
                      <a:lnTo>
                        <a:pt x="1274" y="334"/>
                      </a:lnTo>
                      <a:lnTo>
                        <a:pt x="1267" y="326"/>
                      </a:lnTo>
                      <a:lnTo>
                        <a:pt x="1257" y="322"/>
                      </a:lnTo>
                      <a:lnTo>
                        <a:pt x="1265" y="322"/>
                      </a:lnTo>
                      <a:lnTo>
                        <a:pt x="1259" y="318"/>
                      </a:lnTo>
                      <a:lnTo>
                        <a:pt x="1264" y="316"/>
                      </a:lnTo>
                      <a:lnTo>
                        <a:pt x="1257" y="315"/>
                      </a:lnTo>
                      <a:lnTo>
                        <a:pt x="1263" y="315"/>
                      </a:lnTo>
                      <a:lnTo>
                        <a:pt x="1255" y="310"/>
                      </a:lnTo>
                      <a:lnTo>
                        <a:pt x="1258" y="310"/>
                      </a:lnTo>
                      <a:lnTo>
                        <a:pt x="1264" y="313"/>
                      </a:lnTo>
                      <a:lnTo>
                        <a:pt x="1276" y="304"/>
                      </a:lnTo>
                      <a:lnTo>
                        <a:pt x="1269" y="298"/>
                      </a:lnTo>
                      <a:lnTo>
                        <a:pt x="1265" y="295"/>
                      </a:lnTo>
                      <a:lnTo>
                        <a:pt x="1271" y="290"/>
                      </a:lnTo>
                      <a:lnTo>
                        <a:pt x="1265" y="285"/>
                      </a:lnTo>
                      <a:lnTo>
                        <a:pt x="1263" y="282"/>
                      </a:lnTo>
                      <a:lnTo>
                        <a:pt x="1255" y="284"/>
                      </a:lnTo>
                      <a:lnTo>
                        <a:pt x="1267" y="278"/>
                      </a:lnTo>
                      <a:lnTo>
                        <a:pt x="1265" y="274"/>
                      </a:lnTo>
                      <a:lnTo>
                        <a:pt x="1251" y="278"/>
                      </a:lnTo>
                      <a:lnTo>
                        <a:pt x="1267" y="267"/>
                      </a:lnTo>
                      <a:lnTo>
                        <a:pt x="1262" y="262"/>
                      </a:lnTo>
                      <a:lnTo>
                        <a:pt x="1255" y="262"/>
                      </a:lnTo>
                      <a:lnTo>
                        <a:pt x="1262" y="256"/>
                      </a:lnTo>
                      <a:lnTo>
                        <a:pt x="1257" y="254"/>
                      </a:lnTo>
                      <a:lnTo>
                        <a:pt x="1253" y="243"/>
                      </a:lnTo>
                      <a:lnTo>
                        <a:pt x="1253" y="240"/>
                      </a:lnTo>
                      <a:lnTo>
                        <a:pt x="1246" y="242"/>
                      </a:lnTo>
                      <a:lnTo>
                        <a:pt x="1252" y="236"/>
                      </a:lnTo>
                      <a:lnTo>
                        <a:pt x="1241" y="241"/>
                      </a:lnTo>
                      <a:lnTo>
                        <a:pt x="1241" y="247"/>
                      </a:lnTo>
                      <a:lnTo>
                        <a:pt x="1232" y="247"/>
                      </a:lnTo>
                      <a:lnTo>
                        <a:pt x="1235" y="253"/>
                      </a:lnTo>
                      <a:lnTo>
                        <a:pt x="1231" y="256"/>
                      </a:lnTo>
                      <a:lnTo>
                        <a:pt x="1223" y="261"/>
                      </a:lnTo>
                      <a:lnTo>
                        <a:pt x="1215" y="270"/>
                      </a:lnTo>
                      <a:lnTo>
                        <a:pt x="1211" y="277"/>
                      </a:lnTo>
                      <a:lnTo>
                        <a:pt x="1208" y="267"/>
                      </a:lnTo>
                      <a:lnTo>
                        <a:pt x="1191" y="277"/>
                      </a:lnTo>
                      <a:lnTo>
                        <a:pt x="1178" y="286"/>
                      </a:lnTo>
                      <a:lnTo>
                        <a:pt x="1180" y="278"/>
                      </a:lnTo>
                      <a:lnTo>
                        <a:pt x="1173" y="282"/>
                      </a:lnTo>
                      <a:lnTo>
                        <a:pt x="1177" y="273"/>
                      </a:lnTo>
                      <a:lnTo>
                        <a:pt x="1167" y="284"/>
                      </a:lnTo>
                      <a:lnTo>
                        <a:pt x="1148" y="290"/>
                      </a:lnTo>
                      <a:lnTo>
                        <a:pt x="1173" y="278"/>
                      </a:lnTo>
                      <a:lnTo>
                        <a:pt x="1171" y="265"/>
                      </a:lnTo>
                      <a:lnTo>
                        <a:pt x="1149" y="270"/>
                      </a:lnTo>
                      <a:lnTo>
                        <a:pt x="1144" y="268"/>
                      </a:lnTo>
                      <a:lnTo>
                        <a:pt x="1151" y="265"/>
                      </a:lnTo>
                      <a:lnTo>
                        <a:pt x="1159" y="266"/>
                      </a:lnTo>
                      <a:lnTo>
                        <a:pt x="1163" y="255"/>
                      </a:lnTo>
                      <a:lnTo>
                        <a:pt x="1160" y="253"/>
                      </a:lnTo>
                      <a:lnTo>
                        <a:pt x="1165" y="242"/>
                      </a:lnTo>
                      <a:lnTo>
                        <a:pt x="1145" y="240"/>
                      </a:lnTo>
                      <a:lnTo>
                        <a:pt x="1169" y="237"/>
                      </a:lnTo>
                      <a:lnTo>
                        <a:pt x="1173" y="228"/>
                      </a:lnTo>
                      <a:lnTo>
                        <a:pt x="1177" y="222"/>
                      </a:lnTo>
                      <a:lnTo>
                        <a:pt x="1169" y="223"/>
                      </a:lnTo>
                      <a:lnTo>
                        <a:pt x="1147" y="213"/>
                      </a:lnTo>
                      <a:lnTo>
                        <a:pt x="1153" y="207"/>
                      </a:lnTo>
                      <a:lnTo>
                        <a:pt x="1147" y="207"/>
                      </a:lnTo>
                      <a:lnTo>
                        <a:pt x="1141" y="201"/>
                      </a:lnTo>
                      <a:lnTo>
                        <a:pt x="1143" y="198"/>
                      </a:lnTo>
                      <a:lnTo>
                        <a:pt x="1126" y="190"/>
                      </a:lnTo>
                      <a:lnTo>
                        <a:pt x="1108" y="196"/>
                      </a:lnTo>
                      <a:lnTo>
                        <a:pt x="1090" y="196"/>
                      </a:lnTo>
                      <a:lnTo>
                        <a:pt x="1096" y="194"/>
                      </a:lnTo>
                      <a:lnTo>
                        <a:pt x="1064" y="190"/>
                      </a:lnTo>
                      <a:lnTo>
                        <a:pt x="1051" y="206"/>
                      </a:lnTo>
                      <a:lnTo>
                        <a:pt x="1053" y="212"/>
                      </a:lnTo>
                      <a:lnTo>
                        <a:pt x="1041" y="226"/>
                      </a:lnTo>
                      <a:lnTo>
                        <a:pt x="1046" y="226"/>
                      </a:lnTo>
                      <a:lnTo>
                        <a:pt x="1041" y="241"/>
                      </a:lnTo>
                      <a:lnTo>
                        <a:pt x="1034" y="249"/>
                      </a:lnTo>
                      <a:lnTo>
                        <a:pt x="1030" y="250"/>
                      </a:lnTo>
                      <a:lnTo>
                        <a:pt x="1004" y="272"/>
                      </a:lnTo>
                      <a:lnTo>
                        <a:pt x="1023" y="292"/>
                      </a:lnTo>
                      <a:lnTo>
                        <a:pt x="1012" y="310"/>
                      </a:lnTo>
                      <a:lnTo>
                        <a:pt x="1003" y="330"/>
                      </a:lnTo>
                      <a:lnTo>
                        <a:pt x="977" y="342"/>
                      </a:lnTo>
                      <a:lnTo>
                        <a:pt x="952" y="354"/>
                      </a:lnTo>
                      <a:lnTo>
                        <a:pt x="940" y="358"/>
                      </a:lnTo>
                      <a:lnTo>
                        <a:pt x="943" y="374"/>
                      </a:lnTo>
                      <a:lnTo>
                        <a:pt x="935" y="405"/>
                      </a:lnTo>
                      <a:lnTo>
                        <a:pt x="926" y="417"/>
                      </a:lnTo>
                      <a:lnTo>
                        <a:pt x="920" y="428"/>
                      </a:lnTo>
                      <a:lnTo>
                        <a:pt x="915" y="433"/>
                      </a:lnTo>
                      <a:lnTo>
                        <a:pt x="913" y="424"/>
                      </a:lnTo>
                      <a:lnTo>
                        <a:pt x="899" y="438"/>
                      </a:lnTo>
                      <a:lnTo>
                        <a:pt x="903" y="445"/>
                      </a:lnTo>
                      <a:lnTo>
                        <a:pt x="890" y="432"/>
                      </a:lnTo>
                      <a:lnTo>
                        <a:pt x="875" y="439"/>
                      </a:lnTo>
                      <a:lnTo>
                        <a:pt x="890" y="428"/>
                      </a:lnTo>
                      <a:lnTo>
                        <a:pt x="877" y="411"/>
                      </a:lnTo>
                      <a:lnTo>
                        <a:pt x="880" y="405"/>
                      </a:lnTo>
                      <a:lnTo>
                        <a:pt x="878" y="390"/>
                      </a:lnTo>
                      <a:lnTo>
                        <a:pt x="886" y="368"/>
                      </a:lnTo>
                      <a:lnTo>
                        <a:pt x="895" y="348"/>
                      </a:lnTo>
                      <a:lnTo>
                        <a:pt x="873" y="346"/>
                      </a:lnTo>
                      <a:lnTo>
                        <a:pt x="850" y="344"/>
                      </a:lnTo>
                      <a:lnTo>
                        <a:pt x="845" y="348"/>
                      </a:lnTo>
                      <a:lnTo>
                        <a:pt x="853" y="343"/>
                      </a:lnTo>
                      <a:lnTo>
                        <a:pt x="837" y="334"/>
                      </a:lnTo>
                      <a:lnTo>
                        <a:pt x="820" y="326"/>
                      </a:lnTo>
                      <a:lnTo>
                        <a:pt x="801" y="308"/>
                      </a:lnTo>
                      <a:lnTo>
                        <a:pt x="778" y="301"/>
                      </a:lnTo>
                      <a:lnTo>
                        <a:pt x="749" y="308"/>
                      </a:lnTo>
                      <a:lnTo>
                        <a:pt x="750" y="306"/>
                      </a:lnTo>
                      <a:lnTo>
                        <a:pt x="746" y="308"/>
                      </a:lnTo>
                      <a:lnTo>
                        <a:pt x="760" y="282"/>
                      </a:lnTo>
                      <a:lnTo>
                        <a:pt x="758" y="270"/>
                      </a:lnTo>
                      <a:lnTo>
                        <a:pt x="742" y="272"/>
                      </a:lnTo>
                      <a:lnTo>
                        <a:pt x="735" y="280"/>
                      </a:lnTo>
                      <a:lnTo>
                        <a:pt x="742" y="270"/>
                      </a:lnTo>
                      <a:lnTo>
                        <a:pt x="741" y="261"/>
                      </a:lnTo>
                      <a:lnTo>
                        <a:pt x="765" y="231"/>
                      </a:lnTo>
                      <a:lnTo>
                        <a:pt x="800" y="206"/>
                      </a:lnTo>
                      <a:lnTo>
                        <a:pt x="802" y="201"/>
                      </a:lnTo>
                      <a:lnTo>
                        <a:pt x="819" y="194"/>
                      </a:lnTo>
                      <a:lnTo>
                        <a:pt x="815" y="193"/>
                      </a:lnTo>
                      <a:lnTo>
                        <a:pt x="823" y="194"/>
                      </a:lnTo>
                      <a:lnTo>
                        <a:pt x="830" y="188"/>
                      </a:lnTo>
                      <a:lnTo>
                        <a:pt x="839" y="186"/>
                      </a:lnTo>
                      <a:lnTo>
                        <a:pt x="839" y="182"/>
                      </a:lnTo>
                      <a:lnTo>
                        <a:pt x="867" y="177"/>
                      </a:lnTo>
                      <a:lnTo>
                        <a:pt x="869" y="170"/>
                      </a:lnTo>
                      <a:lnTo>
                        <a:pt x="850" y="166"/>
                      </a:lnTo>
                      <a:lnTo>
                        <a:pt x="853" y="164"/>
                      </a:lnTo>
                      <a:lnTo>
                        <a:pt x="835" y="160"/>
                      </a:lnTo>
                      <a:lnTo>
                        <a:pt x="835" y="156"/>
                      </a:lnTo>
                      <a:lnTo>
                        <a:pt x="859" y="160"/>
                      </a:lnTo>
                      <a:lnTo>
                        <a:pt x="883" y="165"/>
                      </a:lnTo>
                      <a:lnTo>
                        <a:pt x="890" y="158"/>
                      </a:lnTo>
                      <a:lnTo>
                        <a:pt x="895" y="156"/>
                      </a:lnTo>
                      <a:lnTo>
                        <a:pt x="904" y="158"/>
                      </a:lnTo>
                      <a:lnTo>
                        <a:pt x="904" y="154"/>
                      </a:lnTo>
                      <a:lnTo>
                        <a:pt x="914" y="157"/>
                      </a:lnTo>
                      <a:lnTo>
                        <a:pt x="950" y="138"/>
                      </a:lnTo>
                      <a:lnTo>
                        <a:pt x="955" y="133"/>
                      </a:lnTo>
                      <a:lnTo>
                        <a:pt x="921" y="127"/>
                      </a:lnTo>
                      <a:lnTo>
                        <a:pt x="902" y="118"/>
                      </a:lnTo>
                      <a:lnTo>
                        <a:pt x="939" y="124"/>
                      </a:lnTo>
                      <a:lnTo>
                        <a:pt x="950" y="130"/>
                      </a:lnTo>
                      <a:lnTo>
                        <a:pt x="986" y="114"/>
                      </a:lnTo>
                      <a:close/>
                    </a:path>
                  </a:pathLst>
                </a:custGeom>
                <a:solidFill>
                  <a:srgbClr val="CB9661"/>
                </a:solidFill>
                <a:ln w="1588">
                  <a:solidFill>
                    <a:srgbClr val="000000"/>
                  </a:solidFill>
                  <a:prstDash val="solid"/>
                  <a:round/>
                  <a:headEnd/>
                  <a:tailEnd/>
                </a:ln>
              </p:spPr>
              <p:txBody>
                <a:bodyPr/>
                <a:lstStyle/>
                <a:p>
                  <a:endParaRPr lang="en-US"/>
                </a:p>
              </p:txBody>
            </p:sp>
            <p:sp>
              <p:nvSpPr>
                <p:cNvPr id="272493" name="Freeform 109"/>
                <p:cNvSpPr>
                  <a:spLocks/>
                </p:cNvSpPr>
                <p:nvPr/>
              </p:nvSpPr>
              <p:spPr bwMode="auto">
                <a:xfrm rot="802562">
                  <a:off x="2581" y="1206"/>
                  <a:ext cx="285" cy="250"/>
                </a:xfrm>
                <a:custGeom>
                  <a:avLst/>
                  <a:gdLst/>
                  <a:ahLst/>
                  <a:cxnLst>
                    <a:cxn ang="0">
                      <a:pos x="268" y="53"/>
                    </a:cxn>
                    <a:cxn ang="0">
                      <a:pos x="253" y="43"/>
                    </a:cxn>
                    <a:cxn ang="0">
                      <a:pos x="238" y="42"/>
                    </a:cxn>
                    <a:cxn ang="0">
                      <a:pos x="212" y="50"/>
                    </a:cxn>
                    <a:cxn ang="0">
                      <a:pos x="218" y="35"/>
                    </a:cxn>
                    <a:cxn ang="0">
                      <a:pos x="230" y="30"/>
                    </a:cxn>
                    <a:cxn ang="0">
                      <a:pos x="173" y="30"/>
                    </a:cxn>
                    <a:cxn ang="0">
                      <a:pos x="168" y="33"/>
                    </a:cxn>
                    <a:cxn ang="0">
                      <a:pos x="156" y="31"/>
                    </a:cxn>
                    <a:cxn ang="0">
                      <a:pos x="142" y="27"/>
                    </a:cxn>
                    <a:cxn ang="0">
                      <a:pos x="121" y="7"/>
                    </a:cxn>
                    <a:cxn ang="0">
                      <a:pos x="96" y="15"/>
                    </a:cxn>
                    <a:cxn ang="0">
                      <a:pos x="90" y="27"/>
                    </a:cxn>
                    <a:cxn ang="0">
                      <a:pos x="79" y="44"/>
                    </a:cxn>
                    <a:cxn ang="0">
                      <a:pos x="61" y="33"/>
                    </a:cxn>
                    <a:cxn ang="0">
                      <a:pos x="31" y="19"/>
                    </a:cxn>
                    <a:cxn ang="0">
                      <a:pos x="7" y="63"/>
                    </a:cxn>
                    <a:cxn ang="0">
                      <a:pos x="41" y="72"/>
                    </a:cxn>
                    <a:cxn ang="0">
                      <a:pos x="100" y="69"/>
                    </a:cxn>
                    <a:cxn ang="0">
                      <a:pos x="150" y="66"/>
                    </a:cxn>
                    <a:cxn ang="0">
                      <a:pos x="164" y="80"/>
                    </a:cxn>
                    <a:cxn ang="0">
                      <a:pos x="160" y="98"/>
                    </a:cxn>
                    <a:cxn ang="0">
                      <a:pos x="198" y="97"/>
                    </a:cxn>
                    <a:cxn ang="0">
                      <a:pos x="187" y="137"/>
                    </a:cxn>
                    <a:cxn ang="0">
                      <a:pos x="230" y="149"/>
                    </a:cxn>
                    <a:cxn ang="0">
                      <a:pos x="178" y="141"/>
                    </a:cxn>
                    <a:cxn ang="0">
                      <a:pos x="127" y="173"/>
                    </a:cxn>
                    <a:cxn ang="0">
                      <a:pos x="79" y="181"/>
                    </a:cxn>
                    <a:cxn ang="0">
                      <a:pos x="134" y="182"/>
                    </a:cxn>
                    <a:cxn ang="0">
                      <a:pos x="151" y="180"/>
                    </a:cxn>
                    <a:cxn ang="0">
                      <a:pos x="166" y="200"/>
                    </a:cxn>
                    <a:cxn ang="0">
                      <a:pos x="192" y="221"/>
                    </a:cxn>
                    <a:cxn ang="0">
                      <a:pos x="228" y="212"/>
                    </a:cxn>
                    <a:cxn ang="0">
                      <a:pos x="245" y="212"/>
                    </a:cxn>
                    <a:cxn ang="0">
                      <a:pos x="266" y="222"/>
                    </a:cxn>
                    <a:cxn ang="0">
                      <a:pos x="280" y="205"/>
                    </a:cxn>
                    <a:cxn ang="0">
                      <a:pos x="278" y="187"/>
                    </a:cxn>
                    <a:cxn ang="0">
                      <a:pos x="269" y="176"/>
                    </a:cxn>
                    <a:cxn ang="0">
                      <a:pos x="260" y="170"/>
                    </a:cxn>
                    <a:cxn ang="0">
                      <a:pos x="254" y="156"/>
                    </a:cxn>
                    <a:cxn ang="0">
                      <a:pos x="268" y="150"/>
                    </a:cxn>
                    <a:cxn ang="0">
                      <a:pos x="280" y="143"/>
                    </a:cxn>
                    <a:cxn ang="0">
                      <a:pos x="316" y="145"/>
                    </a:cxn>
                    <a:cxn ang="0">
                      <a:pos x="293" y="163"/>
                    </a:cxn>
                    <a:cxn ang="0">
                      <a:pos x="308" y="170"/>
                    </a:cxn>
                    <a:cxn ang="0">
                      <a:pos x="324" y="153"/>
                    </a:cxn>
                    <a:cxn ang="0">
                      <a:pos x="336" y="151"/>
                    </a:cxn>
                    <a:cxn ang="0">
                      <a:pos x="359" y="144"/>
                    </a:cxn>
                    <a:cxn ang="0">
                      <a:pos x="354" y="133"/>
                    </a:cxn>
                    <a:cxn ang="0">
                      <a:pos x="334" y="138"/>
                    </a:cxn>
                    <a:cxn ang="0">
                      <a:pos x="319" y="129"/>
                    </a:cxn>
                    <a:cxn ang="0">
                      <a:pos x="319" y="125"/>
                    </a:cxn>
                    <a:cxn ang="0">
                      <a:pos x="320" y="117"/>
                    </a:cxn>
                    <a:cxn ang="0">
                      <a:pos x="306" y="116"/>
                    </a:cxn>
                    <a:cxn ang="0">
                      <a:pos x="298" y="109"/>
                    </a:cxn>
                    <a:cxn ang="0">
                      <a:pos x="274" y="99"/>
                    </a:cxn>
                    <a:cxn ang="0">
                      <a:pos x="284" y="93"/>
                    </a:cxn>
                    <a:cxn ang="0">
                      <a:pos x="277" y="87"/>
                    </a:cxn>
                    <a:cxn ang="0">
                      <a:pos x="287" y="80"/>
                    </a:cxn>
                    <a:cxn ang="0">
                      <a:pos x="278" y="75"/>
                    </a:cxn>
                    <a:cxn ang="0">
                      <a:pos x="304" y="62"/>
                    </a:cxn>
                    <a:cxn ang="0">
                      <a:pos x="263" y="62"/>
                    </a:cxn>
                  </a:cxnLst>
                  <a:rect l="0" t="0" r="r" b="b"/>
                  <a:pathLst>
                    <a:path w="366" h="237">
                      <a:moveTo>
                        <a:pt x="256" y="62"/>
                      </a:moveTo>
                      <a:lnTo>
                        <a:pt x="252" y="63"/>
                      </a:lnTo>
                      <a:lnTo>
                        <a:pt x="276" y="54"/>
                      </a:lnTo>
                      <a:lnTo>
                        <a:pt x="268" y="53"/>
                      </a:lnTo>
                      <a:lnTo>
                        <a:pt x="247" y="57"/>
                      </a:lnTo>
                      <a:lnTo>
                        <a:pt x="258" y="51"/>
                      </a:lnTo>
                      <a:lnTo>
                        <a:pt x="271" y="48"/>
                      </a:lnTo>
                      <a:lnTo>
                        <a:pt x="253" y="43"/>
                      </a:lnTo>
                      <a:lnTo>
                        <a:pt x="238" y="51"/>
                      </a:lnTo>
                      <a:lnTo>
                        <a:pt x="239" y="47"/>
                      </a:lnTo>
                      <a:lnTo>
                        <a:pt x="232" y="51"/>
                      </a:lnTo>
                      <a:lnTo>
                        <a:pt x="238" y="42"/>
                      </a:lnTo>
                      <a:lnTo>
                        <a:pt x="229" y="47"/>
                      </a:lnTo>
                      <a:lnTo>
                        <a:pt x="236" y="38"/>
                      </a:lnTo>
                      <a:lnTo>
                        <a:pt x="233" y="41"/>
                      </a:lnTo>
                      <a:lnTo>
                        <a:pt x="212" y="50"/>
                      </a:lnTo>
                      <a:lnTo>
                        <a:pt x="222" y="43"/>
                      </a:lnTo>
                      <a:lnTo>
                        <a:pt x="216" y="42"/>
                      </a:lnTo>
                      <a:lnTo>
                        <a:pt x="238" y="35"/>
                      </a:lnTo>
                      <a:lnTo>
                        <a:pt x="218" y="35"/>
                      </a:lnTo>
                      <a:lnTo>
                        <a:pt x="210" y="39"/>
                      </a:lnTo>
                      <a:lnTo>
                        <a:pt x="218" y="32"/>
                      </a:lnTo>
                      <a:lnTo>
                        <a:pt x="204" y="37"/>
                      </a:lnTo>
                      <a:lnTo>
                        <a:pt x="230" y="30"/>
                      </a:lnTo>
                      <a:lnTo>
                        <a:pt x="220" y="24"/>
                      </a:lnTo>
                      <a:lnTo>
                        <a:pt x="185" y="24"/>
                      </a:lnTo>
                      <a:lnTo>
                        <a:pt x="196" y="31"/>
                      </a:lnTo>
                      <a:lnTo>
                        <a:pt x="173" y="30"/>
                      </a:lnTo>
                      <a:lnTo>
                        <a:pt x="180" y="37"/>
                      </a:lnTo>
                      <a:lnTo>
                        <a:pt x="169" y="33"/>
                      </a:lnTo>
                      <a:lnTo>
                        <a:pt x="170" y="36"/>
                      </a:lnTo>
                      <a:lnTo>
                        <a:pt x="168" y="33"/>
                      </a:lnTo>
                      <a:lnTo>
                        <a:pt x="169" y="26"/>
                      </a:lnTo>
                      <a:lnTo>
                        <a:pt x="164" y="27"/>
                      </a:lnTo>
                      <a:lnTo>
                        <a:pt x="156" y="29"/>
                      </a:lnTo>
                      <a:lnTo>
                        <a:pt x="156" y="31"/>
                      </a:lnTo>
                      <a:lnTo>
                        <a:pt x="149" y="31"/>
                      </a:lnTo>
                      <a:lnTo>
                        <a:pt x="143" y="33"/>
                      </a:lnTo>
                      <a:lnTo>
                        <a:pt x="148" y="26"/>
                      </a:lnTo>
                      <a:lnTo>
                        <a:pt x="142" y="27"/>
                      </a:lnTo>
                      <a:lnTo>
                        <a:pt x="161" y="19"/>
                      </a:lnTo>
                      <a:lnTo>
                        <a:pt x="157" y="2"/>
                      </a:lnTo>
                      <a:lnTo>
                        <a:pt x="120" y="6"/>
                      </a:lnTo>
                      <a:lnTo>
                        <a:pt x="121" y="7"/>
                      </a:lnTo>
                      <a:lnTo>
                        <a:pt x="108" y="9"/>
                      </a:lnTo>
                      <a:lnTo>
                        <a:pt x="98" y="12"/>
                      </a:lnTo>
                      <a:lnTo>
                        <a:pt x="114" y="14"/>
                      </a:lnTo>
                      <a:lnTo>
                        <a:pt x="96" y="15"/>
                      </a:lnTo>
                      <a:lnTo>
                        <a:pt x="108" y="20"/>
                      </a:lnTo>
                      <a:lnTo>
                        <a:pt x="86" y="18"/>
                      </a:lnTo>
                      <a:lnTo>
                        <a:pt x="85" y="27"/>
                      </a:lnTo>
                      <a:lnTo>
                        <a:pt x="90" y="27"/>
                      </a:lnTo>
                      <a:lnTo>
                        <a:pt x="92" y="33"/>
                      </a:lnTo>
                      <a:lnTo>
                        <a:pt x="76" y="32"/>
                      </a:lnTo>
                      <a:lnTo>
                        <a:pt x="72" y="36"/>
                      </a:lnTo>
                      <a:lnTo>
                        <a:pt x="79" y="44"/>
                      </a:lnTo>
                      <a:lnTo>
                        <a:pt x="67" y="51"/>
                      </a:lnTo>
                      <a:lnTo>
                        <a:pt x="46" y="53"/>
                      </a:lnTo>
                      <a:lnTo>
                        <a:pt x="73" y="45"/>
                      </a:lnTo>
                      <a:lnTo>
                        <a:pt x="61" y="33"/>
                      </a:lnTo>
                      <a:lnTo>
                        <a:pt x="85" y="11"/>
                      </a:lnTo>
                      <a:lnTo>
                        <a:pt x="109" y="0"/>
                      </a:lnTo>
                      <a:lnTo>
                        <a:pt x="60" y="5"/>
                      </a:lnTo>
                      <a:lnTo>
                        <a:pt x="31" y="19"/>
                      </a:lnTo>
                      <a:lnTo>
                        <a:pt x="0" y="45"/>
                      </a:lnTo>
                      <a:lnTo>
                        <a:pt x="32" y="53"/>
                      </a:lnTo>
                      <a:lnTo>
                        <a:pt x="4" y="54"/>
                      </a:lnTo>
                      <a:lnTo>
                        <a:pt x="7" y="63"/>
                      </a:lnTo>
                      <a:lnTo>
                        <a:pt x="25" y="67"/>
                      </a:lnTo>
                      <a:lnTo>
                        <a:pt x="28" y="66"/>
                      </a:lnTo>
                      <a:lnTo>
                        <a:pt x="34" y="65"/>
                      </a:lnTo>
                      <a:lnTo>
                        <a:pt x="41" y="72"/>
                      </a:lnTo>
                      <a:lnTo>
                        <a:pt x="97" y="73"/>
                      </a:lnTo>
                      <a:lnTo>
                        <a:pt x="83" y="66"/>
                      </a:lnTo>
                      <a:lnTo>
                        <a:pt x="109" y="77"/>
                      </a:lnTo>
                      <a:lnTo>
                        <a:pt x="100" y="69"/>
                      </a:lnTo>
                      <a:lnTo>
                        <a:pt x="142" y="73"/>
                      </a:lnTo>
                      <a:lnTo>
                        <a:pt x="139" y="65"/>
                      </a:lnTo>
                      <a:lnTo>
                        <a:pt x="150" y="60"/>
                      </a:lnTo>
                      <a:lnTo>
                        <a:pt x="150" y="66"/>
                      </a:lnTo>
                      <a:lnTo>
                        <a:pt x="161" y="68"/>
                      </a:lnTo>
                      <a:lnTo>
                        <a:pt x="156" y="75"/>
                      </a:lnTo>
                      <a:lnTo>
                        <a:pt x="168" y="77"/>
                      </a:lnTo>
                      <a:lnTo>
                        <a:pt x="164" y="80"/>
                      </a:lnTo>
                      <a:lnTo>
                        <a:pt x="170" y="79"/>
                      </a:lnTo>
                      <a:lnTo>
                        <a:pt x="174" y="90"/>
                      </a:lnTo>
                      <a:lnTo>
                        <a:pt x="161" y="95"/>
                      </a:lnTo>
                      <a:lnTo>
                        <a:pt x="160" y="98"/>
                      </a:lnTo>
                      <a:lnTo>
                        <a:pt x="179" y="91"/>
                      </a:lnTo>
                      <a:lnTo>
                        <a:pt x="186" y="93"/>
                      </a:lnTo>
                      <a:lnTo>
                        <a:pt x="193" y="102"/>
                      </a:lnTo>
                      <a:lnTo>
                        <a:pt x="198" y="97"/>
                      </a:lnTo>
                      <a:lnTo>
                        <a:pt x="196" y="107"/>
                      </a:lnTo>
                      <a:lnTo>
                        <a:pt x="205" y="108"/>
                      </a:lnTo>
                      <a:lnTo>
                        <a:pt x="202" y="129"/>
                      </a:lnTo>
                      <a:lnTo>
                        <a:pt x="187" y="137"/>
                      </a:lnTo>
                      <a:lnTo>
                        <a:pt x="210" y="139"/>
                      </a:lnTo>
                      <a:lnTo>
                        <a:pt x="221" y="132"/>
                      </a:lnTo>
                      <a:lnTo>
                        <a:pt x="238" y="143"/>
                      </a:lnTo>
                      <a:lnTo>
                        <a:pt x="230" y="149"/>
                      </a:lnTo>
                      <a:lnTo>
                        <a:pt x="214" y="149"/>
                      </a:lnTo>
                      <a:lnTo>
                        <a:pt x="205" y="151"/>
                      </a:lnTo>
                      <a:lnTo>
                        <a:pt x="210" y="141"/>
                      </a:lnTo>
                      <a:lnTo>
                        <a:pt x="178" y="141"/>
                      </a:lnTo>
                      <a:lnTo>
                        <a:pt x="157" y="150"/>
                      </a:lnTo>
                      <a:lnTo>
                        <a:pt x="161" y="162"/>
                      </a:lnTo>
                      <a:lnTo>
                        <a:pt x="125" y="168"/>
                      </a:lnTo>
                      <a:lnTo>
                        <a:pt x="127" y="173"/>
                      </a:lnTo>
                      <a:lnTo>
                        <a:pt x="125" y="176"/>
                      </a:lnTo>
                      <a:lnTo>
                        <a:pt x="125" y="168"/>
                      </a:lnTo>
                      <a:lnTo>
                        <a:pt x="98" y="165"/>
                      </a:lnTo>
                      <a:lnTo>
                        <a:pt x="79" y="181"/>
                      </a:lnTo>
                      <a:lnTo>
                        <a:pt x="98" y="187"/>
                      </a:lnTo>
                      <a:lnTo>
                        <a:pt x="118" y="183"/>
                      </a:lnTo>
                      <a:lnTo>
                        <a:pt x="120" y="181"/>
                      </a:lnTo>
                      <a:lnTo>
                        <a:pt x="134" y="182"/>
                      </a:lnTo>
                      <a:lnTo>
                        <a:pt x="138" y="174"/>
                      </a:lnTo>
                      <a:lnTo>
                        <a:pt x="143" y="179"/>
                      </a:lnTo>
                      <a:lnTo>
                        <a:pt x="142" y="186"/>
                      </a:lnTo>
                      <a:lnTo>
                        <a:pt x="151" y="180"/>
                      </a:lnTo>
                      <a:lnTo>
                        <a:pt x="158" y="181"/>
                      </a:lnTo>
                      <a:lnTo>
                        <a:pt x="155" y="189"/>
                      </a:lnTo>
                      <a:lnTo>
                        <a:pt x="164" y="195"/>
                      </a:lnTo>
                      <a:lnTo>
                        <a:pt x="166" y="200"/>
                      </a:lnTo>
                      <a:lnTo>
                        <a:pt x="176" y="201"/>
                      </a:lnTo>
                      <a:lnTo>
                        <a:pt x="166" y="206"/>
                      </a:lnTo>
                      <a:lnTo>
                        <a:pt x="174" y="212"/>
                      </a:lnTo>
                      <a:lnTo>
                        <a:pt x="192" y="221"/>
                      </a:lnTo>
                      <a:lnTo>
                        <a:pt x="217" y="229"/>
                      </a:lnTo>
                      <a:lnTo>
                        <a:pt x="242" y="237"/>
                      </a:lnTo>
                      <a:lnTo>
                        <a:pt x="241" y="228"/>
                      </a:lnTo>
                      <a:lnTo>
                        <a:pt x="228" y="212"/>
                      </a:lnTo>
                      <a:lnTo>
                        <a:pt x="214" y="198"/>
                      </a:lnTo>
                      <a:lnTo>
                        <a:pt x="230" y="206"/>
                      </a:lnTo>
                      <a:lnTo>
                        <a:pt x="234" y="200"/>
                      </a:lnTo>
                      <a:lnTo>
                        <a:pt x="245" y="212"/>
                      </a:lnTo>
                      <a:lnTo>
                        <a:pt x="247" y="210"/>
                      </a:lnTo>
                      <a:lnTo>
                        <a:pt x="252" y="215"/>
                      </a:lnTo>
                      <a:lnTo>
                        <a:pt x="263" y="218"/>
                      </a:lnTo>
                      <a:lnTo>
                        <a:pt x="266" y="222"/>
                      </a:lnTo>
                      <a:lnTo>
                        <a:pt x="268" y="215"/>
                      </a:lnTo>
                      <a:lnTo>
                        <a:pt x="274" y="215"/>
                      </a:lnTo>
                      <a:lnTo>
                        <a:pt x="276" y="200"/>
                      </a:lnTo>
                      <a:lnTo>
                        <a:pt x="280" y="205"/>
                      </a:lnTo>
                      <a:lnTo>
                        <a:pt x="282" y="198"/>
                      </a:lnTo>
                      <a:lnTo>
                        <a:pt x="284" y="193"/>
                      </a:lnTo>
                      <a:lnTo>
                        <a:pt x="280" y="191"/>
                      </a:lnTo>
                      <a:lnTo>
                        <a:pt x="278" y="187"/>
                      </a:lnTo>
                      <a:lnTo>
                        <a:pt x="280" y="182"/>
                      </a:lnTo>
                      <a:lnTo>
                        <a:pt x="277" y="180"/>
                      </a:lnTo>
                      <a:lnTo>
                        <a:pt x="274" y="177"/>
                      </a:lnTo>
                      <a:lnTo>
                        <a:pt x="269" y="176"/>
                      </a:lnTo>
                      <a:lnTo>
                        <a:pt x="264" y="171"/>
                      </a:lnTo>
                      <a:lnTo>
                        <a:pt x="263" y="174"/>
                      </a:lnTo>
                      <a:lnTo>
                        <a:pt x="265" y="168"/>
                      </a:lnTo>
                      <a:lnTo>
                        <a:pt x="260" y="170"/>
                      </a:lnTo>
                      <a:lnTo>
                        <a:pt x="262" y="164"/>
                      </a:lnTo>
                      <a:lnTo>
                        <a:pt x="262" y="158"/>
                      </a:lnTo>
                      <a:lnTo>
                        <a:pt x="252" y="159"/>
                      </a:lnTo>
                      <a:lnTo>
                        <a:pt x="254" y="156"/>
                      </a:lnTo>
                      <a:lnTo>
                        <a:pt x="253" y="152"/>
                      </a:lnTo>
                      <a:lnTo>
                        <a:pt x="251" y="146"/>
                      </a:lnTo>
                      <a:lnTo>
                        <a:pt x="262" y="153"/>
                      </a:lnTo>
                      <a:lnTo>
                        <a:pt x="268" y="150"/>
                      </a:lnTo>
                      <a:lnTo>
                        <a:pt x="265" y="144"/>
                      </a:lnTo>
                      <a:lnTo>
                        <a:pt x="274" y="143"/>
                      </a:lnTo>
                      <a:lnTo>
                        <a:pt x="271" y="140"/>
                      </a:lnTo>
                      <a:lnTo>
                        <a:pt x="280" y="143"/>
                      </a:lnTo>
                      <a:lnTo>
                        <a:pt x="293" y="149"/>
                      </a:lnTo>
                      <a:lnTo>
                        <a:pt x="298" y="145"/>
                      </a:lnTo>
                      <a:lnTo>
                        <a:pt x="287" y="153"/>
                      </a:lnTo>
                      <a:lnTo>
                        <a:pt x="316" y="145"/>
                      </a:lnTo>
                      <a:lnTo>
                        <a:pt x="302" y="152"/>
                      </a:lnTo>
                      <a:lnTo>
                        <a:pt x="290" y="158"/>
                      </a:lnTo>
                      <a:lnTo>
                        <a:pt x="295" y="159"/>
                      </a:lnTo>
                      <a:lnTo>
                        <a:pt x="293" y="163"/>
                      </a:lnTo>
                      <a:lnTo>
                        <a:pt x="301" y="163"/>
                      </a:lnTo>
                      <a:lnTo>
                        <a:pt x="299" y="170"/>
                      </a:lnTo>
                      <a:lnTo>
                        <a:pt x="304" y="167"/>
                      </a:lnTo>
                      <a:lnTo>
                        <a:pt x="308" y="170"/>
                      </a:lnTo>
                      <a:lnTo>
                        <a:pt x="316" y="171"/>
                      </a:lnTo>
                      <a:lnTo>
                        <a:pt x="317" y="163"/>
                      </a:lnTo>
                      <a:lnTo>
                        <a:pt x="318" y="161"/>
                      </a:lnTo>
                      <a:lnTo>
                        <a:pt x="324" y="153"/>
                      </a:lnTo>
                      <a:lnTo>
                        <a:pt x="330" y="159"/>
                      </a:lnTo>
                      <a:lnTo>
                        <a:pt x="334" y="155"/>
                      </a:lnTo>
                      <a:lnTo>
                        <a:pt x="341" y="153"/>
                      </a:lnTo>
                      <a:lnTo>
                        <a:pt x="336" y="151"/>
                      </a:lnTo>
                      <a:lnTo>
                        <a:pt x="347" y="150"/>
                      </a:lnTo>
                      <a:lnTo>
                        <a:pt x="340" y="147"/>
                      </a:lnTo>
                      <a:lnTo>
                        <a:pt x="348" y="144"/>
                      </a:lnTo>
                      <a:lnTo>
                        <a:pt x="359" y="144"/>
                      </a:lnTo>
                      <a:lnTo>
                        <a:pt x="359" y="143"/>
                      </a:lnTo>
                      <a:lnTo>
                        <a:pt x="356" y="139"/>
                      </a:lnTo>
                      <a:lnTo>
                        <a:pt x="366" y="139"/>
                      </a:lnTo>
                      <a:lnTo>
                        <a:pt x="354" y="133"/>
                      </a:lnTo>
                      <a:lnTo>
                        <a:pt x="350" y="137"/>
                      </a:lnTo>
                      <a:lnTo>
                        <a:pt x="344" y="137"/>
                      </a:lnTo>
                      <a:lnTo>
                        <a:pt x="344" y="133"/>
                      </a:lnTo>
                      <a:lnTo>
                        <a:pt x="334" y="138"/>
                      </a:lnTo>
                      <a:lnTo>
                        <a:pt x="332" y="135"/>
                      </a:lnTo>
                      <a:lnTo>
                        <a:pt x="341" y="126"/>
                      </a:lnTo>
                      <a:lnTo>
                        <a:pt x="336" y="129"/>
                      </a:lnTo>
                      <a:lnTo>
                        <a:pt x="319" y="129"/>
                      </a:lnTo>
                      <a:lnTo>
                        <a:pt x="331" y="127"/>
                      </a:lnTo>
                      <a:lnTo>
                        <a:pt x="318" y="127"/>
                      </a:lnTo>
                      <a:lnTo>
                        <a:pt x="328" y="126"/>
                      </a:lnTo>
                      <a:lnTo>
                        <a:pt x="319" y="125"/>
                      </a:lnTo>
                      <a:lnTo>
                        <a:pt x="332" y="122"/>
                      </a:lnTo>
                      <a:lnTo>
                        <a:pt x="332" y="121"/>
                      </a:lnTo>
                      <a:lnTo>
                        <a:pt x="324" y="117"/>
                      </a:lnTo>
                      <a:lnTo>
                        <a:pt x="320" y="117"/>
                      </a:lnTo>
                      <a:lnTo>
                        <a:pt x="324" y="111"/>
                      </a:lnTo>
                      <a:lnTo>
                        <a:pt x="314" y="117"/>
                      </a:lnTo>
                      <a:lnTo>
                        <a:pt x="311" y="113"/>
                      </a:lnTo>
                      <a:lnTo>
                        <a:pt x="306" y="116"/>
                      </a:lnTo>
                      <a:lnTo>
                        <a:pt x="310" y="111"/>
                      </a:lnTo>
                      <a:lnTo>
                        <a:pt x="300" y="115"/>
                      </a:lnTo>
                      <a:lnTo>
                        <a:pt x="305" y="109"/>
                      </a:lnTo>
                      <a:lnTo>
                        <a:pt x="298" y="109"/>
                      </a:lnTo>
                      <a:lnTo>
                        <a:pt x="290" y="107"/>
                      </a:lnTo>
                      <a:lnTo>
                        <a:pt x="283" y="105"/>
                      </a:lnTo>
                      <a:lnTo>
                        <a:pt x="296" y="103"/>
                      </a:lnTo>
                      <a:lnTo>
                        <a:pt x="274" y="99"/>
                      </a:lnTo>
                      <a:lnTo>
                        <a:pt x="286" y="98"/>
                      </a:lnTo>
                      <a:lnTo>
                        <a:pt x="272" y="96"/>
                      </a:lnTo>
                      <a:lnTo>
                        <a:pt x="290" y="96"/>
                      </a:lnTo>
                      <a:lnTo>
                        <a:pt x="284" y="93"/>
                      </a:lnTo>
                      <a:lnTo>
                        <a:pt x="294" y="91"/>
                      </a:lnTo>
                      <a:lnTo>
                        <a:pt x="277" y="90"/>
                      </a:lnTo>
                      <a:lnTo>
                        <a:pt x="284" y="87"/>
                      </a:lnTo>
                      <a:lnTo>
                        <a:pt x="277" y="87"/>
                      </a:lnTo>
                      <a:lnTo>
                        <a:pt x="290" y="86"/>
                      </a:lnTo>
                      <a:lnTo>
                        <a:pt x="278" y="85"/>
                      </a:lnTo>
                      <a:lnTo>
                        <a:pt x="312" y="89"/>
                      </a:lnTo>
                      <a:lnTo>
                        <a:pt x="287" y="80"/>
                      </a:lnTo>
                      <a:lnTo>
                        <a:pt x="269" y="80"/>
                      </a:lnTo>
                      <a:lnTo>
                        <a:pt x="311" y="78"/>
                      </a:lnTo>
                      <a:lnTo>
                        <a:pt x="302" y="66"/>
                      </a:lnTo>
                      <a:lnTo>
                        <a:pt x="278" y="75"/>
                      </a:lnTo>
                      <a:lnTo>
                        <a:pt x="268" y="79"/>
                      </a:lnTo>
                      <a:lnTo>
                        <a:pt x="294" y="68"/>
                      </a:lnTo>
                      <a:lnTo>
                        <a:pt x="269" y="73"/>
                      </a:lnTo>
                      <a:lnTo>
                        <a:pt x="304" y="62"/>
                      </a:lnTo>
                      <a:lnTo>
                        <a:pt x="283" y="59"/>
                      </a:lnTo>
                      <a:lnTo>
                        <a:pt x="276" y="60"/>
                      </a:lnTo>
                      <a:lnTo>
                        <a:pt x="284" y="55"/>
                      </a:lnTo>
                      <a:lnTo>
                        <a:pt x="263" y="62"/>
                      </a:lnTo>
                      <a:lnTo>
                        <a:pt x="248" y="72"/>
                      </a:lnTo>
                      <a:lnTo>
                        <a:pt x="256" y="62"/>
                      </a:lnTo>
                      <a:close/>
                    </a:path>
                  </a:pathLst>
                </a:custGeom>
                <a:solidFill>
                  <a:srgbClr val="CB9661"/>
                </a:solidFill>
                <a:ln w="1588">
                  <a:solidFill>
                    <a:srgbClr val="000000"/>
                  </a:solidFill>
                  <a:prstDash val="solid"/>
                  <a:round/>
                  <a:headEnd/>
                  <a:tailEnd/>
                </a:ln>
              </p:spPr>
              <p:txBody>
                <a:bodyPr/>
                <a:lstStyle/>
                <a:p>
                  <a:endParaRPr lang="en-US"/>
                </a:p>
              </p:txBody>
            </p:sp>
            <p:sp>
              <p:nvSpPr>
                <p:cNvPr id="272494" name="Freeform 110"/>
                <p:cNvSpPr>
                  <a:spLocks/>
                </p:cNvSpPr>
                <p:nvPr/>
              </p:nvSpPr>
              <p:spPr bwMode="auto">
                <a:xfrm rot="802562">
                  <a:off x="2714" y="1083"/>
                  <a:ext cx="347" cy="109"/>
                </a:xfrm>
                <a:custGeom>
                  <a:avLst/>
                  <a:gdLst/>
                  <a:ahLst/>
                  <a:cxnLst>
                    <a:cxn ang="0">
                      <a:pos x="112" y="75"/>
                    </a:cxn>
                    <a:cxn ang="0">
                      <a:pos x="83" y="85"/>
                    </a:cxn>
                    <a:cxn ang="0">
                      <a:pos x="67" y="77"/>
                    </a:cxn>
                    <a:cxn ang="0">
                      <a:pos x="80" y="72"/>
                    </a:cxn>
                    <a:cxn ang="0">
                      <a:pos x="54" y="67"/>
                    </a:cxn>
                    <a:cxn ang="0">
                      <a:pos x="122" y="61"/>
                    </a:cxn>
                    <a:cxn ang="0">
                      <a:pos x="92" y="41"/>
                    </a:cxn>
                    <a:cxn ang="0">
                      <a:pos x="133" y="39"/>
                    </a:cxn>
                    <a:cxn ang="0">
                      <a:pos x="151" y="45"/>
                    </a:cxn>
                    <a:cxn ang="0">
                      <a:pos x="140" y="37"/>
                    </a:cxn>
                    <a:cxn ang="0">
                      <a:pos x="204" y="30"/>
                    </a:cxn>
                    <a:cxn ang="0">
                      <a:pos x="238" y="21"/>
                    </a:cxn>
                    <a:cxn ang="0">
                      <a:pos x="170" y="27"/>
                    </a:cxn>
                    <a:cxn ang="0">
                      <a:pos x="102" y="32"/>
                    </a:cxn>
                    <a:cxn ang="0">
                      <a:pos x="160" y="25"/>
                    </a:cxn>
                    <a:cxn ang="0">
                      <a:pos x="91" y="33"/>
                    </a:cxn>
                    <a:cxn ang="0">
                      <a:pos x="71" y="29"/>
                    </a:cxn>
                    <a:cxn ang="0">
                      <a:pos x="134" y="24"/>
                    </a:cxn>
                    <a:cxn ang="0">
                      <a:pos x="67" y="25"/>
                    </a:cxn>
                    <a:cxn ang="0">
                      <a:pos x="109" y="21"/>
                    </a:cxn>
                    <a:cxn ang="0">
                      <a:pos x="56" y="19"/>
                    </a:cxn>
                    <a:cxn ang="0">
                      <a:pos x="126" y="12"/>
                    </a:cxn>
                    <a:cxn ang="0">
                      <a:pos x="214" y="15"/>
                    </a:cxn>
                    <a:cxn ang="0">
                      <a:pos x="203" y="2"/>
                    </a:cxn>
                    <a:cxn ang="0">
                      <a:pos x="272" y="6"/>
                    </a:cxn>
                    <a:cxn ang="0">
                      <a:pos x="257" y="0"/>
                    </a:cxn>
                    <a:cxn ang="0">
                      <a:pos x="350" y="5"/>
                    </a:cxn>
                    <a:cxn ang="0">
                      <a:pos x="446" y="9"/>
                    </a:cxn>
                    <a:cxn ang="0">
                      <a:pos x="383" y="18"/>
                    </a:cxn>
                    <a:cxn ang="0">
                      <a:pos x="319" y="26"/>
                    </a:cxn>
                    <a:cxn ang="0">
                      <a:pos x="394" y="20"/>
                    </a:cxn>
                    <a:cxn ang="0">
                      <a:pos x="326" y="33"/>
                    </a:cxn>
                    <a:cxn ang="0">
                      <a:pos x="256" y="47"/>
                    </a:cxn>
                    <a:cxn ang="0">
                      <a:pos x="192" y="53"/>
                    </a:cxn>
                    <a:cxn ang="0">
                      <a:pos x="229" y="59"/>
                    </a:cxn>
                    <a:cxn ang="0">
                      <a:pos x="179" y="62"/>
                    </a:cxn>
                    <a:cxn ang="0">
                      <a:pos x="220" y="66"/>
                    </a:cxn>
                    <a:cxn ang="0">
                      <a:pos x="163" y="77"/>
                    </a:cxn>
                    <a:cxn ang="0">
                      <a:pos x="158" y="85"/>
                    </a:cxn>
                    <a:cxn ang="0">
                      <a:pos x="113" y="87"/>
                    </a:cxn>
                    <a:cxn ang="0">
                      <a:pos x="149" y="99"/>
                    </a:cxn>
                    <a:cxn ang="0">
                      <a:pos x="102" y="103"/>
                    </a:cxn>
                    <a:cxn ang="0">
                      <a:pos x="52" y="102"/>
                    </a:cxn>
                    <a:cxn ang="0">
                      <a:pos x="0" y="101"/>
                    </a:cxn>
                    <a:cxn ang="0">
                      <a:pos x="35" y="89"/>
                    </a:cxn>
                    <a:cxn ang="0">
                      <a:pos x="29" y="81"/>
                    </a:cxn>
                    <a:cxn ang="0">
                      <a:pos x="83" y="86"/>
                    </a:cxn>
                    <a:cxn ang="0">
                      <a:pos x="112" y="75"/>
                    </a:cxn>
                  </a:cxnLst>
                  <a:rect l="0" t="0" r="r" b="b"/>
                  <a:pathLst>
                    <a:path w="446" h="103">
                      <a:moveTo>
                        <a:pt x="112" y="75"/>
                      </a:moveTo>
                      <a:lnTo>
                        <a:pt x="83" y="85"/>
                      </a:lnTo>
                      <a:lnTo>
                        <a:pt x="67" y="77"/>
                      </a:lnTo>
                      <a:lnTo>
                        <a:pt x="80" y="72"/>
                      </a:lnTo>
                      <a:lnTo>
                        <a:pt x="54" y="67"/>
                      </a:lnTo>
                      <a:lnTo>
                        <a:pt x="122" y="61"/>
                      </a:lnTo>
                      <a:lnTo>
                        <a:pt x="92" y="41"/>
                      </a:lnTo>
                      <a:lnTo>
                        <a:pt x="133" y="39"/>
                      </a:lnTo>
                      <a:lnTo>
                        <a:pt x="151" y="45"/>
                      </a:lnTo>
                      <a:lnTo>
                        <a:pt x="140" y="37"/>
                      </a:lnTo>
                      <a:lnTo>
                        <a:pt x="204" y="30"/>
                      </a:lnTo>
                      <a:lnTo>
                        <a:pt x="238" y="21"/>
                      </a:lnTo>
                      <a:lnTo>
                        <a:pt x="170" y="27"/>
                      </a:lnTo>
                      <a:lnTo>
                        <a:pt x="102" y="32"/>
                      </a:lnTo>
                      <a:lnTo>
                        <a:pt x="160" y="25"/>
                      </a:lnTo>
                      <a:lnTo>
                        <a:pt x="91" y="33"/>
                      </a:lnTo>
                      <a:lnTo>
                        <a:pt x="71" y="29"/>
                      </a:lnTo>
                      <a:lnTo>
                        <a:pt x="134" y="24"/>
                      </a:lnTo>
                      <a:lnTo>
                        <a:pt x="67" y="25"/>
                      </a:lnTo>
                      <a:lnTo>
                        <a:pt x="109" y="21"/>
                      </a:lnTo>
                      <a:lnTo>
                        <a:pt x="56" y="19"/>
                      </a:lnTo>
                      <a:lnTo>
                        <a:pt x="126" y="12"/>
                      </a:lnTo>
                      <a:lnTo>
                        <a:pt x="214" y="15"/>
                      </a:lnTo>
                      <a:lnTo>
                        <a:pt x="203" y="2"/>
                      </a:lnTo>
                      <a:lnTo>
                        <a:pt x="272" y="6"/>
                      </a:lnTo>
                      <a:lnTo>
                        <a:pt x="257" y="0"/>
                      </a:lnTo>
                      <a:lnTo>
                        <a:pt x="350" y="5"/>
                      </a:lnTo>
                      <a:lnTo>
                        <a:pt x="446" y="9"/>
                      </a:lnTo>
                      <a:lnTo>
                        <a:pt x="383" y="18"/>
                      </a:lnTo>
                      <a:lnTo>
                        <a:pt x="319" y="26"/>
                      </a:lnTo>
                      <a:lnTo>
                        <a:pt x="394" y="20"/>
                      </a:lnTo>
                      <a:lnTo>
                        <a:pt x="326" y="33"/>
                      </a:lnTo>
                      <a:lnTo>
                        <a:pt x="256" y="47"/>
                      </a:lnTo>
                      <a:lnTo>
                        <a:pt x="192" y="53"/>
                      </a:lnTo>
                      <a:lnTo>
                        <a:pt x="229" y="59"/>
                      </a:lnTo>
                      <a:lnTo>
                        <a:pt x="179" y="62"/>
                      </a:lnTo>
                      <a:lnTo>
                        <a:pt x="220" y="66"/>
                      </a:lnTo>
                      <a:lnTo>
                        <a:pt x="163" y="77"/>
                      </a:lnTo>
                      <a:lnTo>
                        <a:pt x="158" y="85"/>
                      </a:lnTo>
                      <a:lnTo>
                        <a:pt x="113" y="87"/>
                      </a:lnTo>
                      <a:lnTo>
                        <a:pt x="149" y="99"/>
                      </a:lnTo>
                      <a:lnTo>
                        <a:pt x="102" y="103"/>
                      </a:lnTo>
                      <a:lnTo>
                        <a:pt x="52" y="102"/>
                      </a:lnTo>
                      <a:lnTo>
                        <a:pt x="0" y="101"/>
                      </a:lnTo>
                      <a:lnTo>
                        <a:pt x="35" y="89"/>
                      </a:lnTo>
                      <a:lnTo>
                        <a:pt x="29" y="81"/>
                      </a:lnTo>
                      <a:lnTo>
                        <a:pt x="83" y="86"/>
                      </a:lnTo>
                      <a:lnTo>
                        <a:pt x="112" y="75"/>
                      </a:lnTo>
                      <a:close/>
                    </a:path>
                  </a:pathLst>
                </a:custGeom>
                <a:solidFill>
                  <a:srgbClr val="CB9661"/>
                </a:solidFill>
                <a:ln w="1588">
                  <a:solidFill>
                    <a:srgbClr val="000000"/>
                  </a:solidFill>
                  <a:prstDash val="solid"/>
                  <a:round/>
                  <a:headEnd/>
                  <a:tailEnd/>
                </a:ln>
              </p:spPr>
              <p:txBody>
                <a:bodyPr/>
                <a:lstStyle/>
                <a:p>
                  <a:endParaRPr lang="en-US"/>
                </a:p>
              </p:txBody>
            </p:sp>
            <p:sp>
              <p:nvSpPr>
                <p:cNvPr id="272495" name="Freeform 111"/>
                <p:cNvSpPr>
                  <a:spLocks/>
                </p:cNvSpPr>
                <p:nvPr/>
              </p:nvSpPr>
              <p:spPr bwMode="auto">
                <a:xfrm rot="802562">
                  <a:off x="2227" y="1092"/>
                  <a:ext cx="139" cy="64"/>
                </a:xfrm>
                <a:custGeom>
                  <a:avLst/>
                  <a:gdLst/>
                  <a:ahLst/>
                  <a:cxnLst>
                    <a:cxn ang="0">
                      <a:pos x="80" y="42"/>
                    </a:cxn>
                    <a:cxn ang="0">
                      <a:pos x="54" y="56"/>
                    </a:cxn>
                    <a:cxn ang="0">
                      <a:pos x="13" y="62"/>
                    </a:cxn>
                    <a:cxn ang="0">
                      <a:pos x="7" y="49"/>
                    </a:cxn>
                    <a:cxn ang="0">
                      <a:pos x="0" y="43"/>
                    </a:cxn>
                    <a:cxn ang="0">
                      <a:pos x="25" y="31"/>
                    </a:cxn>
                    <a:cxn ang="0">
                      <a:pos x="35" y="25"/>
                    </a:cxn>
                    <a:cxn ang="0">
                      <a:pos x="66" y="11"/>
                    </a:cxn>
                    <a:cxn ang="0">
                      <a:pos x="65" y="1"/>
                    </a:cxn>
                    <a:cxn ang="0">
                      <a:pos x="120" y="0"/>
                    </a:cxn>
                    <a:cxn ang="0">
                      <a:pos x="133" y="4"/>
                    </a:cxn>
                    <a:cxn ang="0">
                      <a:pos x="138" y="6"/>
                    </a:cxn>
                    <a:cxn ang="0">
                      <a:pos x="166" y="4"/>
                    </a:cxn>
                    <a:cxn ang="0">
                      <a:pos x="179" y="17"/>
                    </a:cxn>
                    <a:cxn ang="0">
                      <a:pos x="139" y="28"/>
                    </a:cxn>
                    <a:cxn ang="0">
                      <a:pos x="100" y="37"/>
                    </a:cxn>
                    <a:cxn ang="0">
                      <a:pos x="80" y="42"/>
                    </a:cxn>
                  </a:cxnLst>
                  <a:rect l="0" t="0" r="r" b="b"/>
                  <a:pathLst>
                    <a:path w="179" h="62">
                      <a:moveTo>
                        <a:pt x="80" y="42"/>
                      </a:moveTo>
                      <a:lnTo>
                        <a:pt x="54" y="56"/>
                      </a:lnTo>
                      <a:lnTo>
                        <a:pt x="13" y="62"/>
                      </a:lnTo>
                      <a:lnTo>
                        <a:pt x="7" y="49"/>
                      </a:lnTo>
                      <a:lnTo>
                        <a:pt x="0" y="43"/>
                      </a:lnTo>
                      <a:lnTo>
                        <a:pt x="25" y="31"/>
                      </a:lnTo>
                      <a:lnTo>
                        <a:pt x="35" y="25"/>
                      </a:lnTo>
                      <a:lnTo>
                        <a:pt x="66" y="11"/>
                      </a:lnTo>
                      <a:lnTo>
                        <a:pt x="65" y="1"/>
                      </a:lnTo>
                      <a:lnTo>
                        <a:pt x="120" y="0"/>
                      </a:lnTo>
                      <a:lnTo>
                        <a:pt x="133" y="4"/>
                      </a:lnTo>
                      <a:lnTo>
                        <a:pt x="138" y="6"/>
                      </a:lnTo>
                      <a:lnTo>
                        <a:pt x="166" y="4"/>
                      </a:lnTo>
                      <a:lnTo>
                        <a:pt x="179" y="17"/>
                      </a:lnTo>
                      <a:lnTo>
                        <a:pt x="139" y="28"/>
                      </a:lnTo>
                      <a:lnTo>
                        <a:pt x="100" y="37"/>
                      </a:lnTo>
                      <a:lnTo>
                        <a:pt x="80" y="42"/>
                      </a:lnTo>
                      <a:close/>
                    </a:path>
                  </a:pathLst>
                </a:custGeom>
                <a:solidFill>
                  <a:srgbClr val="CB9661"/>
                </a:solidFill>
                <a:ln w="1588">
                  <a:solidFill>
                    <a:srgbClr val="000000"/>
                  </a:solidFill>
                  <a:prstDash val="solid"/>
                  <a:round/>
                  <a:headEnd/>
                  <a:tailEnd/>
                </a:ln>
              </p:spPr>
              <p:txBody>
                <a:bodyPr/>
                <a:lstStyle/>
                <a:p>
                  <a:endParaRPr lang="en-US"/>
                </a:p>
              </p:txBody>
            </p:sp>
            <p:sp>
              <p:nvSpPr>
                <p:cNvPr id="272496" name="Freeform 112"/>
                <p:cNvSpPr>
                  <a:spLocks/>
                </p:cNvSpPr>
                <p:nvPr/>
              </p:nvSpPr>
              <p:spPr bwMode="auto">
                <a:xfrm rot="802562">
                  <a:off x="2379" y="1080"/>
                  <a:ext cx="141" cy="47"/>
                </a:xfrm>
                <a:custGeom>
                  <a:avLst/>
                  <a:gdLst/>
                  <a:ahLst/>
                  <a:cxnLst>
                    <a:cxn ang="0">
                      <a:pos x="49" y="43"/>
                    </a:cxn>
                    <a:cxn ang="0">
                      <a:pos x="31" y="37"/>
                    </a:cxn>
                    <a:cxn ang="0">
                      <a:pos x="90" y="27"/>
                    </a:cxn>
                    <a:cxn ang="0">
                      <a:pos x="46" y="27"/>
                    </a:cxn>
                    <a:cxn ang="0">
                      <a:pos x="0" y="26"/>
                    </a:cxn>
                    <a:cxn ang="0">
                      <a:pos x="43" y="20"/>
                    </a:cxn>
                    <a:cxn ang="0">
                      <a:pos x="24" y="18"/>
                    </a:cxn>
                    <a:cxn ang="0">
                      <a:pos x="53" y="17"/>
                    </a:cxn>
                    <a:cxn ang="0">
                      <a:pos x="40" y="12"/>
                    </a:cxn>
                    <a:cxn ang="0">
                      <a:pos x="91" y="14"/>
                    </a:cxn>
                    <a:cxn ang="0">
                      <a:pos x="126" y="23"/>
                    </a:cxn>
                    <a:cxn ang="0">
                      <a:pos x="127" y="7"/>
                    </a:cxn>
                    <a:cxn ang="0">
                      <a:pos x="159" y="0"/>
                    </a:cxn>
                    <a:cxn ang="0">
                      <a:pos x="147" y="18"/>
                    </a:cxn>
                    <a:cxn ang="0">
                      <a:pos x="181" y="18"/>
                    </a:cxn>
                    <a:cxn ang="0">
                      <a:pos x="154" y="31"/>
                    </a:cxn>
                    <a:cxn ang="0">
                      <a:pos x="132" y="30"/>
                    </a:cxn>
                    <a:cxn ang="0">
                      <a:pos x="91" y="37"/>
                    </a:cxn>
                    <a:cxn ang="0">
                      <a:pos x="49" y="43"/>
                    </a:cxn>
                  </a:cxnLst>
                  <a:rect l="0" t="0" r="r" b="b"/>
                  <a:pathLst>
                    <a:path w="181" h="43">
                      <a:moveTo>
                        <a:pt x="49" y="43"/>
                      </a:moveTo>
                      <a:lnTo>
                        <a:pt x="31" y="37"/>
                      </a:lnTo>
                      <a:lnTo>
                        <a:pt x="90" y="27"/>
                      </a:lnTo>
                      <a:lnTo>
                        <a:pt x="46" y="27"/>
                      </a:lnTo>
                      <a:lnTo>
                        <a:pt x="0" y="26"/>
                      </a:lnTo>
                      <a:lnTo>
                        <a:pt x="43" y="20"/>
                      </a:lnTo>
                      <a:lnTo>
                        <a:pt x="24" y="18"/>
                      </a:lnTo>
                      <a:lnTo>
                        <a:pt x="53" y="17"/>
                      </a:lnTo>
                      <a:lnTo>
                        <a:pt x="40" y="12"/>
                      </a:lnTo>
                      <a:lnTo>
                        <a:pt x="91" y="14"/>
                      </a:lnTo>
                      <a:lnTo>
                        <a:pt x="126" y="23"/>
                      </a:lnTo>
                      <a:lnTo>
                        <a:pt x="127" y="7"/>
                      </a:lnTo>
                      <a:lnTo>
                        <a:pt x="159" y="0"/>
                      </a:lnTo>
                      <a:lnTo>
                        <a:pt x="147" y="18"/>
                      </a:lnTo>
                      <a:lnTo>
                        <a:pt x="181" y="18"/>
                      </a:lnTo>
                      <a:lnTo>
                        <a:pt x="154" y="31"/>
                      </a:lnTo>
                      <a:lnTo>
                        <a:pt x="132" y="30"/>
                      </a:lnTo>
                      <a:lnTo>
                        <a:pt x="91" y="37"/>
                      </a:lnTo>
                      <a:lnTo>
                        <a:pt x="49" y="43"/>
                      </a:lnTo>
                      <a:close/>
                    </a:path>
                  </a:pathLst>
                </a:custGeom>
                <a:solidFill>
                  <a:srgbClr val="CB9661"/>
                </a:solidFill>
                <a:ln w="1588">
                  <a:solidFill>
                    <a:srgbClr val="000000"/>
                  </a:solidFill>
                  <a:prstDash val="solid"/>
                  <a:round/>
                  <a:headEnd/>
                  <a:tailEnd/>
                </a:ln>
              </p:spPr>
              <p:txBody>
                <a:bodyPr/>
                <a:lstStyle/>
                <a:p>
                  <a:endParaRPr lang="en-US"/>
                </a:p>
              </p:txBody>
            </p:sp>
            <p:sp>
              <p:nvSpPr>
                <p:cNvPr id="272497" name="Freeform 113"/>
                <p:cNvSpPr>
                  <a:spLocks/>
                </p:cNvSpPr>
                <p:nvPr/>
              </p:nvSpPr>
              <p:spPr bwMode="auto">
                <a:xfrm rot="802562">
                  <a:off x="2485" y="1160"/>
                  <a:ext cx="78" cy="44"/>
                </a:xfrm>
                <a:custGeom>
                  <a:avLst/>
                  <a:gdLst/>
                  <a:ahLst/>
                  <a:cxnLst>
                    <a:cxn ang="0">
                      <a:pos x="100" y="0"/>
                    </a:cxn>
                    <a:cxn ang="0">
                      <a:pos x="42" y="0"/>
                    </a:cxn>
                    <a:cxn ang="0">
                      <a:pos x="48" y="9"/>
                    </a:cxn>
                    <a:cxn ang="0">
                      <a:pos x="36" y="17"/>
                    </a:cxn>
                    <a:cxn ang="0">
                      <a:pos x="0" y="18"/>
                    </a:cxn>
                    <a:cxn ang="0">
                      <a:pos x="21" y="30"/>
                    </a:cxn>
                    <a:cxn ang="0">
                      <a:pos x="42" y="42"/>
                    </a:cxn>
                    <a:cxn ang="0">
                      <a:pos x="46" y="35"/>
                    </a:cxn>
                    <a:cxn ang="0">
                      <a:pos x="72" y="35"/>
                    </a:cxn>
                    <a:cxn ang="0">
                      <a:pos x="87" y="17"/>
                    </a:cxn>
                    <a:cxn ang="0">
                      <a:pos x="100" y="0"/>
                    </a:cxn>
                  </a:cxnLst>
                  <a:rect l="0" t="0" r="r" b="b"/>
                  <a:pathLst>
                    <a:path w="100" h="42">
                      <a:moveTo>
                        <a:pt x="100" y="0"/>
                      </a:moveTo>
                      <a:lnTo>
                        <a:pt x="42" y="0"/>
                      </a:lnTo>
                      <a:lnTo>
                        <a:pt x="48" y="9"/>
                      </a:lnTo>
                      <a:lnTo>
                        <a:pt x="36" y="17"/>
                      </a:lnTo>
                      <a:lnTo>
                        <a:pt x="0" y="18"/>
                      </a:lnTo>
                      <a:lnTo>
                        <a:pt x="21" y="30"/>
                      </a:lnTo>
                      <a:lnTo>
                        <a:pt x="42" y="42"/>
                      </a:lnTo>
                      <a:lnTo>
                        <a:pt x="46" y="35"/>
                      </a:lnTo>
                      <a:lnTo>
                        <a:pt x="72" y="35"/>
                      </a:lnTo>
                      <a:lnTo>
                        <a:pt x="87" y="17"/>
                      </a:lnTo>
                      <a:lnTo>
                        <a:pt x="100" y="0"/>
                      </a:lnTo>
                      <a:close/>
                    </a:path>
                  </a:pathLst>
                </a:custGeom>
                <a:solidFill>
                  <a:srgbClr val="CB9661"/>
                </a:solidFill>
                <a:ln w="1588">
                  <a:solidFill>
                    <a:srgbClr val="000000"/>
                  </a:solidFill>
                  <a:prstDash val="solid"/>
                  <a:round/>
                  <a:headEnd/>
                  <a:tailEnd/>
                </a:ln>
              </p:spPr>
              <p:txBody>
                <a:bodyPr/>
                <a:lstStyle/>
                <a:p>
                  <a:endParaRPr lang="en-US"/>
                </a:p>
              </p:txBody>
            </p:sp>
            <p:sp>
              <p:nvSpPr>
                <p:cNvPr id="272498" name="Freeform 114"/>
                <p:cNvSpPr>
                  <a:spLocks/>
                </p:cNvSpPr>
                <p:nvPr/>
              </p:nvSpPr>
              <p:spPr bwMode="auto">
                <a:xfrm rot="802562">
                  <a:off x="2579" y="1075"/>
                  <a:ext cx="55" cy="27"/>
                </a:xfrm>
                <a:custGeom>
                  <a:avLst/>
                  <a:gdLst/>
                  <a:ahLst/>
                  <a:cxnLst>
                    <a:cxn ang="0">
                      <a:pos x="45" y="5"/>
                    </a:cxn>
                    <a:cxn ang="0">
                      <a:pos x="47" y="4"/>
                    </a:cxn>
                    <a:cxn ang="0">
                      <a:pos x="64" y="5"/>
                    </a:cxn>
                    <a:cxn ang="0">
                      <a:pos x="70" y="7"/>
                    </a:cxn>
                    <a:cxn ang="0">
                      <a:pos x="67" y="13"/>
                    </a:cxn>
                    <a:cxn ang="0">
                      <a:pos x="71" y="20"/>
                    </a:cxn>
                    <a:cxn ang="0">
                      <a:pos x="53" y="25"/>
                    </a:cxn>
                    <a:cxn ang="0">
                      <a:pos x="34" y="17"/>
                    </a:cxn>
                    <a:cxn ang="0">
                      <a:pos x="0" y="16"/>
                    </a:cxn>
                    <a:cxn ang="0">
                      <a:pos x="7" y="11"/>
                    </a:cxn>
                    <a:cxn ang="0">
                      <a:pos x="25" y="10"/>
                    </a:cxn>
                    <a:cxn ang="0">
                      <a:pos x="24" y="5"/>
                    </a:cxn>
                    <a:cxn ang="0">
                      <a:pos x="12" y="6"/>
                    </a:cxn>
                    <a:cxn ang="0">
                      <a:pos x="9" y="1"/>
                    </a:cxn>
                    <a:cxn ang="0">
                      <a:pos x="46" y="0"/>
                    </a:cxn>
                    <a:cxn ang="0">
                      <a:pos x="45" y="5"/>
                    </a:cxn>
                  </a:cxnLst>
                  <a:rect l="0" t="0" r="r" b="b"/>
                  <a:pathLst>
                    <a:path w="71" h="25">
                      <a:moveTo>
                        <a:pt x="45" y="5"/>
                      </a:moveTo>
                      <a:lnTo>
                        <a:pt x="47" y="4"/>
                      </a:lnTo>
                      <a:lnTo>
                        <a:pt x="64" y="5"/>
                      </a:lnTo>
                      <a:lnTo>
                        <a:pt x="70" y="7"/>
                      </a:lnTo>
                      <a:lnTo>
                        <a:pt x="67" y="13"/>
                      </a:lnTo>
                      <a:lnTo>
                        <a:pt x="71" y="20"/>
                      </a:lnTo>
                      <a:lnTo>
                        <a:pt x="53" y="25"/>
                      </a:lnTo>
                      <a:lnTo>
                        <a:pt x="34" y="17"/>
                      </a:lnTo>
                      <a:lnTo>
                        <a:pt x="0" y="16"/>
                      </a:lnTo>
                      <a:lnTo>
                        <a:pt x="7" y="11"/>
                      </a:lnTo>
                      <a:lnTo>
                        <a:pt x="25" y="10"/>
                      </a:lnTo>
                      <a:lnTo>
                        <a:pt x="24" y="5"/>
                      </a:lnTo>
                      <a:lnTo>
                        <a:pt x="12" y="6"/>
                      </a:lnTo>
                      <a:lnTo>
                        <a:pt x="9" y="1"/>
                      </a:lnTo>
                      <a:lnTo>
                        <a:pt x="46" y="0"/>
                      </a:lnTo>
                      <a:lnTo>
                        <a:pt x="45" y="5"/>
                      </a:lnTo>
                      <a:close/>
                    </a:path>
                  </a:pathLst>
                </a:custGeom>
                <a:solidFill>
                  <a:srgbClr val="CB9661"/>
                </a:solidFill>
                <a:ln w="1588">
                  <a:solidFill>
                    <a:srgbClr val="000000"/>
                  </a:solidFill>
                  <a:prstDash val="solid"/>
                  <a:round/>
                  <a:headEnd/>
                  <a:tailEnd/>
                </a:ln>
              </p:spPr>
              <p:txBody>
                <a:bodyPr/>
                <a:lstStyle/>
                <a:p>
                  <a:endParaRPr lang="en-US"/>
                </a:p>
              </p:txBody>
            </p:sp>
            <p:sp>
              <p:nvSpPr>
                <p:cNvPr id="272499" name="Freeform 115"/>
                <p:cNvSpPr>
                  <a:spLocks/>
                </p:cNvSpPr>
                <p:nvPr/>
              </p:nvSpPr>
              <p:spPr bwMode="auto">
                <a:xfrm rot="-1282041">
                  <a:off x="2856" y="1148"/>
                  <a:ext cx="627" cy="452"/>
                </a:xfrm>
                <a:custGeom>
                  <a:avLst/>
                  <a:gdLst/>
                  <a:ahLst/>
                  <a:cxnLst>
                    <a:cxn ang="0">
                      <a:pos x="138" y="343"/>
                    </a:cxn>
                    <a:cxn ang="0">
                      <a:pos x="165" y="337"/>
                    </a:cxn>
                    <a:cxn ang="0">
                      <a:pos x="143" y="358"/>
                    </a:cxn>
                    <a:cxn ang="0">
                      <a:pos x="154" y="372"/>
                    </a:cxn>
                    <a:cxn ang="0">
                      <a:pos x="163" y="394"/>
                    </a:cxn>
                    <a:cxn ang="0">
                      <a:pos x="169" y="404"/>
                    </a:cxn>
                    <a:cxn ang="0">
                      <a:pos x="183" y="415"/>
                    </a:cxn>
                    <a:cxn ang="0">
                      <a:pos x="210" y="421"/>
                    </a:cxn>
                    <a:cxn ang="0">
                      <a:pos x="221" y="433"/>
                    </a:cxn>
                    <a:cxn ang="0">
                      <a:pos x="256" y="420"/>
                    </a:cxn>
                    <a:cxn ang="0">
                      <a:pos x="262" y="409"/>
                    </a:cxn>
                    <a:cxn ang="0">
                      <a:pos x="276" y="390"/>
                    </a:cxn>
                    <a:cxn ang="0">
                      <a:pos x="289" y="366"/>
                    </a:cxn>
                    <a:cxn ang="0">
                      <a:pos x="303" y="355"/>
                    </a:cxn>
                    <a:cxn ang="0">
                      <a:pos x="334" y="320"/>
                    </a:cxn>
                    <a:cxn ang="0">
                      <a:pos x="375" y="310"/>
                    </a:cxn>
                    <a:cxn ang="0">
                      <a:pos x="447" y="283"/>
                    </a:cxn>
                    <a:cxn ang="0">
                      <a:pos x="512" y="265"/>
                    </a:cxn>
                    <a:cxn ang="0">
                      <a:pos x="626" y="228"/>
                    </a:cxn>
                    <a:cxn ang="0">
                      <a:pos x="549" y="211"/>
                    </a:cxn>
                    <a:cxn ang="0">
                      <a:pos x="550" y="190"/>
                    </a:cxn>
                    <a:cxn ang="0">
                      <a:pos x="638" y="218"/>
                    </a:cxn>
                    <a:cxn ang="0">
                      <a:pos x="630" y="192"/>
                    </a:cxn>
                    <a:cxn ang="0">
                      <a:pos x="572" y="176"/>
                    </a:cxn>
                    <a:cxn ang="0">
                      <a:pos x="597" y="165"/>
                    </a:cxn>
                    <a:cxn ang="0">
                      <a:pos x="647" y="166"/>
                    </a:cxn>
                    <a:cxn ang="0">
                      <a:pos x="690" y="147"/>
                    </a:cxn>
                    <a:cxn ang="0">
                      <a:pos x="656" y="123"/>
                    </a:cxn>
                    <a:cxn ang="0">
                      <a:pos x="662" y="110"/>
                    </a:cxn>
                    <a:cxn ang="0">
                      <a:pos x="706" y="90"/>
                    </a:cxn>
                    <a:cxn ang="0">
                      <a:pos x="700" y="62"/>
                    </a:cxn>
                    <a:cxn ang="0">
                      <a:pos x="753" y="42"/>
                    </a:cxn>
                    <a:cxn ang="0">
                      <a:pos x="707" y="28"/>
                    </a:cxn>
                    <a:cxn ang="0">
                      <a:pos x="622" y="30"/>
                    </a:cxn>
                    <a:cxn ang="0">
                      <a:pos x="652" y="9"/>
                    </a:cxn>
                    <a:cxn ang="0">
                      <a:pos x="497" y="4"/>
                    </a:cxn>
                    <a:cxn ang="0">
                      <a:pos x="443" y="9"/>
                    </a:cxn>
                    <a:cxn ang="0">
                      <a:pos x="409" y="20"/>
                    </a:cxn>
                    <a:cxn ang="0">
                      <a:pos x="287" y="27"/>
                    </a:cxn>
                    <a:cxn ang="0">
                      <a:pos x="192" y="32"/>
                    </a:cxn>
                    <a:cxn ang="0">
                      <a:pos x="124" y="54"/>
                    </a:cxn>
                    <a:cxn ang="0">
                      <a:pos x="25" y="88"/>
                    </a:cxn>
                    <a:cxn ang="0">
                      <a:pos x="49" y="97"/>
                    </a:cxn>
                    <a:cxn ang="0">
                      <a:pos x="54" y="115"/>
                    </a:cxn>
                    <a:cxn ang="0">
                      <a:pos x="171" y="142"/>
                    </a:cxn>
                    <a:cxn ang="0">
                      <a:pos x="175" y="171"/>
                    </a:cxn>
                    <a:cxn ang="0">
                      <a:pos x="177" y="198"/>
                    </a:cxn>
                    <a:cxn ang="0">
                      <a:pos x="208" y="201"/>
                    </a:cxn>
                    <a:cxn ang="0">
                      <a:pos x="210" y="214"/>
                    </a:cxn>
                    <a:cxn ang="0">
                      <a:pos x="205" y="238"/>
                    </a:cxn>
                    <a:cxn ang="0">
                      <a:pos x="198" y="253"/>
                    </a:cxn>
                    <a:cxn ang="0">
                      <a:pos x="162" y="266"/>
                    </a:cxn>
                    <a:cxn ang="0">
                      <a:pos x="178" y="273"/>
                    </a:cxn>
                    <a:cxn ang="0">
                      <a:pos x="163" y="274"/>
                    </a:cxn>
                    <a:cxn ang="0">
                      <a:pos x="155" y="290"/>
                    </a:cxn>
                    <a:cxn ang="0">
                      <a:pos x="161" y="296"/>
                    </a:cxn>
                    <a:cxn ang="0">
                      <a:pos x="136" y="314"/>
                    </a:cxn>
                  </a:cxnLst>
                  <a:rect l="0" t="0" r="r" b="b"/>
                  <a:pathLst>
                    <a:path w="807" h="433">
                      <a:moveTo>
                        <a:pt x="171" y="315"/>
                      </a:moveTo>
                      <a:lnTo>
                        <a:pt x="149" y="319"/>
                      </a:lnTo>
                      <a:lnTo>
                        <a:pt x="142" y="325"/>
                      </a:lnTo>
                      <a:lnTo>
                        <a:pt x="141" y="331"/>
                      </a:lnTo>
                      <a:lnTo>
                        <a:pt x="154" y="330"/>
                      </a:lnTo>
                      <a:lnTo>
                        <a:pt x="148" y="332"/>
                      </a:lnTo>
                      <a:lnTo>
                        <a:pt x="138" y="343"/>
                      </a:lnTo>
                      <a:lnTo>
                        <a:pt x="149" y="339"/>
                      </a:lnTo>
                      <a:lnTo>
                        <a:pt x="160" y="336"/>
                      </a:lnTo>
                      <a:lnTo>
                        <a:pt x="162" y="325"/>
                      </a:lnTo>
                      <a:lnTo>
                        <a:pt x="165" y="330"/>
                      </a:lnTo>
                      <a:lnTo>
                        <a:pt x="172" y="332"/>
                      </a:lnTo>
                      <a:lnTo>
                        <a:pt x="174" y="340"/>
                      </a:lnTo>
                      <a:lnTo>
                        <a:pt x="165" y="337"/>
                      </a:lnTo>
                      <a:lnTo>
                        <a:pt x="165" y="342"/>
                      </a:lnTo>
                      <a:lnTo>
                        <a:pt x="147" y="345"/>
                      </a:lnTo>
                      <a:lnTo>
                        <a:pt x="162" y="344"/>
                      </a:lnTo>
                      <a:lnTo>
                        <a:pt x="167" y="345"/>
                      </a:lnTo>
                      <a:lnTo>
                        <a:pt x="142" y="350"/>
                      </a:lnTo>
                      <a:lnTo>
                        <a:pt x="149" y="352"/>
                      </a:lnTo>
                      <a:lnTo>
                        <a:pt x="143" y="358"/>
                      </a:lnTo>
                      <a:lnTo>
                        <a:pt x="151" y="357"/>
                      </a:lnTo>
                      <a:lnTo>
                        <a:pt x="147" y="360"/>
                      </a:lnTo>
                      <a:lnTo>
                        <a:pt x="145" y="361"/>
                      </a:lnTo>
                      <a:lnTo>
                        <a:pt x="154" y="363"/>
                      </a:lnTo>
                      <a:lnTo>
                        <a:pt x="145" y="363"/>
                      </a:lnTo>
                      <a:lnTo>
                        <a:pt x="155" y="367"/>
                      </a:lnTo>
                      <a:lnTo>
                        <a:pt x="154" y="372"/>
                      </a:lnTo>
                      <a:lnTo>
                        <a:pt x="160" y="372"/>
                      </a:lnTo>
                      <a:lnTo>
                        <a:pt x="155" y="375"/>
                      </a:lnTo>
                      <a:lnTo>
                        <a:pt x="154" y="379"/>
                      </a:lnTo>
                      <a:lnTo>
                        <a:pt x="160" y="386"/>
                      </a:lnTo>
                      <a:lnTo>
                        <a:pt x="160" y="390"/>
                      </a:lnTo>
                      <a:lnTo>
                        <a:pt x="167" y="390"/>
                      </a:lnTo>
                      <a:lnTo>
                        <a:pt x="163" y="394"/>
                      </a:lnTo>
                      <a:lnTo>
                        <a:pt x="168" y="393"/>
                      </a:lnTo>
                      <a:lnTo>
                        <a:pt x="167" y="397"/>
                      </a:lnTo>
                      <a:lnTo>
                        <a:pt x="169" y="399"/>
                      </a:lnTo>
                      <a:lnTo>
                        <a:pt x="163" y="400"/>
                      </a:lnTo>
                      <a:lnTo>
                        <a:pt x="172" y="402"/>
                      </a:lnTo>
                      <a:lnTo>
                        <a:pt x="168" y="403"/>
                      </a:lnTo>
                      <a:lnTo>
                        <a:pt x="169" y="404"/>
                      </a:lnTo>
                      <a:lnTo>
                        <a:pt x="168" y="408"/>
                      </a:lnTo>
                      <a:lnTo>
                        <a:pt x="177" y="406"/>
                      </a:lnTo>
                      <a:lnTo>
                        <a:pt x="177" y="410"/>
                      </a:lnTo>
                      <a:lnTo>
                        <a:pt x="174" y="412"/>
                      </a:lnTo>
                      <a:lnTo>
                        <a:pt x="177" y="412"/>
                      </a:lnTo>
                      <a:lnTo>
                        <a:pt x="177" y="415"/>
                      </a:lnTo>
                      <a:lnTo>
                        <a:pt x="183" y="415"/>
                      </a:lnTo>
                      <a:lnTo>
                        <a:pt x="193" y="414"/>
                      </a:lnTo>
                      <a:lnTo>
                        <a:pt x="211" y="408"/>
                      </a:lnTo>
                      <a:lnTo>
                        <a:pt x="211" y="411"/>
                      </a:lnTo>
                      <a:lnTo>
                        <a:pt x="220" y="409"/>
                      </a:lnTo>
                      <a:lnTo>
                        <a:pt x="208" y="416"/>
                      </a:lnTo>
                      <a:lnTo>
                        <a:pt x="216" y="415"/>
                      </a:lnTo>
                      <a:lnTo>
                        <a:pt x="210" y="421"/>
                      </a:lnTo>
                      <a:lnTo>
                        <a:pt x="220" y="420"/>
                      </a:lnTo>
                      <a:lnTo>
                        <a:pt x="219" y="422"/>
                      </a:lnTo>
                      <a:lnTo>
                        <a:pt x="225" y="421"/>
                      </a:lnTo>
                      <a:lnTo>
                        <a:pt x="219" y="428"/>
                      </a:lnTo>
                      <a:lnTo>
                        <a:pt x="228" y="423"/>
                      </a:lnTo>
                      <a:lnTo>
                        <a:pt x="217" y="430"/>
                      </a:lnTo>
                      <a:lnTo>
                        <a:pt x="221" y="433"/>
                      </a:lnTo>
                      <a:lnTo>
                        <a:pt x="235" y="427"/>
                      </a:lnTo>
                      <a:lnTo>
                        <a:pt x="247" y="432"/>
                      </a:lnTo>
                      <a:lnTo>
                        <a:pt x="249" y="428"/>
                      </a:lnTo>
                      <a:lnTo>
                        <a:pt x="246" y="426"/>
                      </a:lnTo>
                      <a:lnTo>
                        <a:pt x="235" y="421"/>
                      </a:lnTo>
                      <a:lnTo>
                        <a:pt x="252" y="422"/>
                      </a:lnTo>
                      <a:lnTo>
                        <a:pt x="256" y="420"/>
                      </a:lnTo>
                      <a:lnTo>
                        <a:pt x="253" y="417"/>
                      </a:lnTo>
                      <a:lnTo>
                        <a:pt x="255" y="416"/>
                      </a:lnTo>
                      <a:lnTo>
                        <a:pt x="252" y="415"/>
                      </a:lnTo>
                      <a:lnTo>
                        <a:pt x="262" y="414"/>
                      </a:lnTo>
                      <a:lnTo>
                        <a:pt x="253" y="410"/>
                      </a:lnTo>
                      <a:lnTo>
                        <a:pt x="262" y="410"/>
                      </a:lnTo>
                      <a:lnTo>
                        <a:pt x="262" y="409"/>
                      </a:lnTo>
                      <a:lnTo>
                        <a:pt x="262" y="406"/>
                      </a:lnTo>
                      <a:lnTo>
                        <a:pt x="267" y="405"/>
                      </a:lnTo>
                      <a:lnTo>
                        <a:pt x="264" y="402"/>
                      </a:lnTo>
                      <a:lnTo>
                        <a:pt x="271" y="400"/>
                      </a:lnTo>
                      <a:lnTo>
                        <a:pt x="270" y="397"/>
                      </a:lnTo>
                      <a:lnTo>
                        <a:pt x="276" y="391"/>
                      </a:lnTo>
                      <a:lnTo>
                        <a:pt x="276" y="390"/>
                      </a:lnTo>
                      <a:lnTo>
                        <a:pt x="271" y="382"/>
                      </a:lnTo>
                      <a:lnTo>
                        <a:pt x="275" y="382"/>
                      </a:lnTo>
                      <a:lnTo>
                        <a:pt x="269" y="376"/>
                      </a:lnTo>
                      <a:lnTo>
                        <a:pt x="282" y="372"/>
                      </a:lnTo>
                      <a:lnTo>
                        <a:pt x="293" y="372"/>
                      </a:lnTo>
                      <a:lnTo>
                        <a:pt x="289" y="369"/>
                      </a:lnTo>
                      <a:lnTo>
                        <a:pt x="289" y="366"/>
                      </a:lnTo>
                      <a:lnTo>
                        <a:pt x="297" y="366"/>
                      </a:lnTo>
                      <a:lnTo>
                        <a:pt x="298" y="362"/>
                      </a:lnTo>
                      <a:lnTo>
                        <a:pt x="301" y="363"/>
                      </a:lnTo>
                      <a:lnTo>
                        <a:pt x="300" y="361"/>
                      </a:lnTo>
                      <a:lnTo>
                        <a:pt x="304" y="361"/>
                      </a:lnTo>
                      <a:lnTo>
                        <a:pt x="310" y="357"/>
                      </a:lnTo>
                      <a:lnTo>
                        <a:pt x="303" y="355"/>
                      </a:lnTo>
                      <a:lnTo>
                        <a:pt x="316" y="354"/>
                      </a:lnTo>
                      <a:lnTo>
                        <a:pt x="313" y="346"/>
                      </a:lnTo>
                      <a:lnTo>
                        <a:pt x="304" y="343"/>
                      </a:lnTo>
                      <a:lnTo>
                        <a:pt x="319" y="340"/>
                      </a:lnTo>
                      <a:lnTo>
                        <a:pt x="319" y="327"/>
                      </a:lnTo>
                      <a:lnTo>
                        <a:pt x="335" y="325"/>
                      </a:lnTo>
                      <a:lnTo>
                        <a:pt x="334" y="320"/>
                      </a:lnTo>
                      <a:lnTo>
                        <a:pt x="345" y="318"/>
                      </a:lnTo>
                      <a:lnTo>
                        <a:pt x="351" y="316"/>
                      </a:lnTo>
                      <a:lnTo>
                        <a:pt x="367" y="313"/>
                      </a:lnTo>
                      <a:lnTo>
                        <a:pt x="365" y="310"/>
                      </a:lnTo>
                      <a:lnTo>
                        <a:pt x="376" y="303"/>
                      </a:lnTo>
                      <a:lnTo>
                        <a:pt x="383" y="303"/>
                      </a:lnTo>
                      <a:lnTo>
                        <a:pt x="375" y="310"/>
                      </a:lnTo>
                      <a:lnTo>
                        <a:pt x="383" y="310"/>
                      </a:lnTo>
                      <a:lnTo>
                        <a:pt x="407" y="306"/>
                      </a:lnTo>
                      <a:lnTo>
                        <a:pt x="407" y="301"/>
                      </a:lnTo>
                      <a:lnTo>
                        <a:pt x="415" y="302"/>
                      </a:lnTo>
                      <a:lnTo>
                        <a:pt x="429" y="298"/>
                      </a:lnTo>
                      <a:lnTo>
                        <a:pt x="432" y="295"/>
                      </a:lnTo>
                      <a:lnTo>
                        <a:pt x="447" y="283"/>
                      </a:lnTo>
                      <a:lnTo>
                        <a:pt x="468" y="272"/>
                      </a:lnTo>
                      <a:lnTo>
                        <a:pt x="470" y="265"/>
                      </a:lnTo>
                      <a:lnTo>
                        <a:pt x="472" y="259"/>
                      </a:lnTo>
                      <a:lnTo>
                        <a:pt x="489" y="268"/>
                      </a:lnTo>
                      <a:lnTo>
                        <a:pt x="498" y="266"/>
                      </a:lnTo>
                      <a:lnTo>
                        <a:pt x="506" y="264"/>
                      </a:lnTo>
                      <a:lnTo>
                        <a:pt x="512" y="265"/>
                      </a:lnTo>
                      <a:lnTo>
                        <a:pt x="544" y="256"/>
                      </a:lnTo>
                      <a:lnTo>
                        <a:pt x="576" y="249"/>
                      </a:lnTo>
                      <a:lnTo>
                        <a:pt x="588" y="244"/>
                      </a:lnTo>
                      <a:lnTo>
                        <a:pt x="599" y="238"/>
                      </a:lnTo>
                      <a:lnTo>
                        <a:pt x="606" y="235"/>
                      </a:lnTo>
                      <a:lnTo>
                        <a:pt x="616" y="230"/>
                      </a:lnTo>
                      <a:lnTo>
                        <a:pt x="626" y="228"/>
                      </a:lnTo>
                      <a:lnTo>
                        <a:pt x="580" y="223"/>
                      </a:lnTo>
                      <a:lnTo>
                        <a:pt x="544" y="229"/>
                      </a:lnTo>
                      <a:lnTo>
                        <a:pt x="542" y="226"/>
                      </a:lnTo>
                      <a:lnTo>
                        <a:pt x="568" y="220"/>
                      </a:lnTo>
                      <a:lnTo>
                        <a:pt x="531" y="220"/>
                      </a:lnTo>
                      <a:lnTo>
                        <a:pt x="550" y="212"/>
                      </a:lnTo>
                      <a:lnTo>
                        <a:pt x="549" y="211"/>
                      </a:lnTo>
                      <a:lnTo>
                        <a:pt x="552" y="210"/>
                      </a:lnTo>
                      <a:lnTo>
                        <a:pt x="585" y="207"/>
                      </a:lnTo>
                      <a:lnTo>
                        <a:pt x="585" y="201"/>
                      </a:lnTo>
                      <a:lnTo>
                        <a:pt x="582" y="201"/>
                      </a:lnTo>
                      <a:lnTo>
                        <a:pt x="552" y="199"/>
                      </a:lnTo>
                      <a:lnTo>
                        <a:pt x="563" y="196"/>
                      </a:lnTo>
                      <a:lnTo>
                        <a:pt x="550" y="190"/>
                      </a:lnTo>
                      <a:lnTo>
                        <a:pt x="579" y="199"/>
                      </a:lnTo>
                      <a:lnTo>
                        <a:pt x="604" y="208"/>
                      </a:lnTo>
                      <a:lnTo>
                        <a:pt x="615" y="220"/>
                      </a:lnTo>
                      <a:lnTo>
                        <a:pt x="627" y="218"/>
                      </a:lnTo>
                      <a:lnTo>
                        <a:pt x="629" y="213"/>
                      </a:lnTo>
                      <a:lnTo>
                        <a:pt x="632" y="220"/>
                      </a:lnTo>
                      <a:lnTo>
                        <a:pt x="638" y="218"/>
                      </a:lnTo>
                      <a:lnTo>
                        <a:pt x="639" y="211"/>
                      </a:lnTo>
                      <a:lnTo>
                        <a:pt x="640" y="201"/>
                      </a:lnTo>
                      <a:lnTo>
                        <a:pt x="630" y="204"/>
                      </a:lnTo>
                      <a:lnTo>
                        <a:pt x="635" y="198"/>
                      </a:lnTo>
                      <a:lnTo>
                        <a:pt x="629" y="198"/>
                      </a:lnTo>
                      <a:lnTo>
                        <a:pt x="626" y="196"/>
                      </a:lnTo>
                      <a:lnTo>
                        <a:pt x="630" y="192"/>
                      </a:lnTo>
                      <a:lnTo>
                        <a:pt x="597" y="184"/>
                      </a:lnTo>
                      <a:lnTo>
                        <a:pt x="592" y="187"/>
                      </a:lnTo>
                      <a:lnTo>
                        <a:pt x="593" y="183"/>
                      </a:lnTo>
                      <a:lnTo>
                        <a:pt x="605" y="178"/>
                      </a:lnTo>
                      <a:lnTo>
                        <a:pt x="584" y="177"/>
                      </a:lnTo>
                      <a:lnTo>
                        <a:pt x="575" y="177"/>
                      </a:lnTo>
                      <a:lnTo>
                        <a:pt x="572" y="176"/>
                      </a:lnTo>
                      <a:lnTo>
                        <a:pt x="602" y="171"/>
                      </a:lnTo>
                      <a:lnTo>
                        <a:pt x="569" y="170"/>
                      </a:lnTo>
                      <a:lnTo>
                        <a:pt x="568" y="172"/>
                      </a:lnTo>
                      <a:lnTo>
                        <a:pt x="569" y="170"/>
                      </a:lnTo>
                      <a:lnTo>
                        <a:pt x="578" y="166"/>
                      </a:lnTo>
                      <a:lnTo>
                        <a:pt x="574" y="164"/>
                      </a:lnTo>
                      <a:lnTo>
                        <a:pt x="597" y="165"/>
                      </a:lnTo>
                      <a:lnTo>
                        <a:pt x="604" y="160"/>
                      </a:lnTo>
                      <a:lnTo>
                        <a:pt x="602" y="157"/>
                      </a:lnTo>
                      <a:lnTo>
                        <a:pt x="612" y="160"/>
                      </a:lnTo>
                      <a:lnTo>
                        <a:pt x="627" y="158"/>
                      </a:lnTo>
                      <a:lnTo>
                        <a:pt x="638" y="162"/>
                      </a:lnTo>
                      <a:lnTo>
                        <a:pt x="620" y="162"/>
                      </a:lnTo>
                      <a:lnTo>
                        <a:pt x="647" y="166"/>
                      </a:lnTo>
                      <a:lnTo>
                        <a:pt x="669" y="160"/>
                      </a:lnTo>
                      <a:lnTo>
                        <a:pt x="671" y="156"/>
                      </a:lnTo>
                      <a:lnTo>
                        <a:pt x="652" y="156"/>
                      </a:lnTo>
                      <a:lnTo>
                        <a:pt x="651" y="158"/>
                      </a:lnTo>
                      <a:lnTo>
                        <a:pt x="645" y="151"/>
                      </a:lnTo>
                      <a:lnTo>
                        <a:pt x="652" y="144"/>
                      </a:lnTo>
                      <a:lnTo>
                        <a:pt x="690" y="147"/>
                      </a:lnTo>
                      <a:lnTo>
                        <a:pt x="687" y="141"/>
                      </a:lnTo>
                      <a:lnTo>
                        <a:pt x="671" y="140"/>
                      </a:lnTo>
                      <a:lnTo>
                        <a:pt x="669" y="134"/>
                      </a:lnTo>
                      <a:lnTo>
                        <a:pt x="654" y="133"/>
                      </a:lnTo>
                      <a:lnTo>
                        <a:pt x="670" y="130"/>
                      </a:lnTo>
                      <a:lnTo>
                        <a:pt x="654" y="127"/>
                      </a:lnTo>
                      <a:lnTo>
                        <a:pt x="656" y="123"/>
                      </a:lnTo>
                      <a:lnTo>
                        <a:pt x="689" y="132"/>
                      </a:lnTo>
                      <a:lnTo>
                        <a:pt x="687" y="118"/>
                      </a:lnTo>
                      <a:lnTo>
                        <a:pt x="662" y="118"/>
                      </a:lnTo>
                      <a:lnTo>
                        <a:pt x="690" y="115"/>
                      </a:lnTo>
                      <a:lnTo>
                        <a:pt x="675" y="114"/>
                      </a:lnTo>
                      <a:lnTo>
                        <a:pt x="665" y="111"/>
                      </a:lnTo>
                      <a:lnTo>
                        <a:pt x="662" y="110"/>
                      </a:lnTo>
                      <a:lnTo>
                        <a:pt x="653" y="105"/>
                      </a:lnTo>
                      <a:lnTo>
                        <a:pt x="675" y="103"/>
                      </a:lnTo>
                      <a:lnTo>
                        <a:pt x="713" y="103"/>
                      </a:lnTo>
                      <a:lnTo>
                        <a:pt x="712" y="94"/>
                      </a:lnTo>
                      <a:lnTo>
                        <a:pt x="690" y="93"/>
                      </a:lnTo>
                      <a:lnTo>
                        <a:pt x="680" y="88"/>
                      </a:lnTo>
                      <a:lnTo>
                        <a:pt x="706" y="90"/>
                      </a:lnTo>
                      <a:lnTo>
                        <a:pt x="680" y="84"/>
                      </a:lnTo>
                      <a:lnTo>
                        <a:pt x="674" y="90"/>
                      </a:lnTo>
                      <a:lnTo>
                        <a:pt x="668" y="86"/>
                      </a:lnTo>
                      <a:lnTo>
                        <a:pt x="678" y="73"/>
                      </a:lnTo>
                      <a:lnTo>
                        <a:pt x="699" y="67"/>
                      </a:lnTo>
                      <a:lnTo>
                        <a:pt x="708" y="62"/>
                      </a:lnTo>
                      <a:lnTo>
                        <a:pt x="700" y="62"/>
                      </a:lnTo>
                      <a:lnTo>
                        <a:pt x="711" y="52"/>
                      </a:lnTo>
                      <a:lnTo>
                        <a:pt x="728" y="52"/>
                      </a:lnTo>
                      <a:lnTo>
                        <a:pt x="729" y="46"/>
                      </a:lnTo>
                      <a:lnTo>
                        <a:pt x="699" y="52"/>
                      </a:lnTo>
                      <a:lnTo>
                        <a:pt x="695" y="49"/>
                      </a:lnTo>
                      <a:lnTo>
                        <a:pt x="723" y="45"/>
                      </a:lnTo>
                      <a:lnTo>
                        <a:pt x="753" y="42"/>
                      </a:lnTo>
                      <a:lnTo>
                        <a:pt x="698" y="40"/>
                      </a:lnTo>
                      <a:lnTo>
                        <a:pt x="773" y="36"/>
                      </a:lnTo>
                      <a:lnTo>
                        <a:pt x="771" y="33"/>
                      </a:lnTo>
                      <a:lnTo>
                        <a:pt x="807" y="27"/>
                      </a:lnTo>
                      <a:lnTo>
                        <a:pt x="760" y="22"/>
                      </a:lnTo>
                      <a:lnTo>
                        <a:pt x="735" y="26"/>
                      </a:lnTo>
                      <a:lnTo>
                        <a:pt x="707" y="28"/>
                      </a:lnTo>
                      <a:lnTo>
                        <a:pt x="706" y="26"/>
                      </a:lnTo>
                      <a:lnTo>
                        <a:pt x="654" y="40"/>
                      </a:lnTo>
                      <a:lnTo>
                        <a:pt x="674" y="31"/>
                      </a:lnTo>
                      <a:lnTo>
                        <a:pt x="684" y="21"/>
                      </a:lnTo>
                      <a:lnTo>
                        <a:pt x="665" y="20"/>
                      </a:lnTo>
                      <a:lnTo>
                        <a:pt x="658" y="25"/>
                      </a:lnTo>
                      <a:lnTo>
                        <a:pt x="622" y="30"/>
                      </a:lnTo>
                      <a:lnTo>
                        <a:pt x="641" y="25"/>
                      </a:lnTo>
                      <a:lnTo>
                        <a:pt x="646" y="21"/>
                      </a:lnTo>
                      <a:lnTo>
                        <a:pt x="556" y="25"/>
                      </a:lnTo>
                      <a:lnTo>
                        <a:pt x="582" y="19"/>
                      </a:lnTo>
                      <a:lnTo>
                        <a:pt x="635" y="19"/>
                      </a:lnTo>
                      <a:lnTo>
                        <a:pt x="695" y="14"/>
                      </a:lnTo>
                      <a:lnTo>
                        <a:pt x="652" y="9"/>
                      </a:lnTo>
                      <a:lnTo>
                        <a:pt x="654" y="7"/>
                      </a:lnTo>
                      <a:lnTo>
                        <a:pt x="532" y="9"/>
                      </a:lnTo>
                      <a:lnTo>
                        <a:pt x="549" y="8"/>
                      </a:lnTo>
                      <a:lnTo>
                        <a:pt x="642" y="4"/>
                      </a:lnTo>
                      <a:lnTo>
                        <a:pt x="605" y="0"/>
                      </a:lnTo>
                      <a:lnTo>
                        <a:pt x="489" y="2"/>
                      </a:lnTo>
                      <a:lnTo>
                        <a:pt x="497" y="4"/>
                      </a:lnTo>
                      <a:lnTo>
                        <a:pt x="488" y="7"/>
                      </a:lnTo>
                      <a:lnTo>
                        <a:pt x="484" y="8"/>
                      </a:lnTo>
                      <a:lnTo>
                        <a:pt x="455" y="6"/>
                      </a:lnTo>
                      <a:lnTo>
                        <a:pt x="414" y="4"/>
                      </a:lnTo>
                      <a:lnTo>
                        <a:pt x="421" y="8"/>
                      </a:lnTo>
                      <a:lnTo>
                        <a:pt x="391" y="7"/>
                      </a:lnTo>
                      <a:lnTo>
                        <a:pt x="443" y="9"/>
                      </a:lnTo>
                      <a:lnTo>
                        <a:pt x="470" y="14"/>
                      </a:lnTo>
                      <a:lnTo>
                        <a:pt x="446" y="10"/>
                      </a:lnTo>
                      <a:lnTo>
                        <a:pt x="446" y="12"/>
                      </a:lnTo>
                      <a:lnTo>
                        <a:pt x="408" y="10"/>
                      </a:lnTo>
                      <a:lnTo>
                        <a:pt x="424" y="18"/>
                      </a:lnTo>
                      <a:lnTo>
                        <a:pt x="411" y="16"/>
                      </a:lnTo>
                      <a:lnTo>
                        <a:pt x="409" y="20"/>
                      </a:lnTo>
                      <a:lnTo>
                        <a:pt x="407" y="22"/>
                      </a:lnTo>
                      <a:lnTo>
                        <a:pt x="340" y="14"/>
                      </a:lnTo>
                      <a:lnTo>
                        <a:pt x="335" y="22"/>
                      </a:lnTo>
                      <a:lnTo>
                        <a:pt x="336" y="25"/>
                      </a:lnTo>
                      <a:lnTo>
                        <a:pt x="305" y="21"/>
                      </a:lnTo>
                      <a:lnTo>
                        <a:pt x="291" y="27"/>
                      </a:lnTo>
                      <a:lnTo>
                        <a:pt x="287" y="27"/>
                      </a:lnTo>
                      <a:lnTo>
                        <a:pt x="292" y="16"/>
                      </a:lnTo>
                      <a:lnTo>
                        <a:pt x="223" y="21"/>
                      </a:lnTo>
                      <a:lnTo>
                        <a:pt x="245" y="28"/>
                      </a:lnTo>
                      <a:lnTo>
                        <a:pt x="227" y="25"/>
                      </a:lnTo>
                      <a:lnTo>
                        <a:pt x="197" y="24"/>
                      </a:lnTo>
                      <a:lnTo>
                        <a:pt x="196" y="27"/>
                      </a:lnTo>
                      <a:lnTo>
                        <a:pt x="192" y="32"/>
                      </a:lnTo>
                      <a:lnTo>
                        <a:pt x="167" y="32"/>
                      </a:lnTo>
                      <a:lnTo>
                        <a:pt x="163" y="37"/>
                      </a:lnTo>
                      <a:lnTo>
                        <a:pt x="160" y="33"/>
                      </a:lnTo>
                      <a:lnTo>
                        <a:pt x="97" y="46"/>
                      </a:lnTo>
                      <a:lnTo>
                        <a:pt x="137" y="46"/>
                      </a:lnTo>
                      <a:lnTo>
                        <a:pt x="126" y="49"/>
                      </a:lnTo>
                      <a:lnTo>
                        <a:pt x="124" y="54"/>
                      </a:lnTo>
                      <a:lnTo>
                        <a:pt x="109" y="61"/>
                      </a:lnTo>
                      <a:lnTo>
                        <a:pt x="59" y="67"/>
                      </a:lnTo>
                      <a:lnTo>
                        <a:pt x="6" y="75"/>
                      </a:lnTo>
                      <a:lnTo>
                        <a:pt x="1" y="79"/>
                      </a:lnTo>
                      <a:lnTo>
                        <a:pt x="1" y="82"/>
                      </a:lnTo>
                      <a:lnTo>
                        <a:pt x="30" y="86"/>
                      </a:lnTo>
                      <a:lnTo>
                        <a:pt x="25" y="88"/>
                      </a:lnTo>
                      <a:lnTo>
                        <a:pt x="23" y="91"/>
                      </a:lnTo>
                      <a:lnTo>
                        <a:pt x="43" y="92"/>
                      </a:lnTo>
                      <a:lnTo>
                        <a:pt x="73" y="88"/>
                      </a:lnTo>
                      <a:lnTo>
                        <a:pt x="70" y="96"/>
                      </a:lnTo>
                      <a:lnTo>
                        <a:pt x="34" y="96"/>
                      </a:lnTo>
                      <a:lnTo>
                        <a:pt x="61" y="98"/>
                      </a:lnTo>
                      <a:lnTo>
                        <a:pt x="49" y="97"/>
                      </a:lnTo>
                      <a:lnTo>
                        <a:pt x="0" y="100"/>
                      </a:lnTo>
                      <a:lnTo>
                        <a:pt x="18" y="102"/>
                      </a:lnTo>
                      <a:lnTo>
                        <a:pt x="31" y="106"/>
                      </a:lnTo>
                      <a:lnTo>
                        <a:pt x="15" y="110"/>
                      </a:lnTo>
                      <a:lnTo>
                        <a:pt x="51" y="118"/>
                      </a:lnTo>
                      <a:lnTo>
                        <a:pt x="45" y="116"/>
                      </a:lnTo>
                      <a:lnTo>
                        <a:pt x="54" y="115"/>
                      </a:lnTo>
                      <a:lnTo>
                        <a:pt x="63" y="115"/>
                      </a:lnTo>
                      <a:lnTo>
                        <a:pt x="85" y="112"/>
                      </a:lnTo>
                      <a:lnTo>
                        <a:pt x="96" y="112"/>
                      </a:lnTo>
                      <a:lnTo>
                        <a:pt x="157" y="122"/>
                      </a:lnTo>
                      <a:lnTo>
                        <a:pt x="154" y="129"/>
                      </a:lnTo>
                      <a:lnTo>
                        <a:pt x="167" y="138"/>
                      </a:lnTo>
                      <a:lnTo>
                        <a:pt x="171" y="142"/>
                      </a:lnTo>
                      <a:lnTo>
                        <a:pt x="167" y="146"/>
                      </a:lnTo>
                      <a:lnTo>
                        <a:pt x="161" y="150"/>
                      </a:lnTo>
                      <a:lnTo>
                        <a:pt x="171" y="150"/>
                      </a:lnTo>
                      <a:lnTo>
                        <a:pt x="172" y="158"/>
                      </a:lnTo>
                      <a:lnTo>
                        <a:pt x="173" y="163"/>
                      </a:lnTo>
                      <a:lnTo>
                        <a:pt x="171" y="169"/>
                      </a:lnTo>
                      <a:lnTo>
                        <a:pt x="175" y="171"/>
                      </a:lnTo>
                      <a:lnTo>
                        <a:pt x="173" y="181"/>
                      </a:lnTo>
                      <a:lnTo>
                        <a:pt x="166" y="184"/>
                      </a:lnTo>
                      <a:lnTo>
                        <a:pt x="160" y="189"/>
                      </a:lnTo>
                      <a:lnTo>
                        <a:pt x="171" y="190"/>
                      </a:lnTo>
                      <a:lnTo>
                        <a:pt x="151" y="196"/>
                      </a:lnTo>
                      <a:lnTo>
                        <a:pt x="160" y="202"/>
                      </a:lnTo>
                      <a:lnTo>
                        <a:pt x="177" y="198"/>
                      </a:lnTo>
                      <a:lnTo>
                        <a:pt x="185" y="184"/>
                      </a:lnTo>
                      <a:lnTo>
                        <a:pt x="187" y="194"/>
                      </a:lnTo>
                      <a:lnTo>
                        <a:pt x="197" y="190"/>
                      </a:lnTo>
                      <a:lnTo>
                        <a:pt x="193" y="195"/>
                      </a:lnTo>
                      <a:lnTo>
                        <a:pt x="207" y="198"/>
                      </a:lnTo>
                      <a:lnTo>
                        <a:pt x="193" y="200"/>
                      </a:lnTo>
                      <a:lnTo>
                        <a:pt x="208" y="201"/>
                      </a:lnTo>
                      <a:lnTo>
                        <a:pt x="197" y="205"/>
                      </a:lnTo>
                      <a:lnTo>
                        <a:pt x="204" y="204"/>
                      </a:lnTo>
                      <a:lnTo>
                        <a:pt x="199" y="206"/>
                      </a:lnTo>
                      <a:lnTo>
                        <a:pt x="210" y="210"/>
                      </a:lnTo>
                      <a:lnTo>
                        <a:pt x="202" y="208"/>
                      </a:lnTo>
                      <a:lnTo>
                        <a:pt x="213" y="213"/>
                      </a:lnTo>
                      <a:lnTo>
                        <a:pt x="210" y="214"/>
                      </a:lnTo>
                      <a:lnTo>
                        <a:pt x="210" y="218"/>
                      </a:lnTo>
                      <a:lnTo>
                        <a:pt x="211" y="222"/>
                      </a:lnTo>
                      <a:lnTo>
                        <a:pt x="166" y="213"/>
                      </a:lnTo>
                      <a:lnTo>
                        <a:pt x="161" y="219"/>
                      </a:lnTo>
                      <a:lnTo>
                        <a:pt x="211" y="231"/>
                      </a:lnTo>
                      <a:lnTo>
                        <a:pt x="203" y="235"/>
                      </a:lnTo>
                      <a:lnTo>
                        <a:pt x="205" y="238"/>
                      </a:lnTo>
                      <a:lnTo>
                        <a:pt x="201" y="242"/>
                      </a:lnTo>
                      <a:lnTo>
                        <a:pt x="202" y="244"/>
                      </a:lnTo>
                      <a:lnTo>
                        <a:pt x="207" y="247"/>
                      </a:lnTo>
                      <a:lnTo>
                        <a:pt x="208" y="248"/>
                      </a:lnTo>
                      <a:lnTo>
                        <a:pt x="199" y="247"/>
                      </a:lnTo>
                      <a:lnTo>
                        <a:pt x="192" y="252"/>
                      </a:lnTo>
                      <a:lnTo>
                        <a:pt x="198" y="253"/>
                      </a:lnTo>
                      <a:lnTo>
                        <a:pt x="159" y="262"/>
                      </a:lnTo>
                      <a:lnTo>
                        <a:pt x="162" y="265"/>
                      </a:lnTo>
                      <a:lnTo>
                        <a:pt x="185" y="262"/>
                      </a:lnTo>
                      <a:lnTo>
                        <a:pt x="193" y="259"/>
                      </a:lnTo>
                      <a:lnTo>
                        <a:pt x="186" y="265"/>
                      </a:lnTo>
                      <a:lnTo>
                        <a:pt x="192" y="268"/>
                      </a:lnTo>
                      <a:lnTo>
                        <a:pt x="162" y="266"/>
                      </a:lnTo>
                      <a:lnTo>
                        <a:pt x="155" y="265"/>
                      </a:lnTo>
                      <a:lnTo>
                        <a:pt x="168" y="270"/>
                      </a:lnTo>
                      <a:lnTo>
                        <a:pt x="153" y="268"/>
                      </a:lnTo>
                      <a:lnTo>
                        <a:pt x="142" y="276"/>
                      </a:lnTo>
                      <a:lnTo>
                        <a:pt x="172" y="271"/>
                      </a:lnTo>
                      <a:lnTo>
                        <a:pt x="168" y="272"/>
                      </a:lnTo>
                      <a:lnTo>
                        <a:pt x="178" y="273"/>
                      </a:lnTo>
                      <a:lnTo>
                        <a:pt x="186" y="271"/>
                      </a:lnTo>
                      <a:lnTo>
                        <a:pt x="192" y="272"/>
                      </a:lnTo>
                      <a:lnTo>
                        <a:pt x="184" y="274"/>
                      </a:lnTo>
                      <a:lnTo>
                        <a:pt x="195" y="274"/>
                      </a:lnTo>
                      <a:lnTo>
                        <a:pt x="190" y="276"/>
                      </a:lnTo>
                      <a:lnTo>
                        <a:pt x="191" y="278"/>
                      </a:lnTo>
                      <a:lnTo>
                        <a:pt x="163" y="274"/>
                      </a:lnTo>
                      <a:lnTo>
                        <a:pt x="137" y="282"/>
                      </a:lnTo>
                      <a:lnTo>
                        <a:pt x="173" y="282"/>
                      </a:lnTo>
                      <a:lnTo>
                        <a:pt x="183" y="285"/>
                      </a:lnTo>
                      <a:lnTo>
                        <a:pt x="173" y="283"/>
                      </a:lnTo>
                      <a:lnTo>
                        <a:pt x="136" y="285"/>
                      </a:lnTo>
                      <a:lnTo>
                        <a:pt x="141" y="289"/>
                      </a:lnTo>
                      <a:lnTo>
                        <a:pt x="155" y="290"/>
                      </a:lnTo>
                      <a:lnTo>
                        <a:pt x="147" y="292"/>
                      </a:lnTo>
                      <a:lnTo>
                        <a:pt x="145" y="295"/>
                      </a:lnTo>
                      <a:lnTo>
                        <a:pt x="141" y="295"/>
                      </a:lnTo>
                      <a:lnTo>
                        <a:pt x="149" y="298"/>
                      </a:lnTo>
                      <a:lnTo>
                        <a:pt x="136" y="298"/>
                      </a:lnTo>
                      <a:lnTo>
                        <a:pt x="132" y="304"/>
                      </a:lnTo>
                      <a:lnTo>
                        <a:pt x="161" y="296"/>
                      </a:lnTo>
                      <a:lnTo>
                        <a:pt x="189" y="289"/>
                      </a:lnTo>
                      <a:lnTo>
                        <a:pt x="181" y="292"/>
                      </a:lnTo>
                      <a:lnTo>
                        <a:pt x="132" y="308"/>
                      </a:lnTo>
                      <a:lnTo>
                        <a:pt x="138" y="308"/>
                      </a:lnTo>
                      <a:lnTo>
                        <a:pt x="133" y="310"/>
                      </a:lnTo>
                      <a:lnTo>
                        <a:pt x="157" y="308"/>
                      </a:lnTo>
                      <a:lnTo>
                        <a:pt x="136" y="314"/>
                      </a:lnTo>
                      <a:lnTo>
                        <a:pt x="138" y="315"/>
                      </a:lnTo>
                      <a:lnTo>
                        <a:pt x="141" y="318"/>
                      </a:lnTo>
                      <a:lnTo>
                        <a:pt x="150" y="318"/>
                      </a:lnTo>
                      <a:lnTo>
                        <a:pt x="171" y="315"/>
                      </a:lnTo>
                      <a:close/>
                    </a:path>
                  </a:pathLst>
                </a:custGeom>
                <a:solidFill>
                  <a:srgbClr val="CB9661"/>
                </a:solidFill>
                <a:ln w="1588">
                  <a:solidFill>
                    <a:srgbClr val="000000"/>
                  </a:solidFill>
                  <a:prstDash val="solid"/>
                  <a:round/>
                  <a:headEnd/>
                  <a:tailEnd/>
                </a:ln>
              </p:spPr>
              <p:txBody>
                <a:bodyPr/>
                <a:lstStyle/>
                <a:p>
                  <a:endParaRPr lang="en-US"/>
                </a:p>
              </p:txBody>
            </p:sp>
            <p:sp>
              <p:nvSpPr>
                <p:cNvPr id="272500" name="Freeform 116"/>
                <p:cNvSpPr>
                  <a:spLocks/>
                </p:cNvSpPr>
                <p:nvPr/>
              </p:nvSpPr>
              <p:spPr bwMode="auto">
                <a:xfrm rot="802562">
                  <a:off x="1614" y="1602"/>
                  <a:ext cx="874" cy="585"/>
                </a:xfrm>
                <a:custGeom>
                  <a:avLst/>
                  <a:gdLst/>
                  <a:ahLst/>
                  <a:cxnLst>
                    <a:cxn ang="0">
                      <a:pos x="1109" y="47"/>
                    </a:cxn>
                    <a:cxn ang="0">
                      <a:pos x="1050" y="91"/>
                    </a:cxn>
                    <a:cxn ang="0">
                      <a:pos x="928" y="131"/>
                    </a:cxn>
                    <a:cxn ang="0">
                      <a:pos x="841" y="162"/>
                    </a:cxn>
                    <a:cxn ang="0">
                      <a:pos x="828" y="132"/>
                    </a:cxn>
                    <a:cxn ang="0">
                      <a:pos x="817" y="74"/>
                    </a:cxn>
                    <a:cxn ang="0">
                      <a:pos x="754" y="25"/>
                    </a:cxn>
                    <a:cxn ang="0">
                      <a:pos x="650" y="13"/>
                    </a:cxn>
                    <a:cxn ang="0">
                      <a:pos x="552" y="8"/>
                    </a:cxn>
                    <a:cxn ang="0">
                      <a:pos x="396" y="8"/>
                    </a:cxn>
                    <a:cxn ang="0">
                      <a:pos x="241" y="8"/>
                    </a:cxn>
                    <a:cxn ang="0">
                      <a:pos x="133" y="46"/>
                    </a:cxn>
                    <a:cxn ang="0">
                      <a:pos x="120" y="44"/>
                    </a:cxn>
                    <a:cxn ang="0">
                      <a:pos x="97" y="53"/>
                    </a:cxn>
                    <a:cxn ang="0">
                      <a:pos x="85" y="70"/>
                    </a:cxn>
                    <a:cxn ang="0">
                      <a:pos x="35" y="144"/>
                    </a:cxn>
                    <a:cxn ang="0">
                      <a:pos x="0" y="229"/>
                    </a:cxn>
                    <a:cxn ang="0">
                      <a:pos x="12" y="260"/>
                    </a:cxn>
                    <a:cxn ang="0">
                      <a:pos x="12" y="284"/>
                    </a:cxn>
                    <a:cxn ang="0">
                      <a:pos x="23" y="343"/>
                    </a:cxn>
                    <a:cxn ang="0">
                      <a:pos x="110" y="385"/>
                    </a:cxn>
                    <a:cxn ang="0">
                      <a:pos x="200" y="416"/>
                    </a:cxn>
                    <a:cxn ang="0">
                      <a:pos x="287" y="451"/>
                    </a:cxn>
                    <a:cxn ang="0">
                      <a:pos x="362" y="478"/>
                    </a:cxn>
                    <a:cxn ang="0">
                      <a:pos x="414" y="515"/>
                    </a:cxn>
                    <a:cxn ang="0">
                      <a:pos x="426" y="493"/>
                    </a:cxn>
                    <a:cxn ang="0">
                      <a:pos x="446" y="482"/>
                    </a:cxn>
                    <a:cxn ang="0">
                      <a:pos x="485" y="458"/>
                    </a:cxn>
                    <a:cxn ang="0">
                      <a:pos x="534" y="455"/>
                    </a:cxn>
                    <a:cxn ang="0">
                      <a:pos x="571" y="457"/>
                    </a:cxn>
                    <a:cxn ang="0">
                      <a:pos x="588" y="449"/>
                    </a:cxn>
                    <a:cxn ang="0">
                      <a:pos x="616" y="439"/>
                    </a:cxn>
                    <a:cxn ang="0">
                      <a:pos x="635" y="439"/>
                    </a:cxn>
                    <a:cxn ang="0">
                      <a:pos x="667" y="446"/>
                    </a:cxn>
                    <a:cxn ang="0">
                      <a:pos x="716" y="475"/>
                    </a:cxn>
                    <a:cxn ang="0">
                      <a:pos x="713" y="510"/>
                    </a:cxn>
                    <a:cxn ang="0">
                      <a:pos x="722" y="529"/>
                    </a:cxn>
                    <a:cxn ang="0">
                      <a:pos x="761" y="518"/>
                    </a:cxn>
                    <a:cxn ang="0">
                      <a:pos x="754" y="460"/>
                    </a:cxn>
                    <a:cxn ang="0">
                      <a:pos x="766" y="403"/>
                    </a:cxn>
                    <a:cxn ang="0">
                      <a:pos x="809" y="370"/>
                    </a:cxn>
                    <a:cxn ang="0">
                      <a:pos x="861" y="326"/>
                    </a:cxn>
                    <a:cxn ang="0">
                      <a:pos x="891" y="308"/>
                    </a:cxn>
                    <a:cxn ang="0">
                      <a:pos x="882" y="305"/>
                    </a:cxn>
                    <a:cxn ang="0">
                      <a:pos x="889" y="284"/>
                    </a:cxn>
                    <a:cxn ang="0">
                      <a:pos x="892" y="277"/>
                    </a:cxn>
                    <a:cxn ang="0">
                      <a:pos x="887" y="242"/>
                    </a:cxn>
                    <a:cxn ang="0">
                      <a:pos x="900" y="232"/>
                    </a:cxn>
                    <a:cxn ang="0">
                      <a:pos x="906" y="256"/>
                    </a:cxn>
                    <a:cxn ang="0">
                      <a:pos x="921" y="252"/>
                    </a:cxn>
                    <a:cxn ang="0">
                      <a:pos x="927" y="239"/>
                    </a:cxn>
                    <a:cxn ang="0">
                      <a:pos x="960" y="194"/>
                    </a:cxn>
                    <a:cxn ang="0">
                      <a:pos x="1017" y="176"/>
                    </a:cxn>
                    <a:cxn ang="0">
                      <a:pos x="1041" y="167"/>
                    </a:cxn>
                    <a:cxn ang="0">
                      <a:pos x="1055" y="128"/>
                    </a:cxn>
                    <a:cxn ang="0">
                      <a:pos x="1087" y="112"/>
                    </a:cxn>
                  </a:cxnLst>
                  <a:rect l="0" t="0" r="r" b="b"/>
                  <a:pathLst>
                    <a:path w="1121" h="558">
                      <a:moveTo>
                        <a:pt x="1120" y="103"/>
                      </a:moveTo>
                      <a:lnTo>
                        <a:pt x="1117" y="95"/>
                      </a:lnTo>
                      <a:lnTo>
                        <a:pt x="1113" y="80"/>
                      </a:lnTo>
                      <a:lnTo>
                        <a:pt x="1121" y="52"/>
                      </a:lnTo>
                      <a:lnTo>
                        <a:pt x="1109" y="47"/>
                      </a:lnTo>
                      <a:lnTo>
                        <a:pt x="1101" y="48"/>
                      </a:lnTo>
                      <a:lnTo>
                        <a:pt x="1098" y="43"/>
                      </a:lnTo>
                      <a:lnTo>
                        <a:pt x="1083" y="60"/>
                      </a:lnTo>
                      <a:lnTo>
                        <a:pt x="1067" y="77"/>
                      </a:lnTo>
                      <a:lnTo>
                        <a:pt x="1050" y="91"/>
                      </a:lnTo>
                      <a:lnTo>
                        <a:pt x="1037" y="98"/>
                      </a:lnTo>
                      <a:lnTo>
                        <a:pt x="1001" y="101"/>
                      </a:lnTo>
                      <a:lnTo>
                        <a:pt x="965" y="103"/>
                      </a:lnTo>
                      <a:lnTo>
                        <a:pt x="947" y="116"/>
                      </a:lnTo>
                      <a:lnTo>
                        <a:pt x="928" y="131"/>
                      </a:lnTo>
                      <a:lnTo>
                        <a:pt x="905" y="132"/>
                      </a:lnTo>
                      <a:lnTo>
                        <a:pt x="882" y="134"/>
                      </a:lnTo>
                      <a:lnTo>
                        <a:pt x="881" y="149"/>
                      </a:lnTo>
                      <a:lnTo>
                        <a:pt x="861" y="156"/>
                      </a:lnTo>
                      <a:lnTo>
                        <a:pt x="841" y="162"/>
                      </a:lnTo>
                      <a:lnTo>
                        <a:pt x="821" y="169"/>
                      </a:lnTo>
                      <a:lnTo>
                        <a:pt x="802" y="175"/>
                      </a:lnTo>
                      <a:lnTo>
                        <a:pt x="796" y="167"/>
                      </a:lnTo>
                      <a:lnTo>
                        <a:pt x="819" y="145"/>
                      </a:lnTo>
                      <a:lnTo>
                        <a:pt x="828" y="132"/>
                      </a:lnTo>
                      <a:lnTo>
                        <a:pt x="832" y="112"/>
                      </a:lnTo>
                      <a:lnTo>
                        <a:pt x="837" y="91"/>
                      </a:lnTo>
                      <a:lnTo>
                        <a:pt x="822" y="80"/>
                      </a:lnTo>
                      <a:lnTo>
                        <a:pt x="823" y="73"/>
                      </a:lnTo>
                      <a:lnTo>
                        <a:pt x="817" y="74"/>
                      </a:lnTo>
                      <a:lnTo>
                        <a:pt x="816" y="65"/>
                      </a:lnTo>
                      <a:lnTo>
                        <a:pt x="800" y="55"/>
                      </a:lnTo>
                      <a:lnTo>
                        <a:pt x="785" y="46"/>
                      </a:lnTo>
                      <a:lnTo>
                        <a:pt x="769" y="35"/>
                      </a:lnTo>
                      <a:lnTo>
                        <a:pt x="754" y="25"/>
                      </a:lnTo>
                      <a:lnTo>
                        <a:pt x="728" y="31"/>
                      </a:lnTo>
                      <a:lnTo>
                        <a:pt x="714" y="25"/>
                      </a:lnTo>
                      <a:lnTo>
                        <a:pt x="697" y="29"/>
                      </a:lnTo>
                      <a:lnTo>
                        <a:pt x="671" y="17"/>
                      </a:lnTo>
                      <a:lnTo>
                        <a:pt x="650" y="13"/>
                      </a:lnTo>
                      <a:lnTo>
                        <a:pt x="653" y="0"/>
                      </a:lnTo>
                      <a:lnTo>
                        <a:pt x="644" y="8"/>
                      </a:lnTo>
                      <a:lnTo>
                        <a:pt x="613" y="8"/>
                      </a:lnTo>
                      <a:lnTo>
                        <a:pt x="583" y="8"/>
                      </a:lnTo>
                      <a:lnTo>
                        <a:pt x="552" y="8"/>
                      </a:lnTo>
                      <a:lnTo>
                        <a:pt x="521" y="8"/>
                      </a:lnTo>
                      <a:lnTo>
                        <a:pt x="490" y="8"/>
                      </a:lnTo>
                      <a:lnTo>
                        <a:pt x="458" y="8"/>
                      </a:lnTo>
                      <a:lnTo>
                        <a:pt x="427" y="8"/>
                      </a:lnTo>
                      <a:lnTo>
                        <a:pt x="396" y="8"/>
                      </a:lnTo>
                      <a:lnTo>
                        <a:pt x="366" y="8"/>
                      </a:lnTo>
                      <a:lnTo>
                        <a:pt x="335" y="8"/>
                      </a:lnTo>
                      <a:lnTo>
                        <a:pt x="304" y="8"/>
                      </a:lnTo>
                      <a:lnTo>
                        <a:pt x="272" y="8"/>
                      </a:lnTo>
                      <a:lnTo>
                        <a:pt x="241" y="8"/>
                      </a:lnTo>
                      <a:lnTo>
                        <a:pt x="210" y="8"/>
                      </a:lnTo>
                      <a:lnTo>
                        <a:pt x="179" y="8"/>
                      </a:lnTo>
                      <a:lnTo>
                        <a:pt x="149" y="8"/>
                      </a:lnTo>
                      <a:lnTo>
                        <a:pt x="142" y="28"/>
                      </a:lnTo>
                      <a:lnTo>
                        <a:pt x="133" y="46"/>
                      </a:lnTo>
                      <a:lnTo>
                        <a:pt x="118" y="52"/>
                      </a:lnTo>
                      <a:lnTo>
                        <a:pt x="121" y="47"/>
                      </a:lnTo>
                      <a:lnTo>
                        <a:pt x="122" y="49"/>
                      </a:lnTo>
                      <a:lnTo>
                        <a:pt x="137" y="32"/>
                      </a:lnTo>
                      <a:lnTo>
                        <a:pt x="120" y="44"/>
                      </a:lnTo>
                      <a:lnTo>
                        <a:pt x="119" y="46"/>
                      </a:lnTo>
                      <a:lnTo>
                        <a:pt x="130" y="36"/>
                      </a:lnTo>
                      <a:lnTo>
                        <a:pt x="136" y="29"/>
                      </a:lnTo>
                      <a:lnTo>
                        <a:pt x="107" y="22"/>
                      </a:lnTo>
                      <a:lnTo>
                        <a:pt x="97" y="53"/>
                      </a:lnTo>
                      <a:lnTo>
                        <a:pt x="95" y="56"/>
                      </a:lnTo>
                      <a:lnTo>
                        <a:pt x="94" y="60"/>
                      </a:lnTo>
                      <a:lnTo>
                        <a:pt x="92" y="65"/>
                      </a:lnTo>
                      <a:lnTo>
                        <a:pt x="91" y="61"/>
                      </a:lnTo>
                      <a:lnTo>
                        <a:pt x="85" y="70"/>
                      </a:lnTo>
                      <a:lnTo>
                        <a:pt x="98" y="72"/>
                      </a:lnTo>
                      <a:lnTo>
                        <a:pt x="89" y="72"/>
                      </a:lnTo>
                      <a:lnTo>
                        <a:pt x="79" y="84"/>
                      </a:lnTo>
                      <a:lnTo>
                        <a:pt x="56" y="114"/>
                      </a:lnTo>
                      <a:lnTo>
                        <a:pt x="35" y="144"/>
                      </a:lnTo>
                      <a:lnTo>
                        <a:pt x="28" y="163"/>
                      </a:lnTo>
                      <a:lnTo>
                        <a:pt x="22" y="181"/>
                      </a:lnTo>
                      <a:lnTo>
                        <a:pt x="2" y="204"/>
                      </a:lnTo>
                      <a:lnTo>
                        <a:pt x="4" y="212"/>
                      </a:lnTo>
                      <a:lnTo>
                        <a:pt x="0" y="229"/>
                      </a:lnTo>
                      <a:lnTo>
                        <a:pt x="4" y="244"/>
                      </a:lnTo>
                      <a:lnTo>
                        <a:pt x="6" y="259"/>
                      </a:lnTo>
                      <a:lnTo>
                        <a:pt x="4" y="256"/>
                      </a:lnTo>
                      <a:lnTo>
                        <a:pt x="2" y="259"/>
                      </a:lnTo>
                      <a:lnTo>
                        <a:pt x="12" y="260"/>
                      </a:lnTo>
                      <a:lnTo>
                        <a:pt x="17" y="260"/>
                      </a:lnTo>
                      <a:lnTo>
                        <a:pt x="13" y="272"/>
                      </a:lnTo>
                      <a:lnTo>
                        <a:pt x="10" y="269"/>
                      </a:lnTo>
                      <a:lnTo>
                        <a:pt x="6" y="272"/>
                      </a:lnTo>
                      <a:lnTo>
                        <a:pt x="12" y="284"/>
                      </a:lnTo>
                      <a:lnTo>
                        <a:pt x="6" y="294"/>
                      </a:lnTo>
                      <a:lnTo>
                        <a:pt x="11" y="307"/>
                      </a:lnTo>
                      <a:lnTo>
                        <a:pt x="16" y="320"/>
                      </a:lnTo>
                      <a:lnTo>
                        <a:pt x="12" y="341"/>
                      </a:lnTo>
                      <a:lnTo>
                        <a:pt x="23" y="343"/>
                      </a:lnTo>
                      <a:lnTo>
                        <a:pt x="43" y="353"/>
                      </a:lnTo>
                      <a:lnTo>
                        <a:pt x="62" y="368"/>
                      </a:lnTo>
                      <a:lnTo>
                        <a:pt x="62" y="388"/>
                      </a:lnTo>
                      <a:lnTo>
                        <a:pt x="86" y="386"/>
                      </a:lnTo>
                      <a:lnTo>
                        <a:pt x="110" y="385"/>
                      </a:lnTo>
                      <a:lnTo>
                        <a:pt x="125" y="392"/>
                      </a:lnTo>
                      <a:lnTo>
                        <a:pt x="140" y="401"/>
                      </a:lnTo>
                      <a:lnTo>
                        <a:pt x="156" y="408"/>
                      </a:lnTo>
                      <a:lnTo>
                        <a:pt x="172" y="416"/>
                      </a:lnTo>
                      <a:lnTo>
                        <a:pt x="200" y="416"/>
                      </a:lnTo>
                      <a:lnTo>
                        <a:pt x="228" y="416"/>
                      </a:lnTo>
                      <a:lnTo>
                        <a:pt x="232" y="406"/>
                      </a:lnTo>
                      <a:lnTo>
                        <a:pt x="264" y="406"/>
                      </a:lnTo>
                      <a:lnTo>
                        <a:pt x="281" y="428"/>
                      </a:lnTo>
                      <a:lnTo>
                        <a:pt x="287" y="451"/>
                      </a:lnTo>
                      <a:lnTo>
                        <a:pt x="300" y="461"/>
                      </a:lnTo>
                      <a:lnTo>
                        <a:pt x="312" y="470"/>
                      </a:lnTo>
                      <a:lnTo>
                        <a:pt x="325" y="452"/>
                      </a:lnTo>
                      <a:lnTo>
                        <a:pt x="353" y="456"/>
                      </a:lnTo>
                      <a:lnTo>
                        <a:pt x="362" y="478"/>
                      </a:lnTo>
                      <a:lnTo>
                        <a:pt x="371" y="498"/>
                      </a:lnTo>
                      <a:lnTo>
                        <a:pt x="378" y="526"/>
                      </a:lnTo>
                      <a:lnTo>
                        <a:pt x="391" y="536"/>
                      </a:lnTo>
                      <a:lnTo>
                        <a:pt x="415" y="541"/>
                      </a:lnTo>
                      <a:lnTo>
                        <a:pt x="414" y="515"/>
                      </a:lnTo>
                      <a:lnTo>
                        <a:pt x="412" y="511"/>
                      </a:lnTo>
                      <a:lnTo>
                        <a:pt x="410" y="506"/>
                      </a:lnTo>
                      <a:lnTo>
                        <a:pt x="418" y="509"/>
                      </a:lnTo>
                      <a:lnTo>
                        <a:pt x="420" y="498"/>
                      </a:lnTo>
                      <a:lnTo>
                        <a:pt x="426" y="493"/>
                      </a:lnTo>
                      <a:lnTo>
                        <a:pt x="437" y="486"/>
                      </a:lnTo>
                      <a:lnTo>
                        <a:pt x="442" y="481"/>
                      </a:lnTo>
                      <a:lnTo>
                        <a:pt x="442" y="479"/>
                      </a:lnTo>
                      <a:lnTo>
                        <a:pt x="452" y="479"/>
                      </a:lnTo>
                      <a:lnTo>
                        <a:pt x="446" y="482"/>
                      </a:lnTo>
                      <a:lnTo>
                        <a:pt x="457" y="476"/>
                      </a:lnTo>
                      <a:lnTo>
                        <a:pt x="454" y="478"/>
                      </a:lnTo>
                      <a:lnTo>
                        <a:pt x="478" y="461"/>
                      </a:lnTo>
                      <a:lnTo>
                        <a:pt x="479" y="455"/>
                      </a:lnTo>
                      <a:lnTo>
                        <a:pt x="485" y="458"/>
                      </a:lnTo>
                      <a:lnTo>
                        <a:pt x="482" y="460"/>
                      </a:lnTo>
                      <a:lnTo>
                        <a:pt x="498" y="451"/>
                      </a:lnTo>
                      <a:lnTo>
                        <a:pt x="502" y="451"/>
                      </a:lnTo>
                      <a:lnTo>
                        <a:pt x="517" y="452"/>
                      </a:lnTo>
                      <a:lnTo>
                        <a:pt x="534" y="455"/>
                      </a:lnTo>
                      <a:lnTo>
                        <a:pt x="544" y="454"/>
                      </a:lnTo>
                      <a:lnTo>
                        <a:pt x="550" y="461"/>
                      </a:lnTo>
                      <a:lnTo>
                        <a:pt x="562" y="464"/>
                      </a:lnTo>
                      <a:lnTo>
                        <a:pt x="572" y="466"/>
                      </a:lnTo>
                      <a:lnTo>
                        <a:pt x="571" y="457"/>
                      </a:lnTo>
                      <a:lnTo>
                        <a:pt x="588" y="467"/>
                      </a:lnTo>
                      <a:lnTo>
                        <a:pt x="583" y="472"/>
                      </a:lnTo>
                      <a:lnTo>
                        <a:pt x="590" y="464"/>
                      </a:lnTo>
                      <a:lnTo>
                        <a:pt x="582" y="454"/>
                      </a:lnTo>
                      <a:lnTo>
                        <a:pt x="588" y="449"/>
                      </a:lnTo>
                      <a:lnTo>
                        <a:pt x="586" y="448"/>
                      </a:lnTo>
                      <a:lnTo>
                        <a:pt x="584" y="445"/>
                      </a:lnTo>
                      <a:lnTo>
                        <a:pt x="570" y="443"/>
                      </a:lnTo>
                      <a:lnTo>
                        <a:pt x="583" y="442"/>
                      </a:lnTo>
                      <a:lnTo>
                        <a:pt x="616" y="439"/>
                      </a:lnTo>
                      <a:lnTo>
                        <a:pt x="622" y="430"/>
                      </a:lnTo>
                      <a:lnTo>
                        <a:pt x="619" y="440"/>
                      </a:lnTo>
                      <a:lnTo>
                        <a:pt x="630" y="439"/>
                      </a:lnTo>
                      <a:lnTo>
                        <a:pt x="640" y="436"/>
                      </a:lnTo>
                      <a:lnTo>
                        <a:pt x="635" y="439"/>
                      </a:lnTo>
                      <a:lnTo>
                        <a:pt x="654" y="438"/>
                      </a:lnTo>
                      <a:lnTo>
                        <a:pt x="648" y="438"/>
                      </a:lnTo>
                      <a:lnTo>
                        <a:pt x="661" y="442"/>
                      </a:lnTo>
                      <a:lnTo>
                        <a:pt x="665" y="442"/>
                      </a:lnTo>
                      <a:lnTo>
                        <a:pt x="667" y="446"/>
                      </a:lnTo>
                      <a:lnTo>
                        <a:pt x="664" y="444"/>
                      </a:lnTo>
                      <a:lnTo>
                        <a:pt x="667" y="455"/>
                      </a:lnTo>
                      <a:lnTo>
                        <a:pt x="696" y="445"/>
                      </a:lnTo>
                      <a:lnTo>
                        <a:pt x="706" y="460"/>
                      </a:lnTo>
                      <a:lnTo>
                        <a:pt x="716" y="475"/>
                      </a:lnTo>
                      <a:lnTo>
                        <a:pt x="710" y="502"/>
                      </a:lnTo>
                      <a:lnTo>
                        <a:pt x="709" y="498"/>
                      </a:lnTo>
                      <a:lnTo>
                        <a:pt x="712" y="500"/>
                      </a:lnTo>
                      <a:lnTo>
                        <a:pt x="715" y="496"/>
                      </a:lnTo>
                      <a:lnTo>
                        <a:pt x="713" y="510"/>
                      </a:lnTo>
                      <a:lnTo>
                        <a:pt x="719" y="518"/>
                      </a:lnTo>
                      <a:lnTo>
                        <a:pt x="720" y="520"/>
                      </a:lnTo>
                      <a:lnTo>
                        <a:pt x="721" y="527"/>
                      </a:lnTo>
                      <a:lnTo>
                        <a:pt x="725" y="523"/>
                      </a:lnTo>
                      <a:lnTo>
                        <a:pt x="722" y="529"/>
                      </a:lnTo>
                      <a:lnTo>
                        <a:pt x="726" y="542"/>
                      </a:lnTo>
                      <a:lnTo>
                        <a:pt x="734" y="558"/>
                      </a:lnTo>
                      <a:lnTo>
                        <a:pt x="748" y="556"/>
                      </a:lnTo>
                      <a:lnTo>
                        <a:pt x="754" y="536"/>
                      </a:lnTo>
                      <a:lnTo>
                        <a:pt x="761" y="518"/>
                      </a:lnTo>
                      <a:lnTo>
                        <a:pt x="757" y="498"/>
                      </a:lnTo>
                      <a:lnTo>
                        <a:pt x="754" y="479"/>
                      </a:lnTo>
                      <a:lnTo>
                        <a:pt x="757" y="497"/>
                      </a:lnTo>
                      <a:lnTo>
                        <a:pt x="755" y="478"/>
                      </a:lnTo>
                      <a:lnTo>
                        <a:pt x="754" y="460"/>
                      </a:lnTo>
                      <a:lnTo>
                        <a:pt x="751" y="440"/>
                      </a:lnTo>
                      <a:lnTo>
                        <a:pt x="751" y="421"/>
                      </a:lnTo>
                      <a:lnTo>
                        <a:pt x="757" y="418"/>
                      </a:lnTo>
                      <a:lnTo>
                        <a:pt x="758" y="415"/>
                      </a:lnTo>
                      <a:lnTo>
                        <a:pt x="766" y="403"/>
                      </a:lnTo>
                      <a:lnTo>
                        <a:pt x="773" y="392"/>
                      </a:lnTo>
                      <a:lnTo>
                        <a:pt x="773" y="391"/>
                      </a:lnTo>
                      <a:lnTo>
                        <a:pt x="780" y="390"/>
                      </a:lnTo>
                      <a:lnTo>
                        <a:pt x="808" y="371"/>
                      </a:lnTo>
                      <a:lnTo>
                        <a:pt x="809" y="370"/>
                      </a:lnTo>
                      <a:lnTo>
                        <a:pt x="829" y="356"/>
                      </a:lnTo>
                      <a:lnTo>
                        <a:pt x="838" y="353"/>
                      </a:lnTo>
                      <a:lnTo>
                        <a:pt x="852" y="340"/>
                      </a:lnTo>
                      <a:lnTo>
                        <a:pt x="876" y="331"/>
                      </a:lnTo>
                      <a:lnTo>
                        <a:pt x="861" y="326"/>
                      </a:lnTo>
                      <a:lnTo>
                        <a:pt x="870" y="328"/>
                      </a:lnTo>
                      <a:lnTo>
                        <a:pt x="874" y="324"/>
                      </a:lnTo>
                      <a:lnTo>
                        <a:pt x="864" y="318"/>
                      </a:lnTo>
                      <a:lnTo>
                        <a:pt x="885" y="319"/>
                      </a:lnTo>
                      <a:lnTo>
                        <a:pt x="891" y="308"/>
                      </a:lnTo>
                      <a:lnTo>
                        <a:pt x="886" y="312"/>
                      </a:lnTo>
                      <a:lnTo>
                        <a:pt x="880" y="307"/>
                      </a:lnTo>
                      <a:lnTo>
                        <a:pt x="874" y="304"/>
                      </a:lnTo>
                      <a:lnTo>
                        <a:pt x="875" y="304"/>
                      </a:lnTo>
                      <a:lnTo>
                        <a:pt x="882" y="305"/>
                      </a:lnTo>
                      <a:lnTo>
                        <a:pt x="888" y="302"/>
                      </a:lnTo>
                      <a:lnTo>
                        <a:pt x="892" y="306"/>
                      </a:lnTo>
                      <a:lnTo>
                        <a:pt x="894" y="290"/>
                      </a:lnTo>
                      <a:lnTo>
                        <a:pt x="895" y="312"/>
                      </a:lnTo>
                      <a:lnTo>
                        <a:pt x="889" y="284"/>
                      </a:lnTo>
                      <a:lnTo>
                        <a:pt x="882" y="283"/>
                      </a:lnTo>
                      <a:lnTo>
                        <a:pt x="876" y="276"/>
                      </a:lnTo>
                      <a:lnTo>
                        <a:pt x="888" y="282"/>
                      </a:lnTo>
                      <a:lnTo>
                        <a:pt x="883" y="271"/>
                      </a:lnTo>
                      <a:lnTo>
                        <a:pt x="892" y="277"/>
                      </a:lnTo>
                      <a:lnTo>
                        <a:pt x="882" y="258"/>
                      </a:lnTo>
                      <a:lnTo>
                        <a:pt x="893" y="266"/>
                      </a:lnTo>
                      <a:lnTo>
                        <a:pt x="883" y="252"/>
                      </a:lnTo>
                      <a:lnTo>
                        <a:pt x="879" y="252"/>
                      </a:lnTo>
                      <a:lnTo>
                        <a:pt x="887" y="242"/>
                      </a:lnTo>
                      <a:lnTo>
                        <a:pt x="885" y="251"/>
                      </a:lnTo>
                      <a:lnTo>
                        <a:pt x="895" y="257"/>
                      </a:lnTo>
                      <a:lnTo>
                        <a:pt x="893" y="245"/>
                      </a:lnTo>
                      <a:lnTo>
                        <a:pt x="897" y="252"/>
                      </a:lnTo>
                      <a:lnTo>
                        <a:pt x="900" y="232"/>
                      </a:lnTo>
                      <a:lnTo>
                        <a:pt x="912" y="227"/>
                      </a:lnTo>
                      <a:lnTo>
                        <a:pt x="904" y="240"/>
                      </a:lnTo>
                      <a:lnTo>
                        <a:pt x="903" y="246"/>
                      </a:lnTo>
                      <a:lnTo>
                        <a:pt x="899" y="252"/>
                      </a:lnTo>
                      <a:lnTo>
                        <a:pt x="906" y="256"/>
                      </a:lnTo>
                      <a:lnTo>
                        <a:pt x="903" y="262"/>
                      </a:lnTo>
                      <a:lnTo>
                        <a:pt x="904" y="265"/>
                      </a:lnTo>
                      <a:lnTo>
                        <a:pt x="900" y="270"/>
                      </a:lnTo>
                      <a:lnTo>
                        <a:pt x="895" y="277"/>
                      </a:lnTo>
                      <a:lnTo>
                        <a:pt x="921" y="252"/>
                      </a:lnTo>
                      <a:lnTo>
                        <a:pt x="918" y="227"/>
                      </a:lnTo>
                      <a:lnTo>
                        <a:pt x="930" y="217"/>
                      </a:lnTo>
                      <a:lnTo>
                        <a:pt x="921" y="223"/>
                      </a:lnTo>
                      <a:lnTo>
                        <a:pt x="928" y="233"/>
                      </a:lnTo>
                      <a:lnTo>
                        <a:pt x="927" y="239"/>
                      </a:lnTo>
                      <a:lnTo>
                        <a:pt x="949" y="216"/>
                      </a:lnTo>
                      <a:lnTo>
                        <a:pt x="949" y="220"/>
                      </a:lnTo>
                      <a:lnTo>
                        <a:pt x="954" y="204"/>
                      </a:lnTo>
                      <a:lnTo>
                        <a:pt x="963" y="187"/>
                      </a:lnTo>
                      <a:lnTo>
                        <a:pt x="960" y="194"/>
                      </a:lnTo>
                      <a:lnTo>
                        <a:pt x="967" y="191"/>
                      </a:lnTo>
                      <a:lnTo>
                        <a:pt x="988" y="187"/>
                      </a:lnTo>
                      <a:lnTo>
                        <a:pt x="1009" y="182"/>
                      </a:lnTo>
                      <a:lnTo>
                        <a:pt x="1013" y="175"/>
                      </a:lnTo>
                      <a:lnTo>
                        <a:pt x="1017" y="176"/>
                      </a:lnTo>
                      <a:lnTo>
                        <a:pt x="1018" y="176"/>
                      </a:lnTo>
                      <a:lnTo>
                        <a:pt x="1025" y="181"/>
                      </a:lnTo>
                      <a:lnTo>
                        <a:pt x="1030" y="181"/>
                      </a:lnTo>
                      <a:lnTo>
                        <a:pt x="1042" y="176"/>
                      </a:lnTo>
                      <a:lnTo>
                        <a:pt x="1041" y="167"/>
                      </a:lnTo>
                      <a:lnTo>
                        <a:pt x="1042" y="173"/>
                      </a:lnTo>
                      <a:lnTo>
                        <a:pt x="1031" y="169"/>
                      </a:lnTo>
                      <a:lnTo>
                        <a:pt x="1032" y="155"/>
                      </a:lnTo>
                      <a:lnTo>
                        <a:pt x="1033" y="151"/>
                      </a:lnTo>
                      <a:lnTo>
                        <a:pt x="1055" y="128"/>
                      </a:lnTo>
                      <a:lnTo>
                        <a:pt x="1061" y="124"/>
                      </a:lnTo>
                      <a:lnTo>
                        <a:pt x="1065" y="126"/>
                      </a:lnTo>
                      <a:lnTo>
                        <a:pt x="1083" y="110"/>
                      </a:lnTo>
                      <a:lnTo>
                        <a:pt x="1083" y="113"/>
                      </a:lnTo>
                      <a:lnTo>
                        <a:pt x="1087" y="112"/>
                      </a:lnTo>
                      <a:lnTo>
                        <a:pt x="1096" y="114"/>
                      </a:lnTo>
                      <a:lnTo>
                        <a:pt x="1120" y="103"/>
                      </a:lnTo>
                      <a:close/>
                    </a:path>
                  </a:pathLst>
                </a:custGeom>
                <a:solidFill>
                  <a:srgbClr val="CB9661"/>
                </a:solidFill>
                <a:ln w="1588">
                  <a:solidFill>
                    <a:srgbClr val="000000"/>
                  </a:solidFill>
                  <a:prstDash val="solid"/>
                  <a:round/>
                  <a:headEnd/>
                  <a:tailEnd/>
                </a:ln>
              </p:spPr>
              <p:txBody>
                <a:bodyPr/>
                <a:lstStyle/>
                <a:p>
                  <a:endParaRPr lang="en-US"/>
                </a:p>
              </p:txBody>
            </p:sp>
            <p:sp>
              <p:nvSpPr>
                <p:cNvPr id="272501" name="Freeform 117"/>
                <p:cNvSpPr>
                  <a:spLocks/>
                </p:cNvSpPr>
                <p:nvPr/>
              </p:nvSpPr>
              <p:spPr bwMode="auto">
                <a:xfrm rot="802562">
                  <a:off x="1417" y="1016"/>
                  <a:ext cx="554" cy="358"/>
                </a:xfrm>
                <a:custGeom>
                  <a:avLst/>
                  <a:gdLst/>
                  <a:ahLst/>
                  <a:cxnLst>
                    <a:cxn ang="0">
                      <a:pos x="573" y="296"/>
                    </a:cxn>
                    <a:cxn ang="0">
                      <a:pos x="553" y="240"/>
                    </a:cxn>
                    <a:cxn ang="0">
                      <a:pos x="521" y="227"/>
                    </a:cxn>
                    <a:cxn ang="0">
                      <a:pos x="548" y="174"/>
                    </a:cxn>
                    <a:cxn ang="0">
                      <a:pos x="657" y="78"/>
                    </a:cxn>
                    <a:cxn ang="0">
                      <a:pos x="647" y="19"/>
                    </a:cxn>
                    <a:cxn ang="0">
                      <a:pos x="555" y="7"/>
                    </a:cxn>
                    <a:cxn ang="0">
                      <a:pos x="535" y="1"/>
                    </a:cxn>
                    <a:cxn ang="0">
                      <a:pos x="459" y="12"/>
                    </a:cxn>
                    <a:cxn ang="0">
                      <a:pos x="420" y="19"/>
                    </a:cxn>
                    <a:cxn ang="0">
                      <a:pos x="297" y="56"/>
                    </a:cxn>
                    <a:cxn ang="0">
                      <a:pos x="323" y="93"/>
                    </a:cxn>
                    <a:cxn ang="0">
                      <a:pos x="312" y="97"/>
                    </a:cxn>
                    <a:cxn ang="0">
                      <a:pos x="288" y="92"/>
                    </a:cxn>
                    <a:cxn ang="0">
                      <a:pos x="201" y="120"/>
                    </a:cxn>
                    <a:cxn ang="0">
                      <a:pos x="284" y="126"/>
                    </a:cxn>
                    <a:cxn ang="0">
                      <a:pos x="234" y="156"/>
                    </a:cxn>
                    <a:cxn ang="0">
                      <a:pos x="166" y="174"/>
                    </a:cxn>
                    <a:cxn ang="0">
                      <a:pos x="124" y="191"/>
                    </a:cxn>
                    <a:cxn ang="0">
                      <a:pos x="139" y="197"/>
                    </a:cxn>
                    <a:cxn ang="0">
                      <a:pos x="134" y="211"/>
                    </a:cxn>
                    <a:cxn ang="0">
                      <a:pos x="104" y="218"/>
                    </a:cxn>
                    <a:cxn ang="0">
                      <a:pos x="140" y="229"/>
                    </a:cxn>
                    <a:cxn ang="0">
                      <a:pos x="112" y="258"/>
                    </a:cxn>
                    <a:cxn ang="0">
                      <a:pos x="177" y="249"/>
                    </a:cxn>
                    <a:cxn ang="0">
                      <a:pos x="205" y="251"/>
                    </a:cxn>
                    <a:cxn ang="0">
                      <a:pos x="159" y="281"/>
                    </a:cxn>
                    <a:cxn ang="0">
                      <a:pos x="73" y="319"/>
                    </a:cxn>
                    <a:cxn ang="0">
                      <a:pos x="48" y="318"/>
                    </a:cxn>
                    <a:cxn ang="0">
                      <a:pos x="16" y="333"/>
                    </a:cxn>
                    <a:cxn ang="0">
                      <a:pos x="43" y="326"/>
                    </a:cxn>
                    <a:cxn ang="0">
                      <a:pos x="104" y="315"/>
                    </a:cxn>
                    <a:cxn ang="0">
                      <a:pos x="217" y="271"/>
                    </a:cxn>
                    <a:cxn ang="0">
                      <a:pos x="295" y="230"/>
                    </a:cxn>
                    <a:cxn ang="0">
                      <a:pos x="385" y="197"/>
                    </a:cxn>
                    <a:cxn ang="0">
                      <a:pos x="335" y="213"/>
                    </a:cxn>
                    <a:cxn ang="0">
                      <a:pos x="308" y="245"/>
                    </a:cxn>
                    <a:cxn ang="0">
                      <a:pos x="337" y="235"/>
                    </a:cxn>
                    <a:cxn ang="0">
                      <a:pos x="362" y="230"/>
                    </a:cxn>
                    <a:cxn ang="0">
                      <a:pos x="381" y="213"/>
                    </a:cxn>
                    <a:cxn ang="0">
                      <a:pos x="404" y="207"/>
                    </a:cxn>
                    <a:cxn ang="0">
                      <a:pos x="420" y="211"/>
                    </a:cxn>
                    <a:cxn ang="0">
                      <a:pos x="419" y="218"/>
                    </a:cxn>
                    <a:cxn ang="0">
                      <a:pos x="440" y="225"/>
                    </a:cxn>
                    <a:cxn ang="0">
                      <a:pos x="509" y="230"/>
                    </a:cxn>
                    <a:cxn ang="0">
                      <a:pos x="504" y="237"/>
                    </a:cxn>
                    <a:cxn ang="0">
                      <a:pos x="531" y="252"/>
                    </a:cxn>
                    <a:cxn ang="0">
                      <a:pos x="545" y="259"/>
                    </a:cxn>
                    <a:cxn ang="0">
                      <a:pos x="561" y="258"/>
                    </a:cxn>
                    <a:cxn ang="0">
                      <a:pos x="565" y="273"/>
                    </a:cxn>
                    <a:cxn ang="0">
                      <a:pos x="564" y="278"/>
                    </a:cxn>
                    <a:cxn ang="0">
                      <a:pos x="563" y="300"/>
                    </a:cxn>
                    <a:cxn ang="0">
                      <a:pos x="554" y="321"/>
                    </a:cxn>
                    <a:cxn ang="0">
                      <a:pos x="571" y="330"/>
                    </a:cxn>
                  </a:cxnLst>
                  <a:rect l="0" t="0" r="r" b="b"/>
                  <a:pathLst>
                    <a:path w="713" h="341">
                      <a:moveTo>
                        <a:pt x="578" y="331"/>
                      </a:moveTo>
                      <a:lnTo>
                        <a:pt x="590" y="317"/>
                      </a:lnTo>
                      <a:lnTo>
                        <a:pt x="582" y="307"/>
                      </a:lnTo>
                      <a:lnTo>
                        <a:pt x="573" y="296"/>
                      </a:lnTo>
                      <a:lnTo>
                        <a:pt x="577" y="276"/>
                      </a:lnTo>
                      <a:lnTo>
                        <a:pt x="582" y="257"/>
                      </a:lnTo>
                      <a:lnTo>
                        <a:pt x="576" y="233"/>
                      </a:lnTo>
                      <a:lnTo>
                        <a:pt x="553" y="240"/>
                      </a:lnTo>
                      <a:lnTo>
                        <a:pt x="540" y="247"/>
                      </a:lnTo>
                      <a:lnTo>
                        <a:pt x="524" y="252"/>
                      </a:lnTo>
                      <a:lnTo>
                        <a:pt x="525" y="230"/>
                      </a:lnTo>
                      <a:lnTo>
                        <a:pt x="521" y="227"/>
                      </a:lnTo>
                      <a:lnTo>
                        <a:pt x="529" y="222"/>
                      </a:lnTo>
                      <a:lnTo>
                        <a:pt x="495" y="222"/>
                      </a:lnTo>
                      <a:lnTo>
                        <a:pt x="522" y="198"/>
                      </a:lnTo>
                      <a:lnTo>
                        <a:pt x="548" y="174"/>
                      </a:lnTo>
                      <a:lnTo>
                        <a:pt x="575" y="149"/>
                      </a:lnTo>
                      <a:lnTo>
                        <a:pt x="601" y="125"/>
                      </a:lnTo>
                      <a:lnTo>
                        <a:pt x="629" y="101"/>
                      </a:lnTo>
                      <a:lnTo>
                        <a:pt x="657" y="78"/>
                      </a:lnTo>
                      <a:lnTo>
                        <a:pt x="685" y="54"/>
                      </a:lnTo>
                      <a:lnTo>
                        <a:pt x="713" y="31"/>
                      </a:lnTo>
                      <a:lnTo>
                        <a:pt x="678" y="23"/>
                      </a:lnTo>
                      <a:lnTo>
                        <a:pt x="647" y="19"/>
                      </a:lnTo>
                      <a:lnTo>
                        <a:pt x="615" y="17"/>
                      </a:lnTo>
                      <a:lnTo>
                        <a:pt x="573" y="13"/>
                      </a:lnTo>
                      <a:lnTo>
                        <a:pt x="571" y="11"/>
                      </a:lnTo>
                      <a:lnTo>
                        <a:pt x="555" y="7"/>
                      </a:lnTo>
                      <a:lnTo>
                        <a:pt x="546" y="7"/>
                      </a:lnTo>
                      <a:lnTo>
                        <a:pt x="541" y="5"/>
                      </a:lnTo>
                      <a:lnTo>
                        <a:pt x="525" y="7"/>
                      </a:lnTo>
                      <a:lnTo>
                        <a:pt x="535" y="1"/>
                      </a:lnTo>
                      <a:lnTo>
                        <a:pt x="525" y="0"/>
                      </a:lnTo>
                      <a:lnTo>
                        <a:pt x="482" y="9"/>
                      </a:lnTo>
                      <a:lnTo>
                        <a:pt x="475" y="8"/>
                      </a:lnTo>
                      <a:lnTo>
                        <a:pt x="459" y="12"/>
                      </a:lnTo>
                      <a:lnTo>
                        <a:pt x="458" y="15"/>
                      </a:lnTo>
                      <a:lnTo>
                        <a:pt x="450" y="20"/>
                      </a:lnTo>
                      <a:lnTo>
                        <a:pt x="455" y="13"/>
                      </a:lnTo>
                      <a:lnTo>
                        <a:pt x="420" y="19"/>
                      </a:lnTo>
                      <a:lnTo>
                        <a:pt x="383" y="32"/>
                      </a:lnTo>
                      <a:lnTo>
                        <a:pt x="347" y="45"/>
                      </a:lnTo>
                      <a:lnTo>
                        <a:pt x="315" y="47"/>
                      </a:lnTo>
                      <a:lnTo>
                        <a:pt x="297" y="56"/>
                      </a:lnTo>
                      <a:lnTo>
                        <a:pt x="311" y="77"/>
                      </a:lnTo>
                      <a:lnTo>
                        <a:pt x="305" y="81"/>
                      </a:lnTo>
                      <a:lnTo>
                        <a:pt x="330" y="85"/>
                      </a:lnTo>
                      <a:lnTo>
                        <a:pt x="323" y="93"/>
                      </a:lnTo>
                      <a:lnTo>
                        <a:pt x="343" y="93"/>
                      </a:lnTo>
                      <a:lnTo>
                        <a:pt x="318" y="93"/>
                      </a:lnTo>
                      <a:lnTo>
                        <a:pt x="315" y="86"/>
                      </a:lnTo>
                      <a:lnTo>
                        <a:pt x="312" y="97"/>
                      </a:lnTo>
                      <a:lnTo>
                        <a:pt x="319" y="102"/>
                      </a:lnTo>
                      <a:lnTo>
                        <a:pt x="307" y="102"/>
                      </a:lnTo>
                      <a:lnTo>
                        <a:pt x="272" y="99"/>
                      </a:lnTo>
                      <a:lnTo>
                        <a:pt x="288" y="92"/>
                      </a:lnTo>
                      <a:lnTo>
                        <a:pt x="247" y="99"/>
                      </a:lnTo>
                      <a:lnTo>
                        <a:pt x="195" y="113"/>
                      </a:lnTo>
                      <a:lnTo>
                        <a:pt x="212" y="119"/>
                      </a:lnTo>
                      <a:lnTo>
                        <a:pt x="201" y="120"/>
                      </a:lnTo>
                      <a:lnTo>
                        <a:pt x="198" y="133"/>
                      </a:lnTo>
                      <a:lnTo>
                        <a:pt x="242" y="133"/>
                      </a:lnTo>
                      <a:lnTo>
                        <a:pt x="247" y="137"/>
                      </a:lnTo>
                      <a:lnTo>
                        <a:pt x="284" y="126"/>
                      </a:lnTo>
                      <a:lnTo>
                        <a:pt x="276" y="134"/>
                      </a:lnTo>
                      <a:lnTo>
                        <a:pt x="270" y="137"/>
                      </a:lnTo>
                      <a:lnTo>
                        <a:pt x="261" y="150"/>
                      </a:lnTo>
                      <a:lnTo>
                        <a:pt x="234" y="156"/>
                      </a:lnTo>
                      <a:lnTo>
                        <a:pt x="193" y="165"/>
                      </a:lnTo>
                      <a:lnTo>
                        <a:pt x="200" y="161"/>
                      </a:lnTo>
                      <a:lnTo>
                        <a:pt x="186" y="164"/>
                      </a:lnTo>
                      <a:lnTo>
                        <a:pt x="166" y="174"/>
                      </a:lnTo>
                      <a:lnTo>
                        <a:pt x="170" y="174"/>
                      </a:lnTo>
                      <a:lnTo>
                        <a:pt x="162" y="177"/>
                      </a:lnTo>
                      <a:lnTo>
                        <a:pt x="134" y="188"/>
                      </a:lnTo>
                      <a:lnTo>
                        <a:pt x="124" y="191"/>
                      </a:lnTo>
                      <a:lnTo>
                        <a:pt x="127" y="193"/>
                      </a:lnTo>
                      <a:lnTo>
                        <a:pt x="116" y="197"/>
                      </a:lnTo>
                      <a:lnTo>
                        <a:pt x="120" y="204"/>
                      </a:lnTo>
                      <a:lnTo>
                        <a:pt x="139" y="197"/>
                      </a:lnTo>
                      <a:lnTo>
                        <a:pt x="121" y="205"/>
                      </a:lnTo>
                      <a:lnTo>
                        <a:pt x="122" y="207"/>
                      </a:lnTo>
                      <a:lnTo>
                        <a:pt x="141" y="210"/>
                      </a:lnTo>
                      <a:lnTo>
                        <a:pt x="134" y="211"/>
                      </a:lnTo>
                      <a:lnTo>
                        <a:pt x="138" y="215"/>
                      </a:lnTo>
                      <a:lnTo>
                        <a:pt x="126" y="215"/>
                      </a:lnTo>
                      <a:lnTo>
                        <a:pt x="118" y="211"/>
                      </a:lnTo>
                      <a:lnTo>
                        <a:pt x="104" y="218"/>
                      </a:lnTo>
                      <a:lnTo>
                        <a:pt x="111" y="233"/>
                      </a:lnTo>
                      <a:lnTo>
                        <a:pt x="141" y="224"/>
                      </a:lnTo>
                      <a:lnTo>
                        <a:pt x="159" y="215"/>
                      </a:lnTo>
                      <a:lnTo>
                        <a:pt x="140" y="229"/>
                      </a:lnTo>
                      <a:lnTo>
                        <a:pt x="129" y="242"/>
                      </a:lnTo>
                      <a:lnTo>
                        <a:pt x="123" y="248"/>
                      </a:lnTo>
                      <a:lnTo>
                        <a:pt x="123" y="249"/>
                      </a:lnTo>
                      <a:lnTo>
                        <a:pt x="112" y="258"/>
                      </a:lnTo>
                      <a:lnTo>
                        <a:pt x="147" y="252"/>
                      </a:lnTo>
                      <a:lnTo>
                        <a:pt x="157" y="253"/>
                      </a:lnTo>
                      <a:lnTo>
                        <a:pt x="157" y="264"/>
                      </a:lnTo>
                      <a:lnTo>
                        <a:pt x="177" y="249"/>
                      </a:lnTo>
                      <a:lnTo>
                        <a:pt x="183" y="251"/>
                      </a:lnTo>
                      <a:lnTo>
                        <a:pt x="171" y="254"/>
                      </a:lnTo>
                      <a:lnTo>
                        <a:pt x="174" y="259"/>
                      </a:lnTo>
                      <a:lnTo>
                        <a:pt x="205" y="251"/>
                      </a:lnTo>
                      <a:lnTo>
                        <a:pt x="176" y="267"/>
                      </a:lnTo>
                      <a:lnTo>
                        <a:pt x="181" y="267"/>
                      </a:lnTo>
                      <a:lnTo>
                        <a:pt x="177" y="267"/>
                      </a:lnTo>
                      <a:lnTo>
                        <a:pt x="159" y="281"/>
                      </a:lnTo>
                      <a:lnTo>
                        <a:pt x="151" y="283"/>
                      </a:lnTo>
                      <a:lnTo>
                        <a:pt x="122" y="299"/>
                      </a:lnTo>
                      <a:lnTo>
                        <a:pt x="76" y="312"/>
                      </a:lnTo>
                      <a:lnTo>
                        <a:pt x="73" y="319"/>
                      </a:lnTo>
                      <a:lnTo>
                        <a:pt x="66" y="319"/>
                      </a:lnTo>
                      <a:lnTo>
                        <a:pt x="62" y="321"/>
                      </a:lnTo>
                      <a:lnTo>
                        <a:pt x="62" y="318"/>
                      </a:lnTo>
                      <a:lnTo>
                        <a:pt x="48" y="318"/>
                      </a:lnTo>
                      <a:lnTo>
                        <a:pt x="0" y="338"/>
                      </a:lnTo>
                      <a:lnTo>
                        <a:pt x="2" y="336"/>
                      </a:lnTo>
                      <a:lnTo>
                        <a:pt x="6" y="338"/>
                      </a:lnTo>
                      <a:lnTo>
                        <a:pt x="16" y="333"/>
                      </a:lnTo>
                      <a:lnTo>
                        <a:pt x="19" y="336"/>
                      </a:lnTo>
                      <a:lnTo>
                        <a:pt x="39" y="326"/>
                      </a:lnTo>
                      <a:lnTo>
                        <a:pt x="50" y="325"/>
                      </a:lnTo>
                      <a:lnTo>
                        <a:pt x="43" y="326"/>
                      </a:lnTo>
                      <a:lnTo>
                        <a:pt x="64" y="323"/>
                      </a:lnTo>
                      <a:lnTo>
                        <a:pt x="80" y="321"/>
                      </a:lnTo>
                      <a:lnTo>
                        <a:pt x="84" y="320"/>
                      </a:lnTo>
                      <a:lnTo>
                        <a:pt x="104" y="315"/>
                      </a:lnTo>
                      <a:lnTo>
                        <a:pt x="110" y="313"/>
                      </a:lnTo>
                      <a:lnTo>
                        <a:pt x="115" y="308"/>
                      </a:lnTo>
                      <a:lnTo>
                        <a:pt x="170" y="289"/>
                      </a:lnTo>
                      <a:lnTo>
                        <a:pt x="217" y="271"/>
                      </a:lnTo>
                      <a:lnTo>
                        <a:pt x="260" y="253"/>
                      </a:lnTo>
                      <a:lnTo>
                        <a:pt x="251" y="248"/>
                      </a:lnTo>
                      <a:lnTo>
                        <a:pt x="287" y="233"/>
                      </a:lnTo>
                      <a:lnTo>
                        <a:pt x="295" y="230"/>
                      </a:lnTo>
                      <a:lnTo>
                        <a:pt x="301" y="223"/>
                      </a:lnTo>
                      <a:lnTo>
                        <a:pt x="332" y="211"/>
                      </a:lnTo>
                      <a:lnTo>
                        <a:pt x="363" y="201"/>
                      </a:lnTo>
                      <a:lnTo>
                        <a:pt x="385" y="197"/>
                      </a:lnTo>
                      <a:lnTo>
                        <a:pt x="371" y="204"/>
                      </a:lnTo>
                      <a:lnTo>
                        <a:pt x="374" y="209"/>
                      </a:lnTo>
                      <a:lnTo>
                        <a:pt x="367" y="209"/>
                      </a:lnTo>
                      <a:lnTo>
                        <a:pt x="335" y="213"/>
                      </a:lnTo>
                      <a:lnTo>
                        <a:pt x="305" y="235"/>
                      </a:lnTo>
                      <a:lnTo>
                        <a:pt x="320" y="234"/>
                      </a:lnTo>
                      <a:lnTo>
                        <a:pt x="296" y="242"/>
                      </a:lnTo>
                      <a:lnTo>
                        <a:pt x="308" y="245"/>
                      </a:lnTo>
                      <a:lnTo>
                        <a:pt x="331" y="235"/>
                      </a:lnTo>
                      <a:lnTo>
                        <a:pt x="324" y="240"/>
                      </a:lnTo>
                      <a:lnTo>
                        <a:pt x="332" y="235"/>
                      </a:lnTo>
                      <a:lnTo>
                        <a:pt x="337" y="235"/>
                      </a:lnTo>
                      <a:lnTo>
                        <a:pt x="341" y="231"/>
                      </a:lnTo>
                      <a:lnTo>
                        <a:pt x="342" y="234"/>
                      </a:lnTo>
                      <a:lnTo>
                        <a:pt x="353" y="228"/>
                      </a:lnTo>
                      <a:lnTo>
                        <a:pt x="362" y="230"/>
                      </a:lnTo>
                      <a:lnTo>
                        <a:pt x="383" y="219"/>
                      </a:lnTo>
                      <a:lnTo>
                        <a:pt x="379" y="218"/>
                      </a:lnTo>
                      <a:lnTo>
                        <a:pt x="385" y="216"/>
                      </a:lnTo>
                      <a:lnTo>
                        <a:pt x="381" y="213"/>
                      </a:lnTo>
                      <a:lnTo>
                        <a:pt x="391" y="210"/>
                      </a:lnTo>
                      <a:lnTo>
                        <a:pt x="409" y="201"/>
                      </a:lnTo>
                      <a:lnTo>
                        <a:pt x="396" y="209"/>
                      </a:lnTo>
                      <a:lnTo>
                        <a:pt x="404" y="207"/>
                      </a:lnTo>
                      <a:lnTo>
                        <a:pt x="403" y="210"/>
                      </a:lnTo>
                      <a:lnTo>
                        <a:pt x="428" y="205"/>
                      </a:lnTo>
                      <a:lnTo>
                        <a:pt x="421" y="206"/>
                      </a:lnTo>
                      <a:lnTo>
                        <a:pt x="420" y="211"/>
                      </a:lnTo>
                      <a:lnTo>
                        <a:pt x="416" y="212"/>
                      </a:lnTo>
                      <a:lnTo>
                        <a:pt x="423" y="213"/>
                      </a:lnTo>
                      <a:lnTo>
                        <a:pt x="425" y="213"/>
                      </a:lnTo>
                      <a:lnTo>
                        <a:pt x="419" y="218"/>
                      </a:lnTo>
                      <a:lnTo>
                        <a:pt x="425" y="222"/>
                      </a:lnTo>
                      <a:lnTo>
                        <a:pt x="441" y="215"/>
                      </a:lnTo>
                      <a:lnTo>
                        <a:pt x="435" y="221"/>
                      </a:lnTo>
                      <a:lnTo>
                        <a:pt x="440" y="225"/>
                      </a:lnTo>
                      <a:lnTo>
                        <a:pt x="462" y="227"/>
                      </a:lnTo>
                      <a:lnTo>
                        <a:pt x="485" y="228"/>
                      </a:lnTo>
                      <a:lnTo>
                        <a:pt x="486" y="234"/>
                      </a:lnTo>
                      <a:lnTo>
                        <a:pt x="509" y="230"/>
                      </a:lnTo>
                      <a:lnTo>
                        <a:pt x="518" y="233"/>
                      </a:lnTo>
                      <a:lnTo>
                        <a:pt x="511" y="236"/>
                      </a:lnTo>
                      <a:lnTo>
                        <a:pt x="515" y="230"/>
                      </a:lnTo>
                      <a:lnTo>
                        <a:pt x="504" y="237"/>
                      </a:lnTo>
                      <a:lnTo>
                        <a:pt x="516" y="252"/>
                      </a:lnTo>
                      <a:lnTo>
                        <a:pt x="527" y="266"/>
                      </a:lnTo>
                      <a:lnTo>
                        <a:pt x="536" y="265"/>
                      </a:lnTo>
                      <a:lnTo>
                        <a:pt x="531" y="252"/>
                      </a:lnTo>
                      <a:lnTo>
                        <a:pt x="540" y="254"/>
                      </a:lnTo>
                      <a:lnTo>
                        <a:pt x="548" y="252"/>
                      </a:lnTo>
                      <a:lnTo>
                        <a:pt x="549" y="252"/>
                      </a:lnTo>
                      <a:lnTo>
                        <a:pt x="545" y="259"/>
                      </a:lnTo>
                      <a:lnTo>
                        <a:pt x="545" y="263"/>
                      </a:lnTo>
                      <a:lnTo>
                        <a:pt x="547" y="266"/>
                      </a:lnTo>
                      <a:lnTo>
                        <a:pt x="565" y="246"/>
                      </a:lnTo>
                      <a:lnTo>
                        <a:pt x="561" y="258"/>
                      </a:lnTo>
                      <a:lnTo>
                        <a:pt x="565" y="267"/>
                      </a:lnTo>
                      <a:lnTo>
                        <a:pt x="570" y="266"/>
                      </a:lnTo>
                      <a:lnTo>
                        <a:pt x="570" y="270"/>
                      </a:lnTo>
                      <a:lnTo>
                        <a:pt x="565" y="273"/>
                      </a:lnTo>
                      <a:lnTo>
                        <a:pt x="576" y="275"/>
                      </a:lnTo>
                      <a:lnTo>
                        <a:pt x="570" y="275"/>
                      </a:lnTo>
                      <a:lnTo>
                        <a:pt x="570" y="281"/>
                      </a:lnTo>
                      <a:lnTo>
                        <a:pt x="564" y="278"/>
                      </a:lnTo>
                      <a:lnTo>
                        <a:pt x="565" y="287"/>
                      </a:lnTo>
                      <a:lnTo>
                        <a:pt x="559" y="288"/>
                      </a:lnTo>
                      <a:lnTo>
                        <a:pt x="560" y="290"/>
                      </a:lnTo>
                      <a:lnTo>
                        <a:pt x="563" y="300"/>
                      </a:lnTo>
                      <a:lnTo>
                        <a:pt x="571" y="311"/>
                      </a:lnTo>
                      <a:lnTo>
                        <a:pt x="564" y="312"/>
                      </a:lnTo>
                      <a:lnTo>
                        <a:pt x="546" y="324"/>
                      </a:lnTo>
                      <a:lnTo>
                        <a:pt x="554" y="321"/>
                      </a:lnTo>
                      <a:lnTo>
                        <a:pt x="577" y="313"/>
                      </a:lnTo>
                      <a:lnTo>
                        <a:pt x="564" y="331"/>
                      </a:lnTo>
                      <a:lnTo>
                        <a:pt x="558" y="333"/>
                      </a:lnTo>
                      <a:lnTo>
                        <a:pt x="571" y="330"/>
                      </a:lnTo>
                      <a:lnTo>
                        <a:pt x="561" y="335"/>
                      </a:lnTo>
                      <a:lnTo>
                        <a:pt x="558" y="341"/>
                      </a:lnTo>
                      <a:lnTo>
                        <a:pt x="578" y="331"/>
                      </a:lnTo>
                      <a:close/>
                    </a:path>
                  </a:pathLst>
                </a:custGeom>
                <a:solidFill>
                  <a:srgbClr val="CB9661"/>
                </a:solidFill>
                <a:ln w="1588">
                  <a:solidFill>
                    <a:srgbClr val="000000"/>
                  </a:solidFill>
                  <a:prstDash val="solid"/>
                  <a:round/>
                  <a:headEnd/>
                  <a:tailEnd/>
                </a:ln>
              </p:spPr>
              <p:txBody>
                <a:bodyPr/>
                <a:lstStyle/>
                <a:p>
                  <a:endParaRPr lang="en-US"/>
                </a:p>
              </p:txBody>
            </p:sp>
            <p:sp>
              <p:nvSpPr>
                <p:cNvPr id="272502" name="Freeform 118"/>
                <p:cNvSpPr>
                  <a:spLocks/>
                </p:cNvSpPr>
                <p:nvPr/>
              </p:nvSpPr>
              <p:spPr bwMode="auto">
                <a:xfrm rot="-2356661">
                  <a:off x="3427" y="1422"/>
                  <a:ext cx="118" cy="51"/>
                </a:xfrm>
                <a:custGeom>
                  <a:avLst/>
                  <a:gdLst/>
                  <a:ahLst/>
                  <a:cxnLst>
                    <a:cxn ang="0">
                      <a:pos x="128" y="0"/>
                    </a:cxn>
                    <a:cxn ang="0">
                      <a:pos x="126" y="3"/>
                    </a:cxn>
                    <a:cxn ang="0">
                      <a:pos x="110" y="8"/>
                    </a:cxn>
                    <a:cxn ang="0">
                      <a:pos x="99" y="6"/>
                    </a:cxn>
                    <a:cxn ang="0">
                      <a:pos x="98" y="14"/>
                    </a:cxn>
                    <a:cxn ang="0">
                      <a:pos x="97" y="12"/>
                    </a:cxn>
                    <a:cxn ang="0">
                      <a:pos x="84" y="7"/>
                    </a:cxn>
                    <a:cxn ang="0">
                      <a:pos x="79" y="13"/>
                    </a:cxn>
                    <a:cxn ang="0">
                      <a:pos x="68" y="7"/>
                    </a:cxn>
                    <a:cxn ang="0">
                      <a:pos x="59" y="18"/>
                    </a:cxn>
                    <a:cxn ang="0">
                      <a:pos x="50" y="22"/>
                    </a:cxn>
                    <a:cxn ang="0">
                      <a:pos x="44" y="16"/>
                    </a:cxn>
                    <a:cxn ang="0">
                      <a:pos x="49" y="13"/>
                    </a:cxn>
                    <a:cxn ang="0">
                      <a:pos x="26" y="0"/>
                    </a:cxn>
                    <a:cxn ang="0">
                      <a:pos x="31" y="4"/>
                    </a:cxn>
                    <a:cxn ang="0">
                      <a:pos x="33" y="10"/>
                    </a:cxn>
                    <a:cxn ang="0">
                      <a:pos x="21" y="6"/>
                    </a:cxn>
                    <a:cxn ang="0">
                      <a:pos x="17" y="8"/>
                    </a:cxn>
                    <a:cxn ang="0">
                      <a:pos x="15" y="12"/>
                    </a:cxn>
                    <a:cxn ang="0">
                      <a:pos x="19" y="13"/>
                    </a:cxn>
                    <a:cxn ang="0">
                      <a:pos x="19" y="14"/>
                    </a:cxn>
                    <a:cxn ang="0">
                      <a:pos x="6" y="13"/>
                    </a:cxn>
                    <a:cxn ang="0">
                      <a:pos x="9" y="16"/>
                    </a:cxn>
                    <a:cxn ang="0">
                      <a:pos x="0" y="18"/>
                    </a:cxn>
                    <a:cxn ang="0">
                      <a:pos x="36" y="19"/>
                    </a:cxn>
                    <a:cxn ang="0">
                      <a:pos x="30" y="24"/>
                    </a:cxn>
                    <a:cxn ang="0">
                      <a:pos x="35" y="27"/>
                    </a:cxn>
                    <a:cxn ang="0">
                      <a:pos x="3" y="31"/>
                    </a:cxn>
                    <a:cxn ang="0">
                      <a:pos x="29" y="36"/>
                    </a:cxn>
                    <a:cxn ang="0">
                      <a:pos x="36" y="38"/>
                    </a:cxn>
                    <a:cxn ang="0">
                      <a:pos x="32" y="42"/>
                    </a:cxn>
                    <a:cxn ang="0">
                      <a:pos x="37" y="42"/>
                    </a:cxn>
                    <a:cxn ang="0">
                      <a:pos x="33" y="45"/>
                    </a:cxn>
                    <a:cxn ang="0">
                      <a:pos x="20" y="50"/>
                    </a:cxn>
                    <a:cxn ang="0">
                      <a:pos x="31" y="54"/>
                    </a:cxn>
                    <a:cxn ang="0">
                      <a:pos x="54" y="55"/>
                    </a:cxn>
                    <a:cxn ang="0">
                      <a:pos x="89" y="61"/>
                    </a:cxn>
                    <a:cxn ang="0">
                      <a:pos x="114" y="52"/>
                    </a:cxn>
                    <a:cxn ang="0">
                      <a:pos x="139" y="44"/>
                    </a:cxn>
                    <a:cxn ang="0">
                      <a:pos x="155" y="36"/>
                    </a:cxn>
                    <a:cxn ang="0">
                      <a:pos x="162" y="30"/>
                    </a:cxn>
                    <a:cxn ang="0">
                      <a:pos x="167" y="28"/>
                    </a:cxn>
                    <a:cxn ang="0">
                      <a:pos x="161" y="25"/>
                    </a:cxn>
                    <a:cxn ang="0">
                      <a:pos x="167" y="22"/>
                    </a:cxn>
                    <a:cxn ang="0">
                      <a:pos x="167" y="20"/>
                    </a:cxn>
                    <a:cxn ang="0">
                      <a:pos x="152" y="19"/>
                    </a:cxn>
                    <a:cxn ang="0">
                      <a:pos x="156" y="16"/>
                    </a:cxn>
                    <a:cxn ang="0">
                      <a:pos x="149" y="14"/>
                    </a:cxn>
                    <a:cxn ang="0">
                      <a:pos x="149" y="8"/>
                    </a:cxn>
                    <a:cxn ang="0">
                      <a:pos x="155" y="1"/>
                    </a:cxn>
                    <a:cxn ang="0">
                      <a:pos x="143" y="4"/>
                    </a:cxn>
                    <a:cxn ang="0">
                      <a:pos x="128" y="0"/>
                    </a:cxn>
                  </a:cxnLst>
                  <a:rect l="0" t="0" r="r" b="b"/>
                  <a:pathLst>
                    <a:path w="167" h="61">
                      <a:moveTo>
                        <a:pt x="128" y="0"/>
                      </a:moveTo>
                      <a:lnTo>
                        <a:pt x="126" y="3"/>
                      </a:lnTo>
                      <a:lnTo>
                        <a:pt x="110" y="8"/>
                      </a:lnTo>
                      <a:lnTo>
                        <a:pt x="99" y="6"/>
                      </a:lnTo>
                      <a:lnTo>
                        <a:pt x="98" y="14"/>
                      </a:lnTo>
                      <a:lnTo>
                        <a:pt x="97" y="12"/>
                      </a:lnTo>
                      <a:lnTo>
                        <a:pt x="84" y="7"/>
                      </a:lnTo>
                      <a:lnTo>
                        <a:pt x="79" y="13"/>
                      </a:lnTo>
                      <a:lnTo>
                        <a:pt x="68" y="7"/>
                      </a:lnTo>
                      <a:lnTo>
                        <a:pt x="59" y="18"/>
                      </a:lnTo>
                      <a:lnTo>
                        <a:pt x="50" y="22"/>
                      </a:lnTo>
                      <a:lnTo>
                        <a:pt x="44" y="16"/>
                      </a:lnTo>
                      <a:lnTo>
                        <a:pt x="49" y="13"/>
                      </a:lnTo>
                      <a:lnTo>
                        <a:pt x="26" y="0"/>
                      </a:lnTo>
                      <a:lnTo>
                        <a:pt x="31" y="4"/>
                      </a:lnTo>
                      <a:lnTo>
                        <a:pt x="33" y="10"/>
                      </a:lnTo>
                      <a:lnTo>
                        <a:pt x="21" y="6"/>
                      </a:lnTo>
                      <a:lnTo>
                        <a:pt x="17" y="8"/>
                      </a:lnTo>
                      <a:lnTo>
                        <a:pt x="15" y="12"/>
                      </a:lnTo>
                      <a:lnTo>
                        <a:pt x="19" y="13"/>
                      </a:lnTo>
                      <a:lnTo>
                        <a:pt x="19" y="14"/>
                      </a:lnTo>
                      <a:lnTo>
                        <a:pt x="6" y="13"/>
                      </a:lnTo>
                      <a:lnTo>
                        <a:pt x="9" y="16"/>
                      </a:lnTo>
                      <a:lnTo>
                        <a:pt x="0" y="18"/>
                      </a:lnTo>
                      <a:lnTo>
                        <a:pt x="36" y="19"/>
                      </a:lnTo>
                      <a:lnTo>
                        <a:pt x="30" y="24"/>
                      </a:lnTo>
                      <a:lnTo>
                        <a:pt x="35" y="27"/>
                      </a:lnTo>
                      <a:lnTo>
                        <a:pt x="3" y="31"/>
                      </a:lnTo>
                      <a:lnTo>
                        <a:pt x="29" y="36"/>
                      </a:lnTo>
                      <a:lnTo>
                        <a:pt x="36" y="38"/>
                      </a:lnTo>
                      <a:lnTo>
                        <a:pt x="32" y="42"/>
                      </a:lnTo>
                      <a:lnTo>
                        <a:pt x="37" y="42"/>
                      </a:lnTo>
                      <a:lnTo>
                        <a:pt x="33" y="45"/>
                      </a:lnTo>
                      <a:lnTo>
                        <a:pt x="20" y="50"/>
                      </a:lnTo>
                      <a:lnTo>
                        <a:pt x="31" y="54"/>
                      </a:lnTo>
                      <a:lnTo>
                        <a:pt x="54" y="55"/>
                      </a:lnTo>
                      <a:lnTo>
                        <a:pt x="89" y="61"/>
                      </a:lnTo>
                      <a:lnTo>
                        <a:pt x="114" y="52"/>
                      </a:lnTo>
                      <a:lnTo>
                        <a:pt x="139" y="44"/>
                      </a:lnTo>
                      <a:lnTo>
                        <a:pt x="155" y="36"/>
                      </a:lnTo>
                      <a:lnTo>
                        <a:pt x="162" y="30"/>
                      </a:lnTo>
                      <a:lnTo>
                        <a:pt x="167" y="28"/>
                      </a:lnTo>
                      <a:lnTo>
                        <a:pt x="161" y="25"/>
                      </a:lnTo>
                      <a:lnTo>
                        <a:pt x="167" y="22"/>
                      </a:lnTo>
                      <a:lnTo>
                        <a:pt x="167" y="20"/>
                      </a:lnTo>
                      <a:lnTo>
                        <a:pt x="152" y="19"/>
                      </a:lnTo>
                      <a:lnTo>
                        <a:pt x="156" y="16"/>
                      </a:lnTo>
                      <a:lnTo>
                        <a:pt x="149" y="14"/>
                      </a:lnTo>
                      <a:lnTo>
                        <a:pt x="149" y="8"/>
                      </a:lnTo>
                      <a:lnTo>
                        <a:pt x="155" y="1"/>
                      </a:lnTo>
                      <a:lnTo>
                        <a:pt x="143" y="4"/>
                      </a:lnTo>
                      <a:lnTo>
                        <a:pt x="128" y="0"/>
                      </a:lnTo>
                      <a:close/>
                    </a:path>
                  </a:pathLst>
                </a:custGeom>
                <a:solidFill>
                  <a:srgbClr val="CB9661"/>
                </a:solidFill>
                <a:ln w="1588">
                  <a:solidFill>
                    <a:srgbClr val="000000"/>
                  </a:solidFill>
                  <a:prstDash val="solid"/>
                  <a:round/>
                  <a:headEnd/>
                  <a:tailEnd/>
                </a:ln>
              </p:spPr>
              <p:txBody>
                <a:bodyPr/>
                <a:lstStyle/>
                <a:p>
                  <a:endParaRPr lang="en-US"/>
                </a:p>
              </p:txBody>
            </p:sp>
          </p:grpSp>
          <p:grpSp>
            <p:nvGrpSpPr>
              <p:cNvPr id="272503" name="Group 119"/>
              <p:cNvGrpSpPr>
                <a:grpSpLocks/>
              </p:cNvGrpSpPr>
              <p:nvPr/>
            </p:nvGrpSpPr>
            <p:grpSpPr bwMode="auto">
              <a:xfrm>
                <a:off x="672" y="2016"/>
                <a:ext cx="1291" cy="1377"/>
                <a:chOff x="1054" y="627"/>
                <a:chExt cx="3205" cy="3219"/>
              </a:xfrm>
            </p:grpSpPr>
            <p:sp>
              <p:nvSpPr>
                <p:cNvPr id="272504" name="Freeform 120"/>
                <p:cNvSpPr>
                  <a:spLocks/>
                </p:cNvSpPr>
                <p:nvPr/>
              </p:nvSpPr>
              <p:spPr bwMode="auto">
                <a:xfrm>
                  <a:off x="2310" y="685"/>
                  <a:ext cx="326" cy="206"/>
                </a:xfrm>
                <a:custGeom>
                  <a:avLst/>
                  <a:gdLst/>
                  <a:ahLst/>
                  <a:cxnLst>
                    <a:cxn ang="0">
                      <a:pos x="326" y="206"/>
                    </a:cxn>
                    <a:cxn ang="0">
                      <a:pos x="163" y="96"/>
                    </a:cxn>
                    <a:cxn ang="0">
                      <a:pos x="48" y="24"/>
                    </a:cxn>
                    <a:cxn ang="0">
                      <a:pos x="0" y="0"/>
                    </a:cxn>
                  </a:cxnLst>
                  <a:rect l="0" t="0" r="r" b="b"/>
                  <a:pathLst>
                    <a:path w="326" h="206">
                      <a:moveTo>
                        <a:pt x="326" y="206"/>
                      </a:moveTo>
                      <a:cubicBezTo>
                        <a:pt x="267" y="166"/>
                        <a:pt x="209" y="126"/>
                        <a:pt x="163" y="96"/>
                      </a:cubicBezTo>
                      <a:cubicBezTo>
                        <a:pt x="117" y="66"/>
                        <a:pt x="75" y="40"/>
                        <a:pt x="48" y="24"/>
                      </a:cubicBezTo>
                      <a:cubicBezTo>
                        <a:pt x="21" y="8"/>
                        <a:pt x="10" y="4"/>
                        <a:pt x="0"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05" name="Freeform 121"/>
                <p:cNvSpPr>
                  <a:spLocks/>
                </p:cNvSpPr>
                <p:nvPr/>
              </p:nvSpPr>
              <p:spPr bwMode="auto">
                <a:xfrm>
                  <a:off x="1167" y="2629"/>
                  <a:ext cx="34" cy="178"/>
                </a:xfrm>
                <a:custGeom>
                  <a:avLst/>
                  <a:gdLst/>
                  <a:ahLst/>
                  <a:cxnLst>
                    <a:cxn ang="0">
                      <a:pos x="34" y="0"/>
                    </a:cxn>
                    <a:cxn ang="0">
                      <a:pos x="0" y="178"/>
                    </a:cxn>
                  </a:cxnLst>
                  <a:rect l="0" t="0" r="r" b="b"/>
                  <a:pathLst>
                    <a:path w="34" h="178">
                      <a:moveTo>
                        <a:pt x="34" y="0"/>
                      </a:moveTo>
                      <a:cubicBezTo>
                        <a:pt x="34" y="0"/>
                        <a:pt x="17" y="89"/>
                        <a:pt x="0" y="178"/>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06" name="Freeform 122"/>
                <p:cNvSpPr>
                  <a:spLocks/>
                </p:cNvSpPr>
                <p:nvPr/>
              </p:nvSpPr>
              <p:spPr bwMode="auto">
                <a:xfrm>
                  <a:off x="1547" y="2936"/>
                  <a:ext cx="163" cy="591"/>
                </a:xfrm>
                <a:custGeom>
                  <a:avLst/>
                  <a:gdLst/>
                  <a:ahLst/>
                  <a:cxnLst>
                    <a:cxn ang="0">
                      <a:pos x="14" y="0"/>
                    </a:cxn>
                    <a:cxn ang="0">
                      <a:pos x="9" y="221"/>
                    </a:cxn>
                    <a:cxn ang="0">
                      <a:pos x="67" y="418"/>
                    </a:cxn>
                    <a:cxn ang="0">
                      <a:pos x="163" y="591"/>
                    </a:cxn>
                  </a:cxnLst>
                  <a:rect l="0" t="0" r="r" b="b"/>
                  <a:pathLst>
                    <a:path w="163" h="591">
                      <a:moveTo>
                        <a:pt x="14" y="0"/>
                      </a:moveTo>
                      <a:cubicBezTo>
                        <a:pt x="7" y="75"/>
                        <a:pt x="0" y="151"/>
                        <a:pt x="9" y="221"/>
                      </a:cubicBezTo>
                      <a:cubicBezTo>
                        <a:pt x="18" y="291"/>
                        <a:pt x="41" y="356"/>
                        <a:pt x="67" y="418"/>
                      </a:cubicBezTo>
                      <a:cubicBezTo>
                        <a:pt x="93" y="480"/>
                        <a:pt x="128" y="535"/>
                        <a:pt x="163" y="591"/>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07" name="Freeform 123"/>
                <p:cNvSpPr>
                  <a:spLocks/>
                </p:cNvSpPr>
                <p:nvPr/>
              </p:nvSpPr>
              <p:spPr bwMode="auto">
                <a:xfrm>
                  <a:off x="2142" y="3186"/>
                  <a:ext cx="177" cy="619"/>
                </a:xfrm>
                <a:custGeom>
                  <a:avLst/>
                  <a:gdLst/>
                  <a:ahLst/>
                  <a:cxnLst>
                    <a:cxn ang="0">
                      <a:pos x="0" y="0"/>
                    </a:cxn>
                    <a:cxn ang="0">
                      <a:pos x="28" y="225"/>
                    </a:cxn>
                    <a:cxn ang="0">
                      <a:pos x="67" y="389"/>
                    </a:cxn>
                    <a:cxn ang="0">
                      <a:pos x="177" y="619"/>
                    </a:cxn>
                  </a:cxnLst>
                  <a:rect l="0" t="0" r="r" b="b"/>
                  <a:pathLst>
                    <a:path w="177" h="619">
                      <a:moveTo>
                        <a:pt x="0" y="0"/>
                      </a:moveTo>
                      <a:cubicBezTo>
                        <a:pt x="8" y="80"/>
                        <a:pt x="17" y="160"/>
                        <a:pt x="28" y="225"/>
                      </a:cubicBezTo>
                      <a:cubicBezTo>
                        <a:pt x="39" y="290"/>
                        <a:pt x="42" y="323"/>
                        <a:pt x="67" y="389"/>
                      </a:cubicBezTo>
                      <a:cubicBezTo>
                        <a:pt x="92" y="455"/>
                        <a:pt x="134" y="537"/>
                        <a:pt x="177" y="619"/>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08" name="Freeform 124"/>
                <p:cNvSpPr>
                  <a:spLocks/>
                </p:cNvSpPr>
                <p:nvPr/>
              </p:nvSpPr>
              <p:spPr bwMode="auto">
                <a:xfrm>
                  <a:off x="2636" y="3258"/>
                  <a:ext cx="5" cy="571"/>
                </a:xfrm>
                <a:custGeom>
                  <a:avLst/>
                  <a:gdLst/>
                  <a:ahLst/>
                  <a:cxnLst>
                    <a:cxn ang="0">
                      <a:pos x="5" y="0"/>
                    </a:cxn>
                    <a:cxn ang="0">
                      <a:pos x="0" y="571"/>
                    </a:cxn>
                  </a:cxnLst>
                  <a:rect l="0" t="0" r="r" b="b"/>
                  <a:pathLst>
                    <a:path w="5" h="571">
                      <a:moveTo>
                        <a:pt x="5" y="0"/>
                      </a:moveTo>
                      <a:cubicBezTo>
                        <a:pt x="5" y="0"/>
                        <a:pt x="2" y="285"/>
                        <a:pt x="0" y="571"/>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09" name="Freeform 125"/>
                <p:cNvSpPr>
                  <a:spLocks/>
                </p:cNvSpPr>
                <p:nvPr/>
              </p:nvSpPr>
              <p:spPr bwMode="auto">
                <a:xfrm>
                  <a:off x="3572" y="2931"/>
                  <a:ext cx="171" cy="610"/>
                </a:xfrm>
                <a:custGeom>
                  <a:avLst/>
                  <a:gdLst/>
                  <a:ahLst/>
                  <a:cxnLst>
                    <a:cxn ang="0">
                      <a:pos x="163" y="0"/>
                    </a:cxn>
                    <a:cxn ang="0">
                      <a:pos x="168" y="173"/>
                    </a:cxn>
                    <a:cxn ang="0">
                      <a:pos x="144" y="317"/>
                    </a:cxn>
                    <a:cxn ang="0">
                      <a:pos x="72" y="509"/>
                    </a:cxn>
                    <a:cxn ang="0">
                      <a:pos x="0" y="610"/>
                    </a:cxn>
                  </a:cxnLst>
                  <a:rect l="0" t="0" r="r" b="b"/>
                  <a:pathLst>
                    <a:path w="171" h="610">
                      <a:moveTo>
                        <a:pt x="163" y="0"/>
                      </a:moveTo>
                      <a:cubicBezTo>
                        <a:pt x="167" y="60"/>
                        <a:pt x="171" y="120"/>
                        <a:pt x="168" y="173"/>
                      </a:cubicBezTo>
                      <a:cubicBezTo>
                        <a:pt x="165" y="226"/>
                        <a:pt x="160" y="261"/>
                        <a:pt x="144" y="317"/>
                      </a:cubicBezTo>
                      <a:cubicBezTo>
                        <a:pt x="128" y="373"/>
                        <a:pt x="96" y="460"/>
                        <a:pt x="72" y="509"/>
                      </a:cubicBezTo>
                      <a:cubicBezTo>
                        <a:pt x="48" y="558"/>
                        <a:pt x="24" y="584"/>
                        <a:pt x="0" y="61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0" name="Freeform 126"/>
                <p:cNvSpPr>
                  <a:spLocks/>
                </p:cNvSpPr>
                <p:nvPr/>
              </p:nvSpPr>
              <p:spPr bwMode="auto">
                <a:xfrm>
                  <a:off x="1076" y="2490"/>
                  <a:ext cx="3149" cy="780"/>
                </a:xfrm>
                <a:custGeom>
                  <a:avLst/>
                  <a:gdLst/>
                  <a:ahLst/>
                  <a:cxnLst>
                    <a:cxn ang="0">
                      <a:pos x="0" y="0"/>
                    </a:cxn>
                    <a:cxn ang="0">
                      <a:pos x="206" y="249"/>
                    </a:cxn>
                    <a:cxn ang="0">
                      <a:pos x="480" y="451"/>
                    </a:cxn>
                    <a:cxn ang="0">
                      <a:pos x="826" y="629"/>
                    </a:cxn>
                    <a:cxn ang="0">
                      <a:pos x="1234" y="749"/>
                    </a:cxn>
                    <a:cxn ang="0">
                      <a:pos x="1680" y="768"/>
                    </a:cxn>
                    <a:cxn ang="0">
                      <a:pos x="2189" y="677"/>
                    </a:cxn>
                    <a:cxn ang="0">
                      <a:pos x="2659" y="461"/>
                    </a:cxn>
                    <a:cxn ang="0">
                      <a:pos x="2947" y="249"/>
                    </a:cxn>
                    <a:cxn ang="0">
                      <a:pos x="3149" y="38"/>
                    </a:cxn>
                  </a:cxnLst>
                  <a:rect l="0" t="0" r="r" b="b"/>
                  <a:pathLst>
                    <a:path w="3149" h="780">
                      <a:moveTo>
                        <a:pt x="0" y="0"/>
                      </a:moveTo>
                      <a:cubicBezTo>
                        <a:pt x="63" y="87"/>
                        <a:pt x="126" y="174"/>
                        <a:pt x="206" y="249"/>
                      </a:cubicBezTo>
                      <a:cubicBezTo>
                        <a:pt x="286" y="324"/>
                        <a:pt x="377" y="388"/>
                        <a:pt x="480" y="451"/>
                      </a:cubicBezTo>
                      <a:cubicBezTo>
                        <a:pt x="583" y="514"/>
                        <a:pt x="701" y="579"/>
                        <a:pt x="826" y="629"/>
                      </a:cubicBezTo>
                      <a:cubicBezTo>
                        <a:pt x="951" y="679"/>
                        <a:pt x="1092" y="726"/>
                        <a:pt x="1234" y="749"/>
                      </a:cubicBezTo>
                      <a:cubicBezTo>
                        <a:pt x="1376" y="772"/>
                        <a:pt x="1521" y="780"/>
                        <a:pt x="1680" y="768"/>
                      </a:cubicBezTo>
                      <a:cubicBezTo>
                        <a:pt x="1839" y="756"/>
                        <a:pt x="2026" y="728"/>
                        <a:pt x="2189" y="677"/>
                      </a:cubicBezTo>
                      <a:cubicBezTo>
                        <a:pt x="2352" y="626"/>
                        <a:pt x="2533" y="532"/>
                        <a:pt x="2659" y="461"/>
                      </a:cubicBezTo>
                      <a:cubicBezTo>
                        <a:pt x="2785" y="390"/>
                        <a:pt x="2865" y="319"/>
                        <a:pt x="2947" y="249"/>
                      </a:cubicBezTo>
                      <a:cubicBezTo>
                        <a:pt x="3029" y="179"/>
                        <a:pt x="3089" y="108"/>
                        <a:pt x="3149" y="38"/>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1" name="Freeform 127"/>
                <p:cNvSpPr>
                  <a:spLocks/>
                </p:cNvSpPr>
                <p:nvPr/>
              </p:nvSpPr>
              <p:spPr bwMode="auto">
                <a:xfrm>
                  <a:off x="1239" y="2979"/>
                  <a:ext cx="2837" cy="509"/>
                </a:xfrm>
                <a:custGeom>
                  <a:avLst/>
                  <a:gdLst/>
                  <a:ahLst/>
                  <a:cxnLst>
                    <a:cxn ang="0">
                      <a:pos x="0" y="5"/>
                    </a:cxn>
                    <a:cxn ang="0">
                      <a:pos x="216" y="164"/>
                    </a:cxn>
                    <a:cxn ang="0">
                      <a:pos x="432" y="284"/>
                    </a:cxn>
                    <a:cxn ang="0">
                      <a:pos x="687" y="389"/>
                    </a:cxn>
                    <a:cxn ang="0">
                      <a:pos x="951" y="461"/>
                    </a:cxn>
                    <a:cxn ang="0">
                      <a:pos x="1392" y="509"/>
                    </a:cxn>
                    <a:cxn ang="0">
                      <a:pos x="1839" y="461"/>
                    </a:cxn>
                    <a:cxn ang="0">
                      <a:pos x="2175" y="365"/>
                    </a:cxn>
                    <a:cxn ang="0">
                      <a:pos x="2482" y="231"/>
                    </a:cxn>
                    <a:cxn ang="0">
                      <a:pos x="2827" y="0"/>
                    </a:cxn>
                  </a:cxnLst>
                  <a:rect l="0" t="0" r="r" b="b"/>
                  <a:pathLst>
                    <a:path w="2827" h="509">
                      <a:moveTo>
                        <a:pt x="0" y="5"/>
                      </a:moveTo>
                      <a:cubicBezTo>
                        <a:pt x="72" y="61"/>
                        <a:pt x="144" y="118"/>
                        <a:pt x="216" y="164"/>
                      </a:cubicBezTo>
                      <a:cubicBezTo>
                        <a:pt x="288" y="210"/>
                        <a:pt x="354" y="247"/>
                        <a:pt x="432" y="284"/>
                      </a:cubicBezTo>
                      <a:cubicBezTo>
                        <a:pt x="510" y="321"/>
                        <a:pt x="601" y="360"/>
                        <a:pt x="687" y="389"/>
                      </a:cubicBezTo>
                      <a:cubicBezTo>
                        <a:pt x="773" y="418"/>
                        <a:pt x="834" y="441"/>
                        <a:pt x="951" y="461"/>
                      </a:cubicBezTo>
                      <a:cubicBezTo>
                        <a:pt x="1068" y="481"/>
                        <a:pt x="1244" y="509"/>
                        <a:pt x="1392" y="509"/>
                      </a:cubicBezTo>
                      <a:cubicBezTo>
                        <a:pt x="1540" y="509"/>
                        <a:pt x="1709" y="485"/>
                        <a:pt x="1839" y="461"/>
                      </a:cubicBezTo>
                      <a:cubicBezTo>
                        <a:pt x="1969" y="437"/>
                        <a:pt x="2068" y="403"/>
                        <a:pt x="2175" y="365"/>
                      </a:cubicBezTo>
                      <a:cubicBezTo>
                        <a:pt x="2282" y="327"/>
                        <a:pt x="2373" y="292"/>
                        <a:pt x="2482" y="231"/>
                      </a:cubicBezTo>
                      <a:cubicBezTo>
                        <a:pt x="2591" y="170"/>
                        <a:pt x="2709" y="85"/>
                        <a:pt x="2827"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2" name="Freeform 128"/>
                <p:cNvSpPr>
                  <a:spLocks/>
                </p:cNvSpPr>
                <p:nvPr/>
              </p:nvSpPr>
              <p:spPr bwMode="auto">
                <a:xfrm>
                  <a:off x="1604" y="3435"/>
                  <a:ext cx="2083" cy="253"/>
                </a:xfrm>
                <a:custGeom>
                  <a:avLst/>
                  <a:gdLst/>
                  <a:ahLst/>
                  <a:cxnLst>
                    <a:cxn ang="0">
                      <a:pos x="0" y="0"/>
                    </a:cxn>
                    <a:cxn ang="0">
                      <a:pos x="221" y="96"/>
                    </a:cxn>
                    <a:cxn ang="0">
                      <a:pos x="494" y="178"/>
                    </a:cxn>
                    <a:cxn ang="0">
                      <a:pos x="662" y="212"/>
                    </a:cxn>
                    <a:cxn ang="0">
                      <a:pos x="1027" y="250"/>
                    </a:cxn>
                    <a:cxn ang="0">
                      <a:pos x="1421" y="231"/>
                    </a:cxn>
                    <a:cxn ang="0">
                      <a:pos x="1622" y="192"/>
                    </a:cxn>
                    <a:cxn ang="0">
                      <a:pos x="1800" y="144"/>
                    </a:cxn>
                    <a:cxn ang="0">
                      <a:pos x="1939" y="87"/>
                    </a:cxn>
                    <a:cxn ang="0">
                      <a:pos x="2083" y="20"/>
                    </a:cxn>
                  </a:cxnLst>
                  <a:rect l="0" t="0" r="r" b="b"/>
                  <a:pathLst>
                    <a:path w="2083" h="253">
                      <a:moveTo>
                        <a:pt x="0" y="0"/>
                      </a:moveTo>
                      <a:cubicBezTo>
                        <a:pt x="69" y="33"/>
                        <a:pt x="139" y="66"/>
                        <a:pt x="221" y="96"/>
                      </a:cubicBezTo>
                      <a:cubicBezTo>
                        <a:pt x="303" y="126"/>
                        <a:pt x="421" y="159"/>
                        <a:pt x="494" y="178"/>
                      </a:cubicBezTo>
                      <a:cubicBezTo>
                        <a:pt x="567" y="197"/>
                        <a:pt x="573" y="200"/>
                        <a:pt x="662" y="212"/>
                      </a:cubicBezTo>
                      <a:cubicBezTo>
                        <a:pt x="751" y="224"/>
                        <a:pt x="901" y="247"/>
                        <a:pt x="1027" y="250"/>
                      </a:cubicBezTo>
                      <a:cubicBezTo>
                        <a:pt x="1153" y="253"/>
                        <a:pt x="1322" y="241"/>
                        <a:pt x="1421" y="231"/>
                      </a:cubicBezTo>
                      <a:cubicBezTo>
                        <a:pt x="1520" y="221"/>
                        <a:pt x="1559" y="206"/>
                        <a:pt x="1622" y="192"/>
                      </a:cubicBezTo>
                      <a:cubicBezTo>
                        <a:pt x="1685" y="178"/>
                        <a:pt x="1747" y="161"/>
                        <a:pt x="1800" y="144"/>
                      </a:cubicBezTo>
                      <a:cubicBezTo>
                        <a:pt x="1853" y="127"/>
                        <a:pt x="1892" y="108"/>
                        <a:pt x="1939" y="87"/>
                      </a:cubicBezTo>
                      <a:cubicBezTo>
                        <a:pt x="1986" y="66"/>
                        <a:pt x="2034" y="43"/>
                        <a:pt x="2083" y="2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3" name="Freeform 129"/>
                <p:cNvSpPr>
                  <a:spLocks/>
                </p:cNvSpPr>
                <p:nvPr/>
              </p:nvSpPr>
              <p:spPr bwMode="auto">
                <a:xfrm>
                  <a:off x="1156" y="1683"/>
                  <a:ext cx="3011" cy="1047"/>
                </a:xfrm>
                <a:custGeom>
                  <a:avLst/>
                  <a:gdLst/>
                  <a:ahLst/>
                  <a:cxnLst>
                    <a:cxn ang="0">
                      <a:pos x="6" y="0"/>
                    </a:cxn>
                    <a:cxn ang="0">
                      <a:pos x="6" y="144"/>
                    </a:cxn>
                    <a:cxn ang="0">
                      <a:pos x="45" y="317"/>
                    </a:cxn>
                    <a:cxn ang="0">
                      <a:pos x="126" y="461"/>
                    </a:cxn>
                    <a:cxn ang="0">
                      <a:pos x="198" y="562"/>
                    </a:cxn>
                    <a:cxn ang="0">
                      <a:pos x="328" y="692"/>
                    </a:cxn>
                    <a:cxn ang="0">
                      <a:pos x="491" y="802"/>
                    </a:cxn>
                    <a:cxn ang="0">
                      <a:pos x="736" y="927"/>
                    </a:cxn>
                    <a:cxn ang="0">
                      <a:pos x="976" y="999"/>
                    </a:cxn>
                    <a:cxn ang="0">
                      <a:pos x="1269" y="1037"/>
                    </a:cxn>
                    <a:cxn ang="0">
                      <a:pos x="1480" y="1047"/>
                    </a:cxn>
                    <a:cxn ang="0">
                      <a:pos x="1677" y="1037"/>
                    </a:cxn>
                    <a:cxn ang="0">
                      <a:pos x="1845" y="1013"/>
                    </a:cxn>
                    <a:cxn ang="0">
                      <a:pos x="2018" y="970"/>
                    </a:cxn>
                    <a:cxn ang="0">
                      <a:pos x="2229" y="908"/>
                    </a:cxn>
                    <a:cxn ang="0">
                      <a:pos x="2435" y="816"/>
                    </a:cxn>
                    <a:cxn ang="0">
                      <a:pos x="2589" y="720"/>
                    </a:cxn>
                    <a:cxn ang="0">
                      <a:pos x="2728" y="610"/>
                    </a:cxn>
                    <a:cxn ang="0">
                      <a:pos x="2843" y="490"/>
                    </a:cxn>
                    <a:cxn ang="0">
                      <a:pos x="2958" y="274"/>
                    </a:cxn>
                    <a:cxn ang="0">
                      <a:pos x="3011" y="10"/>
                    </a:cxn>
                  </a:cxnLst>
                  <a:rect l="0" t="0" r="r" b="b"/>
                  <a:pathLst>
                    <a:path w="3011" h="1047">
                      <a:moveTo>
                        <a:pt x="6" y="0"/>
                      </a:moveTo>
                      <a:cubicBezTo>
                        <a:pt x="3" y="45"/>
                        <a:pt x="0" y="91"/>
                        <a:pt x="6" y="144"/>
                      </a:cubicBezTo>
                      <a:cubicBezTo>
                        <a:pt x="12" y="197"/>
                        <a:pt x="25" y="264"/>
                        <a:pt x="45" y="317"/>
                      </a:cubicBezTo>
                      <a:cubicBezTo>
                        <a:pt x="65" y="370"/>
                        <a:pt x="100" y="420"/>
                        <a:pt x="126" y="461"/>
                      </a:cubicBezTo>
                      <a:cubicBezTo>
                        <a:pt x="152" y="502"/>
                        <a:pt x="164" y="524"/>
                        <a:pt x="198" y="562"/>
                      </a:cubicBezTo>
                      <a:cubicBezTo>
                        <a:pt x="232" y="600"/>
                        <a:pt x="279" y="652"/>
                        <a:pt x="328" y="692"/>
                      </a:cubicBezTo>
                      <a:cubicBezTo>
                        <a:pt x="377" y="732"/>
                        <a:pt x="423" y="763"/>
                        <a:pt x="491" y="802"/>
                      </a:cubicBezTo>
                      <a:cubicBezTo>
                        <a:pt x="559" y="841"/>
                        <a:pt x="655" y="894"/>
                        <a:pt x="736" y="927"/>
                      </a:cubicBezTo>
                      <a:cubicBezTo>
                        <a:pt x="817" y="960"/>
                        <a:pt x="887" y="981"/>
                        <a:pt x="976" y="999"/>
                      </a:cubicBezTo>
                      <a:cubicBezTo>
                        <a:pt x="1065" y="1017"/>
                        <a:pt x="1185" y="1029"/>
                        <a:pt x="1269" y="1037"/>
                      </a:cubicBezTo>
                      <a:cubicBezTo>
                        <a:pt x="1353" y="1045"/>
                        <a:pt x="1412" y="1047"/>
                        <a:pt x="1480" y="1047"/>
                      </a:cubicBezTo>
                      <a:cubicBezTo>
                        <a:pt x="1548" y="1047"/>
                        <a:pt x="1616" y="1043"/>
                        <a:pt x="1677" y="1037"/>
                      </a:cubicBezTo>
                      <a:cubicBezTo>
                        <a:pt x="1738" y="1031"/>
                        <a:pt x="1788" y="1024"/>
                        <a:pt x="1845" y="1013"/>
                      </a:cubicBezTo>
                      <a:cubicBezTo>
                        <a:pt x="1902" y="1002"/>
                        <a:pt x="1954" y="988"/>
                        <a:pt x="2018" y="970"/>
                      </a:cubicBezTo>
                      <a:cubicBezTo>
                        <a:pt x="2082" y="952"/>
                        <a:pt x="2160" y="934"/>
                        <a:pt x="2229" y="908"/>
                      </a:cubicBezTo>
                      <a:cubicBezTo>
                        <a:pt x="2298" y="882"/>
                        <a:pt x="2375" y="847"/>
                        <a:pt x="2435" y="816"/>
                      </a:cubicBezTo>
                      <a:cubicBezTo>
                        <a:pt x="2495" y="785"/>
                        <a:pt x="2540" y="754"/>
                        <a:pt x="2589" y="720"/>
                      </a:cubicBezTo>
                      <a:cubicBezTo>
                        <a:pt x="2638" y="686"/>
                        <a:pt x="2686" y="648"/>
                        <a:pt x="2728" y="610"/>
                      </a:cubicBezTo>
                      <a:cubicBezTo>
                        <a:pt x="2770" y="572"/>
                        <a:pt x="2805" y="546"/>
                        <a:pt x="2843" y="490"/>
                      </a:cubicBezTo>
                      <a:cubicBezTo>
                        <a:pt x="2881" y="434"/>
                        <a:pt x="2930" y="354"/>
                        <a:pt x="2958" y="274"/>
                      </a:cubicBezTo>
                      <a:cubicBezTo>
                        <a:pt x="2986" y="194"/>
                        <a:pt x="2998" y="102"/>
                        <a:pt x="3011" y="1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4" name="Freeform 130"/>
                <p:cNvSpPr>
                  <a:spLocks/>
                </p:cNvSpPr>
                <p:nvPr/>
              </p:nvSpPr>
              <p:spPr bwMode="auto">
                <a:xfrm>
                  <a:off x="1262" y="1448"/>
                  <a:ext cx="2785" cy="1015"/>
                </a:xfrm>
                <a:custGeom>
                  <a:avLst/>
                  <a:gdLst/>
                  <a:ahLst/>
                  <a:cxnLst>
                    <a:cxn ang="0">
                      <a:pos x="6" y="19"/>
                    </a:cxn>
                    <a:cxn ang="0">
                      <a:pos x="11" y="149"/>
                    </a:cxn>
                    <a:cxn ang="0">
                      <a:pos x="73" y="355"/>
                    </a:cxn>
                    <a:cxn ang="0">
                      <a:pos x="193" y="533"/>
                    </a:cxn>
                    <a:cxn ang="0">
                      <a:pos x="366" y="706"/>
                    </a:cxn>
                    <a:cxn ang="0">
                      <a:pos x="548" y="816"/>
                    </a:cxn>
                    <a:cxn ang="0">
                      <a:pos x="803" y="927"/>
                    </a:cxn>
                    <a:cxn ang="0">
                      <a:pos x="1062" y="989"/>
                    </a:cxn>
                    <a:cxn ang="0">
                      <a:pos x="1374" y="1013"/>
                    </a:cxn>
                    <a:cxn ang="0">
                      <a:pos x="1619" y="999"/>
                    </a:cxn>
                    <a:cxn ang="0">
                      <a:pos x="1864" y="936"/>
                    </a:cxn>
                    <a:cxn ang="0">
                      <a:pos x="2137" y="821"/>
                    </a:cxn>
                    <a:cxn ang="0">
                      <a:pos x="2300" y="730"/>
                    </a:cxn>
                    <a:cxn ang="0">
                      <a:pos x="2473" y="581"/>
                    </a:cxn>
                    <a:cxn ang="0">
                      <a:pos x="2598" y="451"/>
                    </a:cxn>
                    <a:cxn ang="0">
                      <a:pos x="2694" y="293"/>
                    </a:cxn>
                    <a:cxn ang="0">
                      <a:pos x="2766" y="139"/>
                    </a:cxn>
                    <a:cxn ang="0">
                      <a:pos x="2785" y="0"/>
                    </a:cxn>
                  </a:cxnLst>
                  <a:rect l="0" t="0" r="r" b="b"/>
                  <a:pathLst>
                    <a:path w="2785" h="1015">
                      <a:moveTo>
                        <a:pt x="6" y="19"/>
                      </a:moveTo>
                      <a:cubicBezTo>
                        <a:pt x="3" y="56"/>
                        <a:pt x="0" y="93"/>
                        <a:pt x="11" y="149"/>
                      </a:cubicBezTo>
                      <a:cubicBezTo>
                        <a:pt x="22" y="205"/>
                        <a:pt x="43" y="291"/>
                        <a:pt x="73" y="355"/>
                      </a:cubicBezTo>
                      <a:cubicBezTo>
                        <a:pt x="103" y="419"/>
                        <a:pt x="144" y="475"/>
                        <a:pt x="193" y="533"/>
                      </a:cubicBezTo>
                      <a:cubicBezTo>
                        <a:pt x="242" y="591"/>
                        <a:pt x="307" y="659"/>
                        <a:pt x="366" y="706"/>
                      </a:cubicBezTo>
                      <a:cubicBezTo>
                        <a:pt x="425" y="753"/>
                        <a:pt x="475" y="779"/>
                        <a:pt x="548" y="816"/>
                      </a:cubicBezTo>
                      <a:cubicBezTo>
                        <a:pt x="621" y="853"/>
                        <a:pt x="717" y="898"/>
                        <a:pt x="803" y="927"/>
                      </a:cubicBezTo>
                      <a:cubicBezTo>
                        <a:pt x="889" y="956"/>
                        <a:pt x="967" y="975"/>
                        <a:pt x="1062" y="989"/>
                      </a:cubicBezTo>
                      <a:cubicBezTo>
                        <a:pt x="1157" y="1003"/>
                        <a:pt x="1281" y="1011"/>
                        <a:pt x="1374" y="1013"/>
                      </a:cubicBezTo>
                      <a:cubicBezTo>
                        <a:pt x="1467" y="1015"/>
                        <a:pt x="1537" y="1012"/>
                        <a:pt x="1619" y="999"/>
                      </a:cubicBezTo>
                      <a:cubicBezTo>
                        <a:pt x="1701" y="986"/>
                        <a:pt x="1778" y="966"/>
                        <a:pt x="1864" y="936"/>
                      </a:cubicBezTo>
                      <a:cubicBezTo>
                        <a:pt x="1950" y="906"/>
                        <a:pt x="2064" y="855"/>
                        <a:pt x="2137" y="821"/>
                      </a:cubicBezTo>
                      <a:cubicBezTo>
                        <a:pt x="2210" y="787"/>
                        <a:pt x="2244" y="770"/>
                        <a:pt x="2300" y="730"/>
                      </a:cubicBezTo>
                      <a:cubicBezTo>
                        <a:pt x="2356" y="690"/>
                        <a:pt x="2423" y="627"/>
                        <a:pt x="2473" y="581"/>
                      </a:cubicBezTo>
                      <a:cubicBezTo>
                        <a:pt x="2523" y="535"/>
                        <a:pt x="2561" y="499"/>
                        <a:pt x="2598" y="451"/>
                      </a:cubicBezTo>
                      <a:cubicBezTo>
                        <a:pt x="2635" y="403"/>
                        <a:pt x="2666" y="345"/>
                        <a:pt x="2694" y="293"/>
                      </a:cubicBezTo>
                      <a:cubicBezTo>
                        <a:pt x="2722" y="241"/>
                        <a:pt x="2751" y="188"/>
                        <a:pt x="2766" y="139"/>
                      </a:cubicBezTo>
                      <a:cubicBezTo>
                        <a:pt x="2781" y="90"/>
                        <a:pt x="2782" y="23"/>
                        <a:pt x="2785"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5" name="Freeform 131"/>
                <p:cNvSpPr>
                  <a:spLocks/>
                </p:cNvSpPr>
                <p:nvPr/>
              </p:nvSpPr>
              <p:spPr bwMode="auto">
                <a:xfrm>
                  <a:off x="1071" y="2053"/>
                  <a:ext cx="3168" cy="923"/>
                </a:xfrm>
                <a:custGeom>
                  <a:avLst/>
                  <a:gdLst/>
                  <a:ahLst/>
                  <a:cxnLst>
                    <a:cxn ang="0">
                      <a:pos x="0" y="5"/>
                    </a:cxn>
                    <a:cxn ang="0">
                      <a:pos x="43" y="115"/>
                    </a:cxn>
                    <a:cxn ang="0">
                      <a:pos x="67" y="173"/>
                    </a:cxn>
                    <a:cxn ang="0">
                      <a:pos x="125" y="259"/>
                    </a:cxn>
                    <a:cxn ang="0">
                      <a:pos x="231" y="398"/>
                    </a:cxn>
                    <a:cxn ang="0">
                      <a:pos x="408" y="547"/>
                    </a:cxn>
                    <a:cxn ang="0">
                      <a:pos x="595" y="667"/>
                    </a:cxn>
                    <a:cxn ang="0">
                      <a:pos x="653" y="696"/>
                    </a:cxn>
                    <a:cxn ang="0">
                      <a:pos x="773" y="758"/>
                    </a:cxn>
                    <a:cxn ang="0">
                      <a:pos x="864" y="797"/>
                    </a:cxn>
                    <a:cxn ang="0">
                      <a:pos x="1133" y="874"/>
                    </a:cxn>
                    <a:cxn ang="0">
                      <a:pos x="1344" y="907"/>
                    </a:cxn>
                    <a:cxn ang="0">
                      <a:pos x="1555" y="922"/>
                    </a:cxn>
                    <a:cxn ang="0">
                      <a:pos x="1767" y="912"/>
                    </a:cxn>
                    <a:cxn ang="0">
                      <a:pos x="2074" y="859"/>
                    </a:cxn>
                    <a:cxn ang="0">
                      <a:pos x="2333" y="773"/>
                    </a:cxn>
                    <a:cxn ang="0">
                      <a:pos x="2597" y="648"/>
                    </a:cxn>
                    <a:cxn ang="0">
                      <a:pos x="2976" y="355"/>
                    </a:cxn>
                    <a:cxn ang="0">
                      <a:pos x="3168" y="0"/>
                    </a:cxn>
                  </a:cxnLst>
                  <a:rect l="0" t="0" r="r" b="b"/>
                  <a:pathLst>
                    <a:path w="3168" h="923">
                      <a:moveTo>
                        <a:pt x="0" y="5"/>
                      </a:moveTo>
                      <a:cubicBezTo>
                        <a:pt x="16" y="46"/>
                        <a:pt x="32" y="87"/>
                        <a:pt x="43" y="115"/>
                      </a:cubicBezTo>
                      <a:cubicBezTo>
                        <a:pt x="54" y="143"/>
                        <a:pt x="53" y="149"/>
                        <a:pt x="67" y="173"/>
                      </a:cubicBezTo>
                      <a:cubicBezTo>
                        <a:pt x="81" y="197"/>
                        <a:pt x="98" y="222"/>
                        <a:pt x="125" y="259"/>
                      </a:cubicBezTo>
                      <a:cubicBezTo>
                        <a:pt x="152" y="296"/>
                        <a:pt x="184" y="350"/>
                        <a:pt x="231" y="398"/>
                      </a:cubicBezTo>
                      <a:cubicBezTo>
                        <a:pt x="278" y="446"/>
                        <a:pt x="347" y="502"/>
                        <a:pt x="408" y="547"/>
                      </a:cubicBezTo>
                      <a:cubicBezTo>
                        <a:pt x="469" y="592"/>
                        <a:pt x="554" y="642"/>
                        <a:pt x="595" y="667"/>
                      </a:cubicBezTo>
                      <a:cubicBezTo>
                        <a:pt x="636" y="692"/>
                        <a:pt x="623" y="681"/>
                        <a:pt x="653" y="696"/>
                      </a:cubicBezTo>
                      <a:cubicBezTo>
                        <a:pt x="683" y="711"/>
                        <a:pt x="738" y="741"/>
                        <a:pt x="773" y="758"/>
                      </a:cubicBezTo>
                      <a:cubicBezTo>
                        <a:pt x="808" y="775"/>
                        <a:pt x="804" y="778"/>
                        <a:pt x="864" y="797"/>
                      </a:cubicBezTo>
                      <a:cubicBezTo>
                        <a:pt x="924" y="816"/>
                        <a:pt x="1053" y="856"/>
                        <a:pt x="1133" y="874"/>
                      </a:cubicBezTo>
                      <a:cubicBezTo>
                        <a:pt x="1213" y="892"/>
                        <a:pt x="1274" y="899"/>
                        <a:pt x="1344" y="907"/>
                      </a:cubicBezTo>
                      <a:cubicBezTo>
                        <a:pt x="1414" y="915"/>
                        <a:pt x="1485" y="921"/>
                        <a:pt x="1555" y="922"/>
                      </a:cubicBezTo>
                      <a:cubicBezTo>
                        <a:pt x="1625" y="923"/>
                        <a:pt x="1681" y="922"/>
                        <a:pt x="1767" y="912"/>
                      </a:cubicBezTo>
                      <a:cubicBezTo>
                        <a:pt x="1853" y="902"/>
                        <a:pt x="1980" y="882"/>
                        <a:pt x="2074" y="859"/>
                      </a:cubicBezTo>
                      <a:cubicBezTo>
                        <a:pt x="2168" y="836"/>
                        <a:pt x="2246" y="808"/>
                        <a:pt x="2333" y="773"/>
                      </a:cubicBezTo>
                      <a:cubicBezTo>
                        <a:pt x="2420" y="738"/>
                        <a:pt x="2490" y="718"/>
                        <a:pt x="2597" y="648"/>
                      </a:cubicBezTo>
                      <a:cubicBezTo>
                        <a:pt x="2704" y="578"/>
                        <a:pt x="2881" y="463"/>
                        <a:pt x="2976" y="355"/>
                      </a:cubicBezTo>
                      <a:cubicBezTo>
                        <a:pt x="3071" y="247"/>
                        <a:pt x="3119" y="123"/>
                        <a:pt x="3168"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6" name="Freeform 132"/>
                <p:cNvSpPr>
                  <a:spLocks/>
                </p:cNvSpPr>
                <p:nvPr/>
              </p:nvSpPr>
              <p:spPr bwMode="auto">
                <a:xfrm>
                  <a:off x="2650" y="642"/>
                  <a:ext cx="68" cy="259"/>
                </a:xfrm>
                <a:custGeom>
                  <a:avLst/>
                  <a:gdLst/>
                  <a:ahLst/>
                  <a:cxnLst>
                    <a:cxn ang="0">
                      <a:pos x="0" y="259"/>
                    </a:cxn>
                    <a:cxn ang="0">
                      <a:pos x="68" y="0"/>
                    </a:cxn>
                  </a:cxnLst>
                  <a:rect l="0" t="0" r="r" b="b"/>
                  <a:pathLst>
                    <a:path w="68" h="259">
                      <a:moveTo>
                        <a:pt x="0" y="259"/>
                      </a:moveTo>
                      <a:cubicBezTo>
                        <a:pt x="28" y="151"/>
                        <a:pt x="57" y="43"/>
                        <a:pt x="68"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7" name="Freeform 133"/>
                <p:cNvSpPr>
                  <a:spLocks/>
                </p:cNvSpPr>
                <p:nvPr/>
              </p:nvSpPr>
              <p:spPr bwMode="auto">
                <a:xfrm>
                  <a:off x="2641" y="642"/>
                  <a:ext cx="1" cy="269"/>
                </a:xfrm>
                <a:custGeom>
                  <a:avLst/>
                  <a:gdLst/>
                  <a:ahLst/>
                  <a:cxnLst>
                    <a:cxn ang="0">
                      <a:pos x="0" y="269"/>
                    </a:cxn>
                    <a:cxn ang="0">
                      <a:pos x="0" y="0"/>
                    </a:cxn>
                  </a:cxnLst>
                  <a:rect l="0" t="0" r="r" b="b"/>
                  <a:pathLst>
                    <a:path w="1" h="269">
                      <a:moveTo>
                        <a:pt x="0" y="269"/>
                      </a:moveTo>
                      <a:cubicBezTo>
                        <a:pt x="0" y="269"/>
                        <a:pt x="0" y="134"/>
                        <a:pt x="0"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8" name="Freeform 134"/>
                <p:cNvSpPr>
                  <a:spLocks/>
                </p:cNvSpPr>
                <p:nvPr/>
              </p:nvSpPr>
              <p:spPr bwMode="auto">
                <a:xfrm>
                  <a:off x="2569" y="642"/>
                  <a:ext cx="67" cy="269"/>
                </a:xfrm>
                <a:custGeom>
                  <a:avLst/>
                  <a:gdLst/>
                  <a:ahLst/>
                  <a:cxnLst>
                    <a:cxn ang="0">
                      <a:pos x="67" y="269"/>
                    </a:cxn>
                    <a:cxn ang="0">
                      <a:pos x="0" y="0"/>
                    </a:cxn>
                  </a:cxnLst>
                  <a:rect l="0" t="0" r="r" b="b"/>
                  <a:pathLst>
                    <a:path w="67" h="269">
                      <a:moveTo>
                        <a:pt x="67" y="269"/>
                      </a:moveTo>
                      <a:cubicBezTo>
                        <a:pt x="39" y="157"/>
                        <a:pt x="11" y="45"/>
                        <a:pt x="0"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19" name="Freeform 135"/>
                <p:cNvSpPr>
                  <a:spLocks/>
                </p:cNvSpPr>
                <p:nvPr/>
              </p:nvSpPr>
              <p:spPr bwMode="auto">
                <a:xfrm>
                  <a:off x="2144" y="932"/>
                  <a:ext cx="487" cy="2262"/>
                </a:xfrm>
                <a:custGeom>
                  <a:avLst/>
                  <a:gdLst/>
                  <a:ahLst/>
                  <a:cxnLst>
                    <a:cxn ang="0">
                      <a:pos x="487" y="0"/>
                    </a:cxn>
                    <a:cxn ang="0">
                      <a:pos x="102" y="1019"/>
                    </a:cxn>
                    <a:cxn ang="0">
                      <a:pos x="0" y="2262"/>
                    </a:cxn>
                  </a:cxnLst>
                  <a:rect l="0" t="0" r="r" b="b"/>
                  <a:pathLst>
                    <a:path w="487" h="2262">
                      <a:moveTo>
                        <a:pt x="487" y="0"/>
                      </a:moveTo>
                      <a:cubicBezTo>
                        <a:pt x="335" y="321"/>
                        <a:pt x="183" y="642"/>
                        <a:pt x="102" y="1019"/>
                      </a:cubicBezTo>
                      <a:cubicBezTo>
                        <a:pt x="21" y="1396"/>
                        <a:pt x="10" y="1829"/>
                        <a:pt x="0" y="2262"/>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0" name="Freeform 136"/>
                <p:cNvSpPr>
                  <a:spLocks/>
                </p:cNvSpPr>
                <p:nvPr/>
              </p:nvSpPr>
              <p:spPr bwMode="auto">
                <a:xfrm>
                  <a:off x="1561" y="939"/>
                  <a:ext cx="1065" cy="2007"/>
                </a:xfrm>
                <a:custGeom>
                  <a:avLst/>
                  <a:gdLst/>
                  <a:ahLst/>
                  <a:cxnLst>
                    <a:cxn ang="0">
                      <a:pos x="1065" y="0"/>
                    </a:cxn>
                    <a:cxn ang="0">
                      <a:pos x="537" y="711"/>
                    </a:cxn>
                    <a:cxn ang="0">
                      <a:pos x="254" y="1196"/>
                    </a:cxn>
                    <a:cxn ang="0">
                      <a:pos x="91" y="1608"/>
                    </a:cxn>
                    <a:cxn ang="0">
                      <a:pos x="14" y="1901"/>
                    </a:cxn>
                    <a:cxn ang="0">
                      <a:pos x="5" y="2007"/>
                    </a:cxn>
                  </a:cxnLst>
                  <a:rect l="0" t="0" r="r" b="b"/>
                  <a:pathLst>
                    <a:path w="1065" h="2007">
                      <a:moveTo>
                        <a:pt x="1065" y="0"/>
                      </a:moveTo>
                      <a:cubicBezTo>
                        <a:pt x="868" y="256"/>
                        <a:pt x="672" y="512"/>
                        <a:pt x="537" y="711"/>
                      </a:cubicBezTo>
                      <a:cubicBezTo>
                        <a:pt x="402" y="910"/>
                        <a:pt x="328" y="1047"/>
                        <a:pt x="254" y="1196"/>
                      </a:cubicBezTo>
                      <a:cubicBezTo>
                        <a:pt x="180" y="1345"/>
                        <a:pt x="131" y="1491"/>
                        <a:pt x="91" y="1608"/>
                      </a:cubicBezTo>
                      <a:cubicBezTo>
                        <a:pt x="51" y="1725"/>
                        <a:pt x="28" y="1835"/>
                        <a:pt x="14" y="1901"/>
                      </a:cubicBezTo>
                      <a:cubicBezTo>
                        <a:pt x="0" y="1967"/>
                        <a:pt x="7" y="1989"/>
                        <a:pt x="5" y="2007"/>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1" name="Freeform 137"/>
                <p:cNvSpPr>
                  <a:spLocks/>
                </p:cNvSpPr>
                <p:nvPr/>
              </p:nvSpPr>
              <p:spPr bwMode="auto">
                <a:xfrm>
                  <a:off x="2636" y="939"/>
                  <a:ext cx="5" cy="2314"/>
                </a:xfrm>
                <a:custGeom>
                  <a:avLst/>
                  <a:gdLst/>
                  <a:ahLst/>
                  <a:cxnLst>
                    <a:cxn ang="0">
                      <a:pos x="0" y="0"/>
                    </a:cxn>
                    <a:cxn ang="0">
                      <a:pos x="5" y="2314"/>
                    </a:cxn>
                  </a:cxnLst>
                  <a:rect l="0" t="0" r="r" b="b"/>
                  <a:pathLst>
                    <a:path w="5" h="2314">
                      <a:moveTo>
                        <a:pt x="0" y="0"/>
                      </a:moveTo>
                      <a:cubicBezTo>
                        <a:pt x="0" y="0"/>
                        <a:pt x="2" y="1157"/>
                        <a:pt x="5" y="2314"/>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2" name="Freeform 138"/>
                <p:cNvSpPr>
                  <a:spLocks/>
                </p:cNvSpPr>
                <p:nvPr/>
              </p:nvSpPr>
              <p:spPr bwMode="auto">
                <a:xfrm>
                  <a:off x="2665" y="944"/>
                  <a:ext cx="1070" cy="1997"/>
                </a:xfrm>
                <a:custGeom>
                  <a:avLst/>
                  <a:gdLst/>
                  <a:ahLst/>
                  <a:cxnLst>
                    <a:cxn ang="0">
                      <a:pos x="0" y="0"/>
                    </a:cxn>
                    <a:cxn ang="0">
                      <a:pos x="249" y="307"/>
                    </a:cxn>
                    <a:cxn ang="0">
                      <a:pos x="441" y="586"/>
                    </a:cxn>
                    <a:cxn ang="0">
                      <a:pos x="691" y="970"/>
                    </a:cxn>
                    <a:cxn ang="0">
                      <a:pos x="888" y="1344"/>
                    </a:cxn>
                    <a:cxn ang="0">
                      <a:pos x="984" y="1603"/>
                    </a:cxn>
                    <a:cxn ang="0">
                      <a:pos x="1070" y="1997"/>
                    </a:cxn>
                  </a:cxnLst>
                  <a:rect l="0" t="0" r="r" b="b"/>
                  <a:pathLst>
                    <a:path w="1070" h="1997">
                      <a:moveTo>
                        <a:pt x="0" y="0"/>
                      </a:moveTo>
                      <a:cubicBezTo>
                        <a:pt x="87" y="104"/>
                        <a:pt x="175" y="209"/>
                        <a:pt x="249" y="307"/>
                      </a:cubicBezTo>
                      <a:cubicBezTo>
                        <a:pt x="323" y="405"/>
                        <a:pt x="367" y="476"/>
                        <a:pt x="441" y="586"/>
                      </a:cubicBezTo>
                      <a:cubicBezTo>
                        <a:pt x="515" y="696"/>
                        <a:pt x="616" y="844"/>
                        <a:pt x="691" y="970"/>
                      </a:cubicBezTo>
                      <a:cubicBezTo>
                        <a:pt x="766" y="1096"/>
                        <a:pt x="839" y="1239"/>
                        <a:pt x="888" y="1344"/>
                      </a:cubicBezTo>
                      <a:cubicBezTo>
                        <a:pt x="937" y="1449"/>
                        <a:pt x="954" y="1494"/>
                        <a:pt x="984" y="1603"/>
                      </a:cubicBezTo>
                      <a:cubicBezTo>
                        <a:pt x="1014" y="1712"/>
                        <a:pt x="1042" y="1854"/>
                        <a:pt x="1070" y="1997"/>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3" name="Freeform 139"/>
                <p:cNvSpPr>
                  <a:spLocks/>
                </p:cNvSpPr>
                <p:nvPr/>
              </p:nvSpPr>
              <p:spPr bwMode="auto">
                <a:xfrm>
                  <a:off x="2674" y="939"/>
                  <a:ext cx="1455" cy="1930"/>
                </a:xfrm>
                <a:custGeom>
                  <a:avLst/>
                  <a:gdLst/>
                  <a:ahLst/>
                  <a:cxnLst>
                    <a:cxn ang="0">
                      <a:pos x="0" y="0"/>
                    </a:cxn>
                    <a:cxn ang="0">
                      <a:pos x="236" y="202"/>
                    </a:cxn>
                    <a:cxn ang="0">
                      <a:pos x="552" y="437"/>
                    </a:cxn>
                    <a:cxn ang="0">
                      <a:pos x="730" y="576"/>
                    </a:cxn>
                    <a:cxn ang="0">
                      <a:pos x="855" y="696"/>
                    </a:cxn>
                    <a:cxn ang="0">
                      <a:pos x="980" y="816"/>
                    </a:cxn>
                    <a:cxn ang="0">
                      <a:pos x="1152" y="1018"/>
                    </a:cxn>
                    <a:cxn ang="0">
                      <a:pos x="1296" y="1268"/>
                    </a:cxn>
                    <a:cxn ang="0">
                      <a:pos x="1402" y="1551"/>
                    </a:cxn>
                    <a:cxn ang="0">
                      <a:pos x="1450" y="1916"/>
                    </a:cxn>
                  </a:cxnLst>
                  <a:rect l="0" t="0" r="r" b="b"/>
                  <a:pathLst>
                    <a:path w="1450" h="1916">
                      <a:moveTo>
                        <a:pt x="0" y="0"/>
                      </a:moveTo>
                      <a:cubicBezTo>
                        <a:pt x="72" y="64"/>
                        <a:pt x="144" y="129"/>
                        <a:pt x="236" y="202"/>
                      </a:cubicBezTo>
                      <a:cubicBezTo>
                        <a:pt x="328" y="275"/>
                        <a:pt x="470" y="375"/>
                        <a:pt x="552" y="437"/>
                      </a:cubicBezTo>
                      <a:cubicBezTo>
                        <a:pt x="634" y="499"/>
                        <a:pt x="680" y="533"/>
                        <a:pt x="730" y="576"/>
                      </a:cubicBezTo>
                      <a:cubicBezTo>
                        <a:pt x="780" y="619"/>
                        <a:pt x="813" y="656"/>
                        <a:pt x="855" y="696"/>
                      </a:cubicBezTo>
                      <a:cubicBezTo>
                        <a:pt x="897" y="736"/>
                        <a:pt x="931" y="762"/>
                        <a:pt x="980" y="816"/>
                      </a:cubicBezTo>
                      <a:cubicBezTo>
                        <a:pt x="1029" y="870"/>
                        <a:pt x="1099" y="943"/>
                        <a:pt x="1152" y="1018"/>
                      </a:cubicBezTo>
                      <a:cubicBezTo>
                        <a:pt x="1205" y="1093"/>
                        <a:pt x="1254" y="1179"/>
                        <a:pt x="1296" y="1268"/>
                      </a:cubicBezTo>
                      <a:cubicBezTo>
                        <a:pt x="1338" y="1357"/>
                        <a:pt x="1376" y="1443"/>
                        <a:pt x="1402" y="1551"/>
                      </a:cubicBezTo>
                      <a:cubicBezTo>
                        <a:pt x="1428" y="1659"/>
                        <a:pt x="1439" y="1787"/>
                        <a:pt x="1450" y="1916"/>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4" name="Freeform 140"/>
                <p:cNvSpPr>
                  <a:spLocks/>
                </p:cNvSpPr>
                <p:nvPr/>
              </p:nvSpPr>
              <p:spPr bwMode="auto">
                <a:xfrm>
                  <a:off x="2655" y="925"/>
                  <a:ext cx="1584" cy="1166"/>
                </a:xfrm>
                <a:custGeom>
                  <a:avLst/>
                  <a:gdLst/>
                  <a:ahLst/>
                  <a:cxnLst>
                    <a:cxn ang="0">
                      <a:pos x="0" y="0"/>
                    </a:cxn>
                    <a:cxn ang="0">
                      <a:pos x="231" y="106"/>
                    </a:cxn>
                    <a:cxn ang="0">
                      <a:pos x="528" y="254"/>
                    </a:cxn>
                    <a:cxn ang="0">
                      <a:pos x="816" y="427"/>
                    </a:cxn>
                    <a:cxn ang="0">
                      <a:pos x="1032" y="576"/>
                    </a:cxn>
                    <a:cxn ang="0">
                      <a:pos x="1339" y="845"/>
                    </a:cxn>
                    <a:cxn ang="0">
                      <a:pos x="1488" y="1013"/>
                    </a:cxn>
                    <a:cxn ang="0">
                      <a:pos x="1584" y="1166"/>
                    </a:cxn>
                  </a:cxnLst>
                  <a:rect l="0" t="0" r="r" b="b"/>
                  <a:pathLst>
                    <a:path w="1584" h="1166">
                      <a:moveTo>
                        <a:pt x="0" y="0"/>
                      </a:moveTo>
                      <a:cubicBezTo>
                        <a:pt x="71" y="32"/>
                        <a:pt x="143" y="64"/>
                        <a:pt x="231" y="106"/>
                      </a:cubicBezTo>
                      <a:cubicBezTo>
                        <a:pt x="319" y="148"/>
                        <a:pt x="431" y="201"/>
                        <a:pt x="528" y="254"/>
                      </a:cubicBezTo>
                      <a:cubicBezTo>
                        <a:pt x="625" y="307"/>
                        <a:pt x="732" y="373"/>
                        <a:pt x="816" y="427"/>
                      </a:cubicBezTo>
                      <a:cubicBezTo>
                        <a:pt x="900" y="481"/>
                        <a:pt x="945" y="506"/>
                        <a:pt x="1032" y="576"/>
                      </a:cubicBezTo>
                      <a:cubicBezTo>
                        <a:pt x="1119" y="646"/>
                        <a:pt x="1263" y="772"/>
                        <a:pt x="1339" y="845"/>
                      </a:cubicBezTo>
                      <a:cubicBezTo>
                        <a:pt x="1415" y="918"/>
                        <a:pt x="1447" y="960"/>
                        <a:pt x="1488" y="1013"/>
                      </a:cubicBezTo>
                      <a:cubicBezTo>
                        <a:pt x="1529" y="1066"/>
                        <a:pt x="1556" y="1116"/>
                        <a:pt x="1584" y="1166"/>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5" name="Freeform 141"/>
                <p:cNvSpPr>
                  <a:spLocks/>
                </p:cNvSpPr>
                <p:nvPr/>
              </p:nvSpPr>
              <p:spPr bwMode="auto">
                <a:xfrm>
                  <a:off x="2670" y="925"/>
                  <a:ext cx="1392" cy="557"/>
                </a:xfrm>
                <a:custGeom>
                  <a:avLst/>
                  <a:gdLst/>
                  <a:ahLst/>
                  <a:cxnLst>
                    <a:cxn ang="0">
                      <a:pos x="0" y="0"/>
                    </a:cxn>
                    <a:cxn ang="0">
                      <a:pos x="273" y="43"/>
                    </a:cxn>
                    <a:cxn ang="0">
                      <a:pos x="547" y="101"/>
                    </a:cxn>
                    <a:cxn ang="0">
                      <a:pos x="796" y="182"/>
                    </a:cxn>
                    <a:cxn ang="0">
                      <a:pos x="969" y="259"/>
                    </a:cxn>
                    <a:cxn ang="0">
                      <a:pos x="1166" y="370"/>
                    </a:cxn>
                    <a:cxn ang="0">
                      <a:pos x="1392" y="557"/>
                    </a:cxn>
                  </a:cxnLst>
                  <a:rect l="0" t="0" r="r" b="b"/>
                  <a:pathLst>
                    <a:path w="1392" h="557">
                      <a:moveTo>
                        <a:pt x="0" y="0"/>
                      </a:moveTo>
                      <a:cubicBezTo>
                        <a:pt x="91" y="13"/>
                        <a:pt x="182" y="26"/>
                        <a:pt x="273" y="43"/>
                      </a:cubicBezTo>
                      <a:cubicBezTo>
                        <a:pt x="364" y="60"/>
                        <a:pt x="460" y="78"/>
                        <a:pt x="547" y="101"/>
                      </a:cubicBezTo>
                      <a:cubicBezTo>
                        <a:pt x="634" y="124"/>
                        <a:pt x="726" y="156"/>
                        <a:pt x="796" y="182"/>
                      </a:cubicBezTo>
                      <a:cubicBezTo>
                        <a:pt x="866" y="208"/>
                        <a:pt x="907" y="228"/>
                        <a:pt x="969" y="259"/>
                      </a:cubicBezTo>
                      <a:cubicBezTo>
                        <a:pt x="1031" y="290"/>
                        <a:pt x="1096" y="320"/>
                        <a:pt x="1166" y="370"/>
                      </a:cubicBezTo>
                      <a:cubicBezTo>
                        <a:pt x="1236" y="420"/>
                        <a:pt x="1314" y="488"/>
                        <a:pt x="1392" y="557"/>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6" name="Freeform 142"/>
                <p:cNvSpPr>
                  <a:spLocks/>
                </p:cNvSpPr>
                <p:nvPr/>
              </p:nvSpPr>
              <p:spPr bwMode="auto">
                <a:xfrm>
                  <a:off x="2679" y="909"/>
                  <a:ext cx="1013" cy="112"/>
                </a:xfrm>
                <a:custGeom>
                  <a:avLst/>
                  <a:gdLst/>
                  <a:ahLst/>
                  <a:cxnLst>
                    <a:cxn ang="0">
                      <a:pos x="0" y="11"/>
                    </a:cxn>
                    <a:cxn ang="0">
                      <a:pos x="307" y="2"/>
                    </a:cxn>
                    <a:cxn ang="0">
                      <a:pos x="634" y="26"/>
                    </a:cxn>
                    <a:cxn ang="0">
                      <a:pos x="787" y="45"/>
                    </a:cxn>
                    <a:cxn ang="0">
                      <a:pos x="1003" y="112"/>
                    </a:cxn>
                  </a:cxnLst>
                  <a:rect l="0" t="0" r="r" b="b"/>
                  <a:pathLst>
                    <a:path w="1003" h="112">
                      <a:moveTo>
                        <a:pt x="0" y="11"/>
                      </a:moveTo>
                      <a:cubicBezTo>
                        <a:pt x="100" y="5"/>
                        <a:pt x="201" y="0"/>
                        <a:pt x="307" y="2"/>
                      </a:cubicBezTo>
                      <a:cubicBezTo>
                        <a:pt x="413" y="4"/>
                        <a:pt x="554" y="19"/>
                        <a:pt x="634" y="26"/>
                      </a:cubicBezTo>
                      <a:cubicBezTo>
                        <a:pt x="714" y="33"/>
                        <a:pt x="726" y="31"/>
                        <a:pt x="787" y="45"/>
                      </a:cubicBezTo>
                      <a:cubicBezTo>
                        <a:pt x="848" y="59"/>
                        <a:pt x="925" y="85"/>
                        <a:pt x="1003" y="112"/>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7" name="Freeform 143"/>
                <p:cNvSpPr>
                  <a:spLocks/>
                </p:cNvSpPr>
                <p:nvPr/>
              </p:nvSpPr>
              <p:spPr bwMode="auto">
                <a:xfrm>
                  <a:off x="2665" y="840"/>
                  <a:ext cx="797" cy="75"/>
                </a:xfrm>
                <a:custGeom>
                  <a:avLst/>
                  <a:gdLst/>
                  <a:ahLst/>
                  <a:cxnLst>
                    <a:cxn ang="0">
                      <a:pos x="0" y="75"/>
                    </a:cxn>
                    <a:cxn ang="0">
                      <a:pos x="259" y="13"/>
                    </a:cxn>
                    <a:cxn ang="0">
                      <a:pos x="456" y="3"/>
                    </a:cxn>
                    <a:cxn ang="0">
                      <a:pos x="605" y="3"/>
                    </a:cxn>
                    <a:cxn ang="0">
                      <a:pos x="797" y="23"/>
                    </a:cxn>
                  </a:cxnLst>
                  <a:rect l="0" t="0" r="r" b="b"/>
                  <a:pathLst>
                    <a:path w="797" h="75">
                      <a:moveTo>
                        <a:pt x="0" y="75"/>
                      </a:moveTo>
                      <a:cubicBezTo>
                        <a:pt x="91" y="50"/>
                        <a:pt x="183" y="25"/>
                        <a:pt x="259" y="13"/>
                      </a:cubicBezTo>
                      <a:cubicBezTo>
                        <a:pt x="335" y="1"/>
                        <a:pt x="398" y="5"/>
                        <a:pt x="456" y="3"/>
                      </a:cubicBezTo>
                      <a:cubicBezTo>
                        <a:pt x="514" y="1"/>
                        <a:pt x="548" y="0"/>
                        <a:pt x="605" y="3"/>
                      </a:cubicBezTo>
                      <a:cubicBezTo>
                        <a:pt x="662" y="6"/>
                        <a:pt x="729" y="14"/>
                        <a:pt x="797" y="23"/>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8" name="Freeform 144"/>
                <p:cNvSpPr>
                  <a:spLocks/>
                </p:cNvSpPr>
                <p:nvPr/>
              </p:nvSpPr>
              <p:spPr bwMode="auto">
                <a:xfrm>
                  <a:off x="2660" y="723"/>
                  <a:ext cx="504" cy="183"/>
                </a:xfrm>
                <a:custGeom>
                  <a:avLst/>
                  <a:gdLst/>
                  <a:ahLst/>
                  <a:cxnLst>
                    <a:cxn ang="0">
                      <a:pos x="0" y="183"/>
                    </a:cxn>
                    <a:cxn ang="0">
                      <a:pos x="197" y="92"/>
                    </a:cxn>
                    <a:cxn ang="0">
                      <a:pos x="336" y="39"/>
                    </a:cxn>
                    <a:cxn ang="0">
                      <a:pos x="504" y="0"/>
                    </a:cxn>
                  </a:cxnLst>
                  <a:rect l="0" t="0" r="r" b="b"/>
                  <a:pathLst>
                    <a:path w="504" h="183">
                      <a:moveTo>
                        <a:pt x="0" y="183"/>
                      </a:moveTo>
                      <a:cubicBezTo>
                        <a:pt x="70" y="149"/>
                        <a:pt x="141" y="116"/>
                        <a:pt x="197" y="92"/>
                      </a:cubicBezTo>
                      <a:cubicBezTo>
                        <a:pt x="253" y="68"/>
                        <a:pt x="285" y="54"/>
                        <a:pt x="336" y="39"/>
                      </a:cubicBezTo>
                      <a:cubicBezTo>
                        <a:pt x="387" y="24"/>
                        <a:pt x="445" y="12"/>
                        <a:pt x="504"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29" name="Freeform 145"/>
                <p:cNvSpPr>
                  <a:spLocks/>
                </p:cNvSpPr>
                <p:nvPr/>
              </p:nvSpPr>
              <p:spPr bwMode="auto">
                <a:xfrm>
                  <a:off x="2674" y="675"/>
                  <a:ext cx="298" cy="226"/>
                </a:xfrm>
                <a:custGeom>
                  <a:avLst/>
                  <a:gdLst/>
                  <a:ahLst/>
                  <a:cxnLst>
                    <a:cxn ang="0">
                      <a:pos x="0" y="226"/>
                    </a:cxn>
                    <a:cxn ang="0">
                      <a:pos x="130" y="106"/>
                    </a:cxn>
                    <a:cxn ang="0">
                      <a:pos x="298" y="0"/>
                    </a:cxn>
                  </a:cxnLst>
                  <a:rect l="0" t="0" r="r" b="b"/>
                  <a:pathLst>
                    <a:path w="298" h="226">
                      <a:moveTo>
                        <a:pt x="0" y="226"/>
                      </a:moveTo>
                      <a:cubicBezTo>
                        <a:pt x="40" y="185"/>
                        <a:pt x="80" y="144"/>
                        <a:pt x="130" y="106"/>
                      </a:cubicBezTo>
                      <a:cubicBezTo>
                        <a:pt x="180" y="68"/>
                        <a:pt x="239" y="34"/>
                        <a:pt x="298"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0" name="Freeform 146"/>
                <p:cNvSpPr>
                  <a:spLocks/>
                </p:cNvSpPr>
                <p:nvPr/>
              </p:nvSpPr>
              <p:spPr bwMode="auto">
                <a:xfrm>
                  <a:off x="2655" y="651"/>
                  <a:ext cx="178" cy="264"/>
                </a:xfrm>
                <a:custGeom>
                  <a:avLst/>
                  <a:gdLst/>
                  <a:ahLst/>
                  <a:cxnLst>
                    <a:cxn ang="0">
                      <a:pos x="0" y="264"/>
                    </a:cxn>
                    <a:cxn ang="0">
                      <a:pos x="106" y="82"/>
                    </a:cxn>
                    <a:cxn ang="0">
                      <a:pos x="178" y="0"/>
                    </a:cxn>
                  </a:cxnLst>
                  <a:rect l="0" t="0" r="r" b="b"/>
                  <a:pathLst>
                    <a:path w="178" h="264">
                      <a:moveTo>
                        <a:pt x="0" y="264"/>
                      </a:moveTo>
                      <a:cubicBezTo>
                        <a:pt x="38" y="195"/>
                        <a:pt x="76" y="126"/>
                        <a:pt x="106" y="82"/>
                      </a:cubicBezTo>
                      <a:cubicBezTo>
                        <a:pt x="136" y="38"/>
                        <a:pt x="157" y="19"/>
                        <a:pt x="178"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1" name="Freeform 147"/>
                <p:cNvSpPr>
                  <a:spLocks/>
                </p:cNvSpPr>
                <p:nvPr/>
              </p:nvSpPr>
              <p:spPr bwMode="auto">
                <a:xfrm>
                  <a:off x="2420" y="661"/>
                  <a:ext cx="211" cy="221"/>
                </a:xfrm>
                <a:custGeom>
                  <a:avLst/>
                  <a:gdLst/>
                  <a:ahLst/>
                  <a:cxnLst>
                    <a:cxn ang="0">
                      <a:pos x="211" y="221"/>
                    </a:cxn>
                    <a:cxn ang="0">
                      <a:pos x="0" y="0"/>
                    </a:cxn>
                  </a:cxnLst>
                  <a:rect l="0" t="0" r="r" b="b"/>
                  <a:pathLst>
                    <a:path w="211" h="221">
                      <a:moveTo>
                        <a:pt x="211" y="221"/>
                      </a:moveTo>
                      <a:cubicBezTo>
                        <a:pt x="211" y="221"/>
                        <a:pt x="105" y="110"/>
                        <a:pt x="0"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2" name="Freeform 148"/>
                <p:cNvSpPr>
                  <a:spLocks/>
                </p:cNvSpPr>
                <p:nvPr/>
              </p:nvSpPr>
              <p:spPr bwMode="auto">
                <a:xfrm>
                  <a:off x="2108" y="743"/>
                  <a:ext cx="518" cy="168"/>
                </a:xfrm>
                <a:custGeom>
                  <a:avLst/>
                  <a:gdLst/>
                  <a:ahLst/>
                  <a:cxnLst>
                    <a:cxn ang="0">
                      <a:pos x="518" y="168"/>
                    </a:cxn>
                    <a:cxn ang="0">
                      <a:pos x="346" y="81"/>
                    </a:cxn>
                    <a:cxn ang="0">
                      <a:pos x="120" y="14"/>
                    </a:cxn>
                    <a:cxn ang="0">
                      <a:pos x="0" y="0"/>
                    </a:cxn>
                  </a:cxnLst>
                  <a:rect l="0" t="0" r="r" b="b"/>
                  <a:pathLst>
                    <a:path w="518" h="168">
                      <a:moveTo>
                        <a:pt x="518" y="168"/>
                      </a:moveTo>
                      <a:cubicBezTo>
                        <a:pt x="465" y="137"/>
                        <a:pt x="412" y="107"/>
                        <a:pt x="346" y="81"/>
                      </a:cubicBezTo>
                      <a:cubicBezTo>
                        <a:pt x="280" y="55"/>
                        <a:pt x="178" y="27"/>
                        <a:pt x="120" y="14"/>
                      </a:cubicBezTo>
                      <a:cubicBezTo>
                        <a:pt x="62" y="1"/>
                        <a:pt x="22" y="2"/>
                        <a:pt x="0"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3" name="Freeform 149"/>
                <p:cNvSpPr>
                  <a:spLocks/>
                </p:cNvSpPr>
                <p:nvPr/>
              </p:nvSpPr>
              <p:spPr bwMode="auto">
                <a:xfrm>
                  <a:off x="1806" y="840"/>
                  <a:ext cx="787" cy="56"/>
                </a:xfrm>
                <a:custGeom>
                  <a:avLst/>
                  <a:gdLst/>
                  <a:ahLst/>
                  <a:cxnLst>
                    <a:cxn ang="0">
                      <a:pos x="787" y="56"/>
                    </a:cxn>
                    <a:cxn ang="0">
                      <a:pos x="432" y="8"/>
                    </a:cxn>
                    <a:cxn ang="0">
                      <a:pos x="249" y="8"/>
                    </a:cxn>
                    <a:cxn ang="0">
                      <a:pos x="0" y="51"/>
                    </a:cxn>
                  </a:cxnLst>
                  <a:rect l="0" t="0" r="r" b="b"/>
                  <a:pathLst>
                    <a:path w="787" h="56">
                      <a:moveTo>
                        <a:pt x="787" y="56"/>
                      </a:moveTo>
                      <a:cubicBezTo>
                        <a:pt x="654" y="36"/>
                        <a:pt x="522" y="16"/>
                        <a:pt x="432" y="8"/>
                      </a:cubicBezTo>
                      <a:cubicBezTo>
                        <a:pt x="342" y="0"/>
                        <a:pt x="321" y="1"/>
                        <a:pt x="249" y="8"/>
                      </a:cubicBezTo>
                      <a:cubicBezTo>
                        <a:pt x="177" y="15"/>
                        <a:pt x="88" y="33"/>
                        <a:pt x="0" y="51"/>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4" name="Freeform 150"/>
                <p:cNvSpPr>
                  <a:spLocks/>
                </p:cNvSpPr>
                <p:nvPr/>
              </p:nvSpPr>
              <p:spPr bwMode="auto">
                <a:xfrm>
                  <a:off x="1614" y="914"/>
                  <a:ext cx="998" cy="117"/>
                </a:xfrm>
                <a:custGeom>
                  <a:avLst/>
                  <a:gdLst/>
                  <a:ahLst/>
                  <a:cxnLst>
                    <a:cxn ang="0">
                      <a:pos x="998" y="6"/>
                    </a:cxn>
                    <a:cxn ang="0">
                      <a:pos x="561" y="6"/>
                    </a:cxn>
                    <a:cxn ang="0">
                      <a:pos x="259" y="45"/>
                    </a:cxn>
                    <a:cxn ang="0">
                      <a:pos x="0" y="117"/>
                    </a:cxn>
                  </a:cxnLst>
                  <a:rect l="0" t="0" r="r" b="b"/>
                  <a:pathLst>
                    <a:path w="998" h="117">
                      <a:moveTo>
                        <a:pt x="998" y="6"/>
                      </a:moveTo>
                      <a:cubicBezTo>
                        <a:pt x="841" y="3"/>
                        <a:pt x="684" y="0"/>
                        <a:pt x="561" y="6"/>
                      </a:cubicBezTo>
                      <a:cubicBezTo>
                        <a:pt x="438" y="12"/>
                        <a:pt x="352" y="27"/>
                        <a:pt x="259" y="45"/>
                      </a:cubicBezTo>
                      <a:cubicBezTo>
                        <a:pt x="166" y="63"/>
                        <a:pt x="83" y="90"/>
                        <a:pt x="0" y="117"/>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5" name="Freeform 151"/>
                <p:cNvSpPr>
                  <a:spLocks/>
                </p:cNvSpPr>
                <p:nvPr/>
              </p:nvSpPr>
              <p:spPr bwMode="auto">
                <a:xfrm>
                  <a:off x="1220" y="930"/>
                  <a:ext cx="1368" cy="609"/>
                </a:xfrm>
                <a:custGeom>
                  <a:avLst/>
                  <a:gdLst/>
                  <a:ahLst/>
                  <a:cxnLst>
                    <a:cxn ang="0">
                      <a:pos x="1368" y="0"/>
                    </a:cxn>
                    <a:cxn ang="0">
                      <a:pos x="1123" y="33"/>
                    </a:cxn>
                    <a:cxn ang="0">
                      <a:pos x="826" y="105"/>
                    </a:cxn>
                    <a:cxn ang="0">
                      <a:pos x="451" y="249"/>
                    </a:cxn>
                    <a:cxn ang="0">
                      <a:pos x="158" y="437"/>
                    </a:cxn>
                    <a:cxn ang="0">
                      <a:pos x="0" y="609"/>
                    </a:cxn>
                  </a:cxnLst>
                  <a:rect l="0" t="0" r="r" b="b"/>
                  <a:pathLst>
                    <a:path w="1368" h="609">
                      <a:moveTo>
                        <a:pt x="1368" y="0"/>
                      </a:moveTo>
                      <a:cubicBezTo>
                        <a:pt x="1290" y="7"/>
                        <a:pt x="1213" y="15"/>
                        <a:pt x="1123" y="33"/>
                      </a:cubicBezTo>
                      <a:cubicBezTo>
                        <a:pt x="1033" y="51"/>
                        <a:pt x="938" y="69"/>
                        <a:pt x="826" y="105"/>
                      </a:cubicBezTo>
                      <a:cubicBezTo>
                        <a:pt x="714" y="141"/>
                        <a:pt x="562" y="194"/>
                        <a:pt x="451" y="249"/>
                      </a:cubicBezTo>
                      <a:cubicBezTo>
                        <a:pt x="340" y="304"/>
                        <a:pt x="233" y="377"/>
                        <a:pt x="158" y="437"/>
                      </a:cubicBezTo>
                      <a:cubicBezTo>
                        <a:pt x="83" y="497"/>
                        <a:pt x="41" y="553"/>
                        <a:pt x="0" y="609"/>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6" name="Freeform 152"/>
                <p:cNvSpPr>
                  <a:spLocks/>
                </p:cNvSpPr>
                <p:nvPr/>
              </p:nvSpPr>
              <p:spPr bwMode="auto">
                <a:xfrm>
                  <a:off x="1066" y="930"/>
                  <a:ext cx="1541" cy="1123"/>
                </a:xfrm>
                <a:custGeom>
                  <a:avLst/>
                  <a:gdLst/>
                  <a:ahLst/>
                  <a:cxnLst>
                    <a:cxn ang="0">
                      <a:pos x="1541" y="0"/>
                    </a:cxn>
                    <a:cxn ang="0">
                      <a:pos x="1176" y="158"/>
                    </a:cxn>
                    <a:cxn ang="0">
                      <a:pos x="836" y="345"/>
                    </a:cxn>
                    <a:cxn ang="0">
                      <a:pos x="509" y="566"/>
                    </a:cxn>
                    <a:cxn ang="0">
                      <a:pos x="236" y="825"/>
                    </a:cxn>
                    <a:cxn ang="0">
                      <a:pos x="0" y="1123"/>
                    </a:cxn>
                  </a:cxnLst>
                  <a:rect l="0" t="0" r="r" b="b"/>
                  <a:pathLst>
                    <a:path w="1541" h="1123">
                      <a:moveTo>
                        <a:pt x="1541" y="0"/>
                      </a:moveTo>
                      <a:cubicBezTo>
                        <a:pt x="1417" y="50"/>
                        <a:pt x="1293" y="101"/>
                        <a:pt x="1176" y="158"/>
                      </a:cubicBezTo>
                      <a:cubicBezTo>
                        <a:pt x="1059" y="215"/>
                        <a:pt x="947" y="277"/>
                        <a:pt x="836" y="345"/>
                      </a:cubicBezTo>
                      <a:cubicBezTo>
                        <a:pt x="725" y="413"/>
                        <a:pt x="609" y="486"/>
                        <a:pt x="509" y="566"/>
                      </a:cubicBezTo>
                      <a:cubicBezTo>
                        <a:pt x="409" y="646"/>
                        <a:pt x="321" y="732"/>
                        <a:pt x="236" y="825"/>
                      </a:cubicBezTo>
                      <a:cubicBezTo>
                        <a:pt x="151" y="918"/>
                        <a:pt x="75" y="1020"/>
                        <a:pt x="0" y="1123"/>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7" name="Freeform 153"/>
                <p:cNvSpPr>
                  <a:spLocks/>
                </p:cNvSpPr>
                <p:nvPr/>
              </p:nvSpPr>
              <p:spPr bwMode="auto">
                <a:xfrm>
                  <a:off x="1196" y="944"/>
                  <a:ext cx="1411" cy="1685"/>
                </a:xfrm>
                <a:custGeom>
                  <a:avLst/>
                  <a:gdLst/>
                  <a:ahLst/>
                  <a:cxnLst>
                    <a:cxn ang="0">
                      <a:pos x="1411" y="0"/>
                    </a:cxn>
                    <a:cxn ang="0">
                      <a:pos x="1061" y="259"/>
                    </a:cxn>
                    <a:cxn ang="0">
                      <a:pos x="744" y="509"/>
                    </a:cxn>
                    <a:cxn ang="0">
                      <a:pos x="557" y="687"/>
                    </a:cxn>
                    <a:cxn ang="0">
                      <a:pos x="293" y="999"/>
                    </a:cxn>
                    <a:cxn ang="0">
                      <a:pos x="158" y="1229"/>
                    </a:cxn>
                    <a:cxn ang="0">
                      <a:pos x="72" y="1431"/>
                    </a:cxn>
                    <a:cxn ang="0">
                      <a:pos x="0" y="1685"/>
                    </a:cxn>
                  </a:cxnLst>
                  <a:rect l="0" t="0" r="r" b="b"/>
                  <a:pathLst>
                    <a:path w="1411" h="1685">
                      <a:moveTo>
                        <a:pt x="1411" y="0"/>
                      </a:moveTo>
                      <a:cubicBezTo>
                        <a:pt x="1291" y="87"/>
                        <a:pt x="1172" y="174"/>
                        <a:pt x="1061" y="259"/>
                      </a:cubicBezTo>
                      <a:cubicBezTo>
                        <a:pt x="950" y="344"/>
                        <a:pt x="828" y="438"/>
                        <a:pt x="744" y="509"/>
                      </a:cubicBezTo>
                      <a:cubicBezTo>
                        <a:pt x="660" y="580"/>
                        <a:pt x="632" y="605"/>
                        <a:pt x="557" y="687"/>
                      </a:cubicBezTo>
                      <a:cubicBezTo>
                        <a:pt x="482" y="769"/>
                        <a:pt x="359" y="909"/>
                        <a:pt x="293" y="999"/>
                      </a:cubicBezTo>
                      <a:cubicBezTo>
                        <a:pt x="227" y="1089"/>
                        <a:pt x="195" y="1157"/>
                        <a:pt x="158" y="1229"/>
                      </a:cubicBezTo>
                      <a:cubicBezTo>
                        <a:pt x="121" y="1301"/>
                        <a:pt x="98" y="1355"/>
                        <a:pt x="72" y="1431"/>
                      </a:cubicBezTo>
                      <a:cubicBezTo>
                        <a:pt x="46" y="1507"/>
                        <a:pt x="12" y="1643"/>
                        <a:pt x="0" y="1685"/>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8" name="Freeform 154"/>
                <p:cNvSpPr>
                  <a:spLocks/>
                </p:cNvSpPr>
                <p:nvPr/>
              </p:nvSpPr>
              <p:spPr bwMode="auto">
                <a:xfrm>
                  <a:off x="2650" y="944"/>
                  <a:ext cx="496" cy="2251"/>
                </a:xfrm>
                <a:custGeom>
                  <a:avLst/>
                  <a:gdLst/>
                  <a:ahLst/>
                  <a:cxnLst>
                    <a:cxn ang="0">
                      <a:pos x="0" y="0"/>
                    </a:cxn>
                    <a:cxn ang="0">
                      <a:pos x="226" y="471"/>
                    </a:cxn>
                    <a:cxn ang="0">
                      <a:pos x="370" y="927"/>
                    </a:cxn>
                    <a:cxn ang="0">
                      <a:pos x="456" y="1373"/>
                    </a:cxn>
                    <a:cxn ang="0">
                      <a:pos x="490" y="1656"/>
                    </a:cxn>
                    <a:cxn ang="0">
                      <a:pos x="490" y="2064"/>
                    </a:cxn>
                    <a:cxn ang="0">
                      <a:pos x="471" y="2256"/>
                    </a:cxn>
                  </a:cxnLst>
                  <a:rect l="0" t="0" r="r" b="b"/>
                  <a:pathLst>
                    <a:path w="496" h="2256">
                      <a:moveTo>
                        <a:pt x="0" y="0"/>
                      </a:moveTo>
                      <a:cubicBezTo>
                        <a:pt x="82" y="158"/>
                        <a:pt x="164" y="317"/>
                        <a:pt x="226" y="471"/>
                      </a:cubicBezTo>
                      <a:cubicBezTo>
                        <a:pt x="288" y="625"/>
                        <a:pt x="332" y="777"/>
                        <a:pt x="370" y="927"/>
                      </a:cubicBezTo>
                      <a:cubicBezTo>
                        <a:pt x="408" y="1077"/>
                        <a:pt x="436" y="1252"/>
                        <a:pt x="456" y="1373"/>
                      </a:cubicBezTo>
                      <a:cubicBezTo>
                        <a:pt x="476" y="1494"/>
                        <a:pt x="484" y="1541"/>
                        <a:pt x="490" y="1656"/>
                      </a:cubicBezTo>
                      <a:cubicBezTo>
                        <a:pt x="496" y="1771"/>
                        <a:pt x="493" y="1964"/>
                        <a:pt x="490" y="2064"/>
                      </a:cubicBezTo>
                      <a:cubicBezTo>
                        <a:pt x="487" y="2164"/>
                        <a:pt x="479" y="2210"/>
                        <a:pt x="471" y="2256"/>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39" name="Freeform 155"/>
                <p:cNvSpPr>
                  <a:spLocks/>
                </p:cNvSpPr>
                <p:nvPr/>
              </p:nvSpPr>
              <p:spPr bwMode="auto">
                <a:xfrm>
                  <a:off x="2986" y="3200"/>
                  <a:ext cx="140" cy="595"/>
                </a:xfrm>
                <a:custGeom>
                  <a:avLst/>
                  <a:gdLst/>
                  <a:ahLst/>
                  <a:cxnLst>
                    <a:cxn ang="0">
                      <a:pos x="140" y="0"/>
                    </a:cxn>
                    <a:cxn ang="0">
                      <a:pos x="106" y="216"/>
                    </a:cxn>
                    <a:cxn ang="0">
                      <a:pos x="72" y="408"/>
                    </a:cxn>
                    <a:cxn ang="0">
                      <a:pos x="0" y="595"/>
                    </a:cxn>
                  </a:cxnLst>
                  <a:rect l="0" t="0" r="r" b="b"/>
                  <a:pathLst>
                    <a:path w="140" h="595">
                      <a:moveTo>
                        <a:pt x="140" y="0"/>
                      </a:moveTo>
                      <a:cubicBezTo>
                        <a:pt x="128" y="74"/>
                        <a:pt x="117" y="148"/>
                        <a:pt x="106" y="216"/>
                      </a:cubicBezTo>
                      <a:cubicBezTo>
                        <a:pt x="95" y="284"/>
                        <a:pt x="90" y="345"/>
                        <a:pt x="72" y="408"/>
                      </a:cubicBezTo>
                      <a:cubicBezTo>
                        <a:pt x="54" y="471"/>
                        <a:pt x="27" y="533"/>
                        <a:pt x="0" y="595"/>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40" name="Freeform 156"/>
                <p:cNvSpPr>
                  <a:spLocks/>
                </p:cNvSpPr>
                <p:nvPr/>
              </p:nvSpPr>
              <p:spPr bwMode="auto">
                <a:xfrm>
                  <a:off x="1407" y="1208"/>
                  <a:ext cx="2472" cy="903"/>
                </a:xfrm>
                <a:custGeom>
                  <a:avLst/>
                  <a:gdLst/>
                  <a:ahLst/>
                  <a:cxnLst>
                    <a:cxn ang="0">
                      <a:pos x="0" y="39"/>
                    </a:cxn>
                    <a:cxn ang="0">
                      <a:pos x="48" y="226"/>
                    </a:cxn>
                    <a:cxn ang="0">
                      <a:pos x="187" y="442"/>
                    </a:cxn>
                    <a:cxn ang="0">
                      <a:pos x="341" y="591"/>
                    </a:cxn>
                    <a:cxn ang="0">
                      <a:pos x="591" y="759"/>
                    </a:cxn>
                    <a:cxn ang="0">
                      <a:pos x="869" y="855"/>
                    </a:cxn>
                    <a:cxn ang="0">
                      <a:pos x="1205" y="898"/>
                    </a:cxn>
                    <a:cxn ang="0">
                      <a:pos x="1459" y="883"/>
                    </a:cxn>
                    <a:cxn ang="0">
                      <a:pos x="1690" y="821"/>
                    </a:cxn>
                    <a:cxn ang="0">
                      <a:pos x="1944" y="720"/>
                    </a:cxn>
                    <a:cxn ang="0">
                      <a:pos x="2179" y="547"/>
                    </a:cxn>
                    <a:cxn ang="0">
                      <a:pos x="2309" y="403"/>
                    </a:cxn>
                    <a:cxn ang="0">
                      <a:pos x="2410" y="231"/>
                    </a:cxn>
                    <a:cxn ang="0">
                      <a:pos x="2472" y="0"/>
                    </a:cxn>
                  </a:cxnLst>
                  <a:rect l="0" t="0" r="r" b="b"/>
                  <a:pathLst>
                    <a:path w="2472" h="903">
                      <a:moveTo>
                        <a:pt x="0" y="39"/>
                      </a:moveTo>
                      <a:cubicBezTo>
                        <a:pt x="8" y="99"/>
                        <a:pt x="17" y="159"/>
                        <a:pt x="48" y="226"/>
                      </a:cubicBezTo>
                      <a:cubicBezTo>
                        <a:pt x="79" y="293"/>
                        <a:pt x="138" y="381"/>
                        <a:pt x="187" y="442"/>
                      </a:cubicBezTo>
                      <a:cubicBezTo>
                        <a:pt x="236" y="503"/>
                        <a:pt x="274" y="538"/>
                        <a:pt x="341" y="591"/>
                      </a:cubicBezTo>
                      <a:cubicBezTo>
                        <a:pt x="408" y="644"/>
                        <a:pt x="503" y="715"/>
                        <a:pt x="591" y="759"/>
                      </a:cubicBezTo>
                      <a:cubicBezTo>
                        <a:pt x="679" y="803"/>
                        <a:pt x="767" y="832"/>
                        <a:pt x="869" y="855"/>
                      </a:cubicBezTo>
                      <a:cubicBezTo>
                        <a:pt x="971" y="878"/>
                        <a:pt x="1107" y="893"/>
                        <a:pt x="1205" y="898"/>
                      </a:cubicBezTo>
                      <a:cubicBezTo>
                        <a:pt x="1303" y="903"/>
                        <a:pt x="1378" y="896"/>
                        <a:pt x="1459" y="883"/>
                      </a:cubicBezTo>
                      <a:cubicBezTo>
                        <a:pt x="1540" y="870"/>
                        <a:pt x="1609" y="848"/>
                        <a:pt x="1690" y="821"/>
                      </a:cubicBezTo>
                      <a:cubicBezTo>
                        <a:pt x="1771" y="794"/>
                        <a:pt x="1863" y="766"/>
                        <a:pt x="1944" y="720"/>
                      </a:cubicBezTo>
                      <a:cubicBezTo>
                        <a:pt x="2025" y="674"/>
                        <a:pt x="2118" y="600"/>
                        <a:pt x="2179" y="547"/>
                      </a:cubicBezTo>
                      <a:cubicBezTo>
                        <a:pt x="2240" y="494"/>
                        <a:pt x="2271" y="456"/>
                        <a:pt x="2309" y="403"/>
                      </a:cubicBezTo>
                      <a:cubicBezTo>
                        <a:pt x="2347" y="350"/>
                        <a:pt x="2383" y="298"/>
                        <a:pt x="2410" y="231"/>
                      </a:cubicBezTo>
                      <a:cubicBezTo>
                        <a:pt x="2437" y="164"/>
                        <a:pt x="2454" y="82"/>
                        <a:pt x="2472" y="0"/>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41" name="Freeform 157"/>
                <p:cNvSpPr>
                  <a:spLocks/>
                </p:cNvSpPr>
                <p:nvPr/>
              </p:nvSpPr>
              <p:spPr bwMode="auto">
                <a:xfrm>
                  <a:off x="1608" y="1022"/>
                  <a:ext cx="2103" cy="802"/>
                </a:xfrm>
                <a:custGeom>
                  <a:avLst/>
                  <a:gdLst/>
                  <a:ahLst/>
                  <a:cxnLst>
                    <a:cxn ang="0">
                      <a:pos x="6" y="0"/>
                    </a:cxn>
                    <a:cxn ang="0">
                      <a:pos x="6" y="139"/>
                    </a:cxn>
                    <a:cxn ang="0">
                      <a:pos x="44" y="230"/>
                    </a:cxn>
                    <a:cxn ang="0">
                      <a:pos x="159" y="427"/>
                    </a:cxn>
                    <a:cxn ang="0">
                      <a:pos x="303" y="556"/>
                    </a:cxn>
                    <a:cxn ang="0">
                      <a:pos x="466" y="667"/>
                    </a:cxn>
                    <a:cxn ang="0">
                      <a:pos x="673" y="739"/>
                    </a:cxn>
                    <a:cxn ang="0">
                      <a:pos x="855" y="777"/>
                    </a:cxn>
                    <a:cxn ang="0">
                      <a:pos x="1081" y="792"/>
                    </a:cxn>
                    <a:cxn ang="0">
                      <a:pos x="1292" y="772"/>
                    </a:cxn>
                    <a:cxn ang="0">
                      <a:pos x="1460" y="729"/>
                    </a:cxn>
                    <a:cxn ang="0">
                      <a:pos x="1590" y="681"/>
                    </a:cxn>
                    <a:cxn ang="0">
                      <a:pos x="1714" y="609"/>
                    </a:cxn>
                    <a:cxn ang="0">
                      <a:pos x="1806" y="542"/>
                    </a:cxn>
                    <a:cxn ang="0">
                      <a:pos x="1906" y="456"/>
                    </a:cxn>
                    <a:cxn ang="0">
                      <a:pos x="1988" y="360"/>
                    </a:cxn>
                    <a:cxn ang="0">
                      <a:pos x="2036" y="268"/>
                    </a:cxn>
                    <a:cxn ang="0">
                      <a:pos x="2079" y="168"/>
                    </a:cxn>
                    <a:cxn ang="0">
                      <a:pos x="2098" y="9"/>
                    </a:cxn>
                  </a:cxnLst>
                  <a:rect l="0" t="0" r="r" b="b"/>
                  <a:pathLst>
                    <a:path w="2098" h="793">
                      <a:moveTo>
                        <a:pt x="6" y="0"/>
                      </a:moveTo>
                      <a:cubicBezTo>
                        <a:pt x="3" y="50"/>
                        <a:pt x="0" y="101"/>
                        <a:pt x="6" y="139"/>
                      </a:cubicBezTo>
                      <a:cubicBezTo>
                        <a:pt x="12" y="177"/>
                        <a:pt x="19" y="182"/>
                        <a:pt x="44" y="230"/>
                      </a:cubicBezTo>
                      <a:cubicBezTo>
                        <a:pt x="69" y="278"/>
                        <a:pt x="116" y="373"/>
                        <a:pt x="159" y="427"/>
                      </a:cubicBezTo>
                      <a:cubicBezTo>
                        <a:pt x="202" y="481"/>
                        <a:pt x="252" y="516"/>
                        <a:pt x="303" y="556"/>
                      </a:cubicBezTo>
                      <a:cubicBezTo>
                        <a:pt x="354" y="596"/>
                        <a:pt x="404" y="637"/>
                        <a:pt x="466" y="667"/>
                      </a:cubicBezTo>
                      <a:cubicBezTo>
                        <a:pt x="528" y="697"/>
                        <a:pt x="608" y="721"/>
                        <a:pt x="673" y="739"/>
                      </a:cubicBezTo>
                      <a:cubicBezTo>
                        <a:pt x="738" y="757"/>
                        <a:pt x="787" y="768"/>
                        <a:pt x="855" y="777"/>
                      </a:cubicBezTo>
                      <a:cubicBezTo>
                        <a:pt x="923" y="786"/>
                        <a:pt x="1008" y="793"/>
                        <a:pt x="1081" y="792"/>
                      </a:cubicBezTo>
                      <a:cubicBezTo>
                        <a:pt x="1154" y="791"/>
                        <a:pt x="1229" y="782"/>
                        <a:pt x="1292" y="772"/>
                      </a:cubicBezTo>
                      <a:cubicBezTo>
                        <a:pt x="1355" y="762"/>
                        <a:pt x="1410" y="744"/>
                        <a:pt x="1460" y="729"/>
                      </a:cubicBezTo>
                      <a:cubicBezTo>
                        <a:pt x="1510" y="714"/>
                        <a:pt x="1548" y="701"/>
                        <a:pt x="1590" y="681"/>
                      </a:cubicBezTo>
                      <a:cubicBezTo>
                        <a:pt x="1632" y="661"/>
                        <a:pt x="1678" y="632"/>
                        <a:pt x="1714" y="609"/>
                      </a:cubicBezTo>
                      <a:cubicBezTo>
                        <a:pt x="1750" y="586"/>
                        <a:pt x="1774" y="568"/>
                        <a:pt x="1806" y="542"/>
                      </a:cubicBezTo>
                      <a:cubicBezTo>
                        <a:pt x="1838" y="516"/>
                        <a:pt x="1876" y="486"/>
                        <a:pt x="1906" y="456"/>
                      </a:cubicBezTo>
                      <a:cubicBezTo>
                        <a:pt x="1936" y="426"/>
                        <a:pt x="1966" y="391"/>
                        <a:pt x="1988" y="360"/>
                      </a:cubicBezTo>
                      <a:cubicBezTo>
                        <a:pt x="2010" y="329"/>
                        <a:pt x="2021" y="300"/>
                        <a:pt x="2036" y="268"/>
                      </a:cubicBezTo>
                      <a:cubicBezTo>
                        <a:pt x="2051" y="236"/>
                        <a:pt x="2069" y="211"/>
                        <a:pt x="2079" y="168"/>
                      </a:cubicBezTo>
                      <a:cubicBezTo>
                        <a:pt x="2089" y="125"/>
                        <a:pt x="2093" y="67"/>
                        <a:pt x="2098" y="9"/>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42" name="Freeform 158"/>
                <p:cNvSpPr>
                  <a:spLocks/>
                </p:cNvSpPr>
                <p:nvPr/>
              </p:nvSpPr>
              <p:spPr bwMode="auto">
                <a:xfrm>
                  <a:off x="1856" y="819"/>
                  <a:ext cx="1654" cy="776"/>
                </a:xfrm>
                <a:custGeom>
                  <a:avLst/>
                  <a:gdLst/>
                  <a:ahLst/>
                  <a:cxnLst>
                    <a:cxn ang="0">
                      <a:pos x="70" y="0"/>
                    </a:cxn>
                    <a:cxn ang="0">
                      <a:pos x="22" y="72"/>
                    </a:cxn>
                    <a:cxn ang="0">
                      <a:pos x="2" y="154"/>
                    </a:cxn>
                    <a:cxn ang="0">
                      <a:pos x="12" y="264"/>
                    </a:cxn>
                    <a:cxn ang="0">
                      <a:pos x="46" y="360"/>
                    </a:cxn>
                    <a:cxn ang="0">
                      <a:pos x="103" y="476"/>
                    </a:cxn>
                    <a:cxn ang="0">
                      <a:pos x="209" y="576"/>
                    </a:cxn>
                    <a:cxn ang="0">
                      <a:pos x="353" y="663"/>
                    </a:cxn>
                    <a:cxn ang="0">
                      <a:pos x="511" y="730"/>
                    </a:cxn>
                    <a:cxn ang="0">
                      <a:pos x="775" y="773"/>
                    </a:cxn>
                    <a:cxn ang="0">
                      <a:pos x="1049" y="749"/>
                    </a:cxn>
                    <a:cxn ang="0">
                      <a:pos x="1226" y="696"/>
                    </a:cxn>
                    <a:cxn ang="0">
                      <a:pos x="1399" y="596"/>
                    </a:cxn>
                    <a:cxn ang="0">
                      <a:pos x="1529" y="480"/>
                    </a:cxn>
                    <a:cxn ang="0">
                      <a:pos x="1634" y="322"/>
                    </a:cxn>
                    <a:cxn ang="0">
                      <a:pos x="1644" y="140"/>
                    </a:cxn>
                    <a:cxn ang="0">
                      <a:pos x="1572" y="15"/>
                    </a:cxn>
                  </a:cxnLst>
                  <a:rect l="0" t="0" r="r" b="b"/>
                  <a:pathLst>
                    <a:path w="1654" h="776">
                      <a:moveTo>
                        <a:pt x="70" y="0"/>
                      </a:moveTo>
                      <a:cubicBezTo>
                        <a:pt x="51" y="23"/>
                        <a:pt x="33" y="46"/>
                        <a:pt x="22" y="72"/>
                      </a:cubicBezTo>
                      <a:cubicBezTo>
                        <a:pt x="11" y="98"/>
                        <a:pt x="4" y="122"/>
                        <a:pt x="2" y="154"/>
                      </a:cubicBezTo>
                      <a:cubicBezTo>
                        <a:pt x="0" y="186"/>
                        <a:pt x="5" y="230"/>
                        <a:pt x="12" y="264"/>
                      </a:cubicBezTo>
                      <a:cubicBezTo>
                        <a:pt x="19" y="298"/>
                        <a:pt x="31" y="325"/>
                        <a:pt x="46" y="360"/>
                      </a:cubicBezTo>
                      <a:cubicBezTo>
                        <a:pt x="61" y="395"/>
                        <a:pt x="76" y="440"/>
                        <a:pt x="103" y="476"/>
                      </a:cubicBezTo>
                      <a:cubicBezTo>
                        <a:pt x="130" y="512"/>
                        <a:pt x="167" y="545"/>
                        <a:pt x="209" y="576"/>
                      </a:cubicBezTo>
                      <a:cubicBezTo>
                        <a:pt x="251" y="607"/>
                        <a:pt x="303" y="637"/>
                        <a:pt x="353" y="663"/>
                      </a:cubicBezTo>
                      <a:cubicBezTo>
                        <a:pt x="403" y="689"/>
                        <a:pt x="441" y="712"/>
                        <a:pt x="511" y="730"/>
                      </a:cubicBezTo>
                      <a:cubicBezTo>
                        <a:pt x="581" y="748"/>
                        <a:pt x="685" y="770"/>
                        <a:pt x="775" y="773"/>
                      </a:cubicBezTo>
                      <a:cubicBezTo>
                        <a:pt x="865" y="776"/>
                        <a:pt x="974" y="762"/>
                        <a:pt x="1049" y="749"/>
                      </a:cubicBezTo>
                      <a:cubicBezTo>
                        <a:pt x="1124" y="736"/>
                        <a:pt x="1168" y="721"/>
                        <a:pt x="1226" y="696"/>
                      </a:cubicBezTo>
                      <a:cubicBezTo>
                        <a:pt x="1284" y="671"/>
                        <a:pt x="1349" y="632"/>
                        <a:pt x="1399" y="596"/>
                      </a:cubicBezTo>
                      <a:cubicBezTo>
                        <a:pt x="1449" y="560"/>
                        <a:pt x="1490" y="526"/>
                        <a:pt x="1529" y="480"/>
                      </a:cubicBezTo>
                      <a:cubicBezTo>
                        <a:pt x="1568" y="434"/>
                        <a:pt x="1615" y="379"/>
                        <a:pt x="1634" y="322"/>
                      </a:cubicBezTo>
                      <a:cubicBezTo>
                        <a:pt x="1653" y="265"/>
                        <a:pt x="1654" y="191"/>
                        <a:pt x="1644" y="140"/>
                      </a:cubicBezTo>
                      <a:cubicBezTo>
                        <a:pt x="1634" y="89"/>
                        <a:pt x="1603" y="52"/>
                        <a:pt x="1572" y="15"/>
                      </a:cubicBezTo>
                    </a:path>
                  </a:pathLst>
                </a:custGeom>
                <a:noFill/>
                <a:ln w="19050" cap="flat" cmpd="sng">
                  <a:solidFill>
                    <a:schemeClr val="tx1"/>
                  </a:solidFill>
                  <a:prstDash val="solid"/>
                  <a:round/>
                  <a:headEnd type="none" w="med" len="med"/>
                  <a:tailEnd type="none" w="med" len="med"/>
                </a:ln>
                <a:effectLst/>
              </p:spPr>
              <p:txBody>
                <a:bodyPr wrap="none" anchor="ctr"/>
                <a:lstStyle/>
                <a:p>
                  <a:endParaRPr lang="en-US"/>
                </a:p>
              </p:txBody>
            </p:sp>
            <p:sp>
              <p:nvSpPr>
                <p:cNvPr id="272543" name="Freeform 159"/>
                <p:cNvSpPr>
                  <a:spLocks/>
                </p:cNvSpPr>
                <p:nvPr/>
              </p:nvSpPr>
              <p:spPr bwMode="auto">
                <a:xfrm>
                  <a:off x="2153" y="676"/>
                  <a:ext cx="982" cy="677"/>
                </a:xfrm>
                <a:custGeom>
                  <a:avLst/>
                  <a:gdLst/>
                  <a:ahLst/>
                  <a:cxnLst>
                    <a:cxn ang="0">
                      <a:pos x="214" y="61"/>
                    </a:cxn>
                    <a:cxn ang="0">
                      <a:pos x="123" y="114"/>
                    </a:cxn>
                    <a:cxn ang="0">
                      <a:pos x="51" y="186"/>
                    </a:cxn>
                    <a:cxn ang="0">
                      <a:pos x="13" y="262"/>
                    </a:cxn>
                    <a:cxn ang="0">
                      <a:pos x="3" y="349"/>
                    </a:cxn>
                    <a:cxn ang="0">
                      <a:pos x="32" y="454"/>
                    </a:cxn>
                    <a:cxn ang="0">
                      <a:pos x="104" y="546"/>
                    </a:cxn>
                    <a:cxn ang="0">
                      <a:pos x="200" y="613"/>
                    </a:cxn>
                    <a:cxn ang="0">
                      <a:pos x="296" y="646"/>
                    </a:cxn>
                    <a:cxn ang="0">
                      <a:pos x="478" y="675"/>
                    </a:cxn>
                    <a:cxn ang="0">
                      <a:pos x="670" y="656"/>
                    </a:cxn>
                    <a:cxn ang="0">
                      <a:pos x="781" y="618"/>
                    </a:cxn>
                    <a:cxn ang="0">
                      <a:pos x="867" y="555"/>
                    </a:cxn>
                    <a:cxn ang="0">
                      <a:pos x="949" y="469"/>
                    </a:cxn>
                    <a:cxn ang="0">
                      <a:pos x="982" y="325"/>
                    </a:cxn>
                    <a:cxn ang="0">
                      <a:pos x="949" y="229"/>
                    </a:cxn>
                    <a:cxn ang="0">
                      <a:pos x="905" y="166"/>
                    </a:cxn>
                    <a:cxn ang="0">
                      <a:pos x="809" y="94"/>
                    </a:cxn>
                    <a:cxn ang="0">
                      <a:pos x="742" y="51"/>
                    </a:cxn>
                    <a:cxn ang="0">
                      <a:pos x="637" y="18"/>
                    </a:cxn>
                    <a:cxn ang="0">
                      <a:pos x="555" y="3"/>
                    </a:cxn>
                    <a:cxn ang="0">
                      <a:pos x="488" y="3"/>
                    </a:cxn>
                    <a:cxn ang="0">
                      <a:pos x="421" y="3"/>
                    </a:cxn>
                    <a:cxn ang="0">
                      <a:pos x="310" y="22"/>
                    </a:cxn>
                    <a:cxn ang="0">
                      <a:pos x="214" y="61"/>
                    </a:cxn>
                  </a:cxnLst>
                  <a:rect l="0" t="0" r="r" b="b"/>
                  <a:pathLst>
                    <a:path w="982" h="677">
                      <a:moveTo>
                        <a:pt x="214" y="61"/>
                      </a:moveTo>
                      <a:cubicBezTo>
                        <a:pt x="183" y="76"/>
                        <a:pt x="150" y="93"/>
                        <a:pt x="123" y="114"/>
                      </a:cubicBezTo>
                      <a:cubicBezTo>
                        <a:pt x="96" y="135"/>
                        <a:pt x="69" y="161"/>
                        <a:pt x="51" y="186"/>
                      </a:cubicBezTo>
                      <a:cubicBezTo>
                        <a:pt x="33" y="211"/>
                        <a:pt x="21" y="235"/>
                        <a:pt x="13" y="262"/>
                      </a:cubicBezTo>
                      <a:cubicBezTo>
                        <a:pt x="5" y="289"/>
                        <a:pt x="0" y="317"/>
                        <a:pt x="3" y="349"/>
                      </a:cubicBezTo>
                      <a:cubicBezTo>
                        <a:pt x="6" y="381"/>
                        <a:pt x="15" y="421"/>
                        <a:pt x="32" y="454"/>
                      </a:cubicBezTo>
                      <a:cubicBezTo>
                        <a:pt x="49" y="487"/>
                        <a:pt x="76" y="520"/>
                        <a:pt x="104" y="546"/>
                      </a:cubicBezTo>
                      <a:cubicBezTo>
                        <a:pt x="132" y="572"/>
                        <a:pt x="168" y="596"/>
                        <a:pt x="200" y="613"/>
                      </a:cubicBezTo>
                      <a:cubicBezTo>
                        <a:pt x="232" y="630"/>
                        <a:pt x="250" y="636"/>
                        <a:pt x="296" y="646"/>
                      </a:cubicBezTo>
                      <a:cubicBezTo>
                        <a:pt x="342" y="656"/>
                        <a:pt x="416" y="673"/>
                        <a:pt x="478" y="675"/>
                      </a:cubicBezTo>
                      <a:cubicBezTo>
                        <a:pt x="540" y="677"/>
                        <a:pt x="620" y="665"/>
                        <a:pt x="670" y="656"/>
                      </a:cubicBezTo>
                      <a:cubicBezTo>
                        <a:pt x="720" y="647"/>
                        <a:pt x="748" y="635"/>
                        <a:pt x="781" y="618"/>
                      </a:cubicBezTo>
                      <a:cubicBezTo>
                        <a:pt x="814" y="601"/>
                        <a:pt x="839" y="580"/>
                        <a:pt x="867" y="555"/>
                      </a:cubicBezTo>
                      <a:cubicBezTo>
                        <a:pt x="895" y="530"/>
                        <a:pt x="930" y="507"/>
                        <a:pt x="949" y="469"/>
                      </a:cubicBezTo>
                      <a:cubicBezTo>
                        <a:pt x="968" y="431"/>
                        <a:pt x="982" y="365"/>
                        <a:pt x="982" y="325"/>
                      </a:cubicBezTo>
                      <a:cubicBezTo>
                        <a:pt x="982" y="285"/>
                        <a:pt x="962" y="255"/>
                        <a:pt x="949" y="229"/>
                      </a:cubicBezTo>
                      <a:cubicBezTo>
                        <a:pt x="936" y="203"/>
                        <a:pt x="928" y="188"/>
                        <a:pt x="905" y="166"/>
                      </a:cubicBezTo>
                      <a:cubicBezTo>
                        <a:pt x="882" y="144"/>
                        <a:pt x="836" y="113"/>
                        <a:pt x="809" y="94"/>
                      </a:cubicBezTo>
                      <a:cubicBezTo>
                        <a:pt x="782" y="75"/>
                        <a:pt x="771" y="64"/>
                        <a:pt x="742" y="51"/>
                      </a:cubicBezTo>
                      <a:cubicBezTo>
                        <a:pt x="713" y="38"/>
                        <a:pt x="668" y="26"/>
                        <a:pt x="637" y="18"/>
                      </a:cubicBezTo>
                      <a:cubicBezTo>
                        <a:pt x="606" y="10"/>
                        <a:pt x="580" y="6"/>
                        <a:pt x="555" y="3"/>
                      </a:cubicBezTo>
                      <a:cubicBezTo>
                        <a:pt x="530" y="0"/>
                        <a:pt x="510" y="3"/>
                        <a:pt x="488" y="3"/>
                      </a:cubicBezTo>
                      <a:cubicBezTo>
                        <a:pt x="466" y="3"/>
                        <a:pt x="451" y="0"/>
                        <a:pt x="421" y="3"/>
                      </a:cubicBezTo>
                      <a:cubicBezTo>
                        <a:pt x="391" y="6"/>
                        <a:pt x="341" y="13"/>
                        <a:pt x="310" y="22"/>
                      </a:cubicBezTo>
                      <a:cubicBezTo>
                        <a:pt x="279" y="31"/>
                        <a:pt x="245" y="46"/>
                        <a:pt x="214" y="61"/>
                      </a:cubicBezTo>
                      <a:close/>
                    </a:path>
                  </a:pathLst>
                </a:custGeom>
                <a:noFill/>
                <a:ln w="19050" cap="flat" cmpd="sng">
                  <a:solidFill>
                    <a:schemeClr val="tx1"/>
                  </a:solidFill>
                  <a:prstDash val="solid"/>
                  <a:round/>
                  <a:headEnd/>
                  <a:tailEnd/>
                </a:ln>
                <a:effectLst/>
              </p:spPr>
              <p:txBody>
                <a:bodyPr wrap="none" anchor="ctr"/>
                <a:lstStyle/>
                <a:p>
                  <a:endParaRPr lang="en-US"/>
                </a:p>
              </p:txBody>
            </p:sp>
            <p:sp>
              <p:nvSpPr>
                <p:cNvPr id="272544" name="Oval 160"/>
                <p:cNvSpPr>
                  <a:spLocks noChangeArrowheads="1"/>
                </p:cNvSpPr>
                <p:nvPr/>
              </p:nvSpPr>
              <p:spPr bwMode="auto">
                <a:xfrm>
                  <a:off x="2381" y="767"/>
                  <a:ext cx="557" cy="388"/>
                </a:xfrm>
                <a:prstGeom prst="ellipse">
                  <a:avLst/>
                </a:prstGeom>
                <a:noFill/>
                <a:ln w="19050">
                  <a:solidFill>
                    <a:schemeClr val="tx1"/>
                  </a:solidFill>
                  <a:round/>
                  <a:headEnd/>
                  <a:tailEnd/>
                </a:ln>
                <a:effectLst/>
              </p:spPr>
              <p:txBody>
                <a:bodyPr wrap="none" anchor="ctr"/>
                <a:lstStyle/>
                <a:p>
                  <a:endParaRPr lang="en-US"/>
                </a:p>
              </p:txBody>
            </p:sp>
            <p:sp>
              <p:nvSpPr>
                <p:cNvPr id="272545" name="Oval 161"/>
                <p:cNvSpPr>
                  <a:spLocks noChangeArrowheads="1"/>
                </p:cNvSpPr>
                <p:nvPr/>
              </p:nvSpPr>
              <p:spPr bwMode="auto">
                <a:xfrm>
                  <a:off x="1054" y="627"/>
                  <a:ext cx="3205" cy="3219"/>
                </a:xfrm>
                <a:prstGeom prst="ellipse">
                  <a:avLst/>
                </a:prstGeom>
                <a:noFill/>
                <a:ln w="19050">
                  <a:solidFill>
                    <a:srgbClr val="0000FF"/>
                  </a:solidFill>
                  <a:round/>
                  <a:headEnd/>
                  <a:tailEnd/>
                </a:ln>
                <a:effectLst/>
              </p:spPr>
              <p:txBody>
                <a:bodyPr wrap="none" anchor="ctr"/>
                <a:lstStyle/>
                <a:p>
                  <a:endParaRPr lang="en-US"/>
                </a:p>
              </p:txBody>
            </p:sp>
          </p:grpSp>
        </p:grpSp>
        <p:grpSp>
          <p:nvGrpSpPr>
            <p:cNvPr id="273083" name="Group 699"/>
            <p:cNvGrpSpPr>
              <a:grpSpLocks/>
            </p:cNvGrpSpPr>
            <p:nvPr/>
          </p:nvGrpSpPr>
          <p:grpSpPr bwMode="auto">
            <a:xfrm>
              <a:off x="5943600" y="2667000"/>
              <a:ext cx="1905000" cy="1143000"/>
              <a:chOff x="3211" y="2200"/>
              <a:chExt cx="2115" cy="1195"/>
            </a:xfrm>
          </p:grpSpPr>
          <p:sp>
            <p:nvSpPr>
              <p:cNvPr id="272548" name="Freeform 164"/>
              <p:cNvSpPr>
                <a:spLocks/>
              </p:cNvSpPr>
              <p:nvPr/>
            </p:nvSpPr>
            <p:spPr bwMode="auto">
              <a:xfrm>
                <a:off x="3212" y="2201"/>
                <a:ext cx="2114" cy="1194"/>
              </a:xfrm>
              <a:custGeom>
                <a:avLst/>
                <a:gdLst/>
                <a:ahLst/>
                <a:cxnLst>
                  <a:cxn ang="0">
                    <a:pos x="5127" y="3602"/>
                  </a:cxn>
                  <a:cxn ang="0">
                    <a:pos x="5623" y="3192"/>
                  </a:cxn>
                  <a:cxn ang="0">
                    <a:pos x="5952" y="2729"/>
                  </a:cxn>
                  <a:cxn ang="0">
                    <a:pos x="6097" y="2256"/>
                  </a:cxn>
                  <a:cxn ang="0">
                    <a:pos x="6123" y="1785"/>
                  </a:cxn>
                  <a:cxn ang="0">
                    <a:pos x="6045" y="1313"/>
                  </a:cxn>
                  <a:cxn ang="0">
                    <a:pos x="5810" y="844"/>
                  </a:cxn>
                  <a:cxn ang="0">
                    <a:pos x="5391" y="399"/>
                  </a:cxn>
                  <a:cxn ang="0">
                    <a:pos x="4818" y="46"/>
                  </a:cxn>
                  <a:cxn ang="0">
                    <a:pos x="4559" y="0"/>
                  </a:cxn>
                  <a:cxn ang="0">
                    <a:pos x="4378" y="0"/>
                  </a:cxn>
                  <a:cxn ang="0">
                    <a:pos x="4197" y="0"/>
                  </a:cxn>
                  <a:cxn ang="0">
                    <a:pos x="4016" y="0"/>
                  </a:cxn>
                  <a:cxn ang="0">
                    <a:pos x="3833" y="0"/>
                  </a:cxn>
                  <a:cxn ang="0">
                    <a:pos x="3652" y="0"/>
                  </a:cxn>
                  <a:cxn ang="0">
                    <a:pos x="3471" y="0"/>
                  </a:cxn>
                  <a:cxn ang="0">
                    <a:pos x="3291" y="0"/>
                  </a:cxn>
                  <a:cxn ang="0">
                    <a:pos x="3110" y="0"/>
                  </a:cxn>
                  <a:cxn ang="0">
                    <a:pos x="2929" y="0"/>
                  </a:cxn>
                  <a:cxn ang="0">
                    <a:pos x="2746" y="0"/>
                  </a:cxn>
                  <a:cxn ang="0">
                    <a:pos x="2565" y="0"/>
                  </a:cxn>
                  <a:cxn ang="0">
                    <a:pos x="2384" y="0"/>
                  </a:cxn>
                  <a:cxn ang="0">
                    <a:pos x="2203" y="0"/>
                  </a:cxn>
                  <a:cxn ang="0">
                    <a:pos x="2023" y="0"/>
                  </a:cxn>
                  <a:cxn ang="0">
                    <a:pos x="1842" y="0"/>
                  </a:cxn>
                  <a:cxn ang="0">
                    <a:pos x="1659" y="0"/>
                  </a:cxn>
                  <a:cxn ang="0">
                    <a:pos x="1478" y="0"/>
                  </a:cxn>
                  <a:cxn ang="0">
                    <a:pos x="1001" y="204"/>
                  </a:cxn>
                  <a:cxn ang="0">
                    <a:pos x="505" y="614"/>
                  </a:cxn>
                  <a:cxn ang="0">
                    <a:pos x="176" y="1077"/>
                  </a:cxn>
                  <a:cxn ang="0">
                    <a:pos x="31" y="1550"/>
                  </a:cxn>
                  <a:cxn ang="0">
                    <a:pos x="5" y="2021"/>
                  </a:cxn>
                  <a:cxn ang="0">
                    <a:pos x="83" y="2493"/>
                  </a:cxn>
                  <a:cxn ang="0">
                    <a:pos x="318" y="2962"/>
                  </a:cxn>
                  <a:cxn ang="0">
                    <a:pos x="737" y="3407"/>
                  </a:cxn>
                  <a:cxn ang="0">
                    <a:pos x="1310" y="3760"/>
                  </a:cxn>
                  <a:cxn ang="0">
                    <a:pos x="1569" y="3806"/>
                  </a:cxn>
                  <a:cxn ang="0">
                    <a:pos x="1750" y="3806"/>
                  </a:cxn>
                  <a:cxn ang="0">
                    <a:pos x="1931" y="3806"/>
                  </a:cxn>
                  <a:cxn ang="0">
                    <a:pos x="2112" y="3806"/>
                  </a:cxn>
                  <a:cxn ang="0">
                    <a:pos x="2293" y="3806"/>
                  </a:cxn>
                  <a:cxn ang="0">
                    <a:pos x="2476" y="3806"/>
                  </a:cxn>
                  <a:cxn ang="0">
                    <a:pos x="2657" y="3806"/>
                  </a:cxn>
                  <a:cxn ang="0">
                    <a:pos x="2837" y="3806"/>
                  </a:cxn>
                  <a:cxn ang="0">
                    <a:pos x="3018" y="3806"/>
                  </a:cxn>
                  <a:cxn ang="0">
                    <a:pos x="3199" y="3806"/>
                  </a:cxn>
                  <a:cxn ang="0">
                    <a:pos x="3382" y="3806"/>
                  </a:cxn>
                  <a:cxn ang="0">
                    <a:pos x="3563" y="3806"/>
                  </a:cxn>
                  <a:cxn ang="0">
                    <a:pos x="3744" y="3806"/>
                  </a:cxn>
                  <a:cxn ang="0">
                    <a:pos x="3925" y="3806"/>
                  </a:cxn>
                  <a:cxn ang="0">
                    <a:pos x="4105" y="3806"/>
                  </a:cxn>
                  <a:cxn ang="0">
                    <a:pos x="4286" y="3806"/>
                  </a:cxn>
                  <a:cxn ang="0">
                    <a:pos x="4469" y="3806"/>
                  </a:cxn>
                  <a:cxn ang="0">
                    <a:pos x="4650" y="3806"/>
                  </a:cxn>
                </a:cxnLst>
                <a:rect l="0" t="0" r="r" b="b"/>
                <a:pathLst>
                  <a:path w="6128" h="3806">
                    <a:moveTo>
                      <a:pt x="4695" y="3806"/>
                    </a:moveTo>
                    <a:lnTo>
                      <a:pt x="4818" y="3760"/>
                    </a:lnTo>
                    <a:lnTo>
                      <a:pt x="4968" y="3690"/>
                    </a:lnTo>
                    <a:lnTo>
                      <a:pt x="5127" y="3602"/>
                    </a:lnTo>
                    <a:lnTo>
                      <a:pt x="5266" y="3509"/>
                    </a:lnTo>
                    <a:lnTo>
                      <a:pt x="5391" y="3407"/>
                    </a:lnTo>
                    <a:lnTo>
                      <a:pt x="5510" y="3301"/>
                    </a:lnTo>
                    <a:lnTo>
                      <a:pt x="5623" y="3192"/>
                    </a:lnTo>
                    <a:lnTo>
                      <a:pt x="5724" y="3078"/>
                    </a:lnTo>
                    <a:lnTo>
                      <a:pt x="5810" y="2962"/>
                    </a:lnTo>
                    <a:lnTo>
                      <a:pt x="5888" y="2846"/>
                    </a:lnTo>
                    <a:lnTo>
                      <a:pt x="5952" y="2729"/>
                    </a:lnTo>
                    <a:lnTo>
                      <a:pt x="6006" y="2611"/>
                    </a:lnTo>
                    <a:lnTo>
                      <a:pt x="6045" y="2493"/>
                    </a:lnTo>
                    <a:lnTo>
                      <a:pt x="6074" y="2376"/>
                    </a:lnTo>
                    <a:lnTo>
                      <a:pt x="6097" y="2256"/>
                    </a:lnTo>
                    <a:lnTo>
                      <a:pt x="6113" y="2138"/>
                    </a:lnTo>
                    <a:lnTo>
                      <a:pt x="6123" y="2021"/>
                    </a:lnTo>
                    <a:lnTo>
                      <a:pt x="6128" y="1903"/>
                    </a:lnTo>
                    <a:lnTo>
                      <a:pt x="6123" y="1785"/>
                    </a:lnTo>
                    <a:lnTo>
                      <a:pt x="6113" y="1668"/>
                    </a:lnTo>
                    <a:lnTo>
                      <a:pt x="6097" y="1550"/>
                    </a:lnTo>
                    <a:lnTo>
                      <a:pt x="6074" y="1430"/>
                    </a:lnTo>
                    <a:lnTo>
                      <a:pt x="6045" y="1313"/>
                    </a:lnTo>
                    <a:lnTo>
                      <a:pt x="6006" y="1195"/>
                    </a:lnTo>
                    <a:lnTo>
                      <a:pt x="5952" y="1077"/>
                    </a:lnTo>
                    <a:lnTo>
                      <a:pt x="5888" y="960"/>
                    </a:lnTo>
                    <a:lnTo>
                      <a:pt x="5810" y="844"/>
                    </a:lnTo>
                    <a:lnTo>
                      <a:pt x="5724" y="728"/>
                    </a:lnTo>
                    <a:lnTo>
                      <a:pt x="5623" y="614"/>
                    </a:lnTo>
                    <a:lnTo>
                      <a:pt x="5510" y="505"/>
                    </a:lnTo>
                    <a:lnTo>
                      <a:pt x="5391" y="399"/>
                    </a:lnTo>
                    <a:lnTo>
                      <a:pt x="5266" y="297"/>
                    </a:lnTo>
                    <a:lnTo>
                      <a:pt x="5127" y="204"/>
                    </a:lnTo>
                    <a:lnTo>
                      <a:pt x="4968" y="116"/>
                    </a:lnTo>
                    <a:lnTo>
                      <a:pt x="4818" y="46"/>
                    </a:lnTo>
                    <a:lnTo>
                      <a:pt x="4695" y="0"/>
                    </a:lnTo>
                    <a:lnTo>
                      <a:pt x="4650" y="0"/>
                    </a:lnTo>
                    <a:lnTo>
                      <a:pt x="4604" y="0"/>
                    </a:lnTo>
                    <a:lnTo>
                      <a:pt x="4559" y="0"/>
                    </a:lnTo>
                    <a:lnTo>
                      <a:pt x="4513" y="0"/>
                    </a:lnTo>
                    <a:lnTo>
                      <a:pt x="4469" y="0"/>
                    </a:lnTo>
                    <a:lnTo>
                      <a:pt x="4423" y="0"/>
                    </a:lnTo>
                    <a:lnTo>
                      <a:pt x="4378" y="0"/>
                    </a:lnTo>
                    <a:lnTo>
                      <a:pt x="4332" y="0"/>
                    </a:lnTo>
                    <a:lnTo>
                      <a:pt x="4286" y="0"/>
                    </a:lnTo>
                    <a:lnTo>
                      <a:pt x="4242" y="0"/>
                    </a:lnTo>
                    <a:lnTo>
                      <a:pt x="4197" y="0"/>
                    </a:lnTo>
                    <a:lnTo>
                      <a:pt x="4151" y="0"/>
                    </a:lnTo>
                    <a:lnTo>
                      <a:pt x="4105" y="0"/>
                    </a:lnTo>
                    <a:lnTo>
                      <a:pt x="4060" y="0"/>
                    </a:lnTo>
                    <a:lnTo>
                      <a:pt x="4016" y="0"/>
                    </a:lnTo>
                    <a:lnTo>
                      <a:pt x="3970" y="0"/>
                    </a:lnTo>
                    <a:lnTo>
                      <a:pt x="3925" y="0"/>
                    </a:lnTo>
                    <a:lnTo>
                      <a:pt x="3879" y="0"/>
                    </a:lnTo>
                    <a:lnTo>
                      <a:pt x="3833" y="0"/>
                    </a:lnTo>
                    <a:lnTo>
                      <a:pt x="3789" y="0"/>
                    </a:lnTo>
                    <a:lnTo>
                      <a:pt x="3744" y="0"/>
                    </a:lnTo>
                    <a:lnTo>
                      <a:pt x="3698" y="0"/>
                    </a:lnTo>
                    <a:lnTo>
                      <a:pt x="3652" y="0"/>
                    </a:lnTo>
                    <a:lnTo>
                      <a:pt x="3608" y="0"/>
                    </a:lnTo>
                    <a:lnTo>
                      <a:pt x="3563" y="0"/>
                    </a:lnTo>
                    <a:lnTo>
                      <a:pt x="3517" y="0"/>
                    </a:lnTo>
                    <a:lnTo>
                      <a:pt x="3471" y="0"/>
                    </a:lnTo>
                    <a:lnTo>
                      <a:pt x="3426" y="0"/>
                    </a:lnTo>
                    <a:lnTo>
                      <a:pt x="3382" y="0"/>
                    </a:lnTo>
                    <a:lnTo>
                      <a:pt x="3336" y="0"/>
                    </a:lnTo>
                    <a:lnTo>
                      <a:pt x="3291" y="0"/>
                    </a:lnTo>
                    <a:lnTo>
                      <a:pt x="3245" y="0"/>
                    </a:lnTo>
                    <a:lnTo>
                      <a:pt x="3199" y="0"/>
                    </a:lnTo>
                    <a:lnTo>
                      <a:pt x="3155" y="0"/>
                    </a:lnTo>
                    <a:lnTo>
                      <a:pt x="3110" y="0"/>
                    </a:lnTo>
                    <a:lnTo>
                      <a:pt x="3064" y="0"/>
                    </a:lnTo>
                    <a:lnTo>
                      <a:pt x="3018" y="0"/>
                    </a:lnTo>
                    <a:lnTo>
                      <a:pt x="2973" y="0"/>
                    </a:lnTo>
                    <a:lnTo>
                      <a:pt x="2929" y="0"/>
                    </a:lnTo>
                    <a:lnTo>
                      <a:pt x="2883" y="0"/>
                    </a:lnTo>
                    <a:lnTo>
                      <a:pt x="2837" y="0"/>
                    </a:lnTo>
                    <a:lnTo>
                      <a:pt x="2792" y="0"/>
                    </a:lnTo>
                    <a:lnTo>
                      <a:pt x="2746" y="0"/>
                    </a:lnTo>
                    <a:lnTo>
                      <a:pt x="2702" y="0"/>
                    </a:lnTo>
                    <a:lnTo>
                      <a:pt x="2657" y="0"/>
                    </a:lnTo>
                    <a:lnTo>
                      <a:pt x="2611" y="0"/>
                    </a:lnTo>
                    <a:lnTo>
                      <a:pt x="2565" y="0"/>
                    </a:lnTo>
                    <a:lnTo>
                      <a:pt x="2520" y="0"/>
                    </a:lnTo>
                    <a:lnTo>
                      <a:pt x="2476" y="0"/>
                    </a:lnTo>
                    <a:lnTo>
                      <a:pt x="2430" y="0"/>
                    </a:lnTo>
                    <a:lnTo>
                      <a:pt x="2384" y="0"/>
                    </a:lnTo>
                    <a:lnTo>
                      <a:pt x="2339" y="0"/>
                    </a:lnTo>
                    <a:lnTo>
                      <a:pt x="2293" y="0"/>
                    </a:lnTo>
                    <a:lnTo>
                      <a:pt x="2249" y="0"/>
                    </a:lnTo>
                    <a:lnTo>
                      <a:pt x="2203" y="0"/>
                    </a:lnTo>
                    <a:lnTo>
                      <a:pt x="2158" y="0"/>
                    </a:lnTo>
                    <a:lnTo>
                      <a:pt x="2112" y="0"/>
                    </a:lnTo>
                    <a:lnTo>
                      <a:pt x="2068" y="0"/>
                    </a:lnTo>
                    <a:lnTo>
                      <a:pt x="2023" y="0"/>
                    </a:lnTo>
                    <a:lnTo>
                      <a:pt x="1977" y="0"/>
                    </a:lnTo>
                    <a:lnTo>
                      <a:pt x="1931" y="0"/>
                    </a:lnTo>
                    <a:lnTo>
                      <a:pt x="1886" y="0"/>
                    </a:lnTo>
                    <a:lnTo>
                      <a:pt x="1842" y="0"/>
                    </a:lnTo>
                    <a:lnTo>
                      <a:pt x="1796" y="0"/>
                    </a:lnTo>
                    <a:lnTo>
                      <a:pt x="1750" y="0"/>
                    </a:lnTo>
                    <a:lnTo>
                      <a:pt x="1705" y="0"/>
                    </a:lnTo>
                    <a:lnTo>
                      <a:pt x="1659" y="0"/>
                    </a:lnTo>
                    <a:lnTo>
                      <a:pt x="1615" y="0"/>
                    </a:lnTo>
                    <a:lnTo>
                      <a:pt x="1569" y="0"/>
                    </a:lnTo>
                    <a:lnTo>
                      <a:pt x="1524" y="0"/>
                    </a:lnTo>
                    <a:lnTo>
                      <a:pt x="1478" y="0"/>
                    </a:lnTo>
                    <a:lnTo>
                      <a:pt x="1433" y="0"/>
                    </a:lnTo>
                    <a:lnTo>
                      <a:pt x="1310" y="46"/>
                    </a:lnTo>
                    <a:lnTo>
                      <a:pt x="1160" y="116"/>
                    </a:lnTo>
                    <a:lnTo>
                      <a:pt x="1001" y="204"/>
                    </a:lnTo>
                    <a:lnTo>
                      <a:pt x="862" y="297"/>
                    </a:lnTo>
                    <a:lnTo>
                      <a:pt x="737" y="399"/>
                    </a:lnTo>
                    <a:lnTo>
                      <a:pt x="618" y="505"/>
                    </a:lnTo>
                    <a:lnTo>
                      <a:pt x="505" y="614"/>
                    </a:lnTo>
                    <a:lnTo>
                      <a:pt x="404" y="728"/>
                    </a:lnTo>
                    <a:lnTo>
                      <a:pt x="318" y="844"/>
                    </a:lnTo>
                    <a:lnTo>
                      <a:pt x="240" y="960"/>
                    </a:lnTo>
                    <a:lnTo>
                      <a:pt x="176" y="1077"/>
                    </a:lnTo>
                    <a:lnTo>
                      <a:pt x="122" y="1195"/>
                    </a:lnTo>
                    <a:lnTo>
                      <a:pt x="83" y="1313"/>
                    </a:lnTo>
                    <a:lnTo>
                      <a:pt x="54" y="1430"/>
                    </a:lnTo>
                    <a:lnTo>
                      <a:pt x="31" y="1550"/>
                    </a:lnTo>
                    <a:lnTo>
                      <a:pt x="15" y="1668"/>
                    </a:lnTo>
                    <a:lnTo>
                      <a:pt x="5" y="1785"/>
                    </a:lnTo>
                    <a:lnTo>
                      <a:pt x="0" y="1903"/>
                    </a:lnTo>
                    <a:lnTo>
                      <a:pt x="5" y="2021"/>
                    </a:lnTo>
                    <a:lnTo>
                      <a:pt x="15" y="2138"/>
                    </a:lnTo>
                    <a:lnTo>
                      <a:pt x="31" y="2256"/>
                    </a:lnTo>
                    <a:lnTo>
                      <a:pt x="54" y="2376"/>
                    </a:lnTo>
                    <a:lnTo>
                      <a:pt x="83" y="2493"/>
                    </a:lnTo>
                    <a:lnTo>
                      <a:pt x="122" y="2611"/>
                    </a:lnTo>
                    <a:lnTo>
                      <a:pt x="176" y="2729"/>
                    </a:lnTo>
                    <a:lnTo>
                      <a:pt x="240" y="2846"/>
                    </a:lnTo>
                    <a:lnTo>
                      <a:pt x="318" y="2962"/>
                    </a:lnTo>
                    <a:lnTo>
                      <a:pt x="404" y="3078"/>
                    </a:lnTo>
                    <a:lnTo>
                      <a:pt x="505" y="3192"/>
                    </a:lnTo>
                    <a:lnTo>
                      <a:pt x="618" y="3301"/>
                    </a:lnTo>
                    <a:lnTo>
                      <a:pt x="737" y="3407"/>
                    </a:lnTo>
                    <a:lnTo>
                      <a:pt x="862" y="3509"/>
                    </a:lnTo>
                    <a:lnTo>
                      <a:pt x="1001" y="3602"/>
                    </a:lnTo>
                    <a:lnTo>
                      <a:pt x="1160" y="3690"/>
                    </a:lnTo>
                    <a:lnTo>
                      <a:pt x="1310" y="3760"/>
                    </a:lnTo>
                    <a:lnTo>
                      <a:pt x="1433" y="3806"/>
                    </a:lnTo>
                    <a:lnTo>
                      <a:pt x="1478" y="3806"/>
                    </a:lnTo>
                    <a:lnTo>
                      <a:pt x="1524" y="3806"/>
                    </a:lnTo>
                    <a:lnTo>
                      <a:pt x="1569" y="3806"/>
                    </a:lnTo>
                    <a:lnTo>
                      <a:pt x="1615" y="3806"/>
                    </a:lnTo>
                    <a:lnTo>
                      <a:pt x="1659" y="3806"/>
                    </a:lnTo>
                    <a:lnTo>
                      <a:pt x="1705" y="3806"/>
                    </a:lnTo>
                    <a:lnTo>
                      <a:pt x="1750" y="3806"/>
                    </a:lnTo>
                    <a:lnTo>
                      <a:pt x="1796" y="3806"/>
                    </a:lnTo>
                    <a:lnTo>
                      <a:pt x="1842" y="3806"/>
                    </a:lnTo>
                    <a:lnTo>
                      <a:pt x="1886" y="3806"/>
                    </a:lnTo>
                    <a:lnTo>
                      <a:pt x="1931" y="3806"/>
                    </a:lnTo>
                    <a:lnTo>
                      <a:pt x="1977" y="3806"/>
                    </a:lnTo>
                    <a:lnTo>
                      <a:pt x="2023" y="3806"/>
                    </a:lnTo>
                    <a:lnTo>
                      <a:pt x="2068" y="3806"/>
                    </a:lnTo>
                    <a:lnTo>
                      <a:pt x="2112" y="3806"/>
                    </a:lnTo>
                    <a:lnTo>
                      <a:pt x="2158" y="3806"/>
                    </a:lnTo>
                    <a:lnTo>
                      <a:pt x="2203" y="3806"/>
                    </a:lnTo>
                    <a:lnTo>
                      <a:pt x="2249" y="3806"/>
                    </a:lnTo>
                    <a:lnTo>
                      <a:pt x="2293" y="3806"/>
                    </a:lnTo>
                    <a:lnTo>
                      <a:pt x="2339" y="3806"/>
                    </a:lnTo>
                    <a:lnTo>
                      <a:pt x="2384" y="3806"/>
                    </a:lnTo>
                    <a:lnTo>
                      <a:pt x="2430" y="3806"/>
                    </a:lnTo>
                    <a:lnTo>
                      <a:pt x="2476" y="3806"/>
                    </a:lnTo>
                    <a:lnTo>
                      <a:pt x="2520" y="3806"/>
                    </a:lnTo>
                    <a:lnTo>
                      <a:pt x="2565" y="3806"/>
                    </a:lnTo>
                    <a:lnTo>
                      <a:pt x="2611" y="3806"/>
                    </a:lnTo>
                    <a:lnTo>
                      <a:pt x="2657" y="3806"/>
                    </a:lnTo>
                    <a:lnTo>
                      <a:pt x="2702" y="3806"/>
                    </a:lnTo>
                    <a:lnTo>
                      <a:pt x="2746" y="3806"/>
                    </a:lnTo>
                    <a:lnTo>
                      <a:pt x="2792" y="3806"/>
                    </a:lnTo>
                    <a:lnTo>
                      <a:pt x="2837" y="3806"/>
                    </a:lnTo>
                    <a:lnTo>
                      <a:pt x="2883" y="3806"/>
                    </a:lnTo>
                    <a:lnTo>
                      <a:pt x="2929" y="3806"/>
                    </a:lnTo>
                    <a:lnTo>
                      <a:pt x="2973" y="3806"/>
                    </a:lnTo>
                    <a:lnTo>
                      <a:pt x="3018" y="3806"/>
                    </a:lnTo>
                    <a:lnTo>
                      <a:pt x="3064" y="3806"/>
                    </a:lnTo>
                    <a:lnTo>
                      <a:pt x="3110" y="3806"/>
                    </a:lnTo>
                    <a:lnTo>
                      <a:pt x="3155" y="3806"/>
                    </a:lnTo>
                    <a:lnTo>
                      <a:pt x="3199" y="3806"/>
                    </a:lnTo>
                    <a:lnTo>
                      <a:pt x="3245" y="3806"/>
                    </a:lnTo>
                    <a:lnTo>
                      <a:pt x="3291" y="3806"/>
                    </a:lnTo>
                    <a:lnTo>
                      <a:pt x="3336" y="3806"/>
                    </a:lnTo>
                    <a:lnTo>
                      <a:pt x="3382" y="3806"/>
                    </a:lnTo>
                    <a:lnTo>
                      <a:pt x="3426" y="3806"/>
                    </a:lnTo>
                    <a:lnTo>
                      <a:pt x="3471" y="3806"/>
                    </a:lnTo>
                    <a:lnTo>
                      <a:pt x="3517" y="3806"/>
                    </a:lnTo>
                    <a:lnTo>
                      <a:pt x="3563" y="3806"/>
                    </a:lnTo>
                    <a:lnTo>
                      <a:pt x="3608" y="3806"/>
                    </a:lnTo>
                    <a:lnTo>
                      <a:pt x="3652" y="3806"/>
                    </a:lnTo>
                    <a:lnTo>
                      <a:pt x="3698" y="3806"/>
                    </a:lnTo>
                    <a:lnTo>
                      <a:pt x="3744" y="3806"/>
                    </a:lnTo>
                    <a:lnTo>
                      <a:pt x="3789" y="3806"/>
                    </a:lnTo>
                    <a:lnTo>
                      <a:pt x="3833" y="3806"/>
                    </a:lnTo>
                    <a:lnTo>
                      <a:pt x="3879" y="3806"/>
                    </a:lnTo>
                    <a:lnTo>
                      <a:pt x="3925" y="3806"/>
                    </a:lnTo>
                    <a:lnTo>
                      <a:pt x="3970" y="3806"/>
                    </a:lnTo>
                    <a:lnTo>
                      <a:pt x="4016" y="3806"/>
                    </a:lnTo>
                    <a:lnTo>
                      <a:pt x="4060" y="3806"/>
                    </a:lnTo>
                    <a:lnTo>
                      <a:pt x="4105" y="3806"/>
                    </a:lnTo>
                    <a:lnTo>
                      <a:pt x="4151" y="3806"/>
                    </a:lnTo>
                    <a:lnTo>
                      <a:pt x="4197" y="3806"/>
                    </a:lnTo>
                    <a:lnTo>
                      <a:pt x="4242" y="3806"/>
                    </a:lnTo>
                    <a:lnTo>
                      <a:pt x="4286" y="3806"/>
                    </a:lnTo>
                    <a:lnTo>
                      <a:pt x="4332" y="3806"/>
                    </a:lnTo>
                    <a:lnTo>
                      <a:pt x="4378" y="3806"/>
                    </a:lnTo>
                    <a:lnTo>
                      <a:pt x="4423" y="3806"/>
                    </a:lnTo>
                    <a:lnTo>
                      <a:pt x="4469" y="3806"/>
                    </a:lnTo>
                    <a:lnTo>
                      <a:pt x="4513" y="3806"/>
                    </a:lnTo>
                    <a:lnTo>
                      <a:pt x="4559" y="3806"/>
                    </a:lnTo>
                    <a:lnTo>
                      <a:pt x="4604" y="3806"/>
                    </a:lnTo>
                    <a:lnTo>
                      <a:pt x="4650" y="3806"/>
                    </a:lnTo>
                    <a:lnTo>
                      <a:pt x="4695" y="3806"/>
                    </a:lnTo>
                    <a:close/>
                  </a:path>
                </a:pathLst>
              </a:custGeom>
              <a:solidFill>
                <a:srgbClr val="0080FF"/>
              </a:solidFill>
              <a:ln w="1588">
                <a:solidFill>
                  <a:srgbClr val="000000"/>
                </a:solidFill>
                <a:prstDash val="solid"/>
                <a:round/>
                <a:headEnd/>
                <a:tailEnd/>
              </a:ln>
            </p:spPr>
            <p:txBody>
              <a:bodyPr/>
              <a:lstStyle/>
              <a:p>
                <a:endParaRPr lang="en-US"/>
              </a:p>
            </p:txBody>
          </p:sp>
          <p:grpSp>
            <p:nvGrpSpPr>
              <p:cNvPr id="272549" name="Group 165"/>
              <p:cNvGrpSpPr>
                <a:grpSpLocks/>
              </p:cNvGrpSpPr>
              <p:nvPr/>
            </p:nvGrpSpPr>
            <p:grpSpPr bwMode="auto">
              <a:xfrm>
                <a:off x="3263" y="2201"/>
                <a:ext cx="2050" cy="1194"/>
                <a:chOff x="2601" y="1225"/>
                <a:chExt cx="2971" cy="1904"/>
              </a:xfrm>
            </p:grpSpPr>
            <p:sp>
              <p:nvSpPr>
                <p:cNvPr id="272550" name="Freeform 166"/>
                <p:cNvSpPr>
                  <a:spLocks/>
                </p:cNvSpPr>
                <p:nvPr/>
              </p:nvSpPr>
              <p:spPr bwMode="auto">
                <a:xfrm>
                  <a:off x="4942" y="2160"/>
                  <a:ext cx="3" cy="2"/>
                </a:xfrm>
                <a:custGeom>
                  <a:avLst/>
                  <a:gdLst/>
                  <a:ahLst/>
                  <a:cxnLst>
                    <a:cxn ang="0">
                      <a:pos x="7" y="2"/>
                    </a:cxn>
                    <a:cxn ang="0">
                      <a:pos x="0" y="4"/>
                    </a:cxn>
                    <a:cxn ang="0">
                      <a:pos x="0" y="0"/>
                    </a:cxn>
                    <a:cxn ang="0">
                      <a:pos x="7" y="2"/>
                    </a:cxn>
                  </a:cxnLst>
                  <a:rect l="0" t="0" r="r" b="b"/>
                  <a:pathLst>
                    <a:path w="7" h="4">
                      <a:moveTo>
                        <a:pt x="7" y="2"/>
                      </a:moveTo>
                      <a:lnTo>
                        <a:pt x="0" y="4"/>
                      </a:lnTo>
                      <a:lnTo>
                        <a:pt x="0" y="0"/>
                      </a:lnTo>
                      <a:lnTo>
                        <a:pt x="7" y="2"/>
                      </a:lnTo>
                      <a:close/>
                    </a:path>
                  </a:pathLst>
                </a:custGeom>
                <a:solidFill>
                  <a:srgbClr val="CB9661"/>
                </a:solidFill>
                <a:ln w="1588">
                  <a:solidFill>
                    <a:srgbClr val="000000"/>
                  </a:solidFill>
                  <a:prstDash val="solid"/>
                  <a:round/>
                  <a:headEnd/>
                  <a:tailEnd/>
                </a:ln>
              </p:spPr>
              <p:txBody>
                <a:bodyPr/>
                <a:lstStyle/>
                <a:p>
                  <a:endParaRPr lang="en-US"/>
                </a:p>
              </p:txBody>
            </p:sp>
            <p:sp>
              <p:nvSpPr>
                <p:cNvPr id="272551" name="Freeform 167"/>
                <p:cNvSpPr>
                  <a:spLocks/>
                </p:cNvSpPr>
                <p:nvPr/>
              </p:nvSpPr>
              <p:spPr bwMode="auto">
                <a:xfrm>
                  <a:off x="4987" y="2125"/>
                  <a:ext cx="85" cy="99"/>
                </a:xfrm>
                <a:custGeom>
                  <a:avLst/>
                  <a:gdLst/>
                  <a:ahLst/>
                  <a:cxnLst>
                    <a:cxn ang="0">
                      <a:pos x="171" y="82"/>
                    </a:cxn>
                    <a:cxn ang="0">
                      <a:pos x="157" y="82"/>
                    </a:cxn>
                    <a:cxn ang="0">
                      <a:pos x="155" y="80"/>
                    </a:cxn>
                    <a:cxn ang="0">
                      <a:pos x="147" y="112"/>
                    </a:cxn>
                    <a:cxn ang="0">
                      <a:pos x="148" y="114"/>
                    </a:cxn>
                    <a:cxn ang="0">
                      <a:pos x="145" y="124"/>
                    </a:cxn>
                    <a:cxn ang="0">
                      <a:pos x="134" y="132"/>
                    </a:cxn>
                    <a:cxn ang="0">
                      <a:pos x="127" y="146"/>
                    </a:cxn>
                    <a:cxn ang="0">
                      <a:pos x="127" y="156"/>
                    </a:cxn>
                    <a:cxn ang="0">
                      <a:pos x="130" y="156"/>
                    </a:cxn>
                    <a:cxn ang="0">
                      <a:pos x="126" y="164"/>
                    </a:cxn>
                    <a:cxn ang="0">
                      <a:pos x="122" y="172"/>
                    </a:cxn>
                    <a:cxn ang="0">
                      <a:pos x="119" y="190"/>
                    </a:cxn>
                    <a:cxn ang="0">
                      <a:pos x="96" y="200"/>
                    </a:cxn>
                    <a:cxn ang="0">
                      <a:pos x="95" y="186"/>
                    </a:cxn>
                    <a:cxn ang="0">
                      <a:pos x="91" y="182"/>
                    </a:cxn>
                    <a:cxn ang="0">
                      <a:pos x="80" y="184"/>
                    </a:cxn>
                    <a:cxn ang="0">
                      <a:pos x="69" y="176"/>
                    </a:cxn>
                    <a:cxn ang="0">
                      <a:pos x="59" y="184"/>
                    </a:cxn>
                    <a:cxn ang="0">
                      <a:pos x="49" y="184"/>
                    </a:cxn>
                    <a:cxn ang="0">
                      <a:pos x="46" y="172"/>
                    </a:cxn>
                    <a:cxn ang="0">
                      <a:pos x="31" y="174"/>
                    </a:cxn>
                    <a:cxn ang="0">
                      <a:pos x="33" y="174"/>
                    </a:cxn>
                    <a:cxn ang="0">
                      <a:pos x="29" y="176"/>
                    </a:cxn>
                    <a:cxn ang="0">
                      <a:pos x="21" y="172"/>
                    </a:cxn>
                    <a:cxn ang="0">
                      <a:pos x="18" y="148"/>
                    </a:cxn>
                    <a:cxn ang="0">
                      <a:pos x="18" y="130"/>
                    </a:cxn>
                    <a:cxn ang="0">
                      <a:pos x="7" y="120"/>
                    </a:cxn>
                    <a:cxn ang="0">
                      <a:pos x="8" y="120"/>
                    </a:cxn>
                    <a:cxn ang="0">
                      <a:pos x="5" y="108"/>
                    </a:cxn>
                    <a:cxn ang="0">
                      <a:pos x="5" y="102"/>
                    </a:cxn>
                    <a:cxn ang="0">
                      <a:pos x="0" y="84"/>
                    </a:cxn>
                    <a:cxn ang="0">
                      <a:pos x="5" y="70"/>
                    </a:cxn>
                    <a:cxn ang="0">
                      <a:pos x="3" y="72"/>
                    </a:cxn>
                    <a:cxn ang="0">
                      <a:pos x="13" y="56"/>
                    </a:cxn>
                    <a:cxn ang="0">
                      <a:pos x="16" y="70"/>
                    </a:cxn>
                    <a:cxn ang="0">
                      <a:pos x="33" y="82"/>
                    </a:cxn>
                    <a:cxn ang="0">
                      <a:pos x="55" y="76"/>
                    </a:cxn>
                    <a:cxn ang="0">
                      <a:pos x="60" y="66"/>
                    </a:cxn>
                    <a:cxn ang="0">
                      <a:pos x="83" y="74"/>
                    </a:cxn>
                    <a:cxn ang="0">
                      <a:pos x="98" y="66"/>
                    </a:cxn>
                    <a:cxn ang="0">
                      <a:pos x="106" y="46"/>
                    </a:cxn>
                    <a:cxn ang="0">
                      <a:pos x="109" y="34"/>
                    </a:cxn>
                    <a:cxn ang="0">
                      <a:pos x="113" y="18"/>
                    </a:cxn>
                    <a:cxn ang="0">
                      <a:pos x="117" y="0"/>
                    </a:cxn>
                    <a:cxn ang="0">
                      <a:pos x="132" y="4"/>
                    </a:cxn>
                    <a:cxn ang="0">
                      <a:pos x="147" y="6"/>
                    </a:cxn>
                    <a:cxn ang="0">
                      <a:pos x="145" y="8"/>
                    </a:cxn>
                    <a:cxn ang="0">
                      <a:pos x="145" y="10"/>
                    </a:cxn>
                    <a:cxn ang="0">
                      <a:pos x="150" y="18"/>
                    </a:cxn>
                    <a:cxn ang="0">
                      <a:pos x="145" y="18"/>
                    </a:cxn>
                    <a:cxn ang="0">
                      <a:pos x="140" y="18"/>
                    </a:cxn>
                    <a:cxn ang="0">
                      <a:pos x="143" y="28"/>
                    </a:cxn>
                    <a:cxn ang="0">
                      <a:pos x="155" y="52"/>
                    </a:cxn>
                    <a:cxn ang="0">
                      <a:pos x="152" y="60"/>
                    </a:cxn>
                    <a:cxn ang="0">
                      <a:pos x="161" y="70"/>
                    </a:cxn>
                    <a:cxn ang="0">
                      <a:pos x="171" y="82"/>
                    </a:cxn>
                  </a:cxnLst>
                  <a:rect l="0" t="0" r="r" b="b"/>
                  <a:pathLst>
                    <a:path w="171" h="200">
                      <a:moveTo>
                        <a:pt x="171" y="82"/>
                      </a:moveTo>
                      <a:lnTo>
                        <a:pt x="157" y="82"/>
                      </a:lnTo>
                      <a:lnTo>
                        <a:pt x="155" y="80"/>
                      </a:lnTo>
                      <a:lnTo>
                        <a:pt x="147" y="112"/>
                      </a:lnTo>
                      <a:lnTo>
                        <a:pt x="148" y="114"/>
                      </a:lnTo>
                      <a:lnTo>
                        <a:pt x="145" y="124"/>
                      </a:lnTo>
                      <a:lnTo>
                        <a:pt x="134" y="132"/>
                      </a:lnTo>
                      <a:lnTo>
                        <a:pt x="127" y="146"/>
                      </a:lnTo>
                      <a:lnTo>
                        <a:pt x="127" y="156"/>
                      </a:lnTo>
                      <a:lnTo>
                        <a:pt x="130" y="156"/>
                      </a:lnTo>
                      <a:lnTo>
                        <a:pt x="126" y="164"/>
                      </a:lnTo>
                      <a:lnTo>
                        <a:pt x="122" y="172"/>
                      </a:lnTo>
                      <a:lnTo>
                        <a:pt x="119" y="190"/>
                      </a:lnTo>
                      <a:lnTo>
                        <a:pt x="96" y="200"/>
                      </a:lnTo>
                      <a:lnTo>
                        <a:pt x="95" y="186"/>
                      </a:lnTo>
                      <a:lnTo>
                        <a:pt x="91" y="182"/>
                      </a:lnTo>
                      <a:lnTo>
                        <a:pt x="80" y="184"/>
                      </a:lnTo>
                      <a:lnTo>
                        <a:pt x="69" y="176"/>
                      </a:lnTo>
                      <a:lnTo>
                        <a:pt x="59" y="184"/>
                      </a:lnTo>
                      <a:lnTo>
                        <a:pt x="49" y="184"/>
                      </a:lnTo>
                      <a:lnTo>
                        <a:pt x="46" y="172"/>
                      </a:lnTo>
                      <a:lnTo>
                        <a:pt x="31" y="174"/>
                      </a:lnTo>
                      <a:lnTo>
                        <a:pt x="33" y="174"/>
                      </a:lnTo>
                      <a:lnTo>
                        <a:pt x="29" y="176"/>
                      </a:lnTo>
                      <a:lnTo>
                        <a:pt x="21" y="172"/>
                      </a:lnTo>
                      <a:lnTo>
                        <a:pt x="18" y="148"/>
                      </a:lnTo>
                      <a:lnTo>
                        <a:pt x="18" y="130"/>
                      </a:lnTo>
                      <a:lnTo>
                        <a:pt x="7" y="120"/>
                      </a:lnTo>
                      <a:lnTo>
                        <a:pt x="8" y="120"/>
                      </a:lnTo>
                      <a:lnTo>
                        <a:pt x="5" y="108"/>
                      </a:lnTo>
                      <a:lnTo>
                        <a:pt x="5" y="102"/>
                      </a:lnTo>
                      <a:lnTo>
                        <a:pt x="0" y="84"/>
                      </a:lnTo>
                      <a:lnTo>
                        <a:pt x="5" y="70"/>
                      </a:lnTo>
                      <a:lnTo>
                        <a:pt x="3" y="72"/>
                      </a:lnTo>
                      <a:lnTo>
                        <a:pt x="13" y="56"/>
                      </a:lnTo>
                      <a:lnTo>
                        <a:pt x="16" y="70"/>
                      </a:lnTo>
                      <a:lnTo>
                        <a:pt x="33" y="82"/>
                      </a:lnTo>
                      <a:lnTo>
                        <a:pt x="55" y="76"/>
                      </a:lnTo>
                      <a:lnTo>
                        <a:pt x="60" y="66"/>
                      </a:lnTo>
                      <a:lnTo>
                        <a:pt x="83" y="74"/>
                      </a:lnTo>
                      <a:lnTo>
                        <a:pt x="98" y="66"/>
                      </a:lnTo>
                      <a:lnTo>
                        <a:pt x="106" y="46"/>
                      </a:lnTo>
                      <a:lnTo>
                        <a:pt x="109" y="34"/>
                      </a:lnTo>
                      <a:lnTo>
                        <a:pt x="113" y="18"/>
                      </a:lnTo>
                      <a:lnTo>
                        <a:pt x="117" y="0"/>
                      </a:lnTo>
                      <a:lnTo>
                        <a:pt x="132" y="4"/>
                      </a:lnTo>
                      <a:lnTo>
                        <a:pt x="147" y="6"/>
                      </a:lnTo>
                      <a:lnTo>
                        <a:pt x="145" y="8"/>
                      </a:lnTo>
                      <a:lnTo>
                        <a:pt x="145" y="10"/>
                      </a:lnTo>
                      <a:lnTo>
                        <a:pt x="150" y="18"/>
                      </a:lnTo>
                      <a:lnTo>
                        <a:pt x="145" y="18"/>
                      </a:lnTo>
                      <a:lnTo>
                        <a:pt x="140" y="18"/>
                      </a:lnTo>
                      <a:lnTo>
                        <a:pt x="143" y="28"/>
                      </a:lnTo>
                      <a:lnTo>
                        <a:pt x="155" y="52"/>
                      </a:lnTo>
                      <a:lnTo>
                        <a:pt x="152" y="60"/>
                      </a:lnTo>
                      <a:lnTo>
                        <a:pt x="161" y="70"/>
                      </a:lnTo>
                      <a:lnTo>
                        <a:pt x="171" y="82"/>
                      </a:lnTo>
                      <a:close/>
                    </a:path>
                  </a:pathLst>
                </a:custGeom>
                <a:solidFill>
                  <a:srgbClr val="CB9661"/>
                </a:solidFill>
                <a:ln w="1588">
                  <a:solidFill>
                    <a:srgbClr val="000000"/>
                  </a:solidFill>
                  <a:prstDash val="solid"/>
                  <a:round/>
                  <a:headEnd/>
                  <a:tailEnd/>
                </a:ln>
              </p:spPr>
              <p:txBody>
                <a:bodyPr/>
                <a:lstStyle/>
                <a:p>
                  <a:endParaRPr lang="en-US"/>
                </a:p>
              </p:txBody>
            </p:sp>
            <p:sp>
              <p:nvSpPr>
                <p:cNvPr id="272552" name="Freeform 168"/>
                <p:cNvSpPr>
                  <a:spLocks/>
                </p:cNvSpPr>
                <p:nvPr/>
              </p:nvSpPr>
              <p:spPr bwMode="auto">
                <a:xfrm>
                  <a:off x="4869" y="2112"/>
                  <a:ext cx="93" cy="133"/>
                </a:xfrm>
                <a:custGeom>
                  <a:avLst/>
                  <a:gdLst/>
                  <a:ahLst/>
                  <a:cxnLst>
                    <a:cxn ang="0">
                      <a:pos x="186" y="206"/>
                    </a:cxn>
                    <a:cxn ang="0">
                      <a:pos x="185" y="208"/>
                    </a:cxn>
                    <a:cxn ang="0">
                      <a:pos x="183" y="238"/>
                    </a:cxn>
                    <a:cxn ang="0">
                      <a:pos x="180" y="268"/>
                    </a:cxn>
                    <a:cxn ang="0">
                      <a:pos x="172" y="258"/>
                    </a:cxn>
                    <a:cxn ang="0">
                      <a:pos x="170" y="264"/>
                    </a:cxn>
                    <a:cxn ang="0">
                      <a:pos x="162" y="260"/>
                    </a:cxn>
                    <a:cxn ang="0">
                      <a:pos x="160" y="268"/>
                    </a:cxn>
                    <a:cxn ang="0">
                      <a:pos x="144" y="248"/>
                    </a:cxn>
                    <a:cxn ang="0">
                      <a:pos x="136" y="236"/>
                    </a:cxn>
                    <a:cxn ang="0">
                      <a:pos x="126" y="224"/>
                    </a:cxn>
                    <a:cxn ang="0">
                      <a:pos x="118" y="214"/>
                    </a:cxn>
                    <a:cxn ang="0">
                      <a:pos x="108" y="202"/>
                    </a:cxn>
                    <a:cxn ang="0">
                      <a:pos x="101" y="182"/>
                    </a:cxn>
                    <a:cxn ang="0">
                      <a:pos x="93" y="162"/>
                    </a:cxn>
                    <a:cxn ang="0">
                      <a:pos x="90" y="160"/>
                    </a:cxn>
                    <a:cxn ang="0">
                      <a:pos x="82" y="142"/>
                    </a:cxn>
                    <a:cxn ang="0">
                      <a:pos x="72" y="124"/>
                    </a:cxn>
                    <a:cxn ang="0">
                      <a:pos x="67" y="108"/>
                    </a:cxn>
                    <a:cxn ang="0">
                      <a:pos x="62" y="92"/>
                    </a:cxn>
                    <a:cxn ang="0">
                      <a:pos x="48" y="76"/>
                    </a:cxn>
                    <a:cxn ang="0">
                      <a:pos x="38" y="58"/>
                    </a:cxn>
                    <a:cxn ang="0">
                      <a:pos x="25" y="42"/>
                    </a:cxn>
                    <a:cxn ang="0">
                      <a:pos x="12" y="26"/>
                    </a:cxn>
                    <a:cxn ang="0">
                      <a:pos x="0" y="0"/>
                    </a:cxn>
                    <a:cxn ang="0">
                      <a:pos x="12" y="2"/>
                    </a:cxn>
                    <a:cxn ang="0">
                      <a:pos x="25" y="4"/>
                    </a:cxn>
                    <a:cxn ang="0">
                      <a:pos x="38" y="6"/>
                    </a:cxn>
                    <a:cxn ang="0">
                      <a:pos x="53" y="28"/>
                    </a:cxn>
                    <a:cxn ang="0">
                      <a:pos x="54" y="34"/>
                    </a:cxn>
                    <a:cxn ang="0">
                      <a:pos x="70" y="50"/>
                    </a:cxn>
                    <a:cxn ang="0">
                      <a:pos x="85" y="68"/>
                    </a:cxn>
                    <a:cxn ang="0">
                      <a:pos x="98" y="84"/>
                    </a:cxn>
                    <a:cxn ang="0">
                      <a:pos x="98" y="76"/>
                    </a:cxn>
                    <a:cxn ang="0">
                      <a:pos x="113" y="90"/>
                    </a:cxn>
                    <a:cxn ang="0">
                      <a:pos x="121" y="104"/>
                    </a:cxn>
                    <a:cxn ang="0">
                      <a:pos x="137" y="118"/>
                    </a:cxn>
                    <a:cxn ang="0">
                      <a:pos x="139" y="118"/>
                    </a:cxn>
                    <a:cxn ang="0">
                      <a:pos x="149" y="130"/>
                    </a:cxn>
                    <a:cxn ang="0">
                      <a:pos x="142" y="136"/>
                    </a:cxn>
                    <a:cxn ang="0">
                      <a:pos x="144" y="140"/>
                    </a:cxn>
                    <a:cxn ang="0">
                      <a:pos x="142" y="142"/>
                    </a:cxn>
                    <a:cxn ang="0">
                      <a:pos x="144" y="150"/>
                    </a:cxn>
                    <a:cxn ang="0">
                      <a:pos x="158" y="154"/>
                    </a:cxn>
                    <a:cxn ang="0">
                      <a:pos x="160" y="172"/>
                    </a:cxn>
                    <a:cxn ang="0">
                      <a:pos x="165" y="178"/>
                    </a:cxn>
                    <a:cxn ang="0">
                      <a:pos x="165" y="188"/>
                    </a:cxn>
                    <a:cxn ang="0">
                      <a:pos x="178" y="186"/>
                    </a:cxn>
                    <a:cxn ang="0">
                      <a:pos x="186" y="206"/>
                    </a:cxn>
                  </a:cxnLst>
                  <a:rect l="0" t="0" r="r" b="b"/>
                  <a:pathLst>
                    <a:path w="186" h="268">
                      <a:moveTo>
                        <a:pt x="186" y="206"/>
                      </a:moveTo>
                      <a:lnTo>
                        <a:pt x="185" y="208"/>
                      </a:lnTo>
                      <a:lnTo>
                        <a:pt x="183" y="238"/>
                      </a:lnTo>
                      <a:lnTo>
                        <a:pt x="180" y="268"/>
                      </a:lnTo>
                      <a:lnTo>
                        <a:pt x="172" y="258"/>
                      </a:lnTo>
                      <a:lnTo>
                        <a:pt x="170" y="264"/>
                      </a:lnTo>
                      <a:lnTo>
                        <a:pt x="162" y="260"/>
                      </a:lnTo>
                      <a:lnTo>
                        <a:pt x="160" y="268"/>
                      </a:lnTo>
                      <a:lnTo>
                        <a:pt x="144" y="248"/>
                      </a:lnTo>
                      <a:lnTo>
                        <a:pt x="136" y="236"/>
                      </a:lnTo>
                      <a:lnTo>
                        <a:pt x="126" y="224"/>
                      </a:lnTo>
                      <a:lnTo>
                        <a:pt x="118" y="214"/>
                      </a:lnTo>
                      <a:lnTo>
                        <a:pt x="108" y="202"/>
                      </a:lnTo>
                      <a:lnTo>
                        <a:pt x="101" y="182"/>
                      </a:lnTo>
                      <a:lnTo>
                        <a:pt x="93" y="162"/>
                      </a:lnTo>
                      <a:lnTo>
                        <a:pt x="90" y="160"/>
                      </a:lnTo>
                      <a:lnTo>
                        <a:pt x="82" y="142"/>
                      </a:lnTo>
                      <a:lnTo>
                        <a:pt x="72" y="124"/>
                      </a:lnTo>
                      <a:lnTo>
                        <a:pt x="67" y="108"/>
                      </a:lnTo>
                      <a:lnTo>
                        <a:pt x="62" y="92"/>
                      </a:lnTo>
                      <a:lnTo>
                        <a:pt x="48" y="76"/>
                      </a:lnTo>
                      <a:lnTo>
                        <a:pt x="38" y="58"/>
                      </a:lnTo>
                      <a:lnTo>
                        <a:pt x="25" y="42"/>
                      </a:lnTo>
                      <a:lnTo>
                        <a:pt x="12" y="26"/>
                      </a:lnTo>
                      <a:lnTo>
                        <a:pt x="0" y="0"/>
                      </a:lnTo>
                      <a:lnTo>
                        <a:pt x="12" y="2"/>
                      </a:lnTo>
                      <a:lnTo>
                        <a:pt x="25" y="4"/>
                      </a:lnTo>
                      <a:lnTo>
                        <a:pt x="38" y="6"/>
                      </a:lnTo>
                      <a:lnTo>
                        <a:pt x="53" y="28"/>
                      </a:lnTo>
                      <a:lnTo>
                        <a:pt x="54" y="34"/>
                      </a:lnTo>
                      <a:lnTo>
                        <a:pt x="70" y="50"/>
                      </a:lnTo>
                      <a:lnTo>
                        <a:pt x="85" y="68"/>
                      </a:lnTo>
                      <a:lnTo>
                        <a:pt x="98" y="84"/>
                      </a:lnTo>
                      <a:lnTo>
                        <a:pt x="98" y="76"/>
                      </a:lnTo>
                      <a:lnTo>
                        <a:pt x="113" y="90"/>
                      </a:lnTo>
                      <a:lnTo>
                        <a:pt x="121" y="104"/>
                      </a:lnTo>
                      <a:lnTo>
                        <a:pt x="137" y="118"/>
                      </a:lnTo>
                      <a:lnTo>
                        <a:pt x="139" y="118"/>
                      </a:lnTo>
                      <a:lnTo>
                        <a:pt x="149" y="130"/>
                      </a:lnTo>
                      <a:lnTo>
                        <a:pt x="142" y="136"/>
                      </a:lnTo>
                      <a:lnTo>
                        <a:pt x="144" y="140"/>
                      </a:lnTo>
                      <a:lnTo>
                        <a:pt x="142" y="142"/>
                      </a:lnTo>
                      <a:lnTo>
                        <a:pt x="144" y="150"/>
                      </a:lnTo>
                      <a:lnTo>
                        <a:pt x="158" y="154"/>
                      </a:lnTo>
                      <a:lnTo>
                        <a:pt x="160" y="172"/>
                      </a:lnTo>
                      <a:lnTo>
                        <a:pt x="165" y="178"/>
                      </a:lnTo>
                      <a:lnTo>
                        <a:pt x="165" y="188"/>
                      </a:lnTo>
                      <a:lnTo>
                        <a:pt x="178" y="186"/>
                      </a:lnTo>
                      <a:lnTo>
                        <a:pt x="186" y="206"/>
                      </a:lnTo>
                      <a:close/>
                    </a:path>
                  </a:pathLst>
                </a:custGeom>
                <a:solidFill>
                  <a:srgbClr val="CB9661"/>
                </a:solidFill>
                <a:ln w="1588">
                  <a:solidFill>
                    <a:srgbClr val="000000"/>
                  </a:solidFill>
                  <a:prstDash val="solid"/>
                  <a:round/>
                  <a:headEnd/>
                  <a:tailEnd/>
                </a:ln>
              </p:spPr>
              <p:txBody>
                <a:bodyPr/>
                <a:lstStyle/>
                <a:p>
                  <a:endParaRPr lang="en-US"/>
                </a:p>
              </p:txBody>
            </p:sp>
            <p:sp>
              <p:nvSpPr>
                <p:cNvPr id="272553" name="Freeform 169"/>
                <p:cNvSpPr>
                  <a:spLocks/>
                </p:cNvSpPr>
                <p:nvPr/>
              </p:nvSpPr>
              <p:spPr bwMode="auto">
                <a:xfrm>
                  <a:off x="5176" y="2181"/>
                  <a:ext cx="84" cy="103"/>
                </a:xfrm>
                <a:custGeom>
                  <a:avLst/>
                  <a:gdLst/>
                  <a:ahLst/>
                  <a:cxnLst>
                    <a:cxn ang="0">
                      <a:pos x="127" y="174"/>
                    </a:cxn>
                    <a:cxn ang="0">
                      <a:pos x="131" y="181"/>
                    </a:cxn>
                    <a:cxn ang="0">
                      <a:pos x="150" y="191"/>
                    </a:cxn>
                    <a:cxn ang="0">
                      <a:pos x="162" y="185"/>
                    </a:cxn>
                    <a:cxn ang="0">
                      <a:pos x="163" y="148"/>
                    </a:cxn>
                    <a:cxn ang="0">
                      <a:pos x="166" y="110"/>
                    </a:cxn>
                    <a:cxn ang="0">
                      <a:pos x="166" y="70"/>
                    </a:cxn>
                    <a:cxn ang="0">
                      <a:pos x="157" y="48"/>
                    </a:cxn>
                    <a:cxn ang="0">
                      <a:pos x="114" y="24"/>
                    </a:cxn>
                    <a:cxn ang="0">
                      <a:pos x="88" y="48"/>
                    </a:cxn>
                    <a:cxn ang="0">
                      <a:pos x="62" y="62"/>
                    </a:cxn>
                    <a:cxn ang="0">
                      <a:pos x="56" y="56"/>
                    </a:cxn>
                    <a:cxn ang="0">
                      <a:pos x="52" y="18"/>
                    </a:cxn>
                    <a:cxn ang="0">
                      <a:pos x="34" y="4"/>
                    </a:cxn>
                    <a:cxn ang="0">
                      <a:pos x="3" y="12"/>
                    </a:cxn>
                    <a:cxn ang="0">
                      <a:pos x="13" y="30"/>
                    </a:cxn>
                    <a:cxn ang="0">
                      <a:pos x="34" y="44"/>
                    </a:cxn>
                    <a:cxn ang="0">
                      <a:pos x="46" y="48"/>
                    </a:cxn>
                    <a:cxn ang="0">
                      <a:pos x="43" y="50"/>
                    </a:cxn>
                    <a:cxn ang="0">
                      <a:pos x="21" y="54"/>
                    </a:cxn>
                    <a:cxn ang="0">
                      <a:pos x="30" y="74"/>
                    </a:cxn>
                    <a:cxn ang="0">
                      <a:pos x="36" y="86"/>
                    </a:cxn>
                    <a:cxn ang="0">
                      <a:pos x="44" y="76"/>
                    </a:cxn>
                    <a:cxn ang="0">
                      <a:pos x="62" y="84"/>
                    </a:cxn>
                    <a:cxn ang="0">
                      <a:pos x="74" y="96"/>
                    </a:cxn>
                    <a:cxn ang="0">
                      <a:pos x="98" y="108"/>
                    </a:cxn>
                    <a:cxn ang="0">
                      <a:pos x="118" y="124"/>
                    </a:cxn>
                    <a:cxn ang="0">
                      <a:pos x="131" y="156"/>
                    </a:cxn>
                    <a:cxn ang="0">
                      <a:pos x="132" y="162"/>
                    </a:cxn>
                    <a:cxn ang="0">
                      <a:pos x="126" y="168"/>
                    </a:cxn>
                    <a:cxn ang="0">
                      <a:pos x="104" y="187"/>
                    </a:cxn>
                    <a:cxn ang="0">
                      <a:pos x="127" y="172"/>
                    </a:cxn>
                  </a:cxnLst>
                  <a:rect l="0" t="0" r="r" b="b"/>
                  <a:pathLst>
                    <a:path w="168" h="205">
                      <a:moveTo>
                        <a:pt x="127" y="172"/>
                      </a:moveTo>
                      <a:lnTo>
                        <a:pt x="127" y="174"/>
                      </a:lnTo>
                      <a:lnTo>
                        <a:pt x="126" y="183"/>
                      </a:lnTo>
                      <a:lnTo>
                        <a:pt x="131" y="181"/>
                      </a:lnTo>
                      <a:lnTo>
                        <a:pt x="145" y="177"/>
                      </a:lnTo>
                      <a:lnTo>
                        <a:pt x="150" y="191"/>
                      </a:lnTo>
                      <a:lnTo>
                        <a:pt x="160" y="205"/>
                      </a:lnTo>
                      <a:lnTo>
                        <a:pt x="162" y="185"/>
                      </a:lnTo>
                      <a:lnTo>
                        <a:pt x="162" y="168"/>
                      </a:lnTo>
                      <a:lnTo>
                        <a:pt x="163" y="148"/>
                      </a:lnTo>
                      <a:lnTo>
                        <a:pt x="165" y="128"/>
                      </a:lnTo>
                      <a:lnTo>
                        <a:pt x="166" y="110"/>
                      </a:lnTo>
                      <a:lnTo>
                        <a:pt x="166" y="90"/>
                      </a:lnTo>
                      <a:lnTo>
                        <a:pt x="166" y="70"/>
                      </a:lnTo>
                      <a:lnTo>
                        <a:pt x="168" y="52"/>
                      </a:lnTo>
                      <a:lnTo>
                        <a:pt x="157" y="48"/>
                      </a:lnTo>
                      <a:lnTo>
                        <a:pt x="135" y="36"/>
                      </a:lnTo>
                      <a:lnTo>
                        <a:pt x="114" y="24"/>
                      </a:lnTo>
                      <a:lnTo>
                        <a:pt x="103" y="36"/>
                      </a:lnTo>
                      <a:lnTo>
                        <a:pt x="88" y="48"/>
                      </a:lnTo>
                      <a:lnTo>
                        <a:pt x="70" y="70"/>
                      </a:lnTo>
                      <a:lnTo>
                        <a:pt x="62" y="62"/>
                      </a:lnTo>
                      <a:lnTo>
                        <a:pt x="56" y="50"/>
                      </a:lnTo>
                      <a:lnTo>
                        <a:pt x="56" y="56"/>
                      </a:lnTo>
                      <a:lnTo>
                        <a:pt x="51" y="30"/>
                      </a:lnTo>
                      <a:lnTo>
                        <a:pt x="52" y="18"/>
                      </a:lnTo>
                      <a:lnTo>
                        <a:pt x="49" y="8"/>
                      </a:lnTo>
                      <a:lnTo>
                        <a:pt x="34" y="4"/>
                      </a:lnTo>
                      <a:lnTo>
                        <a:pt x="18" y="0"/>
                      </a:lnTo>
                      <a:lnTo>
                        <a:pt x="3" y="12"/>
                      </a:lnTo>
                      <a:lnTo>
                        <a:pt x="0" y="24"/>
                      </a:lnTo>
                      <a:lnTo>
                        <a:pt x="13" y="30"/>
                      </a:lnTo>
                      <a:lnTo>
                        <a:pt x="21" y="44"/>
                      </a:lnTo>
                      <a:lnTo>
                        <a:pt x="34" y="44"/>
                      </a:lnTo>
                      <a:lnTo>
                        <a:pt x="46" y="42"/>
                      </a:lnTo>
                      <a:lnTo>
                        <a:pt x="46" y="48"/>
                      </a:lnTo>
                      <a:lnTo>
                        <a:pt x="44" y="50"/>
                      </a:lnTo>
                      <a:lnTo>
                        <a:pt x="43" y="50"/>
                      </a:lnTo>
                      <a:lnTo>
                        <a:pt x="38" y="50"/>
                      </a:lnTo>
                      <a:lnTo>
                        <a:pt x="21" y="54"/>
                      </a:lnTo>
                      <a:lnTo>
                        <a:pt x="15" y="60"/>
                      </a:lnTo>
                      <a:lnTo>
                        <a:pt x="30" y="74"/>
                      </a:lnTo>
                      <a:lnTo>
                        <a:pt x="28" y="84"/>
                      </a:lnTo>
                      <a:lnTo>
                        <a:pt x="36" y="86"/>
                      </a:lnTo>
                      <a:lnTo>
                        <a:pt x="46" y="62"/>
                      </a:lnTo>
                      <a:lnTo>
                        <a:pt x="44" y="76"/>
                      </a:lnTo>
                      <a:lnTo>
                        <a:pt x="59" y="84"/>
                      </a:lnTo>
                      <a:lnTo>
                        <a:pt x="62" y="84"/>
                      </a:lnTo>
                      <a:lnTo>
                        <a:pt x="60" y="90"/>
                      </a:lnTo>
                      <a:lnTo>
                        <a:pt x="74" y="96"/>
                      </a:lnTo>
                      <a:lnTo>
                        <a:pt x="87" y="102"/>
                      </a:lnTo>
                      <a:lnTo>
                        <a:pt x="98" y="108"/>
                      </a:lnTo>
                      <a:lnTo>
                        <a:pt x="111" y="114"/>
                      </a:lnTo>
                      <a:lnTo>
                        <a:pt x="118" y="124"/>
                      </a:lnTo>
                      <a:lnTo>
                        <a:pt x="126" y="152"/>
                      </a:lnTo>
                      <a:lnTo>
                        <a:pt x="131" y="156"/>
                      </a:lnTo>
                      <a:lnTo>
                        <a:pt x="122" y="156"/>
                      </a:lnTo>
                      <a:lnTo>
                        <a:pt x="132" y="162"/>
                      </a:lnTo>
                      <a:lnTo>
                        <a:pt x="124" y="162"/>
                      </a:lnTo>
                      <a:lnTo>
                        <a:pt x="126" y="168"/>
                      </a:lnTo>
                      <a:lnTo>
                        <a:pt x="116" y="166"/>
                      </a:lnTo>
                      <a:lnTo>
                        <a:pt x="104" y="187"/>
                      </a:lnTo>
                      <a:lnTo>
                        <a:pt x="121" y="185"/>
                      </a:lnTo>
                      <a:lnTo>
                        <a:pt x="127" y="172"/>
                      </a:lnTo>
                      <a:close/>
                    </a:path>
                  </a:pathLst>
                </a:custGeom>
                <a:solidFill>
                  <a:srgbClr val="CB9661"/>
                </a:solidFill>
                <a:ln w="1588">
                  <a:solidFill>
                    <a:srgbClr val="000000"/>
                  </a:solidFill>
                  <a:prstDash val="solid"/>
                  <a:round/>
                  <a:headEnd/>
                  <a:tailEnd/>
                </a:ln>
              </p:spPr>
              <p:txBody>
                <a:bodyPr/>
                <a:lstStyle/>
                <a:p>
                  <a:endParaRPr lang="en-US"/>
                </a:p>
              </p:txBody>
            </p:sp>
            <p:sp>
              <p:nvSpPr>
                <p:cNvPr id="272554" name="Freeform 170"/>
                <p:cNvSpPr>
                  <a:spLocks/>
                </p:cNvSpPr>
                <p:nvPr/>
              </p:nvSpPr>
              <p:spPr bwMode="auto">
                <a:xfrm>
                  <a:off x="5071" y="2157"/>
                  <a:ext cx="55" cy="86"/>
                </a:xfrm>
                <a:custGeom>
                  <a:avLst/>
                  <a:gdLst/>
                  <a:ahLst/>
                  <a:cxnLst>
                    <a:cxn ang="0">
                      <a:pos x="109" y="4"/>
                    </a:cxn>
                    <a:cxn ang="0">
                      <a:pos x="102" y="0"/>
                    </a:cxn>
                    <a:cxn ang="0">
                      <a:pos x="86" y="20"/>
                    </a:cxn>
                    <a:cxn ang="0">
                      <a:pos x="65" y="16"/>
                    </a:cxn>
                    <a:cxn ang="0">
                      <a:pos x="44" y="12"/>
                    </a:cxn>
                    <a:cxn ang="0">
                      <a:pos x="34" y="12"/>
                    </a:cxn>
                    <a:cxn ang="0">
                      <a:pos x="26" y="22"/>
                    </a:cxn>
                    <a:cxn ang="0">
                      <a:pos x="24" y="20"/>
                    </a:cxn>
                    <a:cxn ang="0">
                      <a:pos x="14" y="40"/>
                    </a:cxn>
                    <a:cxn ang="0">
                      <a:pos x="16" y="60"/>
                    </a:cxn>
                    <a:cxn ang="0">
                      <a:pos x="14" y="58"/>
                    </a:cxn>
                    <a:cxn ang="0">
                      <a:pos x="8" y="80"/>
                    </a:cxn>
                    <a:cxn ang="0">
                      <a:pos x="0" y="104"/>
                    </a:cxn>
                    <a:cxn ang="0">
                      <a:pos x="1" y="124"/>
                    </a:cxn>
                    <a:cxn ang="0">
                      <a:pos x="9" y="126"/>
                    </a:cxn>
                    <a:cxn ang="0">
                      <a:pos x="8" y="142"/>
                    </a:cxn>
                    <a:cxn ang="0">
                      <a:pos x="8" y="160"/>
                    </a:cxn>
                    <a:cxn ang="0">
                      <a:pos x="9" y="174"/>
                    </a:cxn>
                    <a:cxn ang="0">
                      <a:pos x="24" y="170"/>
                    </a:cxn>
                    <a:cxn ang="0">
                      <a:pos x="24" y="142"/>
                    </a:cxn>
                    <a:cxn ang="0">
                      <a:pos x="22" y="112"/>
                    </a:cxn>
                    <a:cxn ang="0">
                      <a:pos x="34" y="102"/>
                    </a:cxn>
                    <a:cxn ang="0">
                      <a:pos x="35" y="118"/>
                    </a:cxn>
                    <a:cxn ang="0">
                      <a:pos x="35" y="128"/>
                    </a:cxn>
                    <a:cxn ang="0">
                      <a:pos x="44" y="140"/>
                    </a:cxn>
                    <a:cxn ang="0">
                      <a:pos x="45" y="154"/>
                    </a:cxn>
                    <a:cxn ang="0">
                      <a:pos x="52" y="150"/>
                    </a:cxn>
                    <a:cxn ang="0">
                      <a:pos x="63" y="142"/>
                    </a:cxn>
                    <a:cxn ang="0">
                      <a:pos x="66" y="140"/>
                    </a:cxn>
                    <a:cxn ang="0">
                      <a:pos x="57" y="120"/>
                    </a:cxn>
                    <a:cxn ang="0">
                      <a:pos x="58" y="114"/>
                    </a:cxn>
                    <a:cxn ang="0">
                      <a:pos x="50" y="98"/>
                    </a:cxn>
                    <a:cxn ang="0">
                      <a:pos x="42" y="82"/>
                    </a:cxn>
                    <a:cxn ang="0">
                      <a:pos x="48" y="84"/>
                    </a:cxn>
                    <a:cxn ang="0">
                      <a:pos x="61" y="72"/>
                    </a:cxn>
                    <a:cxn ang="0">
                      <a:pos x="73" y="60"/>
                    </a:cxn>
                    <a:cxn ang="0">
                      <a:pos x="78" y="62"/>
                    </a:cxn>
                    <a:cxn ang="0">
                      <a:pos x="75" y="54"/>
                    </a:cxn>
                    <a:cxn ang="0">
                      <a:pos x="68" y="56"/>
                    </a:cxn>
                    <a:cxn ang="0">
                      <a:pos x="47" y="60"/>
                    </a:cxn>
                    <a:cxn ang="0">
                      <a:pos x="34" y="72"/>
                    </a:cxn>
                    <a:cxn ang="0">
                      <a:pos x="19" y="50"/>
                    </a:cxn>
                    <a:cxn ang="0">
                      <a:pos x="26" y="28"/>
                    </a:cxn>
                    <a:cxn ang="0">
                      <a:pos x="50" y="30"/>
                    </a:cxn>
                    <a:cxn ang="0">
                      <a:pos x="75" y="32"/>
                    </a:cxn>
                    <a:cxn ang="0">
                      <a:pos x="97" y="26"/>
                    </a:cxn>
                    <a:cxn ang="0">
                      <a:pos x="109" y="4"/>
                    </a:cxn>
                  </a:cxnLst>
                  <a:rect l="0" t="0" r="r" b="b"/>
                  <a:pathLst>
                    <a:path w="109" h="174">
                      <a:moveTo>
                        <a:pt x="109" y="4"/>
                      </a:moveTo>
                      <a:lnTo>
                        <a:pt x="102" y="0"/>
                      </a:lnTo>
                      <a:lnTo>
                        <a:pt x="86" y="20"/>
                      </a:lnTo>
                      <a:lnTo>
                        <a:pt x="65" y="16"/>
                      </a:lnTo>
                      <a:lnTo>
                        <a:pt x="44" y="12"/>
                      </a:lnTo>
                      <a:lnTo>
                        <a:pt x="34" y="12"/>
                      </a:lnTo>
                      <a:lnTo>
                        <a:pt x="26" y="22"/>
                      </a:lnTo>
                      <a:lnTo>
                        <a:pt x="24" y="20"/>
                      </a:lnTo>
                      <a:lnTo>
                        <a:pt x="14" y="40"/>
                      </a:lnTo>
                      <a:lnTo>
                        <a:pt x="16" y="60"/>
                      </a:lnTo>
                      <a:lnTo>
                        <a:pt x="14" y="58"/>
                      </a:lnTo>
                      <a:lnTo>
                        <a:pt x="8" y="80"/>
                      </a:lnTo>
                      <a:lnTo>
                        <a:pt x="0" y="104"/>
                      </a:lnTo>
                      <a:lnTo>
                        <a:pt x="1" y="124"/>
                      </a:lnTo>
                      <a:lnTo>
                        <a:pt x="9" y="126"/>
                      </a:lnTo>
                      <a:lnTo>
                        <a:pt x="8" y="142"/>
                      </a:lnTo>
                      <a:lnTo>
                        <a:pt x="8" y="160"/>
                      </a:lnTo>
                      <a:lnTo>
                        <a:pt x="9" y="174"/>
                      </a:lnTo>
                      <a:lnTo>
                        <a:pt x="24" y="170"/>
                      </a:lnTo>
                      <a:lnTo>
                        <a:pt x="24" y="142"/>
                      </a:lnTo>
                      <a:lnTo>
                        <a:pt x="22" y="112"/>
                      </a:lnTo>
                      <a:lnTo>
                        <a:pt x="34" y="102"/>
                      </a:lnTo>
                      <a:lnTo>
                        <a:pt x="35" y="118"/>
                      </a:lnTo>
                      <a:lnTo>
                        <a:pt x="35" y="128"/>
                      </a:lnTo>
                      <a:lnTo>
                        <a:pt x="44" y="140"/>
                      </a:lnTo>
                      <a:lnTo>
                        <a:pt x="45" y="154"/>
                      </a:lnTo>
                      <a:lnTo>
                        <a:pt x="52" y="150"/>
                      </a:lnTo>
                      <a:lnTo>
                        <a:pt x="63" y="142"/>
                      </a:lnTo>
                      <a:lnTo>
                        <a:pt x="66" y="140"/>
                      </a:lnTo>
                      <a:lnTo>
                        <a:pt x="57" y="120"/>
                      </a:lnTo>
                      <a:lnTo>
                        <a:pt x="58" y="114"/>
                      </a:lnTo>
                      <a:lnTo>
                        <a:pt x="50" y="98"/>
                      </a:lnTo>
                      <a:lnTo>
                        <a:pt x="42" y="82"/>
                      </a:lnTo>
                      <a:lnTo>
                        <a:pt x="48" y="84"/>
                      </a:lnTo>
                      <a:lnTo>
                        <a:pt x="61" y="72"/>
                      </a:lnTo>
                      <a:lnTo>
                        <a:pt x="73" y="60"/>
                      </a:lnTo>
                      <a:lnTo>
                        <a:pt x="78" y="62"/>
                      </a:lnTo>
                      <a:lnTo>
                        <a:pt x="75" y="54"/>
                      </a:lnTo>
                      <a:lnTo>
                        <a:pt x="68" y="56"/>
                      </a:lnTo>
                      <a:lnTo>
                        <a:pt x="47" y="60"/>
                      </a:lnTo>
                      <a:lnTo>
                        <a:pt x="34" y="72"/>
                      </a:lnTo>
                      <a:lnTo>
                        <a:pt x="19" y="50"/>
                      </a:lnTo>
                      <a:lnTo>
                        <a:pt x="26" y="28"/>
                      </a:lnTo>
                      <a:lnTo>
                        <a:pt x="50" y="30"/>
                      </a:lnTo>
                      <a:lnTo>
                        <a:pt x="75" y="32"/>
                      </a:lnTo>
                      <a:lnTo>
                        <a:pt x="97" y="26"/>
                      </a:lnTo>
                      <a:lnTo>
                        <a:pt x="109" y="4"/>
                      </a:lnTo>
                      <a:close/>
                    </a:path>
                  </a:pathLst>
                </a:custGeom>
                <a:solidFill>
                  <a:srgbClr val="CB9661"/>
                </a:solidFill>
                <a:ln w="1588">
                  <a:solidFill>
                    <a:srgbClr val="000000"/>
                  </a:solidFill>
                  <a:prstDash val="solid"/>
                  <a:round/>
                  <a:headEnd/>
                  <a:tailEnd/>
                </a:ln>
              </p:spPr>
              <p:txBody>
                <a:bodyPr/>
                <a:lstStyle/>
                <a:p>
                  <a:endParaRPr lang="en-US"/>
                </a:p>
              </p:txBody>
            </p:sp>
            <p:sp>
              <p:nvSpPr>
                <p:cNvPr id="272555" name="Freeform 171"/>
                <p:cNvSpPr>
                  <a:spLocks/>
                </p:cNvSpPr>
                <p:nvPr/>
              </p:nvSpPr>
              <p:spPr bwMode="auto">
                <a:xfrm>
                  <a:off x="4954" y="2247"/>
                  <a:ext cx="78" cy="33"/>
                </a:xfrm>
                <a:custGeom>
                  <a:avLst/>
                  <a:gdLst/>
                  <a:ahLst/>
                  <a:cxnLst>
                    <a:cxn ang="0">
                      <a:pos x="156" y="65"/>
                    </a:cxn>
                    <a:cxn ang="0">
                      <a:pos x="155" y="61"/>
                    </a:cxn>
                    <a:cxn ang="0">
                      <a:pos x="155" y="44"/>
                    </a:cxn>
                    <a:cxn ang="0">
                      <a:pos x="142" y="42"/>
                    </a:cxn>
                    <a:cxn ang="0">
                      <a:pos x="129" y="38"/>
                    </a:cxn>
                    <a:cxn ang="0">
                      <a:pos x="125" y="24"/>
                    </a:cxn>
                    <a:cxn ang="0">
                      <a:pos x="104" y="16"/>
                    </a:cxn>
                    <a:cxn ang="0">
                      <a:pos x="96" y="10"/>
                    </a:cxn>
                    <a:cxn ang="0">
                      <a:pos x="90" y="20"/>
                    </a:cxn>
                    <a:cxn ang="0">
                      <a:pos x="76" y="20"/>
                    </a:cxn>
                    <a:cxn ang="0">
                      <a:pos x="62" y="20"/>
                    </a:cxn>
                    <a:cxn ang="0">
                      <a:pos x="55" y="12"/>
                    </a:cxn>
                    <a:cxn ang="0">
                      <a:pos x="36" y="0"/>
                    </a:cxn>
                    <a:cxn ang="0">
                      <a:pos x="15" y="0"/>
                    </a:cxn>
                    <a:cxn ang="0">
                      <a:pos x="6" y="14"/>
                    </a:cxn>
                    <a:cxn ang="0">
                      <a:pos x="0" y="16"/>
                    </a:cxn>
                    <a:cxn ang="0">
                      <a:pos x="18" y="24"/>
                    </a:cxn>
                    <a:cxn ang="0">
                      <a:pos x="18" y="30"/>
                    </a:cxn>
                    <a:cxn ang="0">
                      <a:pos x="36" y="34"/>
                    </a:cxn>
                    <a:cxn ang="0">
                      <a:pos x="54" y="40"/>
                    </a:cxn>
                    <a:cxn ang="0">
                      <a:pos x="68" y="44"/>
                    </a:cxn>
                    <a:cxn ang="0">
                      <a:pos x="85" y="47"/>
                    </a:cxn>
                    <a:cxn ang="0">
                      <a:pos x="106" y="51"/>
                    </a:cxn>
                    <a:cxn ang="0">
                      <a:pos x="129" y="55"/>
                    </a:cxn>
                    <a:cxn ang="0">
                      <a:pos x="142" y="59"/>
                    </a:cxn>
                    <a:cxn ang="0">
                      <a:pos x="156" y="65"/>
                    </a:cxn>
                  </a:cxnLst>
                  <a:rect l="0" t="0" r="r" b="b"/>
                  <a:pathLst>
                    <a:path w="156" h="65">
                      <a:moveTo>
                        <a:pt x="156" y="65"/>
                      </a:moveTo>
                      <a:lnTo>
                        <a:pt x="155" y="61"/>
                      </a:lnTo>
                      <a:lnTo>
                        <a:pt x="155" y="44"/>
                      </a:lnTo>
                      <a:lnTo>
                        <a:pt x="142" y="42"/>
                      </a:lnTo>
                      <a:lnTo>
                        <a:pt x="129" y="38"/>
                      </a:lnTo>
                      <a:lnTo>
                        <a:pt x="125" y="24"/>
                      </a:lnTo>
                      <a:lnTo>
                        <a:pt x="104" y="16"/>
                      </a:lnTo>
                      <a:lnTo>
                        <a:pt x="96" y="10"/>
                      </a:lnTo>
                      <a:lnTo>
                        <a:pt x="90" y="20"/>
                      </a:lnTo>
                      <a:lnTo>
                        <a:pt x="76" y="20"/>
                      </a:lnTo>
                      <a:lnTo>
                        <a:pt x="62" y="20"/>
                      </a:lnTo>
                      <a:lnTo>
                        <a:pt x="55" y="12"/>
                      </a:lnTo>
                      <a:lnTo>
                        <a:pt x="36" y="0"/>
                      </a:lnTo>
                      <a:lnTo>
                        <a:pt x="15" y="0"/>
                      </a:lnTo>
                      <a:lnTo>
                        <a:pt x="6" y="14"/>
                      </a:lnTo>
                      <a:lnTo>
                        <a:pt x="0" y="16"/>
                      </a:lnTo>
                      <a:lnTo>
                        <a:pt x="18" y="24"/>
                      </a:lnTo>
                      <a:lnTo>
                        <a:pt x="18" y="30"/>
                      </a:lnTo>
                      <a:lnTo>
                        <a:pt x="36" y="34"/>
                      </a:lnTo>
                      <a:lnTo>
                        <a:pt x="54" y="40"/>
                      </a:lnTo>
                      <a:lnTo>
                        <a:pt x="68" y="44"/>
                      </a:lnTo>
                      <a:lnTo>
                        <a:pt x="85" y="47"/>
                      </a:lnTo>
                      <a:lnTo>
                        <a:pt x="106" y="51"/>
                      </a:lnTo>
                      <a:lnTo>
                        <a:pt x="129" y="55"/>
                      </a:lnTo>
                      <a:lnTo>
                        <a:pt x="142" y="59"/>
                      </a:lnTo>
                      <a:lnTo>
                        <a:pt x="156" y="65"/>
                      </a:lnTo>
                      <a:close/>
                    </a:path>
                  </a:pathLst>
                </a:custGeom>
                <a:solidFill>
                  <a:srgbClr val="CB9661"/>
                </a:solidFill>
                <a:ln w="1588">
                  <a:solidFill>
                    <a:srgbClr val="000000"/>
                  </a:solidFill>
                  <a:prstDash val="solid"/>
                  <a:round/>
                  <a:headEnd/>
                  <a:tailEnd/>
                </a:ln>
              </p:spPr>
              <p:txBody>
                <a:bodyPr/>
                <a:lstStyle/>
                <a:p>
                  <a:endParaRPr lang="en-US"/>
                </a:p>
              </p:txBody>
            </p:sp>
            <p:sp>
              <p:nvSpPr>
                <p:cNvPr id="272556" name="Freeform 172"/>
                <p:cNvSpPr>
                  <a:spLocks/>
                </p:cNvSpPr>
                <p:nvPr/>
              </p:nvSpPr>
              <p:spPr bwMode="auto">
                <a:xfrm>
                  <a:off x="5106" y="2276"/>
                  <a:ext cx="34" cy="23"/>
                </a:xfrm>
                <a:custGeom>
                  <a:avLst/>
                  <a:gdLst/>
                  <a:ahLst/>
                  <a:cxnLst>
                    <a:cxn ang="0">
                      <a:pos x="66" y="0"/>
                    </a:cxn>
                    <a:cxn ang="0">
                      <a:pos x="42" y="0"/>
                    </a:cxn>
                    <a:cxn ang="0">
                      <a:pos x="26" y="10"/>
                    </a:cxn>
                    <a:cxn ang="0">
                      <a:pos x="9" y="22"/>
                    </a:cxn>
                    <a:cxn ang="0">
                      <a:pos x="1" y="38"/>
                    </a:cxn>
                    <a:cxn ang="0">
                      <a:pos x="0" y="40"/>
                    </a:cxn>
                    <a:cxn ang="0">
                      <a:pos x="3" y="46"/>
                    </a:cxn>
                    <a:cxn ang="0">
                      <a:pos x="22" y="30"/>
                    </a:cxn>
                    <a:cxn ang="0">
                      <a:pos x="45" y="14"/>
                    </a:cxn>
                    <a:cxn ang="0">
                      <a:pos x="66" y="0"/>
                    </a:cxn>
                  </a:cxnLst>
                  <a:rect l="0" t="0" r="r" b="b"/>
                  <a:pathLst>
                    <a:path w="66" h="46">
                      <a:moveTo>
                        <a:pt x="66" y="0"/>
                      </a:moveTo>
                      <a:lnTo>
                        <a:pt x="42" y="0"/>
                      </a:lnTo>
                      <a:lnTo>
                        <a:pt x="26" y="10"/>
                      </a:lnTo>
                      <a:lnTo>
                        <a:pt x="9" y="22"/>
                      </a:lnTo>
                      <a:lnTo>
                        <a:pt x="1" y="38"/>
                      </a:lnTo>
                      <a:lnTo>
                        <a:pt x="0" y="40"/>
                      </a:lnTo>
                      <a:lnTo>
                        <a:pt x="3" y="46"/>
                      </a:lnTo>
                      <a:lnTo>
                        <a:pt x="22" y="30"/>
                      </a:lnTo>
                      <a:lnTo>
                        <a:pt x="45" y="14"/>
                      </a:lnTo>
                      <a:lnTo>
                        <a:pt x="66" y="0"/>
                      </a:lnTo>
                      <a:close/>
                    </a:path>
                  </a:pathLst>
                </a:custGeom>
                <a:solidFill>
                  <a:srgbClr val="CB9661"/>
                </a:solidFill>
                <a:ln w="1588">
                  <a:solidFill>
                    <a:srgbClr val="000000"/>
                  </a:solidFill>
                  <a:prstDash val="solid"/>
                  <a:round/>
                  <a:headEnd/>
                  <a:tailEnd/>
                </a:ln>
              </p:spPr>
              <p:txBody>
                <a:bodyPr/>
                <a:lstStyle/>
                <a:p>
                  <a:endParaRPr lang="en-US"/>
                </a:p>
              </p:txBody>
            </p:sp>
            <p:sp>
              <p:nvSpPr>
                <p:cNvPr id="272557" name="Freeform 173"/>
                <p:cNvSpPr>
                  <a:spLocks/>
                </p:cNvSpPr>
                <p:nvPr/>
              </p:nvSpPr>
              <p:spPr bwMode="auto">
                <a:xfrm>
                  <a:off x="5145" y="2152"/>
                  <a:ext cx="12" cy="34"/>
                </a:xfrm>
                <a:custGeom>
                  <a:avLst/>
                  <a:gdLst/>
                  <a:ahLst/>
                  <a:cxnLst>
                    <a:cxn ang="0">
                      <a:pos x="25" y="46"/>
                    </a:cxn>
                    <a:cxn ang="0">
                      <a:pos x="15" y="28"/>
                    </a:cxn>
                    <a:cxn ang="0">
                      <a:pos x="21" y="18"/>
                    </a:cxn>
                    <a:cxn ang="0">
                      <a:pos x="17" y="14"/>
                    </a:cxn>
                    <a:cxn ang="0">
                      <a:pos x="12" y="20"/>
                    </a:cxn>
                    <a:cxn ang="0">
                      <a:pos x="7" y="32"/>
                    </a:cxn>
                    <a:cxn ang="0">
                      <a:pos x="5" y="24"/>
                    </a:cxn>
                    <a:cxn ang="0">
                      <a:pos x="8" y="8"/>
                    </a:cxn>
                    <a:cxn ang="0">
                      <a:pos x="10" y="0"/>
                    </a:cxn>
                    <a:cxn ang="0">
                      <a:pos x="0" y="16"/>
                    </a:cxn>
                    <a:cxn ang="0">
                      <a:pos x="4" y="34"/>
                    </a:cxn>
                    <a:cxn ang="0">
                      <a:pos x="5" y="50"/>
                    </a:cxn>
                    <a:cxn ang="0">
                      <a:pos x="15" y="70"/>
                    </a:cxn>
                    <a:cxn ang="0">
                      <a:pos x="8" y="42"/>
                    </a:cxn>
                    <a:cxn ang="0">
                      <a:pos x="25" y="46"/>
                    </a:cxn>
                  </a:cxnLst>
                  <a:rect l="0" t="0" r="r" b="b"/>
                  <a:pathLst>
                    <a:path w="25" h="70">
                      <a:moveTo>
                        <a:pt x="25" y="46"/>
                      </a:moveTo>
                      <a:lnTo>
                        <a:pt x="15" y="28"/>
                      </a:lnTo>
                      <a:lnTo>
                        <a:pt x="21" y="18"/>
                      </a:lnTo>
                      <a:lnTo>
                        <a:pt x="17" y="14"/>
                      </a:lnTo>
                      <a:lnTo>
                        <a:pt x="12" y="20"/>
                      </a:lnTo>
                      <a:lnTo>
                        <a:pt x="7" y="32"/>
                      </a:lnTo>
                      <a:lnTo>
                        <a:pt x="5" y="24"/>
                      </a:lnTo>
                      <a:lnTo>
                        <a:pt x="8" y="8"/>
                      </a:lnTo>
                      <a:lnTo>
                        <a:pt x="10" y="0"/>
                      </a:lnTo>
                      <a:lnTo>
                        <a:pt x="0" y="16"/>
                      </a:lnTo>
                      <a:lnTo>
                        <a:pt x="4" y="34"/>
                      </a:lnTo>
                      <a:lnTo>
                        <a:pt x="5" y="50"/>
                      </a:lnTo>
                      <a:lnTo>
                        <a:pt x="15" y="70"/>
                      </a:lnTo>
                      <a:lnTo>
                        <a:pt x="8" y="42"/>
                      </a:lnTo>
                      <a:lnTo>
                        <a:pt x="25" y="46"/>
                      </a:lnTo>
                      <a:close/>
                    </a:path>
                  </a:pathLst>
                </a:custGeom>
                <a:solidFill>
                  <a:srgbClr val="CB9661"/>
                </a:solidFill>
                <a:ln w="1588">
                  <a:solidFill>
                    <a:srgbClr val="000000"/>
                  </a:solidFill>
                  <a:prstDash val="solid"/>
                  <a:round/>
                  <a:headEnd/>
                  <a:tailEnd/>
                </a:ln>
              </p:spPr>
              <p:txBody>
                <a:bodyPr/>
                <a:lstStyle/>
                <a:p>
                  <a:endParaRPr lang="en-US"/>
                </a:p>
              </p:txBody>
            </p:sp>
            <p:sp>
              <p:nvSpPr>
                <p:cNvPr id="272558" name="Freeform 174"/>
                <p:cNvSpPr>
                  <a:spLocks/>
                </p:cNvSpPr>
                <p:nvPr/>
              </p:nvSpPr>
              <p:spPr bwMode="auto">
                <a:xfrm>
                  <a:off x="5148" y="2210"/>
                  <a:ext cx="25" cy="11"/>
                </a:xfrm>
                <a:custGeom>
                  <a:avLst/>
                  <a:gdLst/>
                  <a:ahLst/>
                  <a:cxnLst>
                    <a:cxn ang="0">
                      <a:pos x="50" y="18"/>
                    </a:cxn>
                    <a:cxn ang="0">
                      <a:pos x="47" y="22"/>
                    </a:cxn>
                    <a:cxn ang="0">
                      <a:pos x="26" y="10"/>
                    </a:cxn>
                    <a:cxn ang="0">
                      <a:pos x="13" y="12"/>
                    </a:cxn>
                    <a:cxn ang="0">
                      <a:pos x="1" y="8"/>
                    </a:cxn>
                    <a:cxn ang="0">
                      <a:pos x="0" y="12"/>
                    </a:cxn>
                    <a:cxn ang="0">
                      <a:pos x="1" y="4"/>
                    </a:cxn>
                    <a:cxn ang="0">
                      <a:pos x="11" y="0"/>
                    </a:cxn>
                    <a:cxn ang="0">
                      <a:pos x="26" y="2"/>
                    </a:cxn>
                    <a:cxn ang="0">
                      <a:pos x="42" y="2"/>
                    </a:cxn>
                    <a:cxn ang="0">
                      <a:pos x="50" y="18"/>
                    </a:cxn>
                  </a:cxnLst>
                  <a:rect l="0" t="0" r="r" b="b"/>
                  <a:pathLst>
                    <a:path w="50" h="22">
                      <a:moveTo>
                        <a:pt x="50" y="18"/>
                      </a:moveTo>
                      <a:lnTo>
                        <a:pt x="47" y="22"/>
                      </a:lnTo>
                      <a:lnTo>
                        <a:pt x="26" y="10"/>
                      </a:lnTo>
                      <a:lnTo>
                        <a:pt x="13" y="12"/>
                      </a:lnTo>
                      <a:lnTo>
                        <a:pt x="1" y="8"/>
                      </a:lnTo>
                      <a:lnTo>
                        <a:pt x="0" y="12"/>
                      </a:lnTo>
                      <a:lnTo>
                        <a:pt x="1" y="4"/>
                      </a:lnTo>
                      <a:lnTo>
                        <a:pt x="11" y="0"/>
                      </a:lnTo>
                      <a:lnTo>
                        <a:pt x="26" y="2"/>
                      </a:lnTo>
                      <a:lnTo>
                        <a:pt x="42" y="2"/>
                      </a:lnTo>
                      <a:lnTo>
                        <a:pt x="50" y="18"/>
                      </a:lnTo>
                      <a:close/>
                    </a:path>
                  </a:pathLst>
                </a:custGeom>
                <a:solidFill>
                  <a:srgbClr val="CB9661"/>
                </a:solidFill>
                <a:ln w="1588">
                  <a:solidFill>
                    <a:srgbClr val="000000"/>
                  </a:solidFill>
                  <a:prstDash val="solid"/>
                  <a:round/>
                  <a:headEnd/>
                  <a:tailEnd/>
                </a:ln>
              </p:spPr>
              <p:txBody>
                <a:bodyPr/>
                <a:lstStyle/>
                <a:p>
                  <a:endParaRPr lang="en-US"/>
                </a:p>
              </p:txBody>
            </p:sp>
            <p:sp>
              <p:nvSpPr>
                <p:cNvPr id="272559" name="Freeform 175"/>
                <p:cNvSpPr>
                  <a:spLocks/>
                </p:cNvSpPr>
                <p:nvPr/>
              </p:nvSpPr>
              <p:spPr bwMode="auto">
                <a:xfrm>
                  <a:off x="5076" y="2273"/>
                  <a:ext cx="28" cy="7"/>
                </a:xfrm>
                <a:custGeom>
                  <a:avLst/>
                  <a:gdLst/>
                  <a:ahLst/>
                  <a:cxnLst>
                    <a:cxn ang="0">
                      <a:pos x="56" y="2"/>
                    </a:cxn>
                    <a:cxn ang="0">
                      <a:pos x="54" y="2"/>
                    </a:cxn>
                    <a:cxn ang="0">
                      <a:pos x="51" y="0"/>
                    </a:cxn>
                    <a:cxn ang="0">
                      <a:pos x="46" y="8"/>
                    </a:cxn>
                    <a:cxn ang="0">
                      <a:pos x="36" y="6"/>
                    </a:cxn>
                    <a:cxn ang="0">
                      <a:pos x="22" y="4"/>
                    </a:cxn>
                    <a:cxn ang="0">
                      <a:pos x="8" y="2"/>
                    </a:cxn>
                    <a:cxn ang="0">
                      <a:pos x="0" y="12"/>
                    </a:cxn>
                    <a:cxn ang="0">
                      <a:pos x="7" y="14"/>
                    </a:cxn>
                    <a:cxn ang="0">
                      <a:pos x="25" y="14"/>
                    </a:cxn>
                    <a:cxn ang="0">
                      <a:pos x="41" y="14"/>
                    </a:cxn>
                    <a:cxn ang="0">
                      <a:pos x="56" y="2"/>
                    </a:cxn>
                  </a:cxnLst>
                  <a:rect l="0" t="0" r="r" b="b"/>
                  <a:pathLst>
                    <a:path w="56" h="14">
                      <a:moveTo>
                        <a:pt x="56" y="2"/>
                      </a:moveTo>
                      <a:lnTo>
                        <a:pt x="54" y="2"/>
                      </a:lnTo>
                      <a:lnTo>
                        <a:pt x="51" y="0"/>
                      </a:lnTo>
                      <a:lnTo>
                        <a:pt x="46" y="8"/>
                      </a:lnTo>
                      <a:lnTo>
                        <a:pt x="36" y="6"/>
                      </a:lnTo>
                      <a:lnTo>
                        <a:pt x="22" y="4"/>
                      </a:lnTo>
                      <a:lnTo>
                        <a:pt x="8" y="2"/>
                      </a:lnTo>
                      <a:lnTo>
                        <a:pt x="0" y="12"/>
                      </a:lnTo>
                      <a:lnTo>
                        <a:pt x="7" y="14"/>
                      </a:lnTo>
                      <a:lnTo>
                        <a:pt x="25" y="14"/>
                      </a:lnTo>
                      <a:lnTo>
                        <a:pt x="41" y="14"/>
                      </a:lnTo>
                      <a:lnTo>
                        <a:pt x="56" y="2"/>
                      </a:lnTo>
                      <a:close/>
                    </a:path>
                  </a:pathLst>
                </a:custGeom>
                <a:solidFill>
                  <a:srgbClr val="CB9661"/>
                </a:solidFill>
                <a:ln w="1588">
                  <a:solidFill>
                    <a:srgbClr val="000000"/>
                  </a:solidFill>
                  <a:prstDash val="solid"/>
                  <a:round/>
                  <a:headEnd/>
                  <a:tailEnd/>
                </a:ln>
              </p:spPr>
              <p:txBody>
                <a:bodyPr/>
                <a:lstStyle/>
                <a:p>
                  <a:endParaRPr lang="en-US"/>
                </a:p>
              </p:txBody>
            </p:sp>
            <p:sp>
              <p:nvSpPr>
                <p:cNvPr id="272560" name="Freeform 176"/>
                <p:cNvSpPr>
                  <a:spLocks/>
                </p:cNvSpPr>
                <p:nvPr/>
              </p:nvSpPr>
              <p:spPr bwMode="auto">
                <a:xfrm>
                  <a:off x="4955" y="2194"/>
                  <a:ext cx="14" cy="18"/>
                </a:xfrm>
                <a:custGeom>
                  <a:avLst/>
                  <a:gdLst/>
                  <a:ahLst/>
                  <a:cxnLst>
                    <a:cxn ang="0">
                      <a:pos x="27" y="26"/>
                    </a:cxn>
                    <a:cxn ang="0">
                      <a:pos x="26" y="36"/>
                    </a:cxn>
                    <a:cxn ang="0">
                      <a:pos x="11" y="26"/>
                    </a:cxn>
                    <a:cxn ang="0">
                      <a:pos x="6" y="12"/>
                    </a:cxn>
                    <a:cxn ang="0">
                      <a:pos x="0" y="10"/>
                    </a:cxn>
                    <a:cxn ang="0">
                      <a:pos x="8" y="2"/>
                    </a:cxn>
                    <a:cxn ang="0">
                      <a:pos x="11" y="0"/>
                    </a:cxn>
                    <a:cxn ang="0">
                      <a:pos x="17" y="20"/>
                    </a:cxn>
                    <a:cxn ang="0">
                      <a:pos x="27" y="26"/>
                    </a:cxn>
                  </a:cxnLst>
                  <a:rect l="0" t="0" r="r" b="b"/>
                  <a:pathLst>
                    <a:path w="27" h="36">
                      <a:moveTo>
                        <a:pt x="27" y="26"/>
                      </a:moveTo>
                      <a:lnTo>
                        <a:pt x="26" y="36"/>
                      </a:lnTo>
                      <a:lnTo>
                        <a:pt x="11" y="26"/>
                      </a:lnTo>
                      <a:lnTo>
                        <a:pt x="6" y="12"/>
                      </a:lnTo>
                      <a:lnTo>
                        <a:pt x="0" y="10"/>
                      </a:lnTo>
                      <a:lnTo>
                        <a:pt x="8" y="2"/>
                      </a:lnTo>
                      <a:lnTo>
                        <a:pt x="11" y="0"/>
                      </a:lnTo>
                      <a:lnTo>
                        <a:pt x="17" y="20"/>
                      </a:lnTo>
                      <a:lnTo>
                        <a:pt x="27" y="26"/>
                      </a:lnTo>
                      <a:close/>
                    </a:path>
                  </a:pathLst>
                </a:custGeom>
                <a:solidFill>
                  <a:srgbClr val="CB9661"/>
                </a:solidFill>
                <a:ln w="1588">
                  <a:solidFill>
                    <a:srgbClr val="000000"/>
                  </a:solidFill>
                  <a:prstDash val="solid"/>
                  <a:round/>
                  <a:headEnd/>
                  <a:tailEnd/>
                </a:ln>
              </p:spPr>
              <p:txBody>
                <a:bodyPr/>
                <a:lstStyle/>
                <a:p>
                  <a:endParaRPr lang="en-US"/>
                </a:p>
              </p:txBody>
            </p:sp>
            <p:sp>
              <p:nvSpPr>
                <p:cNvPr id="272561" name="Freeform 177"/>
                <p:cNvSpPr>
                  <a:spLocks/>
                </p:cNvSpPr>
                <p:nvPr/>
              </p:nvSpPr>
              <p:spPr bwMode="auto">
                <a:xfrm>
                  <a:off x="5050" y="2272"/>
                  <a:ext cx="20" cy="11"/>
                </a:xfrm>
                <a:custGeom>
                  <a:avLst/>
                  <a:gdLst/>
                  <a:ahLst/>
                  <a:cxnLst>
                    <a:cxn ang="0">
                      <a:pos x="41" y="12"/>
                    </a:cxn>
                    <a:cxn ang="0">
                      <a:pos x="39" y="6"/>
                    </a:cxn>
                    <a:cxn ang="0">
                      <a:pos x="33" y="8"/>
                    </a:cxn>
                    <a:cxn ang="0">
                      <a:pos x="18" y="0"/>
                    </a:cxn>
                    <a:cxn ang="0">
                      <a:pos x="26" y="12"/>
                    </a:cxn>
                    <a:cxn ang="0">
                      <a:pos x="16" y="12"/>
                    </a:cxn>
                    <a:cxn ang="0">
                      <a:pos x="3" y="10"/>
                    </a:cxn>
                    <a:cxn ang="0">
                      <a:pos x="0" y="22"/>
                    </a:cxn>
                    <a:cxn ang="0">
                      <a:pos x="13" y="18"/>
                    </a:cxn>
                    <a:cxn ang="0">
                      <a:pos x="28" y="14"/>
                    </a:cxn>
                    <a:cxn ang="0">
                      <a:pos x="34" y="16"/>
                    </a:cxn>
                    <a:cxn ang="0">
                      <a:pos x="33" y="16"/>
                    </a:cxn>
                    <a:cxn ang="0">
                      <a:pos x="41" y="12"/>
                    </a:cxn>
                  </a:cxnLst>
                  <a:rect l="0" t="0" r="r" b="b"/>
                  <a:pathLst>
                    <a:path w="41" h="22">
                      <a:moveTo>
                        <a:pt x="41" y="12"/>
                      </a:moveTo>
                      <a:lnTo>
                        <a:pt x="39" y="6"/>
                      </a:lnTo>
                      <a:lnTo>
                        <a:pt x="33" y="8"/>
                      </a:lnTo>
                      <a:lnTo>
                        <a:pt x="18" y="0"/>
                      </a:lnTo>
                      <a:lnTo>
                        <a:pt x="26" y="12"/>
                      </a:lnTo>
                      <a:lnTo>
                        <a:pt x="16" y="12"/>
                      </a:lnTo>
                      <a:lnTo>
                        <a:pt x="3" y="10"/>
                      </a:lnTo>
                      <a:lnTo>
                        <a:pt x="0" y="22"/>
                      </a:lnTo>
                      <a:lnTo>
                        <a:pt x="13" y="18"/>
                      </a:lnTo>
                      <a:lnTo>
                        <a:pt x="28" y="14"/>
                      </a:lnTo>
                      <a:lnTo>
                        <a:pt x="34" y="16"/>
                      </a:lnTo>
                      <a:lnTo>
                        <a:pt x="33" y="16"/>
                      </a:lnTo>
                      <a:lnTo>
                        <a:pt x="41" y="12"/>
                      </a:lnTo>
                      <a:close/>
                    </a:path>
                  </a:pathLst>
                </a:custGeom>
                <a:solidFill>
                  <a:srgbClr val="CB9661"/>
                </a:solidFill>
                <a:ln w="1588">
                  <a:solidFill>
                    <a:srgbClr val="000000"/>
                  </a:solidFill>
                  <a:prstDash val="solid"/>
                  <a:round/>
                  <a:headEnd/>
                  <a:tailEnd/>
                </a:ln>
              </p:spPr>
              <p:txBody>
                <a:bodyPr/>
                <a:lstStyle/>
                <a:p>
                  <a:endParaRPr lang="en-US"/>
                </a:p>
              </p:txBody>
            </p:sp>
            <p:sp>
              <p:nvSpPr>
                <p:cNvPr id="272562" name="Freeform 178"/>
                <p:cNvSpPr>
                  <a:spLocks/>
                </p:cNvSpPr>
                <p:nvPr/>
              </p:nvSpPr>
              <p:spPr bwMode="auto">
                <a:xfrm>
                  <a:off x="5069" y="2288"/>
                  <a:ext cx="15" cy="9"/>
                </a:xfrm>
                <a:custGeom>
                  <a:avLst/>
                  <a:gdLst/>
                  <a:ahLst/>
                  <a:cxnLst>
                    <a:cxn ang="0">
                      <a:pos x="29" y="14"/>
                    </a:cxn>
                    <a:cxn ang="0">
                      <a:pos x="18" y="18"/>
                    </a:cxn>
                    <a:cxn ang="0">
                      <a:pos x="3" y="6"/>
                    </a:cxn>
                    <a:cxn ang="0">
                      <a:pos x="0" y="0"/>
                    </a:cxn>
                    <a:cxn ang="0">
                      <a:pos x="18" y="0"/>
                    </a:cxn>
                    <a:cxn ang="0">
                      <a:pos x="29" y="14"/>
                    </a:cxn>
                  </a:cxnLst>
                  <a:rect l="0" t="0" r="r" b="b"/>
                  <a:pathLst>
                    <a:path w="29" h="18">
                      <a:moveTo>
                        <a:pt x="29" y="14"/>
                      </a:moveTo>
                      <a:lnTo>
                        <a:pt x="18" y="18"/>
                      </a:lnTo>
                      <a:lnTo>
                        <a:pt x="3" y="6"/>
                      </a:lnTo>
                      <a:lnTo>
                        <a:pt x="0" y="0"/>
                      </a:lnTo>
                      <a:lnTo>
                        <a:pt x="18" y="0"/>
                      </a:lnTo>
                      <a:lnTo>
                        <a:pt x="29" y="14"/>
                      </a:lnTo>
                      <a:close/>
                    </a:path>
                  </a:pathLst>
                </a:custGeom>
                <a:solidFill>
                  <a:srgbClr val="CB9661"/>
                </a:solidFill>
                <a:ln w="1588">
                  <a:solidFill>
                    <a:srgbClr val="000000"/>
                  </a:solidFill>
                  <a:prstDash val="solid"/>
                  <a:round/>
                  <a:headEnd/>
                  <a:tailEnd/>
                </a:ln>
              </p:spPr>
              <p:txBody>
                <a:bodyPr/>
                <a:lstStyle/>
                <a:p>
                  <a:endParaRPr lang="en-US"/>
                </a:p>
              </p:txBody>
            </p:sp>
            <p:sp>
              <p:nvSpPr>
                <p:cNvPr id="272563" name="Freeform 179"/>
                <p:cNvSpPr>
                  <a:spLocks/>
                </p:cNvSpPr>
                <p:nvPr/>
              </p:nvSpPr>
              <p:spPr bwMode="auto">
                <a:xfrm>
                  <a:off x="5132" y="2212"/>
                  <a:ext cx="10" cy="9"/>
                </a:xfrm>
                <a:custGeom>
                  <a:avLst/>
                  <a:gdLst/>
                  <a:ahLst/>
                  <a:cxnLst>
                    <a:cxn ang="0">
                      <a:pos x="21" y="8"/>
                    </a:cxn>
                    <a:cxn ang="0">
                      <a:pos x="13" y="18"/>
                    </a:cxn>
                    <a:cxn ang="0">
                      <a:pos x="0" y="8"/>
                    </a:cxn>
                    <a:cxn ang="0">
                      <a:pos x="7" y="0"/>
                    </a:cxn>
                    <a:cxn ang="0">
                      <a:pos x="21" y="8"/>
                    </a:cxn>
                  </a:cxnLst>
                  <a:rect l="0" t="0" r="r" b="b"/>
                  <a:pathLst>
                    <a:path w="21" h="18">
                      <a:moveTo>
                        <a:pt x="21" y="8"/>
                      </a:moveTo>
                      <a:lnTo>
                        <a:pt x="13" y="18"/>
                      </a:lnTo>
                      <a:lnTo>
                        <a:pt x="0" y="8"/>
                      </a:lnTo>
                      <a:lnTo>
                        <a:pt x="7" y="0"/>
                      </a:lnTo>
                      <a:lnTo>
                        <a:pt x="21" y="8"/>
                      </a:lnTo>
                      <a:close/>
                    </a:path>
                  </a:pathLst>
                </a:custGeom>
                <a:solidFill>
                  <a:srgbClr val="CB9661"/>
                </a:solidFill>
                <a:ln w="1588">
                  <a:solidFill>
                    <a:srgbClr val="000000"/>
                  </a:solidFill>
                  <a:prstDash val="solid"/>
                  <a:round/>
                  <a:headEnd/>
                  <a:tailEnd/>
                </a:ln>
              </p:spPr>
              <p:txBody>
                <a:bodyPr/>
                <a:lstStyle/>
                <a:p>
                  <a:endParaRPr lang="en-US"/>
                </a:p>
              </p:txBody>
            </p:sp>
            <p:sp>
              <p:nvSpPr>
                <p:cNvPr id="272564" name="Freeform 180"/>
                <p:cNvSpPr>
                  <a:spLocks/>
                </p:cNvSpPr>
                <p:nvPr/>
              </p:nvSpPr>
              <p:spPr bwMode="auto">
                <a:xfrm>
                  <a:off x="5031" y="2272"/>
                  <a:ext cx="10" cy="7"/>
                </a:xfrm>
                <a:custGeom>
                  <a:avLst/>
                  <a:gdLst/>
                  <a:ahLst/>
                  <a:cxnLst>
                    <a:cxn ang="0">
                      <a:pos x="19" y="6"/>
                    </a:cxn>
                    <a:cxn ang="0">
                      <a:pos x="18" y="2"/>
                    </a:cxn>
                    <a:cxn ang="0">
                      <a:pos x="0" y="0"/>
                    </a:cxn>
                    <a:cxn ang="0">
                      <a:pos x="9" y="14"/>
                    </a:cxn>
                    <a:cxn ang="0">
                      <a:pos x="19" y="6"/>
                    </a:cxn>
                  </a:cxnLst>
                  <a:rect l="0" t="0" r="r" b="b"/>
                  <a:pathLst>
                    <a:path w="19" h="14">
                      <a:moveTo>
                        <a:pt x="19" y="6"/>
                      </a:moveTo>
                      <a:lnTo>
                        <a:pt x="18" y="2"/>
                      </a:lnTo>
                      <a:lnTo>
                        <a:pt x="0" y="0"/>
                      </a:lnTo>
                      <a:lnTo>
                        <a:pt x="9" y="14"/>
                      </a:lnTo>
                      <a:lnTo>
                        <a:pt x="19" y="6"/>
                      </a:lnTo>
                      <a:close/>
                    </a:path>
                  </a:pathLst>
                </a:custGeom>
                <a:solidFill>
                  <a:srgbClr val="CB9661"/>
                </a:solidFill>
                <a:ln w="1588">
                  <a:solidFill>
                    <a:srgbClr val="000000"/>
                  </a:solidFill>
                  <a:prstDash val="solid"/>
                  <a:round/>
                  <a:headEnd/>
                  <a:tailEnd/>
                </a:ln>
              </p:spPr>
              <p:txBody>
                <a:bodyPr/>
                <a:lstStyle/>
                <a:p>
                  <a:endParaRPr lang="en-US"/>
                </a:p>
              </p:txBody>
            </p:sp>
            <p:sp>
              <p:nvSpPr>
                <p:cNvPr id="272565" name="Freeform 181"/>
                <p:cNvSpPr>
                  <a:spLocks/>
                </p:cNvSpPr>
                <p:nvPr/>
              </p:nvSpPr>
              <p:spPr bwMode="auto">
                <a:xfrm>
                  <a:off x="4886" y="2159"/>
                  <a:ext cx="8" cy="11"/>
                </a:xfrm>
                <a:custGeom>
                  <a:avLst/>
                  <a:gdLst/>
                  <a:ahLst/>
                  <a:cxnLst>
                    <a:cxn ang="0">
                      <a:pos x="14" y="14"/>
                    </a:cxn>
                    <a:cxn ang="0">
                      <a:pos x="13" y="22"/>
                    </a:cxn>
                    <a:cxn ang="0">
                      <a:pos x="0" y="2"/>
                    </a:cxn>
                    <a:cxn ang="0">
                      <a:pos x="3" y="0"/>
                    </a:cxn>
                    <a:cxn ang="0">
                      <a:pos x="14" y="14"/>
                    </a:cxn>
                  </a:cxnLst>
                  <a:rect l="0" t="0" r="r" b="b"/>
                  <a:pathLst>
                    <a:path w="14" h="22">
                      <a:moveTo>
                        <a:pt x="14" y="14"/>
                      </a:moveTo>
                      <a:lnTo>
                        <a:pt x="13" y="22"/>
                      </a:lnTo>
                      <a:lnTo>
                        <a:pt x="0" y="2"/>
                      </a:lnTo>
                      <a:lnTo>
                        <a:pt x="3" y="0"/>
                      </a:lnTo>
                      <a:lnTo>
                        <a:pt x="14" y="14"/>
                      </a:lnTo>
                      <a:close/>
                    </a:path>
                  </a:pathLst>
                </a:custGeom>
                <a:solidFill>
                  <a:srgbClr val="CB9661"/>
                </a:solidFill>
                <a:ln w="1588">
                  <a:solidFill>
                    <a:srgbClr val="000000"/>
                  </a:solidFill>
                  <a:prstDash val="solid"/>
                  <a:round/>
                  <a:headEnd/>
                  <a:tailEnd/>
                </a:ln>
              </p:spPr>
              <p:txBody>
                <a:bodyPr/>
                <a:lstStyle/>
                <a:p>
                  <a:endParaRPr lang="en-US"/>
                </a:p>
              </p:txBody>
            </p:sp>
            <p:sp>
              <p:nvSpPr>
                <p:cNvPr id="272566" name="Freeform 182"/>
                <p:cNvSpPr>
                  <a:spLocks/>
                </p:cNvSpPr>
                <p:nvPr/>
              </p:nvSpPr>
              <p:spPr bwMode="auto">
                <a:xfrm>
                  <a:off x="5044" y="2273"/>
                  <a:ext cx="6" cy="8"/>
                </a:xfrm>
                <a:custGeom>
                  <a:avLst/>
                  <a:gdLst/>
                  <a:ahLst/>
                  <a:cxnLst>
                    <a:cxn ang="0">
                      <a:pos x="13" y="4"/>
                    </a:cxn>
                    <a:cxn ang="0">
                      <a:pos x="8" y="0"/>
                    </a:cxn>
                    <a:cxn ang="0">
                      <a:pos x="0" y="14"/>
                    </a:cxn>
                    <a:cxn ang="0">
                      <a:pos x="7" y="16"/>
                    </a:cxn>
                    <a:cxn ang="0">
                      <a:pos x="13" y="4"/>
                    </a:cxn>
                  </a:cxnLst>
                  <a:rect l="0" t="0" r="r" b="b"/>
                  <a:pathLst>
                    <a:path w="13" h="16">
                      <a:moveTo>
                        <a:pt x="13" y="4"/>
                      </a:moveTo>
                      <a:lnTo>
                        <a:pt x="8" y="0"/>
                      </a:lnTo>
                      <a:lnTo>
                        <a:pt x="0" y="14"/>
                      </a:lnTo>
                      <a:lnTo>
                        <a:pt x="7" y="16"/>
                      </a:lnTo>
                      <a:lnTo>
                        <a:pt x="13" y="4"/>
                      </a:lnTo>
                      <a:close/>
                    </a:path>
                  </a:pathLst>
                </a:custGeom>
                <a:solidFill>
                  <a:srgbClr val="CB9661"/>
                </a:solidFill>
                <a:ln w="1588">
                  <a:solidFill>
                    <a:srgbClr val="000000"/>
                  </a:solidFill>
                  <a:prstDash val="solid"/>
                  <a:round/>
                  <a:headEnd/>
                  <a:tailEnd/>
                </a:ln>
              </p:spPr>
              <p:txBody>
                <a:bodyPr/>
                <a:lstStyle/>
                <a:p>
                  <a:endParaRPr lang="en-US"/>
                </a:p>
              </p:txBody>
            </p:sp>
            <p:sp>
              <p:nvSpPr>
                <p:cNvPr id="272567" name="Freeform 183"/>
                <p:cNvSpPr>
                  <a:spLocks/>
                </p:cNvSpPr>
                <p:nvPr/>
              </p:nvSpPr>
              <p:spPr bwMode="auto">
                <a:xfrm>
                  <a:off x="4975" y="2207"/>
                  <a:ext cx="6" cy="7"/>
                </a:xfrm>
                <a:custGeom>
                  <a:avLst/>
                  <a:gdLst/>
                  <a:ahLst/>
                  <a:cxnLst>
                    <a:cxn ang="0">
                      <a:pos x="12" y="6"/>
                    </a:cxn>
                    <a:cxn ang="0">
                      <a:pos x="7" y="12"/>
                    </a:cxn>
                    <a:cxn ang="0">
                      <a:pos x="0" y="14"/>
                    </a:cxn>
                    <a:cxn ang="0">
                      <a:pos x="2" y="0"/>
                    </a:cxn>
                    <a:cxn ang="0">
                      <a:pos x="12" y="6"/>
                    </a:cxn>
                  </a:cxnLst>
                  <a:rect l="0" t="0" r="r" b="b"/>
                  <a:pathLst>
                    <a:path w="12" h="14">
                      <a:moveTo>
                        <a:pt x="12" y="6"/>
                      </a:moveTo>
                      <a:lnTo>
                        <a:pt x="7" y="12"/>
                      </a:lnTo>
                      <a:lnTo>
                        <a:pt x="0" y="14"/>
                      </a:lnTo>
                      <a:lnTo>
                        <a:pt x="2" y="0"/>
                      </a:lnTo>
                      <a:lnTo>
                        <a:pt x="12" y="6"/>
                      </a:lnTo>
                      <a:close/>
                    </a:path>
                  </a:pathLst>
                </a:custGeom>
                <a:solidFill>
                  <a:srgbClr val="CB9661"/>
                </a:solidFill>
                <a:ln w="1588">
                  <a:solidFill>
                    <a:srgbClr val="000000"/>
                  </a:solidFill>
                  <a:prstDash val="solid"/>
                  <a:round/>
                  <a:headEnd/>
                  <a:tailEnd/>
                </a:ln>
              </p:spPr>
              <p:txBody>
                <a:bodyPr/>
                <a:lstStyle/>
                <a:p>
                  <a:endParaRPr lang="en-US"/>
                </a:p>
              </p:txBody>
            </p:sp>
            <p:sp>
              <p:nvSpPr>
                <p:cNvPr id="272568" name="Freeform 184"/>
                <p:cNvSpPr>
                  <a:spLocks/>
                </p:cNvSpPr>
                <p:nvPr/>
              </p:nvSpPr>
              <p:spPr bwMode="auto">
                <a:xfrm>
                  <a:off x="5102" y="2229"/>
                  <a:ext cx="5" cy="14"/>
                </a:xfrm>
                <a:custGeom>
                  <a:avLst/>
                  <a:gdLst/>
                  <a:ahLst/>
                  <a:cxnLst>
                    <a:cxn ang="0">
                      <a:pos x="10" y="20"/>
                    </a:cxn>
                    <a:cxn ang="0">
                      <a:pos x="9" y="18"/>
                    </a:cxn>
                    <a:cxn ang="0">
                      <a:pos x="9" y="6"/>
                    </a:cxn>
                    <a:cxn ang="0">
                      <a:pos x="9" y="0"/>
                    </a:cxn>
                    <a:cxn ang="0">
                      <a:pos x="0" y="28"/>
                    </a:cxn>
                    <a:cxn ang="0">
                      <a:pos x="10" y="20"/>
                    </a:cxn>
                  </a:cxnLst>
                  <a:rect l="0" t="0" r="r" b="b"/>
                  <a:pathLst>
                    <a:path w="10" h="28">
                      <a:moveTo>
                        <a:pt x="10" y="20"/>
                      </a:moveTo>
                      <a:lnTo>
                        <a:pt x="9" y="18"/>
                      </a:lnTo>
                      <a:lnTo>
                        <a:pt x="9" y="6"/>
                      </a:lnTo>
                      <a:lnTo>
                        <a:pt x="9" y="0"/>
                      </a:lnTo>
                      <a:lnTo>
                        <a:pt x="0" y="28"/>
                      </a:lnTo>
                      <a:lnTo>
                        <a:pt x="10" y="20"/>
                      </a:lnTo>
                      <a:close/>
                    </a:path>
                  </a:pathLst>
                </a:custGeom>
                <a:solidFill>
                  <a:srgbClr val="CB9661"/>
                </a:solidFill>
                <a:ln w="1588">
                  <a:solidFill>
                    <a:srgbClr val="000000"/>
                  </a:solidFill>
                  <a:prstDash val="solid"/>
                  <a:round/>
                  <a:headEnd/>
                  <a:tailEnd/>
                </a:ln>
              </p:spPr>
              <p:txBody>
                <a:bodyPr/>
                <a:lstStyle/>
                <a:p>
                  <a:endParaRPr lang="en-US"/>
                </a:p>
              </p:txBody>
            </p:sp>
            <p:sp>
              <p:nvSpPr>
                <p:cNvPr id="272569" name="Freeform 185"/>
                <p:cNvSpPr>
                  <a:spLocks/>
                </p:cNvSpPr>
                <p:nvPr/>
              </p:nvSpPr>
              <p:spPr bwMode="auto">
                <a:xfrm>
                  <a:off x="5202" y="2242"/>
                  <a:ext cx="3" cy="8"/>
                </a:xfrm>
                <a:custGeom>
                  <a:avLst/>
                  <a:gdLst/>
                  <a:ahLst/>
                  <a:cxnLst>
                    <a:cxn ang="0">
                      <a:pos x="7" y="12"/>
                    </a:cxn>
                    <a:cxn ang="0">
                      <a:pos x="5" y="0"/>
                    </a:cxn>
                    <a:cxn ang="0">
                      <a:pos x="0" y="2"/>
                    </a:cxn>
                    <a:cxn ang="0">
                      <a:pos x="0" y="16"/>
                    </a:cxn>
                    <a:cxn ang="0">
                      <a:pos x="7" y="12"/>
                    </a:cxn>
                  </a:cxnLst>
                  <a:rect l="0" t="0" r="r" b="b"/>
                  <a:pathLst>
                    <a:path w="7" h="16">
                      <a:moveTo>
                        <a:pt x="7" y="12"/>
                      </a:moveTo>
                      <a:lnTo>
                        <a:pt x="5" y="0"/>
                      </a:lnTo>
                      <a:lnTo>
                        <a:pt x="0" y="2"/>
                      </a:lnTo>
                      <a:lnTo>
                        <a:pt x="0" y="16"/>
                      </a:lnTo>
                      <a:lnTo>
                        <a:pt x="7" y="12"/>
                      </a:lnTo>
                      <a:close/>
                    </a:path>
                  </a:pathLst>
                </a:custGeom>
                <a:solidFill>
                  <a:srgbClr val="CB9661"/>
                </a:solidFill>
                <a:ln w="1588">
                  <a:solidFill>
                    <a:srgbClr val="000000"/>
                  </a:solidFill>
                  <a:prstDash val="solid"/>
                  <a:round/>
                  <a:headEnd/>
                  <a:tailEnd/>
                </a:ln>
              </p:spPr>
              <p:txBody>
                <a:bodyPr/>
                <a:lstStyle/>
                <a:p>
                  <a:endParaRPr lang="en-US"/>
                </a:p>
              </p:txBody>
            </p:sp>
            <p:sp>
              <p:nvSpPr>
                <p:cNvPr id="272570" name="Freeform 186"/>
                <p:cNvSpPr>
                  <a:spLocks/>
                </p:cNvSpPr>
                <p:nvPr/>
              </p:nvSpPr>
              <p:spPr bwMode="auto">
                <a:xfrm>
                  <a:off x="4900" y="2187"/>
                  <a:ext cx="5" cy="9"/>
                </a:xfrm>
                <a:custGeom>
                  <a:avLst/>
                  <a:gdLst/>
                  <a:ahLst/>
                  <a:cxnLst>
                    <a:cxn ang="0">
                      <a:pos x="10" y="18"/>
                    </a:cxn>
                    <a:cxn ang="0">
                      <a:pos x="2" y="18"/>
                    </a:cxn>
                    <a:cxn ang="0">
                      <a:pos x="0" y="0"/>
                    </a:cxn>
                    <a:cxn ang="0">
                      <a:pos x="10" y="18"/>
                    </a:cxn>
                  </a:cxnLst>
                  <a:rect l="0" t="0" r="r" b="b"/>
                  <a:pathLst>
                    <a:path w="10" h="18">
                      <a:moveTo>
                        <a:pt x="10" y="18"/>
                      </a:moveTo>
                      <a:lnTo>
                        <a:pt x="2" y="18"/>
                      </a:lnTo>
                      <a:lnTo>
                        <a:pt x="0" y="0"/>
                      </a:lnTo>
                      <a:lnTo>
                        <a:pt x="10" y="18"/>
                      </a:lnTo>
                      <a:close/>
                    </a:path>
                  </a:pathLst>
                </a:custGeom>
                <a:solidFill>
                  <a:srgbClr val="CB9661"/>
                </a:solidFill>
                <a:ln w="1588">
                  <a:solidFill>
                    <a:srgbClr val="000000"/>
                  </a:solidFill>
                  <a:prstDash val="solid"/>
                  <a:round/>
                  <a:headEnd/>
                  <a:tailEnd/>
                </a:ln>
              </p:spPr>
              <p:txBody>
                <a:bodyPr/>
                <a:lstStyle/>
                <a:p>
                  <a:endParaRPr lang="en-US"/>
                </a:p>
              </p:txBody>
            </p:sp>
            <p:sp>
              <p:nvSpPr>
                <p:cNvPr id="272571" name="Freeform 187"/>
                <p:cNvSpPr>
                  <a:spLocks/>
                </p:cNvSpPr>
                <p:nvPr/>
              </p:nvSpPr>
              <p:spPr bwMode="auto">
                <a:xfrm>
                  <a:off x="5101" y="2231"/>
                  <a:ext cx="3" cy="8"/>
                </a:xfrm>
                <a:custGeom>
                  <a:avLst/>
                  <a:gdLst/>
                  <a:ahLst/>
                  <a:cxnLst>
                    <a:cxn ang="0">
                      <a:pos x="7" y="8"/>
                    </a:cxn>
                    <a:cxn ang="0">
                      <a:pos x="5" y="0"/>
                    </a:cxn>
                    <a:cxn ang="0">
                      <a:pos x="2" y="2"/>
                    </a:cxn>
                    <a:cxn ang="0">
                      <a:pos x="0" y="16"/>
                    </a:cxn>
                    <a:cxn ang="0">
                      <a:pos x="7" y="8"/>
                    </a:cxn>
                  </a:cxnLst>
                  <a:rect l="0" t="0" r="r" b="b"/>
                  <a:pathLst>
                    <a:path w="7" h="16">
                      <a:moveTo>
                        <a:pt x="7" y="8"/>
                      </a:moveTo>
                      <a:lnTo>
                        <a:pt x="5" y="0"/>
                      </a:lnTo>
                      <a:lnTo>
                        <a:pt x="2" y="2"/>
                      </a:lnTo>
                      <a:lnTo>
                        <a:pt x="0" y="16"/>
                      </a:lnTo>
                      <a:lnTo>
                        <a:pt x="7" y="8"/>
                      </a:lnTo>
                      <a:close/>
                    </a:path>
                  </a:pathLst>
                </a:custGeom>
                <a:solidFill>
                  <a:srgbClr val="CB9661"/>
                </a:solidFill>
                <a:ln w="1588">
                  <a:solidFill>
                    <a:srgbClr val="000000"/>
                  </a:solidFill>
                  <a:prstDash val="solid"/>
                  <a:round/>
                  <a:headEnd/>
                  <a:tailEnd/>
                </a:ln>
              </p:spPr>
              <p:txBody>
                <a:bodyPr/>
                <a:lstStyle/>
                <a:p>
                  <a:endParaRPr lang="en-US"/>
                </a:p>
              </p:txBody>
            </p:sp>
            <p:sp>
              <p:nvSpPr>
                <p:cNvPr id="272572" name="Freeform 188"/>
                <p:cNvSpPr>
                  <a:spLocks/>
                </p:cNvSpPr>
                <p:nvPr/>
              </p:nvSpPr>
              <p:spPr bwMode="auto">
                <a:xfrm>
                  <a:off x="5118" y="2196"/>
                  <a:ext cx="8" cy="2"/>
                </a:xfrm>
                <a:custGeom>
                  <a:avLst/>
                  <a:gdLst/>
                  <a:ahLst/>
                  <a:cxnLst>
                    <a:cxn ang="0">
                      <a:pos x="17" y="4"/>
                    </a:cxn>
                    <a:cxn ang="0">
                      <a:pos x="9" y="0"/>
                    </a:cxn>
                    <a:cxn ang="0">
                      <a:pos x="0" y="4"/>
                    </a:cxn>
                    <a:cxn ang="0">
                      <a:pos x="17" y="4"/>
                    </a:cxn>
                  </a:cxnLst>
                  <a:rect l="0" t="0" r="r" b="b"/>
                  <a:pathLst>
                    <a:path w="17" h="4">
                      <a:moveTo>
                        <a:pt x="17" y="4"/>
                      </a:moveTo>
                      <a:lnTo>
                        <a:pt x="9" y="0"/>
                      </a:lnTo>
                      <a:lnTo>
                        <a:pt x="0" y="4"/>
                      </a:lnTo>
                      <a:lnTo>
                        <a:pt x="17" y="4"/>
                      </a:lnTo>
                      <a:close/>
                    </a:path>
                  </a:pathLst>
                </a:custGeom>
                <a:solidFill>
                  <a:srgbClr val="CB9661"/>
                </a:solidFill>
                <a:ln w="1588">
                  <a:solidFill>
                    <a:srgbClr val="000000"/>
                  </a:solidFill>
                  <a:prstDash val="solid"/>
                  <a:round/>
                  <a:headEnd/>
                  <a:tailEnd/>
                </a:ln>
              </p:spPr>
              <p:txBody>
                <a:bodyPr/>
                <a:lstStyle/>
                <a:p>
                  <a:endParaRPr lang="en-US"/>
                </a:p>
              </p:txBody>
            </p:sp>
            <p:sp>
              <p:nvSpPr>
                <p:cNvPr id="272573" name="Freeform 189"/>
                <p:cNvSpPr>
                  <a:spLocks/>
                </p:cNvSpPr>
                <p:nvPr/>
              </p:nvSpPr>
              <p:spPr bwMode="auto">
                <a:xfrm>
                  <a:off x="5199" y="2250"/>
                  <a:ext cx="3" cy="7"/>
                </a:xfrm>
                <a:custGeom>
                  <a:avLst/>
                  <a:gdLst/>
                  <a:ahLst/>
                  <a:cxnLst>
                    <a:cxn ang="0">
                      <a:pos x="7" y="8"/>
                    </a:cxn>
                    <a:cxn ang="0">
                      <a:pos x="2" y="14"/>
                    </a:cxn>
                    <a:cxn ang="0">
                      <a:pos x="0" y="0"/>
                    </a:cxn>
                    <a:cxn ang="0">
                      <a:pos x="7" y="8"/>
                    </a:cxn>
                  </a:cxnLst>
                  <a:rect l="0" t="0" r="r" b="b"/>
                  <a:pathLst>
                    <a:path w="7" h="14">
                      <a:moveTo>
                        <a:pt x="7" y="8"/>
                      </a:moveTo>
                      <a:lnTo>
                        <a:pt x="2" y="14"/>
                      </a:lnTo>
                      <a:lnTo>
                        <a:pt x="0" y="0"/>
                      </a:lnTo>
                      <a:lnTo>
                        <a:pt x="7" y="8"/>
                      </a:lnTo>
                      <a:close/>
                    </a:path>
                  </a:pathLst>
                </a:custGeom>
                <a:solidFill>
                  <a:srgbClr val="CB9661"/>
                </a:solidFill>
                <a:ln w="1588">
                  <a:solidFill>
                    <a:srgbClr val="000000"/>
                  </a:solidFill>
                  <a:prstDash val="solid"/>
                  <a:round/>
                  <a:headEnd/>
                  <a:tailEnd/>
                </a:ln>
              </p:spPr>
              <p:txBody>
                <a:bodyPr/>
                <a:lstStyle/>
                <a:p>
                  <a:endParaRPr lang="en-US"/>
                </a:p>
              </p:txBody>
            </p:sp>
            <p:sp>
              <p:nvSpPr>
                <p:cNvPr id="272574" name="Freeform 190"/>
                <p:cNvSpPr>
                  <a:spLocks/>
                </p:cNvSpPr>
                <p:nvPr/>
              </p:nvSpPr>
              <p:spPr bwMode="auto">
                <a:xfrm>
                  <a:off x="5018" y="2259"/>
                  <a:ext cx="11" cy="2"/>
                </a:xfrm>
                <a:custGeom>
                  <a:avLst/>
                  <a:gdLst/>
                  <a:ahLst/>
                  <a:cxnLst>
                    <a:cxn ang="0">
                      <a:pos x="23" y="0"/>
                    </a:cxn>
                    <a:cxn ang="0">
                      <a:pos x="7" y="4"/>
                    </a:cxn>
                    <a:cxn ang="0">
                      <a:pos x="0" y="0"/>
                    </a:cxn>
                    <a:cxn ang="0">
                      <a:pos x="23" y="0"/>
                    </a:cxn>
                  </a:cxnLst>
                  <a:rect l="0" t="0" r="r" b="b"/>
                  <a:pathLst>
                    <a:path w="23" h="4">
                      <a:moveTo>
                        <a:pt x="23" y="0"/>
                      </a:moveTo>
                      <a:lnTo>
                        <a:pt x="7" y="4"/>
                      </a:lnTo>
                      <a:lnTo>
                        <a:pt x="0" y="0"/>
                      </a:lnTo>
                      <a:lnTo>
                        <a:pt x="23" y="0"/>
                      </a:lnTo>
                      <a:close/>
                    </a:path>
                  </a:pathLst>
                </a:custGeom>
                <a:solidFill>
                  <a:srgbClr val="CB9661"/>
                </a:solidFill>
                <a:ln w="1588">
                  <a:solidFill>
                    <a:srgbClr val="000000"/>
                  </a:solidFill>
                  <a:prstDash val="solid"/>
                  <a:round/>
                  <a:headEnd/>
                  <a:tailEnd/>
                </a:ln>
              </p:spPr>
              <p:txBody>
                <a:bodyPr/>
                <a:lstStyle/>
                <a:p>
                  <a:endParaRPr lang="en-US"/>
                </a:p>
              </p:txBody>
            </p:sp>
            <p:sp>
              <p:nvSpPr>
                <p:cNvPr id="272575" name="Freeform 191"/>
                <p:cNvSpPr>
                  <a:spLocks/>
                </p:cNvSpPr>
                <p:nvPr/>
              </p:nvSpPr>
              <p:spPr bwMode="auto">
                <a:xfrm>
                  <a:off x="5030" y="2118"/>
                  <a:ext cx="8" cy="11"/>
                </a:xfrm>
                <a:custGeom>
                  <a:avLst/>
                  <a:gdLst/>
                  <a:ahLst/>
                  <a:cxnLst>
                    <a:cxn ang="0">
                      <a:pos x="10" y="22"/>
                    </a:cxn>
                    <a:cxn ang="0">
                      <a:pos x="0" y="10"/>
                    </a:cxn>
                    <a:cxn ang="0">
                      <a:pos x="17" y="0"/>
                    </a:cxn>
                    <a:cxn ang="0">
                      <a:pos x="17" y="2"/>
                    </a:cxn>
                    <a:cxn ang="0">
                      <a:pos x="13" y="14"/>
                    </a:cxn>
                    <a:cxn ang="0">
                      <a:pos x="10" y="22"/>
                    </a:cxn>
                  </a:cxnLst>
                  <a:rect l="0" t="0" r="r" b="b"/>
                  <a:pathLst>
                    <a:path w="17" h="22">
                      <a:moveTo>
                        <a:pt x="10" y="22"/>
                      </a:moveTo>
                      <a:lnTo>
                        <a:pt x="0" y="10"/>
                      </a:lnTo>
                      <a:lnTo>
                        <a:pt x="17" y="0"/>
                      </a:lnTo>
                      <a:lnTo>
                        <a:pt x="17" y="2"/>
                      </a:lnTo>
                      <a:lnTo>
                        <a:pt x="13" y="14"/>
                      </a:lnTo>
                      <a:lnTo>
                        <a:pt x="10" y="22"/>
                      </a:lnTo>
                      <a:close/>
                    </a:path>
                  </a:pathLst>
                </a:custGeom>
                <a:solidFill>
                  <a:srgbClr val="CB9661"/>
                </a:solidFill>
                <a:ln w="1588">
                  <a:solidFill>
                    <a:srgbClr val="000000"/>
                  </a:solidFill>
                  <a:prstDash val="solid"/>
                  <a:round/>
                  <a:headEnd/>
                  <a:tailEnd/>
                </a:ln>
              </p:spPr>
              <p:txBody>
                <a:bodyPr/>
                <a:lstStyle/>
                <a:p>
                  <a:endParaRPr lang="en-US"/>
                </a:p>
              </p:txBody>
            </p:sp>
            <p:sp>
              <p:nvSpPr>
                <p:cNvPr id="272576" name="Freeform 192"/>
                <p:cNvSpPr>
                  <a:spLocks/>
                </p:cNvSpPr>
                <p:nvPr/>
              </p:nvSpPr>
              <p:spPr bwMode="auto">
                <a:xfrm>
                  <a:off x="5402" y="2095"/>
                  <a:ext cx="2" cy="2"/>
                </a:xfrm>
                <a:custGeom>
                  <a:avLst/>
                  <a:gdLst/>
                  <a:ahLst/>
                  <a:cxnLst>
                    <a:cxn ang="0">
                      <a:pos x="2" y="0"/>
                    </a:cxn>
                    <a:cxn ang="0">
                      <a:pos x="0" y="0"/>
                    </a:cxn>
                    <a:cxn ang="0">
                      <a:pos x="2" y="2"/>
                    </a:cxn>
                    <a:cxn ang="0">
                      <a:pos x="4" y="4"/>
                    </a:cxn>
                    <a:cxn ang="0">
                      <a:pos x="4" y="2"/>
                    </a:cxn>
                    <a:cxn ang="0">
                      <a:pos x="4" y="0"/>
                    </a:cxn>
                    <a:cxn ang="0">
                      <a:pos x="2" y="0"/>
                    </a:cxn>
                  </a:cxnLst>
                  <a:rect l="0" t="0" r="r" b="b"/>
                  <a:pathLst>
                    <a:path w="4" h="4">
                      <a:moveTo>
                        <a:pt x="2" y="0"/>
                      </a:moveTo>
                      <a:lnTo>
                        <a:pt x="0" y="0"/>
                      </a:lnTo>
                      <a:lnTo>
                        <a:pt x="2" y="2"/>
                      </a:lnTo>
                      <a:lnTo>
                        <a:pt x="4" y="4"/>
                      </a:lnTo>
                      <a:lnTo>
                        <a:pt x="4" y="2"/>
                      </a:lnTo>
                      <a:lnTo>
                        <a:pt x="4"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577" name="Freeform 193"/>
                <p:cNvSpPr>
                  <a:spLocks/>
                </p:cNvSpPr>
                <p:nvPr/>
              </p:nvSpPr>
              <p:spPr bwMode="auto">
                <a:xfrm>
                  <a:off x="5445" y="2113"/>
                  <a:ext cx="1" cy="2"/>
                </a:xfrm>
                <a:custGeom>
                  <a:avLst/>
                  <a:gdLst/>
                  <a:ahLst/>
                  <a:cxnLst>
                    <a:cxn ang="0">
                      <a:pos x="2" y="4"/>
                    </a:cxn>
                    <a:cxn ang="0">
                      <a:pos x="0" y="2"/>
                    </a:cxn>
                    <a:cxn ang="0">
                      <a:pos x="2" y="0"/>
                    </a:cxn>
                    <a:cxn ang="0">
                      <a:pos x="2" y="2"/>
                    </a:cxn>
                    <a:cxn ang="0">
                      <a:pos x="2" y="4"/>
                    </a:cxn>
                  </a:cxnLst>
                  <a:rect l="0" t="0" r="r" b="b"/>
                  <a:pathLst>
                    <a:path w="2" h="4">
                      <a:moveTo>
                        <a:pt x="2" y="4"/>
                      </a:moveTo>
                      <a:lnTo>
                        <a:pt x="0" y="2"/>
                      </a:lnTo>
                      <a:lnTo>
                        <a:pt x="2" y="0"/>
                      </a:lnTo>
                      <a:lnTo>
                        <a:pt x="2" y="2"/>
                      </a:lnTo>
                      <a:lnTo>
                        <a:pt x="2" y="4"/>
                      </a:lnTo>
                      <a:close/>
                    </a:path>
                  </a:pathLst>
                </a:custGeom>
                <a:solidFill>
                  <a:srgbClr val="CB9661"/>
                </a:solidFill>
                <a:ln w="1588">
                  <a:solidFill>
                    <a:srgbClr val="000000"/>
                  </a:solidFill>
                  <a:prstDash val="solid"/>
                  <a:round/>
                  <a:headEnd/>
                  <a:tailEnd/>
                </a:ln>
              </p:spPr>
              <p:txBody>
                <a:bodyPr/>
                <a:lstStyle/>
                <a:p>
                  <a:endParaRPr lang="en-US"/>
                </a:p>
              </p:txBody>
            </p:sp>
            <p:sp>
              <p:nvSpPr>
                <p:cNvPr id="272578" name="Freeform 194"/>
                <p:cNvSpPr>
                  <a:spLocks/>
                </p:cNvSpPr>
                <p:nvPr/>
              </p:nvSpPr>
              <p:spPr bwMode="auto">
                <a:xfrm>
                  <a:off x="5230" y="2064"/>
                  <a:ext cx="1" cy="2"/>
                </a:xfrm>
                <a:custGeom>
                  <a:avLst/>
                  <a:gdLst/>
                  <a:ahLst/>
                  <a:cxnLst>
                    <a:cxn ang="0">
                      <a:pos x="2" y="2"/>
                    </a:cxn>
                    <a:cxn ang="0">
                      <a:pos x="2" y="0"/>
                    </a:cxn>
                    <a:cxn ang="0">
                      <a:pos x="0" y="4"/>
                    </a:cxn>
                    <a:cxn ang="0">
                      <a:pos x="0" y="2"/>
                    </a:cxn>
                    <a:cxn ang="0">
                      <a:pos x="2" y="0"/>
                    </a:cxn>
                    <a:cxn ang="0">
                      <a:pos x="2" y="2"/>
                    </a:cxn>
                  </a:cxnLst>
                  <a:rect l="0" t="0" r="r" b="b"/>
                  <a:pathLst>
                    <a:path w="2" h="4">
                      <a:moveTo>
                        <a:pt x="2" y="2"/>
                      </a:moveTo>
                      <a:lnTo>
                        <a:pt x="2" y="0"/>
                      </a:lnTo>
                      <a:lnTo>
                        <a:pt x="0" y="4"/>
                      </a:lnTo>
                      <a:lnTo>
                        <a:pt x="0" y="2"/>
                      </a:lnTo>
                      <a:lnTo>
                        <a:pt x="2" y="0"/>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579" name="Freeform 195"/>
                <p:cNvSpPr>
                  <a:spLocks/>
                </p:cNvSpPr>
                <p:nvPr/>
              </p:nvSpPr>
              <p:spPr bwMode="auto">
                <a:xfrm>
                  <a:off x="5348" y="2089"/>
                  <a:ext cx="1" cy="1"/>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580" name="Freeform 196"/>
                <p:cNvSpPr>
                  <a:spLocks/>
                </p:cNvSpPr>
                <p:nvPr/>
              </p:nvSpPr>
              <p:spPr bwMode="auto">
                <a:xfrm>
                  <a:off x="4993" y="2095"/>
                  <a:ext cx="81" cy="71"/>
                </a:xfrm>
                <a:custGeom>
                  <a:avLst/>
                  <a:gdLst/>
                  <a:ahLst/>
                  <a:cxnLst>
                    <a:cxn ang="0">
                      <a:pos x="121" y="0"/>
                    </a:cxn>
                    <a:cxn ang="0">
                      <a:pos x="130" y="10"/>
                    </a:cxn>
                    <a:cxn ang="0">
                      <a:pos x="130" y="24"/>
                    </a:cxn>
                    <a:cxn ang="0">
                      <a:pos x="139" y="20"/>
                    </a:cxn>
                    <a:cxn ang="0">
                      <a:pos x="139" y="26"/>
                    </a:cxn>
                    <a:cxn ang="0">
                      <a:pos x="142" y="28"/>
                    </a:cxn>
                    <a:cxn ang="0">
                      <a:pos x="161" y="40"/>
                    </a:cxn>
                    <a:cxn ang="0">
                      <a:pos x="144" y="46"/>
                    </a:cxn>
                    <a:cxn ang="0">
                      <a:pos x="148" y="58"/>
                    </a:cxn>
                    <a:cxn ang="0">
                      <a:pos x="137" y="62"/>
                    </a:cxn>
                    <a:cxn ang="0">
                      <a:pos x="134" y="66"/>
                    </a:cxn>
                    <a:cxn ang="0">
                      <a:pos x="119" y="64"/>
                    </a:cxn>
                    <a:cxn ang="0">
                      <a:pos x="104" y="60"/>
                    </a:cxn>
                    <a:cxn ang="0">
                      <a:pos x="100" y="78"/>
                    </a:cxn>
                    <a:cxn ang="0">
                      <a:pos x="96" y="94"/>
                    </a:cxn>
                    <a:cxn ang="0">
                      <a:pos x="93" y="106"/>
                    </a:cxn>
                    <a:cxn ang="0">
                      <a:pos x="85" y="126"/>
                    </a:cxn>
                    <a:cxn ang="0">
                      <a:pos x="70" y="134"/>
                    </a:cxn>
                    <a:cxn ang="0">
                      <a:pos x="47" y="126"/>
                    </a:cxn>
                    <a:cxn ang="0">
                      <a:pos x="42" y="136"/>
                    </a:cxn>
                    <a:cxn ang="0">
                      <a:pos x="20" y="142"/>
                    </a:cxn>
                    <a:cxn ang="0">
                      <a:pos x="3" y="130"/>
                    </a:cxn>
                    <a:cxn ang="0">
                      <a:pos x="0" y="116"/>
                    </a:cxn>
                    <a:cxn ang="0">
                      <a:pos x="13" y="126"/>
                    </a:cxn>
                    <a:cxn ang="0">
                      <a:pos x="28" y="132"/>
                    </a:cxn>
                    <a:cxn ang="0">
                      <a:pos x="25" y="130"/>
                    </a:cxn>
                    <a:cxn ang="0">
                      <a:pos x="26" y="124"/>
                    </a:cxn>
                    <a:cxn ang="0">
                      <a:pos x="28" y="114"/>
                    </a:cxn>
                    <a:cxn ang="0">
                      <a:pos x="28" y="108"/>
                    </a:cxn>
                    <a:cxn ang="0">
                      <a:pos x="29" y="100"/>
                    </a:cxn>
                    <a:cxn ang="0">
                      <a:pos x="41" y="96"/>
                    </a:cxn>
                    <a:cxn ang="0">
                      <a:pos x="54" y="90"/>
                    </a:cxn>
                    <a:cxn ang="0">
                      <a:pos x="64" y="74"/>
                    </a:cxn>
                    <a:cxn ang="0">
                      <a:pos x="73" y="56"/>
                    </a:cxn>
                    <a:cxn ang="0">
                      <a:pos x="83" y="68"/>
                    </a:cxn>
                    <a:cxn ang="0">
                      <a:pos x="86" y="60"/>
                    </a:cxn>
                    <a:cxn ang="0">
                      <a:pos x="90" y="48"/>
                    </a:cxn>
                    <a:cxn ang="0">
                      <a:pos x="93" y="62"/>
                    </a:cxn>
                    <a:cxn ang="0">
                      <a:pos x="93" y="52"/>
                    </a:cxn>
                    <a:cxn ang="0">
                      <a:pos x="98" y="46"/>
                    </a:cxn>
                    <a:cxn ang="0">
                      <a:pos x="95" y="40"/>
                    </a:cxn>
                    <a:cxn ang="0">
                      <a:pos x="100" y="34"/>
                    </a:cxn>
                    <a:cxn ang="0">
                      <a:pos x="108" y="16"/>
                    </a:cxn>
                    <a:cxn ang="0">
                      <a:pos x="116" y="0"/>
                    </a:cxn>
                    <a:cxn ang="0">
                      <a:pos x="117" y="6"/>
                    </a:cxn>
                    <a:cxn ang="0">
                      <a:pos x="121" y="0"/>
                    </a:cxn>
                  </a:cxnLst>
                  <a:rect l="0" t="0" r="r" b="b"/>
                  <a:pathLst>
                    <a:path w="161" h="142">
                      <a:moveTo>
                        <a:pt x="121" y="0"/>
                      </a:moveTo>
                      <a:lnTo>
                        <a:pt x="130" y="10"/>
                      </a:lnTo>
                      <a:lnTo>
                        <a:pt x="130" y="24"/>
                      </a:lnTo>
                      <a:lnTo>
                        <a:pt x="139" y="20"/>
                      </a:lnTo>
                      <a:lnTo>
                        <a:pt x="139" y="26"/>
                      </a:lnTo>
                      <a:lnTo>
                        <a:pt x="142" y="28"/>
                      </a:lnTo>
                      <a:lnTo>
                        <a:pt x="161" y="40"/>
                      </a:lnTo>
                      <a:lnTo>
                        <a:pt x="144" y="46"/>
                      </a:lnTo>
                      <a:lnTo>
                        <a:pt x="148" y="58"/>
                      </a:lnTo>
                      <a:lnTo>
                        <a:pt x="137" y="62"/>
                      </a:lnTo>
                      <a:lnTo>
                        <a:pt x="134" y="66"/>
                      </a:lnTo>
                      <a:lnTo>
                        <a:pt x="119" y="64"/>
                      </a:lnTo>
                      <a:lnTo>
                        <a:pt x="104" y="60"/>
                      </a:lnTo>
                      <a:lnTo>
                        <a:pt x="100" y="78"/>
                      </a:lnTo>
                      <a:lnTo>
                        <a:pt x="96" y="94"/>
                      </a:lnTo>
                      <a:lnTo>
                        <a:pt x="93" y="106"/>
                      </a:lnTo>
                      <a:lnTo>
                        <a:pt x="85" y="126"/>
                      </a:lnTo>
                      <a:lnTo>
                        <a:pt x="70" y="134"/>
                      </a:lnTo>
                      <a:lnTo>
                        <a:pt x="47" y="126"/>
                      </a:lnTo>
                      <a:lnTo>
                        <a:pt x="42" y="136"/>
                      </a:lnTo>
                      <a:lnTo>
                        <a:pt x="20" y="142"/>
                      </a:lnTo>
                      <a:lnTo>
                        <a:pt x="3" y="130"/>
                      </a:lnTo>
                      <a:lnTo>
                        <a:pt x="0" y="116"/>
                      </a:lnTo>
                      <a:lnTo>
                        <a:pt x="13" y="126"/>
                      </a:lnTo>
                      <a:lnTo>
                        <a:pt x="28" y="132"/>
                      </a:lnTo>
                      <a:lnTo>
                        <a:pt x="25" y="130"/>
                      </a:lnTo>
                      <a:lnTo>
                        <a:pt x="26" y="124"/>
                      </a:lnTo>
                      <a:lnTo>
                        <a:pt x="28" y="114"/>
                      </a:lnTo>
                      <a:lnTo>
                        <a:pt x="28" y="108"/>
                      </a:lnTo>
                      <a:lnTo>
                        <a:pt x="29" y="100"/>
                      </a:lnTo>
                      <a:lnTo>
                        <a:pt x="41" y="96"/>
                      </a:lnTo>
                      <a:lnTo>
                        <a:pt x="54" y="90"/>
                      </a:lnTo>
                      <a:lnTo>
                        <a:pt x="64" y="74"/>
                      </a:lnTo>
                      <a:lnTo>
                        <a:pt x="73" y="56"/>
                      </a:lnTo>
                      <a:lnTo>
                        <a:pt x="83" y="68"/>
                      </a:lnTo>
                      <a:lnTo>
                        <a:pt x="86" y="60"/>
                      </a:lnTo>
                      <a:lnTo>
                        <a:pt x="90" y="48"/>
                      </a:lnTo>
                      <a:lnTo>
                        <a:pt x="93" y="62"/>
                      </a:lnTo>
                      <a:lnTo>
                        <a:pt x="93" y="52"/>
                      </a:lnTo>
                      <a:lnTo>
                        <a:pt x="98" y="46"/>
                      </a:lnTo>
                      <a:lnTo>
                        <a:pt x="95" y="40"/>
                      </a:lnTo>
                      <a:lnTo>
                        <a:pt x="100" y="34"/>
                      </a:lnTo>
                      <a:lnTo>
                        <a:pt x="108" y="16"/>
                      </a:lnTo>
                      <a:lnTo>
                        <a:pt x="116" y="0"/>
                      </a:lnTo>
                      <a:lnTo>
                        <a:pt x="117" y="6"/>
                      </a:lnTo>
                      <a:lnTo>
                        <a:pt x="121" y="0"/>
                      </a:lnTo>
                      <a:close/>
                    </a:path>
                  </a:pathLst>
                </a:custGeom>
                <a:solidFill>
                  <a:srgbClr val="CB9661"/>
                </a:solidFill>
                <a:ln w="1588">
                  <a:solidFill>
                    <a:srgbClr val="000000"/>
                  </a:solidFill>
                  <a:prstDash val="solid"/>
                  <a:round/>
                  <a:headEnd/>
                  <a:tailEnd/>
                </a:ln>
              </p:spPr>
              <p:txBody>
                <a:bodyPr/>
                <a:lstStyle/>
                <a:p>
                  <a:endParaRPr lang="en-US"/>
                </a:p>
              </p:txBody>
            </p:sp>
            <p:sp>
              <p:nvSpPr>
                <p:cNvPr id="272581" name="Freeform 197"/>
                <p:cNvSpPr>
                  <a:spLocks/>
                </p:cNvSpPr>
                <p:nvPr/>
              </p:nvSpPr>
              <p:spPr bwMode="auto">
                <a:xfrm>
                  <a:off x="4910" y="2099"/>
                  <a:ext cx="37" cy="62"/>
                </a:xfrm>
                <a:custGeom>
                  <a:avLst/>
                  <a:gdLst/>
                  <a:ahLst/>
                  <a:cxnLst>
                    <a:cxn ang="0">
                      <a:pos x="63" y="124"/>
                    </a:cxn>
                    <a:cxn ang="0">
                      <a:pos x="44" y="106"/>
                    </a:cxn>
                    <a:cxn ang="0">
                      <a:pos x="23" y="88"/>
                    </a:cxn>
                    <a:cxn ang="0">
                      <a:pos x="15" y="60"/>
                    </a:cxn>
                    <a:cxn ang="0">
                      <a:pos x="8" y="32"/>
                    </a:cxn>
                    <a:cxn ang="0">
                      <a:pos x="0" y="4"/>
                    </a:cxn>
                    <a:cxn ang="0">
                      <a:pos x="1" y="0"/>
                    </a:cxn>
                    <a:cxn ang="0">
                      <a:pos x="15" y="8"/>
                    </a:cxn>
                    <a:cxn ang="0">
                      <a:pos x="16" y="20"/>
                    </a:cxn>
                    <a:cxn ang="0">
                      <a:pos x="28" y="18"/>
                    </a:cxn>
                    <a:cxn ang="0">
                      <a:pos x="34" y="8"/>
                    </a:cxn>
                    <a:cxn ang="0">
                      <a:pos x="46" y="22"/>
                    </a:cxn>
                    <a:cxn ang="0">
                      <a:pos x="55" y="36"/>
                    </a:cxn>
                    <a:cxn ang="0">
                      <a:pos x="57" y="58"/>
                    </a:cxn>
                    <a:cxn ang="0">
                      <a:pos x="60" y="80"/>
                    </a:cxn>
                    <a:cxn ang="0">
                      <a:pos x="67" y="102"/>
                    </a:cxn>
                    <a:cxn ang="0">
                      <a:pos x="75" y="122"/>
                    </a:cxn>
                    <a:cxn ang="0">
                      <a:pos x="68" y="118"/>
                    </a:cxn>
                    <a:cxn ang="0">
                      <a:pos x="63" y="124"/>
                    </a:cxn>
                  </a:cxnLst>
                  <a:rect l="0" t="0" r="r" b="b"/>
                  <a:pathLst>
                    <a:path w="75" h="124">
                      <a:moveTo>
                        <a:pt x="63" y="124"/>
                      </a:moveTo>
                      <a:lnTo>
                        <a:pt x="44" y="106"/>
                      </a:lnTo>
                      <a:lnTo>
                        <a:pt x="23" y="88"/>
                      </a:lnTo>
                      <a:lnTo>
                        <a:pt x="15" y="60"/>
                      </a:lnTo>
                      <a:lnTo>
                        <a:pt x="8" y="32"/>
                      </a:lnTo>
                      <a:lnTo>
                        <a:pt x="0" y="4"/>
                      </a:lnTo>
                      <a:lnTo>
                        <a:pt x="1" y="0"/>
                      </a:lnTo>
                      <a:lnTo>
                        <a:pt x="15" y="8"/>
                      </a:lnTo>
                      <a:lnTo>
                        <a:pt x="16" y="20"/>
                      </a:lnTo>
                      <a:lnTo>
                        <a:pt x="28" y="18"/>
                      </a:lnTo>
                      <a:lnTo>
                        <a:pt x="34" y="8"/>
                      </a:lnTo>
                      <a:lnTo>
                        <a:pt x="46" y="22"/>
                      </a:lnTo>
                      <a:lnTo>
                        <a:pt x="55" y="36"/>
                      </a:lnTo>
                      <a:lnTo>
                        <a:pt x="57" y="58"/>
                      </a:lnTo>
                      <a:lnTo>
                        <a:pt x="60" y="80"/>
                      </a:lnTo>
                      <a:lnTo>
                        <a:pt x="67" y="102"/>
                      </a:lnTo>
                      <a:lnTo>
                        <a:pt x="75" y="122"/>
                      </a:lnTo>
                      <a:lnTo>
                        <a:pt x="68" y="118"/>
                      </a:lnTo>
                      <a:lnTo>
                        <a:pt x="63" y="124"/>
                      </a:lnTo>
                      <a:close/>
                    </a:path>
                  </a:pathLst>
                </a:custGeom>
                <a:solidFill>
                  <a:srgbClr val="CB9661"/>
                </a:solidFill>
                <a:ln w="1588">
                  <a:solidFill>
                    <a:srgbClr val="000000"/>
                  </a:solidFill>
                  <a:prstDash val="solid"/>
                  <a:round/>
                  <a:headEnd/>
                  <a:tailEnd/>
                </a:ln>
              </p:spPr>
              <p:txBody>
                <a:bodyPr/>
                <a:lstStyle/>
                <a:p>
                  <a:endParaRPr lang="en-US"/>
                </a:p>
              </p:txBody>
            </p:sp>
            <p:sp>
              <p:nvSpPr>
                <p:cNvPr id="272582" name="Freeform 198"/>
                <p:cNvSpPr>
                  <a:spLocks/>
                </p:cNvSpPr>
                <p:nvPr/>
              </p:nvSpPr>
              <p:spPr bwMode="auto">
                <a:xfrm>
                  <a:off x="5492" y="2090"/>
                  <a:ext cx="1" cy="1"/>
                </a:xfrm>
                <a:custGeom>
                  <a:avLst/>
                  <a:gdLst/>
                  <a:ahLst/>
                  <a:cxnLst>
                    <a:cxn ang="0">
                      <a:pos x="1" y="2"/>
                    </a:cxn>
                    <a:cxn ang="0">
                      <a:pos x="0" y="2"/>
                    </a:cxn>
                    <a:cxn ang="0">
                      <a:pos x="0" y="0"/>
                    </a:cxn>
                    <a:cxn ang="0">
                      <a:pos x="1" y="2"/>
                    </a:cxn>
                  </a:cxnLst>
                  <a:rect l="0" t="0" r="r" b="b"/>
                  <a:pathLst>
                    <a:path w="1" h="2">
                      <a:moveTo>
                        <a:pt x="1" y="2"/>
                      </a:moveTo>
                      <a:lnTo>
                        <a:pt x="0" y="2"/>
                      </a:lnTo>
                      <a:lnTo>
                        <a:pt x="0"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583" name="Freeform 199"/>
                <p:cNvSpPr>
                  <a:spLocks/>
                </p:cNvSpPr>
                <p:nvPr/>
              </p:nvSpPr>
              <p:spPr bwMode="auto">
                <a:xfrm>
                  <a:off x="5489" y="2110"/>
                  <a:ext cx="1" cy="1"/>
                </a:xfrm>
                <a:custGeom>
                  <a:avLst/>
                  <a:gdLst/>
                  <a:ahLst/>
                  <a:cxnLst>
                    <a:cxn ang="0">
                      <a:pos x="0" y="2"/>
                    </a:cxn>
                    <a:cxn ang="0">
                      <a:pos x="0" y="0"/>
                    </a:cxn>
                    <a:cxn ang="0">
                      <a:pos x="0" y="2"/>
                    </a:cxn>
                  </a:cxnLst>
                  <a:rect l="0" t="0" r="r" b="b"/>
                  <a:pathLst>
                    <a:path h="2">
                      <a:moveTo>
                        <a:pt x="0" y="2"/>
                      </a:moveTo>
                      <a:lnTo>
                        <a:pt x="0"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584" name="Freeform 200"/>
                <p:cNvSpPr>
                  <a:spLocks/>
                </p:cNvSpPr>
                <p:nvPr/>
              </p:nvSpPr>
              <p:spPr bwMode="auto">
                <a:xfrm>
                  <a:off x="5493" y="2087"/>
                  <a:ext cx="1" cy="1"/>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585" name="Freeform 201"/>
                <p:cNvSpPr>
                  <a:spLocks/>
                </p:cNvSpPr>
                <p:nvPr/>
              </p:nvSpPr>
              <p:spPr bwMode="auto">
                <a:xfrm>
                  <a:off x="5480" y="2182"/>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586" name="Freeform 202"/>
                <p:cNvSpPr>
                  <a:spLocks/>
                </p:cNvSpPr>
                <p:nvPr/>
              </p:nvSpPr>
              <p:spPr bwMode="auto">
                <a:xfrm>
                  <a:off x="5201" y="2086"/>
                  <a:ext cx="1" cy="4"/>
                </a:xfrm>
                <a:custGeom>
                  <a:avLst/>
                  <a:gdLst/>
                  <a:ahLst/>
                  <a:cxnLst>
                    <a:cxn ang="0">
                      <a:pos x="1" y="4"/>
                    </a:cxn>
                    <a:cxn ang="0">
                      <a:pos x="1" y="2"/>
                    </a:cxn>
                    <a:cxn ang="0">
                      <a:pos x="3" y="2"/>
                    </a:cxn>
                    <a:cxn ang="0">
                      <a:pos x="3" y="0"/>
                    </a:cxn>
                    <a:cxn ang="0">
                      <a:pos x="3" y="4"/>
                    </a:cxn>
                    <a:cxn ang="0">
                      <a:pos x="3" y="8"/>
                    </a:cxn>
                    <a:cxn ang="0">
                      <a:pos x="1" y="8"/>
                    </a:cxn>
                    <a:cxn ang="0">
                      <a:pos x="0" y="6"/>
                    </a:cxn>
                    <a:cxn ang="0">
                      <a:pos x="1" y="4"/>
                    </a:cxn>
                  </a:cxnLst>
                  <a:rect l="0" t="0" r="r" b="b"/>
                  <a:pathLst>
                    <a:path w="3" h="8">
                      <a:moveTo>
                        <a:pt x="1" y="4"/>
                      </a:moveTo>
                      <a:lnTo>
                        <a:pt x="1" y="2"/>
                      </a:lnTo>
                      <a:lnTo>
                        <a:pt x="3" y="2"/>
                      </a:lnTo>
                      <a:lnTo>
                        <a:pt x="3" y="0"/>
                      </a:lnTo>
                      <a:lnTo>
                        <a:pt x="3" y="4"/>
                      </a:lnTo>
                      <a:lnTo>
                        <a:pt x="3" y="8"/>
                      </a:lnTo>
                      <a:lnTo>
                        <a:pt x="1" y="8"/>
                      </a:lnTo>
                      <a:lnTo>
                        <a:pt x="0" y="6"/>
                      </a:lnTo>
                      <a:lnTo>
                        <a:pt x="1" y="4"/>
                      </a:lnTo>
                      <a:close/>
                    </a:path>
                  </a:pathLst>
                </a:custGeom>
                <a:solidFill>
                  <a:srgbClr val="CB9661"/>
                </a:solidFill>
                <a:ln w="1588">
                  <a:solidFill>
                    <a:srgbClr val="000000"/>
                  </a:solidFill>
                  <a:prstDash val="solid"/>
                  <a:round/>
                  <a:headEnd/>
                  <a:tailEnd/>
                </a:ln>
              </p:spPr>
              <p:txBody>
                <a:bodyPr/>
                <a:lstStyle/>
                <a:p>
                  <a:endParaRPr lang="en-US"/>
                </a:p>
              </p:txBody>
            </p:sp>
            <p:sp>
              <p:nvSpPr>
                <p:cNvPr id="272587" name="Freeform 203"/>
                <p:cNvSpPr>
                  <a:spLocks/>
                </p:cNvSpPr>
                <p:nvPr/>
              </p:nvSpPr>
              <p:spPr bwMode="auto">
                <a:xfrm>
                  <a:off x="5200" y="2091"/>
                  <a:ext cx="1" cy="1"/>
                </a:xfrm>
                <a:custGeom>
                  <a:avLst/>
                  <a:gdLst/>
                  <a:ahLst/>
                  <a:cxnLst>
                    <a:cxn ang="0">
                      <a:pos x="2" y="0"/>
                    </a:cxn>
                    <a:cxn ang="0">
                      <a:pos x="0" y="0"/>
                    </a:cxn>
                    <a:cxn ang="0">
                      <a:pos x="0" y="2"/>
                    </a:cxn>
                    <a:cxn ang="0">
                      <a:pos x="2" y="0"/>
                    </a:cxn>
                  </a:cxnLst>
                  <a:rect l="0" t="0" r="r" b="b"/>
                  <a:pathLst>
                    <a:path w="2" h="2">
                      <a:moveTo>
                        <a:pt x="2" y="0"/>
                      </a:moveTo>
                      <a:lnTo>
                        <a:pt x="0" y="0"/>
                      </a:lnTo>
                      <a:lnTo>
                        <a:pt x="0"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588" name="Freeform 204"/>
                <p:cNvSpPr>
                  <a:spLocks/>
                </p:cNvSpPr>
                <p:nvPr/>
              </p:nvSpPr>
              <p:spPr bwMode="auto">
                <a:xfrm>
                  <a:off x="5201" y="2090"/>
                  <a:ext cx="1" cy="1"/>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589" name="Freeform 205"/>
                <p:cNvSpPr>
                  <a:spLocks/>
                </p:cNvSpPr>
                <p:nvPr/>
              </p:nvSpPr>
              <p:spPr bwMode="auto">
                <a:xfrm>
                  <a:off x="5198" y="2095"/>
                  <a:ext cx="1" cy="1"/>
                </a:xfrm>
                <a:custGeom>
                  <a:avLst/>
                  <a:gdLst/>
                  <a:ahLst/>
                  <a:cxnLst>
                    <a:cxn ang="0">
                      <a:pos x="1" y="0"/>
                    </a:cxn>
                    <a:cxn ang="0">
                      <a:pos x="1" y="2"/>
                    </a:cxn>
                    <a:cxn ang="0">
                      <a:pos x="0" y="0"/>
                    </a:cxn>
                    <a:cxn ang="0">
                      <a:pos x="1" y="0"/>
                    </a:cxn>
                  </a:cxnLst>
                  <a:rect l="0" t="0" r="r" b="b"/>
                  <a:pathLst>
                    <a:path w="1" h="2">
                      <a:moveTo>
                        <a:pt x="1" y="0"/>
                      </a:moveTo>
                      <a:lnTo>
                        <a:pt x="1" y="2"/>
                      </a:ln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590" name="Freeform 206"/>
                <p:cNvSpPr>
                  <a:spLocks/>
                </p:cNvSpPr>
                <p:nvPr/>
              </p:nvSpPr>
              <p:spPr bwMode="auto">
                <a:xfrm>
                  <a:off x="5199" y="2093"/>
                  <a:ext cx="1" cy="1"/>
                </a:xfrm>
                <a:custGeom>
                  <a:avLst/>
                  <a:gdLst/>
                  <a:ahLst/>
                  <a:cxnLst>
                    <a:cxn ang="0">
                      <a:pos x="2" y="2"/>
                    </a:cxn>
                    <a:cxn ang="0">
                      <a:pos x="2" y="0"/>
                    </a:cxn>
                    <a:cxn ang="0">
                      <a:pos x="0" y="2"/>
                    </a:cxn>
                    <a:cxn ang="0">
                      <a:pos x="2" y="2"/>
                    </a:cxn>
                  </a:cxnLst>
                  <a:rect l="0" t="0" r="r" b="b"/>
                  <a:pathLst>
                    <a:path w="2" h="2">
                      <a:moveTo>
                        <a:pt x="2" y="2"/>
                      </a:moveTo>
                      <a:lnTo>
                        <a:pt x="2" y="0"/>
                      </a:lnTo>
                      <a:lnTo>
                        <a:pt x="0" y="2"/>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591" name="Freeform 207"/>
                <p:cNvSpPr>
                  <a:spLocks/>
                </p:cNvSpPr>
                <p:nvPr/>
              </p:nvSpPr>
              <p:spPr bwMode="auto">
                <a:xfrm>
                  <a:off x="5255" y="2207"/>
                  <a:ext cx="83" cy="95"/>
                </a:xfrm>
                <a:custGeom>
                  <a:avLst/>
                  <a:gdLst/>
                  <a:ahLst/>
                  <a:cxnLst>
                    <a:cxn ang="0">
                      <a:pos x="165" y="179"/>
                    </a:cxn>
                    <a:cxn ang="0">
                      <a:pos x="158" y="183"/>
                    </a:cxn>
                    <a:cxn ang="0">
                      <a:pos x="158" y="189"/>
                    </a:cxn>
                    <a:cxn ang="0">
                      <a:pos x="150" y="185"/>
                    </a:cxn>
                    <a:cxn ang="0">
                      <a:pos x="134" y="181"/>
                    </a:cxn>
                    <a:cxn ang="0">
                      <a:pos x="117" y="177"/>
                    </a:cxn>
                    <a:cxn ang="0">
                      <a:pos x="107" y="165"/>
                    </a:cxn>
                    <a:cxn ang="0">
                      <a:pos x="99" y="153"/>
                    </a:cxn>
                    <a:cxn ang="0">
                      <a:pos x="91" y="139"/>
                    </a:cxn>
                    <a:cxn ang="0">
                      <a:pos x="81" y="125"/>
                    </a:cxn>
                    <a:cxn ang="0">
                      <a:pos x="60" y="116"/>
                    </a:cxn>
                    <a:cxn ang="0">
                      <a:pos x="59" y="122"/>
                    </a:cxn>
                    <a:cxn ang="0">
                      <a:pos x="49" y="118"/>
                    </a:cxn>
                    <a:cxn ang="0">
                      <a:pos x="49" y="127"/>
                    </a:cxn>
                    <a:cxn ang="0">
                      <a:pos x="44" y="127"/>
                    </a:cxn>
                    <a:cxn ang="0">
                      <a:pos x="46" y="133"/>
                    </a:cxn>
                    <a:cxn ang="0">
                      <a:pos x="23" y="131"/>
                    </a:cxn>
                    <a:cxn ang="0">
                      <a:pos x="41" y="145"/>
                    </a:cxn>
                    <a:cxn ang="0">
                      <a:pos x="32" y="155"/>
                    </a:cxn>
                    <a:cxn ang="0">
                      <a:pos x="16" y="153"/>
                    </a:cxn>
                    <a:cxn ang="0">
                      <a:pos x="0" y="153"/>
                    </a:cxn>
                    <a:cxn ang="0">
                      <a:pos x="2" y="133"/>
                    </a:cxn>
                    <a:cxn ang="0">
                      <a:pos x="2" y="116"/>
                    </a:cxn>
                    <a:cxn ang="0">
                      <a:pos x="3" y="96"/>
                    </a:cxn>
                    <a:cxn ang="0">
                      <a:pos x="5" y="76"/>
                    </a:cxn>
                    <a:cxn ang="0">
                      <a:pos x="6" y="58"/>
                    </a:cxn>
                    <a:cxn ang="0">
                      <a:pos x="6" y="38"/>
                    </a:cxn>
                    <a:cxn ang="0">
                      <a:pos x="6" y="18"/>
                    </a:cxn>
                    <a:cxn ang="0">
                      <a:pos x="8" y="0"/>
                    </a:cxn>
                    <a:cxn ang="0">
                      <a:pos x="24" y="8"/>
                    </a:cxn>
                    <a:cxn ang="0">
                      <a:pos x="41" y="18"/>
                    </a:cxn>
                    <a:cxn ang="0">
                      <a:pos x="57" y="26"/>
                    </a:cxn>
                    <a:cxn ang="0">
                      <a:pos x="73" y="36"/>
                    </a:cxn>
                    <a:cxn ang="0">
                      <a:pos x="88" y="58"/>
                    </a:cxn>
                    <a:cxn ang="0">
                      <a:pos x="88" y="68"/>
                    </a:cxn>
                    <a:cxn ang="0">
                      <a:pos x="103" y="76"/>
                    </a:cxn>
                    <a:cxn ang="0">
                      <a:pos x="117" y="84"/>
                    </a:cxn>
                    <a:cxn ang="0">
                      <a:pos x="119" y="96"/>
                    </a:cxn>
                    <a:cxn ang="0">
                      <a:pos x="104" y="100"/>
                    </a:cxn>
                    <a:cxn ang="0">
                      <a:pos x="112" y="120"/>
                    </a:cxn>
                    <a:cxn ang="0">
                      <a:pos x="124" y="133"/>
                    </a:cxn>
                    <a:cxn ang="0">
                      <a:pos x="130" y="153"/>
                    </a:cxn>
                    <a:cxn ang="0">
                      <a:pos x="140" y="153"/>
                    </a:cxn>
                    <a:cxn ang="0">
                      <a:pos x="140" y="163"/>
                    </a:cxn>
                    <a:cxn ang="0">
                      <a:pos x="150" y="169"/>
                    </a:cxn>
                    <a:cxn ang="0">
                      <a:pos x="148" y="173"/>
                    </a:cxn>
                    <a:cxn ang="0">
                      <a:pos x="165" y="179"/>
                    </a:cxn>
                  </a:cxnLst>
                  <a:rect l="0" t="0" r="r" b="b"/>
                  <a:pathLst>
                    <a:path w="165" h="189">
                      <a:moveTo>
                        <a:pt x="165" y="179"/>
                      </a:moveTo>
                      <a:lnTo>
                        <a:pt x="158" y="183"/>
                      </a:lnTo>
                      <a:lnTo>
                        <a:pt x="158" y="189"/>
                      </a:lnTo>
                      <a:lnTo>
                        <a:pt x="150" y="185"/>
                      </a:lnTo>
                      <a:lnTo>
                        <a:pt x="134" y="181"/>
                      </a:lnTo>
                      <a:lnTo>
                        <a:pt x="117" y="177"/>
                      </a:lnTo>
                      <a:lnTo>
                        <a:pt x="107" y="165"/>
                      </a:lnTo>
                      <a:lnTo>
                        <a:pt x="99" y="153"/>
                      </a:lnTo>
                      <a:lnTo>
                        <a:pt x="91" y="139"/>
                      </a:lnTo>
                      <a:lnTo>
                        <a:pt x="81" y="125"/>
                      </a:lnTo>
                      <a:lnTo>
                        <a:pt x="60" y="116"/>
                      </a:lnTo>
                      <a:lnTo>
                        <a:pt x="59" y="122"/>
                      </a:lnTo>
                      <a:lnTo>
                        <a:pt x="49" y="118"/>
                      </a:lnTo>
                      <a:lnTo>
                        <a:pt x="49" y="127"/>
                      </a:lnTo>
                      <a:lnTo>
                        <a:pt x="44" y="127"/>
                      </a:lnTo>
                      <a:lnTo>
                        <a:pt x="46" y="133"/>
                      </a:lnTo>
                      <a:lnTo>
                        <a:pt x="23" y="131"/>
                      </a:lnTo>
                      <a:lnTo>
                        <a:pt x="41" y="145"/>
                      </a:lnTo>
                      <a:lnTo>
                        <a:pt x="32" y="155"/>
                      </a:lnTo>
                      <a:lnTo>
                        <a:pt x="16" y="153"/>
                      </a:lnTo>
                      <a:lnTo>
                        <a:pt x="0" y="153"/>
                      </a:lnTo>
                      <a:lnTo>
                        <a:pt x="2" y="133"/>
                      </a:lnTo>
                      <a:lnTo>
                        <a:pt x="2" y="116"/>
                      </a:lnTo>
                      <a:lnTo>
                        <a:pt x="3" y="96"/>
                      </a:lnTo>
                      <a:lnTo>
                        <a:pt x="5" y="76"/>
                      </a:lnTo>
                      <a:lnTo>
                        <a:pt x="6" y="58"/>
                      </a:lnTo>
                      <a:lnTo>
                        <a:pt x="6" y="38"/>
                      </a:lnTo>
                      <a:lnTo>
                        <a:pt x="6" y="18"/>
                      </a:lnTo>
                      <a:lnTo>
                        <a:pt x="8" y="0"/>
                      </a:lnTo>
                      <a:lnTo>
                        <a:pt x="24" y="8"/>
                      </a:lnTo>
                      <a:lnTo>
                        <a:pt x="41" y="18"/>
                      </a:lnTo>
                      <a:lnTo>
                        <a:pt x="57" y="26"/>
                      </a:lnTo>
                      <a:lnTo>
                        <a:pt x="73" y="36"/>
                      </a:lnTo>
                      <a:lnTo>
                        <a:pt x="88" y="58"/>
                      </a:lnTo>
                      <a:lnTo>
                        <a:pt x="88" y="68"/>
                      </a:lnTo>
                      <a:lnTo>
                        <a:pt x="103" y="76"/>
                      </a:lnTo>
                      <a:lnTo>
                        <a:pt x="117" y="84"/>
                      </a:lnTo>
                      <a:lnTo>
                        <a:pt x="119" y="96"/>
                      </a:lnTo>
                      <a:lnTo>
                        <a:pt x="104" y="100"/>
                      </a:lnTo>
                      <a:lnTo>
                        <a:pt x="112" y="120"/>
                      </a:lnTo>
                      <a:lnTo>
                        <a:pt x="124" y="133"/>
                      </a:lnTo>
                      <a:lnTo>
                        <a:pt x="130" y="153"/>
                      </a:lnTo>
                      <a:lnTo>
                        <a:pt x="140" y="153"/>
                      </a:lnTo>
                      <a:lnTo>
                        <a:pt x="140" y="163"/>
                      </a:lnTo>
                      <a:lnTo>
                        <a:pt x="150" y="169"/>
                      </a:lnTo>
                      <a:lnTo>
                        <a:pt x="148" y="173"/>
                      </a:lnTo>
                      <a:lnTo>
                        <a:pt x="165" y="179"/>
                      </a:lnTo>
                      <a:close/>
                    </a:path>
                  </a:pathLst>
                </a:custGeom>
                <a:solidFill>
                  <a:srgbClr val="CB9661"/>
                </a:solidFill>
                <a:ln w="1588">
                  <a:solidFill>
                    <a:srgbClr val="000000"/>
                  </a:solidFill>
                  <a:prstDash val="solid"/>
                  <a:round/>
                  <a:headEnd/>
                  <a:tailEnd/>
                </a:ln>
              </p:spPr>
              <p:txBody>
                <a:bodyPr/>
                <a:lstStyle/>
                <a:p>
                  <a:endParaRPr lang="en-US"/>
                </a:p>
              </p:txBody>
            </p:sp>
            <p:sp>
              <p:nvSpPr>
                <p:cNvPr id="272592" name="Freeform 208"/>
                <p:cNvSpPr>
                  <a:spLocks/>
                </p:cNvSpPr>
                <p:nvPr/>
              </p:nvSpPr>
              <p:spPr bwMode="auto">
                <a:xfrm>
                  <a:off x="5321" y="2226"/>
                  <a:ext cx="35" cy="24"/>
                </a:xfrm>
                <a:custGeom>
                  <a:avLst/>
                  <a:gdLst/>
                  <a:ahLst/>
                  <a:cxnLst>
                    <a:cxn ang="0">
                      <a:pos x="70" y="2"/>
                    </a:cxn>
                    <a:cxn ang="0">
                      <a:pos x="65" y="18"/>
                    </a:cxn>
                    <a:cxn ang="0">
                      <a:pos x="62" y="22"/>
                    </a:cxn>
                    <a:cxn ang="0">
                      <a:pos x="62" y="30"/>
                    </a:cxn>
                    <a:cxn ang="0">
                      <a:pos x="51" y="36"/>
                    </a:cxn>
                    <a:cxn ang="0">
                      <a:pos x="28" y="48"/>
                    </a:cxn>
                    <a:cxn ang="0">
                      <a:pos x="15" y="44"/>
                    </a:cxn>
                    <a:cxn ang="0">
                      <a:pos x="4" y="38"/>
                    </a:cxn>
                    <a:cxn ang="0">
                      <a:pos x="0" y="30"/>
                    </a:cxn>
                    <a:cxn ang="0">
                      <a:pos x="23" y="32"/>
                    </a:cxn>
                    <a:cxn ang="0">
                      <a:pos x="30" y="20"/>
                    </a:cxn>
                    <a:cxn ang="0">
                      <a:pos x="30" y="26"/>
                    </a:cxn>
                    <a:cxn ang="0">
                      <a:pos x="38" y="32"/>
                    </a:cxn>
                    <a:cxn ang="0">
                      <a:pos x="56" y="16"/>
                    </a:cxn>
                    <a:cxn ang="0">
                      <a:pos x="56" y="2"/>
                    </a:cxn>
                    <a:cxn ang="0">
                      <a:pos x="64" y="0"/>
                    </a:cxn>
                    <a:cxn ang="0">
                      <a:pos x="70" y="2"/>
                    </a:cxn>
                  </a:cxnLst>
                  <a:rect l="0" t="0" r="r" b="b"/>
                  <a:pathLst>
                    <a:path w="70" h="48">
                      <a:moveTo>
                        <a:pt x="70" y="2"/>
                      </a:moveTo>
                      <a:lnTo>
                        <a:pt x="65" y="18"/>
                      </a:lnTo>
                      <a:lnTo>
                        <a:pt x="62" y="22"/>
                      </a:lnTo>
                      <a:lnTo>
                        <a:pt x="62" y="30"/>
                      </a:lnTo>
                      <a:lnTo>
                        <a:pt x="51" y="36"/>
                      </a:lnTo>
                      <a:lnTo>
                        <a:pt x="28" y="48"/>
                      </a:lnTo>
                      <a:lnTo>
                        <a:pt x="15" y="44"/>
                      </a:lnTo>
                      <a:lnTo>
                        <a:pt x="4" y="38"/>
                      </a:lnTo>
                      <a:lnTo>
                        <a:pt x="0" y="30"/>
                      </a:lnTo>
                      <a:lnTo>
                        <a:pt x="23" y="32"/>
                      </a:lnTo>
                      <a:lnTo>
                        <a:pt x="30" y="20"/>
                      </a:lnTo>
                      <a:lnTo>
                        <a:pt x="30" y="26"/>
                      </a:lnTo>
                      <a:lnTo>
                        <a:pt x="38" y="32"/>
                      </a:lnTo>
                      <a:lnTo>
                        <a:pt x="56" y="16"/>
                      </a:lnTo>
                      <a:lnTo>
                        <a:pt x="56" y="2"/>
                      </a:lnTo>
                      <a:lnTo>
                        <a:pt x="64" y="0"/>
                      </a:lnTo>
                      <a:lnTo>
                        <a:pt x="70" y="2"/>
                      </a:lnTo>
                      <a:close/>
                    </a:path>
                  </a:pathLst>
                </a:custGeom>
                <a:solidFill>
                  <a:srgbClr val="CB9661"/>
                </a:solidFill>
                <a:ln w="1588">
                  <a:solidFill>
                    <a:srgbClr val="000000"/>
                  </a:solidFill>
                  <a:prstDash val="solid"/>
                  <a:round/>
                  <a:headEnd/>
                  <a:tailEnd/>
                </a:ln>
              </p:spPr>
              <p:txBody>
                <a:bodyPr/>
                <a:lstStyle/>
                <a:p>
                  <a:endParaRPr lang="en-US"/>
                </a:p>
              </p:txBody>
            </p:sp>
            <p:sp>
              <p:nvSpPr>
                <p:cNvPr id="272593" name="Freeform 209"/>
                <p:cNvSpPr>
                  <a:spLocks/>
                </p:cNvSpPr>
                <p:nvPr/>
              </p:nvSpPr>
              <p:spPr bwMode="auto">
                <a:xfrm>
                  <a:off x="5374" y="2240"/>
                  <a:ext cx="10" cy="17"/>
                </a:xfrm>
                <a:custGeom>
                  <a:avLst/>
                  <a:gdLst/>
                  <a:ahLst/>
                  <a:cxnLst>
                    <a:cxn ang="0">
                      <a:pos x="19" y="30"/>
                    </a:cxn>
                    <a:cxn ang="0">
                      <a:pos x="15" y="34"/>
                    </a:cxn>
                    <a:cxn ang="0">
                      <a:pos x="3" y="20"/>
                    </a:cxn>
                    <a:cxn ang="0">
                      <a:pos x="0" y="0"/>
                    </a:cxn>
                    <a:cxn ang="0">
                      <a:pos x="10" y="16"/>
                    </a:cxn>
                    <a:cxn ang="0">
                      <a:pos x="19" y="30"/>
                    </a:cxn>
                  </a:cxnLst>
                  <a:rect l="0" t="0" r="r" b="b"/>
                  <a:pathLst>
                    <a:path w="19" h="34">
                      <a:moveTo>
                        <a:pt x="19" y="30"/>
                      </a:moveTo>
                      <a:lnTo>
                        <a:pt x="15" y="34"/>
                      </a:lnTo>
                      <a:lnTo>
                        <a:pt x="3" y="20"/>
                      </a:lnTo>
                      <a:lnTo>
                        <a:pt x="0" y="0"/>
                      </a:lnTo>
                      <a:lnTo>
                        <a:pt x="10" y="16"/>
                      </a:lnTo>
                      <a:lnTo>
                        <a:pt x="19" y="30"/>
                      </a:lnTo>
                      <a:close/>
                    </a:path>
                  </a:pathLst>
                </a:custGeom>
                <a:solidFill>
                  <a:srgbClr val="CB9661"/>
                </a:solidFill>
                <a:ln w="1588">
                  <a:solidFill>
                    <a:srgbClr val="000000"/>
                  </a:solidFill>
                  <a:prstDash val="solid"/>
                  <a:round/>
                  <a:headEnd/>
                  <a:tailEnd/>
                </a:ln>
              </p:spPr>
              <p:txBody>
                <a:bodyPr/>
                <a:lstStyle/>
                <a:p>
                  <a:endParaRPr lang="en-US"/>
                </a:p>
              </p:txBody>
            </p:sp>
            <p:sp>
              <p:nvSpPr>
                <p:cNvPr id="272594" name="Freeform 210"/>
                <p:cNvSpPr>
                  <a:spLocks/>
                </p:cNvSpPr>
                <p:nvPr/>
              </p:nvSpPr>
              <p:spPr bwMode="auto">
                <a:xfrm>
                  <a:off x="5343" y="2208"/>
                  <a:ext cx="19" cy="24"/>
                </a:xfrm>
                <a:custGeom>
                  <a:avLst/>
                  <a:gdLst/>
                  <a:ahLst/>
                  <a:cxnLst>
                    <a:cxn ang="0">
                      <a:pos x="37" y="40"/>
                    </a:cxn>
                    <a:cxn ang="0">
                      <a:pos x="31" y="48"/>
                    </a:cxn>
                    <a:cxn ang="0">
                      <a:pos x="19" y="20"/>
                    </a:cxn>
                    <a:cxn ang="0">
                      <a:pos x="10" y="10"/>
                    </a:cxn>
                    <a:cxn ang="0">
                      <a:pos x="0" y="0"/>
                    </a:cxn>
                    <a:cxn ang="0">
                      <a:pos x="13" y="12"/>
                    </a:cxn>
                    <a:cxn ang="0">
                      <a:pos x="28" y="24"/>
                    </a:cxn>
                    <a:cxn ang="0">
                      <a:pos x="37" y="40"/>
                    </a:cxn>
                  </a:cxnLst>
                  <a:rect l="0" t="0" r="r" b="b"/>
                  <a:pathLst>
                    <a:path w="37" h="48">
                      <a:moveTo>
                        <a:pt x="37" y="40"/>
                      </a:moveTo>
                      <a:lnTo>
                        <a:pt x="31" y="48"/>
                      </a:lnTo>
                      <a:lnTo>
                        <a:pt x="19" y="20"/>
                      </a:lnTo>
                      <a:lnTo>
                        <a:pt x="10" y="10"/>
                      </a:lnTo>
                      <a:lnTo>
                        <a:pt x="0" y="0"/>
                      </a:lnTo>
                      <a:lnTo>
                        <a:pt x="13" y="12"/>
                      </a:lnTo>
                      <a:lnTo>
                        <a:pt x="28" y="24"/>
                      </a:lnTo>
                      <a:lnTo>
                        <a:pt x="37" y="40"/>
                      </a:lnTo>
                      <a:close/>
                    </a:path>
                  </a:pathLst>
                </a:custGeom>
                <a:solidFill>
                  <a:srgbClr val="CB9661"/>
                </a:solidFill>
                <a:ln w="1588">
                  <a:solidFill>
                    <a:srgbClr val="000000"/>
                  </a:solidFill>
                  <a:prstDash val="solid"/>
                  <a:round/>
                  <a:headEnd/>
                  <a:tailEnd/>
                </a:ln>
              </p:spPr>
              <p:txBody>
                <a:bodyPr/>
                <a:lstStyle/>
                <a:p>
                  <a:endParaRPr lang="en-US"/>
                </a:p>
              </p:txBody>
            </p:sp>
            <p:sp>
              <p:nvSpPr>
                <p:cNvPr id="272595" name="Freeform 211"/>
                <p:cNvSpPr>
                  <a:spLocks/>
                </p:cNvSpPr>
                <p:nvPr/>
              </p:nvSpPr>
              <p:spPr bwMode="auto">
                <a:xfrm>
                  <a:off x="5339" y="2292"/>
                  <a:ext cx="3" cy="4"/>
                </a:xfrm>
                <a:custGeom>
                  <a:avLst/>
                  <a:gdLst/>
                  <a:ahLst/>
                  <a:cxnLst>
                    <a:cxn ang="0">
                      <a:pos x="7" y="4"/>
                    </a:cxn>
                    <a:cxn ang="0">
                      <a:pos x="2" y="8"/>
                    </a:cxn>
                    <a:cxn ang="0">
                      <a:pos x="0" y="0"/>
                    </a:cxn>
                    <a:cxn ang="0">
                      <a:pos x="7" y="4"/>
                    </a:cxn>
                  </a:cxnLst>
                  <a:rect l="0" t="0" r="r" b="b"/>
                  <a:pathLst>
                    <a:path w="7" h="8">
                      <a:moveTo>
                        <a:pt x="7" y="4"/>
                      </a:moveTo>
                      <a:lnTo>
                        <a:pt x="2" y="8"/>
                      </a:lnTo>
                      <a:lnTo>
                        <a:pt x="0" y="0"/>
                      </a:lnTo>
                      <a:lnTo>
                        <a:pt x="7" y="4"/>
                      </a:lnTo>
                      <a:close/>
                    </a:path>
                  </a:pathLst>
                </a:custGeom>
                <a:solidFill>
                  <a:srgbClr val="CB9661"/>
                </a:solidFill>
                <a:ln w="1588">
                  <a:solidFill>
                    <a:srgbClr val="000000"/>
                  </a:solidFill>
                  <a:prstDash val="solid"/>
                  <a:round/>
                  <a:headEnd/>
                  <a:tailEnd/>
                </a:ln>
              </p:spPr>
              <p:txBody>
                <a:bodyPr/>
                <a:lstStyle/>
                <a:p>
                  <a:endParaRPr lang="en-US"/>
                </a:p>
              </p:txBody>
            </p:sp>
            <p:sp>
              <p:nvSpPr>
                <p:cNvPr id="272596" name="Freeform 212"/>
                <p:cNvSpPr>
                  <a:spLocks/>
                </p:cNvSpPr>
                <p:nvPr/>
              </p:nvSpPr>
              <p:spPr bwMode="auto">
                <a:xfrm>
                  <a:off x="5287" y="1996"/>
                  <a:ext cx="1" cy="2"/>
                </a:xfrm>
                <a:custGeom>
                  <a:avLst/>
                  <a:gdLst/>
                  <a:ahLst/>
                  <a:cxnLst>
                    <a:cxn ang="0">
                      <a:pos x="2" y="0"/>
                    </a:cxn>
                    <a:cxn ang="0">
                      <a:pos x="2" y="2"/>
                    </a:cxn>
                    <a:cxn ang="0">
                      <a:pos x="0" y="2"/>
                    </a:cxn>
                    <a:cxn ang="0">
                      <a:pos x="0" y="4"/>
                    </a:cxn>
                    <a:cxn ang="0">
                      <a:pos x="2" y="4"/>
                    </a:cxn>
                    <a:cxn ang="0">
                      <a:pos x="2" y="2"/>
                    </a:cxn>
                    <a:cxn ang="0">
                      <a:pos x="2" y="0"/>
                    </a:cxn>
                  </a:cxnLst>
                  <a:rect l="0" t="0" r="r" b="b"/>
                  <a:pathLst>
                    <a:path w="2" h="4">
                      <a:moveTo>
                        <a:pt x="2" y="0"/>
                      </a:moveTo>
                      <a:lnTo>
                        <a:pt x="2" y="2"/>
                      </a:lnTo>
                      <a:lnTo>
                        <a:pt x="0" y="2"/>
                      </a:lnTo>
                      <a:lnTo>
                        <a:pt x="0" y="4"/>
                      </a:lnTo>
                      <a:lnTo>
                        <a:pt x="2" y="4"/>
                      </a:lnTo>
                      <a:lnTo>
                        <a:pt x="2"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597" name="Freeform 213"/>
                <p:cNvSpPr>
                  <a:spLocks/>
                </p:cNvSpPr>
                <p:nvPr/>
              </p:nvSpPr>
              <p:spPr bwMode="auto">
                <a:xfrm>
                  <a:off x="5286" y="1999"/>
                  <a:ext cx="1" cy="2"/>
                </a:xfrm>
                <a:custGeom>
                  <a:avLst/>
                  <a:gdLst/>
                  <a:ahLst/>
                  <a:cxnLst>
                    <a:cxn ang="0">
                      <a:pos x="1" y="0"/>
                    </a:cxn>
                    <a:cxn ang="0">
                      <a:pos x="0" y="0"/>
                    </a:cxn>
                    <a:cxn ang="0">
                      <a:pos x="0" y="2"/>
                    </a:cxn>
                    <a:cxn ang="0">
                      <a:pos x="1" y="4"/>
                    </a:cxn>
                    <a:cxn ang="0">
                      <a:pos x="1" y="2"/>
                    </a:cxn>
                    <a:cxn ang="0">
                      <a:pos x="1" y="0"/>
                    </a:cxn>
                  </a:cxnLst>
                  <a:rect l="0" t="0" r="r" b="b"/>
                  <a:pathLst>
                    <a:path w="1" h="4">
                      <a:moveTo>
                        <a:pt x="1" y="0"/>
                      </a:moveTo>
                      <a:lnTo>
                        <a:pt x="0" y="0"/>
                      </a:lnTo>
                      <a:lnTo>
                        <a:pt x="0" y="2"/>
                      </a:lnTo>
                      <a:lnTo>
                        <a:pt x="1" y="4"/>
                      </a:lnTo>
                      <a:lnTo>
                        <a:pt x="1" y="2"/>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598" name="Freeform 214"/>
                <p:cNvSpPr>
                  <a:spLocks/>
                </p:cNvSpPr>
                <p:nvPr/>
              </p:nvSpPr>
              <p:spPr bwMode="auto">
                <a:xfrm>
                  <a:off x="5284" y="2009"/>
                  <a:ext cx="2" cy="1"/>
                </a:xfrm>
                <a:custGeom>
                  <a:avLst/>
                  <a:gdLst/>
                  <a:ahLst/>
                  <a:cxnLst>
                    <a:cxn ang="0">
                      <a:pos x="2" y="2"/>
                    </a:cxn>
                    <a:cxn ang="0">
                      <a:pos x="0" y="2"/>
                    </a:cxn>
                    <a:cxn ang="0">
                      <a:pos x="2" y="0"/>
                    </a:cxn>
                    <a:cxn ang="0">
                      <a:pos x="3" y="0"/>
                    </a:cxn>
                    <a:cxn ang="0">
                      <a:pos x="2" y="2"/>
                    </a:cxn>
                  </a:cxnLst>
                  <a:rect l="0" t="0" r="r" b="b"/>
                  <a:pathLst>
                    <a:path w="3" h="2">
                      <a:moveTo>
                        <a:pt x="2" y="2"/>
                      </a:moveTo>
                      <a:lnTo>
                        <a:pt x="0" y="2"/>
                      </a:lnTo>
                      <a:lnTo>
                        <a:pt x="2" y="0"/>
                      </a:lnTo>
                      <a:lnTo>
                        <a:pt x="3" y="0"/>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599" name="Freeform 215"/>
                <p:cNvSpPr>
                  <a:spLocks/>
                </p:cNvSpPr>
                <p:nvPr/>
              </p:nvSpPr>
              <p:spPr bwMode="auto">
                <a:xfrm>
                  <a:off x="5282" y="1962"/>
                  <a:ext cx="1" cy="2"/>
                </a:xfrm>
                <a:custGeom>
                  <a:avLst/>
                  <a:gdLst/>
                  <a:ahLst/>
                  <a:cxnLst>
                    <a:cxn ang="0">
                      <a:pos x="1" y="2"/>
                    </a:cxn>
                    <a:cxn ang="0">
                      <a:pos x="0" y="2"/>
                    </a:cxn>
                    <a:cxn ang="0">
                      <a:pos x="0" y="4"/>
                    </a:cxn>
                    <a:cxn ang="0">
                      <a:pos x="0" y="0"/>
                    </a:cxn>
                    <a:cxn ang="0">
                      <a:pos x="1" y="2"/>
                    </a:cxn>
                  </a:cxnLst>
                  <a:rect l="0" t="0" r="r" b="b"/>
                  <a:pathLst>
                    <a:path w="1" h="4">
                      <a:moveTo>
                        <a:pt x="1" y="2"/>
                      </a:moveTo>
                      <a:lnTo>
                        <a:pt x="0" y="2"/>
                      </a:lnTo>
                      <a:lnTo>
                        <a:pt x="0" y="4"/>
                      </a:lnTo>
                      <a:lnTo>
                        <a:pt x="0"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600" name="Freeform 216"/>
                <p:cNvSpPr>
                  <a:spLocks/>
                </p:cNvSpPr>
                <p:nvPr/>
              </p:nvSpPr>
              <p:spPr bwMode="auto">
                <a:xfrm>
                  <a:off x="5280" y="1954"/>
                  <a:ext cx="1" cy="1"/>
                </a:xfrm>
                <a:custGeom>
                  <a:avLst/>
                  <a:gdLst/>
                  <a:ahLst/>
                  <a:cxnLst>
                    <a:cxn ang="0">
                      <a:pos x="1" y="2"/>
                    </a:cxn>
                    <a:cxn ang="0">
                      <a:pos x="0" y="2"/>
                    </a:cxn>
                    <a:cxn ang="0">
                      <a:pos x="0" y="0"/>
                    </a:cxn>
                    <a:cxn ang="0">
                      <a:pos x="0" y="2"/>
                    </a:cxn>
                    <a:cxn ang="0">
                      <a:pos x="1" y="2"/>
                    </a:cxn>
                  </a:cxnLst>
                  <a:rect l="0" t="0" r="r" b="b"/>
                  <a:pathLst>
                    <a:path w="1" h="2">
                      <a:moveTo>
                        <a:pt x="1" y="2"/>
                      </a:moveTo>
                      <a:lnTo>
                        <a:pt x="0" y="2"/>
                      </a:lnTo>
                      <a:lnTo>
                        <a:pt x="0" y="0"/>
                      </a:lnTo>
                      <a:lnTo>
                        <a:pt x="0" y="2"/>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601" name="Freeform 217"/>
                <p:cNvSpPr>
                  <a:spLocks/>
                </p:cNvSpPr>
                <p:nvPr/>
              </p:nvSpPr>
              <p:spPr bwMode="auto">
                <a:xfrm>
                  <a:off x="5285" y="1983"/>
                  <a:ext cx="1" cy="1"/>
                </a:xfrm>
                <a:custGeom>
                  <a:avLst/>
                  <a:gdLst/>
                  <a:ahLst/>
                  <a:cxnLst>
                    <a:cxn ang="0">
                      <a:pos x="0" y="0"/>
                    </a:cxn>
                    <a:cxn ang="0">
                      <a:pos x="1" y="2"/>
                    </a:cxn>
                    <a:cxn ang="0">
                      <a:pos x="0" y="2"/>
                    </a:cxn>
                    <a:cxn ang="0">
                      <a:pos x="0" y="0"/>
                    </a:cxn>
                  </a:cxnLst>
                  <a:rect l="0" t="0" r="r" b="b"/>
                  <a:pathLst>
                    <a:path w="1" h="2">
                      <a:moveTo>
                        <a:pt x="0" y="0"/>
                      </a:moveTo>
                      <a:lnTo>
                        <a:pt x="1" y="2"/>
                      </a:ln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02" name="Freeform 218"/>
                <p:cNvSpPr>
                  <a:spLocks/>
                </p:cNvSpPr>
                <p:nvPr/>
              </p:nvSpPr>
              <p:spPr bwMode="auto">
                <a:xfrm>
                  <a:off x="4789" y="1863"/>
                  <a:ext cx="43" cy="67"/>
                </a:xfrm>
                <a:custGeom>
                  <a:avLst/>
                  <a:gdLst/>
                  <a:ahLst/>
                  <a:cxnLst>
                    <a:cxn ang="0">
                      <a:pos x="31" y="111"/>
                    </a:cxn>
                    <a:cxn ang="0">
                      <a:pos x="29" y="113"/>
                    </a:cxn>
                    <a:cxn ang="0">
                      <a:pos x="24" y="107"/>
                    </a:cxn>
                    <a:cxn ang="0">
                      <a:pos x="24" y="109"/>
                    </a:cxn>
                    <a:cxn ang="0">
                      <a:pos x="21" y="89"/>
                    </a:cxn>
                    <a:cxn ang="0">
                      <a:pos x="16" y="71"/>
                    </a:cxn>
                    <a:cxn ang="0">
                      <a:pos x="14" y="60"/>
                    </a:cxn>
                    <a:cxn ang="0">
                      <a:pos x="1" y="46"/>
                    </a:cxn>
                    <a:cxn ang="0">
                      <a:pos x="6" y="36"/>
                    </a:cxn>
                    <a:cxn ang="0">
                      <a:pos x="13" y="32"/>
                    </a:cxn>
                    <a:cxn ang="0">
                      <a:pos x="0" y="18"/>
                    </a:cxn>
                    <a:cxn ang="0">
                      <a:pos x="0" y="0"/>
                    </a:cxn>
                    <a:cxn ang="0">
                      <a:pos x="11" y="6"/>
                    </a:cxn>
                    <a:cxn ang="0">
                      <a:pos x="16" y="12"/>
                    </a:cxn>
                    <a:cxn ang="0">
                      <a:pos x="21" y="8"/>
                    </a:cxn>
                    <a:cxn ang="0">
                      <a:pos x="27" y="28"/>
                    </a:cxn>
                    <a:cxn ang="0">
                      <a:pos x="45" y="30"/>
                    </a:cxn>
                    <a:cxn ang="0">
                      <a:pos x="63" y="32"/>
                    </a:cxn>
                    <a:cxn ang="0">
                      <a:pos x="71" y="40"/>
                    </a:cxn>
                    <a:cxn ang="0">
                      <a:pos x="68" y="50"/>
                    </a:cxn>
                    <a:cxn ang="0">
                      <a:pos x="57" y="60"/>
                    </a:cxn>
                    <a:cxn ang="0">
                      <a:pos x="60" y="79"/>
                    </a:cxn>
                    <a:cxn ang="0">
                      <a:pos x="63" y="83"/>
                    </a:cxn>
                    <a:cxn ang="0">
                      <a:pos x="71" y="66"/>
                    </a:cxn>
                    <a:cxn ang="0">
                      <a:pos x="78" y="87"/>
                    </a:cxn>
                    <a:cxn ang="0">
                      <a:pos x="83" y="107"/>
                    </a:cxn>
                    <a:cxn ang="0">
                      <a:pos x="84" y="121"/>
                    </a:cxn>
                    <a:cxn ang="0">
                      <a:pos x="80" y="125"/>
                    </a:cxn>
                    <a:cxn ang="0">
                      <a:pos x="81" y="133"/>
                    </a:cxn>
                    <a:cxn ang="0">
                      <a:pos x="71" y="111"/>
                    </a:cxn>
                    <a:cxn ang="0">
                      <a:pos x="62" y="87"/>
                    </a:cxn>
                    <a:cxn ang="0">
                      <a:pos x="52" y="85"/>
                    </a:cxn>
                    <a:cxn ang="0">
                      <a:pos x="45" y="71"/>
                    </a:cxn>
                    <a:cxn ang="0">
                      <a:pos x="29" y="60"/>
                    </a:cxn>
                    <a:cxn ang="0">
                      <a:pos x="24" y="62"/>
                    </a:cxn>
                    <a:cxn ang="0">
                      <a:pos x="42" y="73"/>
                    </a:cxn>
                    <a:cxn ang="0">
                      <a:pos x="47" y="87"/>
                    </a:cxn>
                    <a:cxn ang="0">
                      <a:pos x="49" y="93"/>
                    </a:cxn>
                    <a:cxn ang="0">
                      <a:pos x="44" y="111"/>
                    </a:cxn>
                    <a:cxn ang="0">
                      <a:pos x="42" y="105"/>
                    </a:cxn>
                    <a:cxn ang="0">
                      <a:pos x="37" y="105"/>
                    </a:cxn>
                    <a:cxn ang="0">
                      <a:pos x="34" y="111"/>
                    </a:cxn>
                    <a:cxn ang="0">
                      <a:pos x="31" y="111"/>
                    </a:cxn>
                  </a:cxnLst>
                  <a:rect l="0" t="0" r="r" b="b"/>
                  <a:pathLst>
                    <a:path w="84" h="133">
                      <a:moveTo>
                        <a:pt x="31" y="111"/>
                      </a:moveTo>
                      <a:lnTo>
                        <a:pt x="29" y="113"/>
                      </a:lnTo>
                      <a:lnTo>
                        <a:pt x="24" y="107"/>
                      </a:lnTo>
                      <a:lnTo>
                        <a:pt x="24" y="109"/>
                      </a:lnTo>
                      <a:lnTo>
                        <a:pt x="21" y="89"/>
                      </a:lnTo>
                      <a:lnTo>
                        <a:pt x="16" y="71"/>
                      </a:lnTo>
                      <a:lnTo>
                        <a:pt x="14" y="60"/>
                      </a:lnTo>
                      <a:lnTo>
                        <a:pt x="1" y="46"/>
                      </a:lnTo>
                      <a:lnTo>
                        <a:pt x="6" y="36"/>
                      </a:lnTo>
                      <a:lnTo>
                        <a:pt x="13" y="32"/>
                      </a:lnTo>
                      <a:lnTo>
                        <a:pt x="0" y="18"/>
                      </a:lnTo>
                      <a:lnTo>
                        <a:pt x="0" y="0"/>
                      </a:lnTo>
                      <a:lnTo>
                        <a:pt x="11" y="6"/>
                      </a:lnTo>
                      <a:lnTo>
                        <a:pt x="16" y="12"/>
                      </a:lnTo>
                      <a:lnTo>
                        <a:pt x="21" y="8"/>
                      </a:lnTo>
                      <a:lnTo>
                        <a:pt x="27" y="28"/>
                      </a:lnTo>
                      <a:lnTo>
                        <a:pt x="45" y="30"/>
                      </a:lnTo>
                      <a:lnTo>
                        <a:pt x="63" y="32"/>
                      </a:lnTo>
                      <a:lnTo>
                        <a:pt x="71" y="40"/>
                      </a:lnTo>
                      <a:lnTo>
                        <a:pt x="68" y="50"/>
                      </a:lnTo>
                      <a:lnTo>
                        <a:pt x="57" y="60"/>
                      </a:lnTo>
                      <a:lnTo>
                        <a:pt x="60" y="79"/>
                      </a:lnTo>
                      <a:lnTo>
                        <a:pt x="63" y="83"/>
                      </a:lnTo>
                      <a:lnTo>
                        <a:pt x="71" y="66"/>
                      </a:lnTo>
                      <a:lnTo>
                        <a:pt x="78" y="87"/>
                      </a:lnTo>
                      <a:lnTo>
                        <a:pt x="83" y="107"/>
                      </a:lnTo>
                      <a:lnTo>
                        <a:pt x="84" y="121"/>
                      </a:lnTo>
                      <a:lnTo>
                        <a:pt x="80" y="125"/>
                      </a:lnTo>
                      <a:lnTo>
                        <a:pt x="81" y="133"/>
                      </a:lnTo>
                      <a:lnTo>
                        <a:pt x="71" y="111"/>
                      </a:lnTo>
                      <a:lnTo>
                        <a:pt x="62" y="87"/>
                      </a:lnTo>
                      <a:lnTo>
                        <a:pt x="52" y="85"/>
                      </a:lnTo>
                      <a:lnTo>
                        <a:pt x="45" y="71"/>
                      </a:lnTo>
                      <a:lnTo>
                        <a:pt x="29" y="60"/>
                      </a:lnTo>
                      <a:lnTo>
                        <a:pt x="24" y="62"/>
                      </a:lnTo>
                      <a:lnTo>
                        <a:pt x="42" y="73"/>
                      </a:lnTo>
                      <a:lnTo>
                        <a:pt x="47" y="87"/>
                      </a:lnTo>
                      <a:lnTo>
                        <a:pt x="49" y="93"/>
                      </a:lnTo>
                      <a:lnTo>
                        <a:pt x="44" y="111"/>
                      </a:lnTo>
                      <a:lnTo>
                        <a:pt x="42" y="105"/>
                      </a:lnTo>
                      <a:lnTo>
                        <a:pt x="37" y="105"/>
                      </a:lnTo>
                      <a:lnTo>
                        <a:pt x="34" y="111"/>
                      </a:lnTo>
                      <a:lnTo>
                        <a:pt x="31" y="111"/>
                      </a:lnTo>
                      <a:close/>
                    </a:path>
                  </a:pathLst>
                </a:custGeom>
                <a:solidFill>
                  <a:srgbClr val="CB9661"/>
                </a:solidFill>
                <a:ln w="1588">
                  <a:solidFill>
                    <a:srgbClr val="000000"/>
                  </a:solidFill>
                  <a:prstDash val="solid"/>
                  <a:round/>
                  <a:headEnd/>
                  <a:tailEnd/>
                </a:ln>
              </p:spPr>
              <p:txBody>
                <a:bodyPr/>
                <a:lstStyle/>
                <a:p>
                  <a:endParaRPr lang="en-US"/>
                </a:p>
              </p:txBody>
            </p:sp>
            <p:sp>
              <p:nvSpPr>
                <p:cNvPr id="272603" name="Freeform 219"/>
                <p:cNvSpPr>
                  <a:spLocks/>
                </p:cNvSpPr>
                <p:nvPr/>
              </p:nvSpPr>
              <p:spPr bwMode="auto">
                <a:xfrm>
                  <a:off x="4792" y="1843"/>
                  <a:ext cx="27" cy="17"/>
                </a:xfrm>
                <a:custGeom>
                  <a:avLst/>
                  <a:gdLst/>
                  <a:ahLst/>
                  <a:cxnLst>
                    <a:cxn ang="0">
                      <a:pos x="34" y="4"/>
                    </a:cxn>
                    <a:cxn ang="0">
                      <a:pos x="11" y="0"/>
                    </a:cxn>
                    <a:cxn ang="0">
                      <a:pos x="0" y="22"/>
                    </a:cxn>
                    <a:cxn ang="0">
                      <a:pos x="3" y="32"/>
                    </a:cxn>
                    <a:cxn ang="0">
                      <a:pos x="22" y="34"/>
                    </a:cxn>
                    <a:cxn ang="0">
                      <a:pos x="39" y="32"/>
                    </a:cxn>
                    <a:cxn ang="0">
                      <a:pos x="53" y="30"/>
                    </a:cxn>
                    <a:cxn ang="0">
                      <a:pos x="48" y="18"/>
                    </a:cxn>
                    <a:cxn ang="0">
                      <a:pos x="44" y="12"/>
                    </a:cxn>
                    <a:cxn ang="0">
                      <a:pos x="34" y="4"/>
                    </a:cxn>
                  </a:cxnLst>
                  <a:rect l="0" t="0" r="r" b="b"/>
                  <a:pathLst>
                    <a:path w="53" h="34">
                      <a:moveTo>
                        <a:pt x="34" y="4"/>
                      </a:moveTo>
                      <a:lnTo>
                        <a:pt x="11" y="0"/>
                      </a:lnTo>
                      <a:lnTo>
                        <a:pt x="0" y="22"/>
                      </a:lnTo>
                      <a:lnTo>
                        <a:pt x="3" y="32"/>
                      </a:lnTo>
                      <a:lnTo>
                        <a:pt x="22" y="34"/>
                      </a:lnTo>
                      <a:lnTo>
                        <a:pt x="39" y="32"/>
                      </a:lnTo>
                      <a:lnTo>
                        <a:pt x="53" y="30"/>
                      </a:lnTo>
                      <a:lnTo>
                        <a:pt x="48" y="18"/>
                      </a:lnTo>
                      <a:lnTo>
                        <a:pt x="44" y="12"/>
                      </a:lnTo>
                      <a:lnTo>
                        <a:pt x="34" y="4"/>
                      </a:lnTo>
                      <a:close/>
                    </a:path>
                  </a:pathLst>
                </a:custGeom>
                <a:solidFill>
                  <a:srgbClr val="CB9661"/>
                </a:solidFill>
                <a:ln w="1588">
                  <a:solidFill>
                    <a:srgbClr val="000000"/>
                  </a:solidFill>
                  <a:prstDash val="solid"/>
                  <a:round/>
                  <a:headEnd/>
                  <a:tailEnd/>
                </a:ln>
              </p:spPr>
              <p:txBody>
                <a:bodyPr/>
                <a:lstStyle/>
                <a:p>
                  <a:endParaRPr lang="en-US"/>
                </a:p>
              </p:txBody>
            </p:sp>
            <p:sp>
              <p:nvSpPr>
                <p:cNvPr id="272604" name="Freeform 220"/>
                <p:cNvSpPr>
                  <a:spLocks/>
                </p:cNvSpPr>
                <p:nvPr/>
              </p:nvSpPr>
              <p:spPr bwMode="auto">
                <a:xfrm>
                  <a:off x="4924" y="2003"/>
                  <a:ext cx="44" cy="51"/>
                </a:xfrm>
                <a:custGeom>
                  <a:avLst/>
                  <a:gdLst/>
                  <a:ahLst/>
                  <a:cxnLst>
                    <a:cxn ang="0">
                      <a:pos x="63" y="74"/>
                    </a:cxn>
                    <a:cxn ang="0">
                      <a:pos x="68" y="92"/>
                    </a:cxn>
                    <a:cxn ang="0">
                      <a:pos x="55" y="90"/>
                    </a:cxn>
                    <a:cxn ang="0">
                      <a:pos x="50" y="94"/>
                    </a:cxn>
                    <a:cxn ang="0">
                      <a:pos x="40" y="102"/>
                    </a:cxn>
                    <a:cxn ang="0">
                      <a:pos x="31" y="98"/>
                    </a:cxn>
                    <a:cxn ang="0">
                      <a:pos x="26" y="94"/>
                    </a:cxn>
                    <a:cxn ang="0">
                      <a:pos x="24" y="84"/>
                    </a:cxn>
                    <a:cxn ang="0">
                      <a:pos x="18" y="90"/>
                    </a:cxn>
                    <a:cxn ang="0">
                      <a:pos x="14" y="74"/>
                    </a:cxn>
                    <a:cxn ang="0">
                      <a:pos x="13" y="72"/>
                    </a:cxn>
                    <a:cxn ang="0">
                      <a:pos x="6" y="54"/>
                    </a:cxn>
                    <a:cxn ang="0">
                      <a:pos x="0" y="34"/>
                    </a:cxn>
                    <a:cxn ang="0">
                      <a:pos x="11" y="10"/>
                    </a:cxn>
                    <a:cxn ang="0">
                      <a:pos x="29" y="10"/>
                    </a:cxn>
                    <a:cxn ang="0">
                      <a:pos x="47" y="8"/>
                    </a:cxn>
                    <a:cxn ang="0">
                      <a:pos x="62" y="18"/>
                    </a:cxn>
                    <a:cxn ang="0">
                      <a:pos x="60" y="12"/>
                    </a:cxn>
                    <a:cxn ang="0">
                      <a:pos x="66" y="6"/>
                    </a:cxn>
                    <a:cxn ang="0">
                      <a:pos x="73" y="8"/>
                    </a:cxn>
                    <a:cxn ang="0">
                      <a:pos x="84" y="0"/>
                    </a:cxn>
                    <a:cxn ang="0">
                      <a:pos x="86" y="22"/>
                    </a:cxn>
                    <a:cxn ang="0">
                      <a:pos x="86" y="40"/>
                    </a:cxn>
                    <a:cxn ang="0">
                      <a:pos x="88" y="58"/>
                    </a:cxn>
                    <a:cxn ang="0">
                      <a:pos x="73" y="68"/>
                    </a:cxn>
                    <a:cxn ang="0">
                      <a:pos x="63" y="74"/>
                    </a:cxn>
                  </a:cxnLst>
                  <a:rect l="0" t="0" r="r" b="b"/>
                  <a:pathLst>
                    <a:path w="88" h="102">
                      <a:moveTo>
                        <a:pt x="63" y="74"/>
                      </a:moveTo>
                      <a:lnTo>
                        <a:pt x="68" y="92"/>
                      </a:lnTo>
                      <a:lnTo>
                        <a:pt x="55" y="90"/>
                      </a:lnTo>
                      <a:lnTo>
                        <a:pt x="50" y="94"/>
                      </a:lnTo>
                      <a:lnTo>
                        <a:pt x="40" y="102"/>
                      </a:lnTo>
                      <a:lnTo>
                        <a:pt x="31" y="98"/>
                      </a:lnTo>
                      <a:lnTo>
                        <a:pt x="26" y="94"/>
                      </a:lnTo>
                      <a:lnTo>
                        <a:pt x="24" y="84"/>
                      </a:lnTo>
                      <a:lnTo>
                        <a:pt x="18" y="90"/>
                      </a:lnTo>
                      <a:lnTo>
                        <a:pt x="14" y="74"/>
                      </a:lnTo>
                      <a:lnTo>
                        <a:pt x="13" y="72"/>
                      </a:lnTo>
                      <a:lnTo>
                        <a:pt x="6" y="54"/>
                      </a:lnTo>
                      <a:lnTo>
                        <a:pt x="0" y="34"/>
                      </a:lnTo>
                      <a:lnTo>
                        <a:pt x="11" y="10"/>
                      </a:lnTo>
                      <a:lnTo>
                        <a:pt x="29" y="10"/>
                      </a:lnTo>
                      <a:lnTo>
                        <a:pt x="47" y="8"/>
                      </a:lnTo>
                      <a:lnTo>
                        <a:pt x="62" y="18"/>
                      </a:lnTo>
                      <a:lnTo>
                        <a:pt x="60" y="12"/>
                      </a:lnTo>
                      <a:lnTo>
                        <a:pt x="66" y="6"/>
                      </a:lnTo>
                      <a:lnTo>
                        <a:pt x="73" y="8"/>
                      </a:lnTo>
                      <a:lnTo>
                        <a:pt x="84" y="0"/>
                      </a:lnTo>
                      <a:lnTo>
                        <a:pt x="86" y="22"/>
                      </a:lnTo>
                      <a:lnTo>
                        <a:pt x="86" y="40"/>
                      </a:lnTo>
                      <a:lnTo>
                        <a:pt x="88" y="58"/>
                      </a:lnTo>
                      <a:lnTo>
                        <a:pt x="73" y="68"/>
                      </a:lnTo>
                      <a:lnTo>
                        <a:pt x="63" y="74"/>
                      </a:lnTo>
                      <a:close/>
                    </a:path>
                  </a:pathLst>
                </a:custGeom>
                <a:solidFill>
                  <a:srgbClr val="CB9661"/>
                </a:solidFill>
                <a:ln w="1588">
                  <a:solidFill>
                    <a:srgbClr val="000000"/>
                  </a:solidFill>
                  <a:prstDash val="solid"/>
                  <a:round/>
                  <a:headEnd/>
                  <a:tailEnd/>
                </a:ln>
              </p:spPr>
              <p:txBody>
                <a:bodyPr/>
                <a:lstStyle/>
                <a:p>
                  <a:endParaRPr lang="en-US"/>
                </a:p>
              </p:txBody>
            </p:sp>
            <p:sp>
              <p:nvSpPr>
                <p:cNvPr id="272605" name="Freeform 221"/>
                <p:cNvSpPr>
                  <a:spLocks/>
                </p:cNvSpPr>
                <p:nvPr/>
              </p:nvSpPr>
              <p:spPr bwMode="auto">
                <a:xfrm>
                  <a:off x="5281" y="2016"/>
                  <a:ext cx="2" cy="4"/>
                </a:xfrm>
                <a:custGeom>
                  <a:avLst/>
                  <a:gdLst/>
                  <a:ahLst/>
                  <a:cxnLst>
                    <a:cxn ang="0">
                      <a:pos x="2" y="8"/>
                    </a:cxn>
                    <a:cxn ang="0">
                      <a:pos x="0" y="4"/>
                    </a:cxn>
                    <a:cxn ang="0">
                      <a:pos x="5" y="0"/>
                    </a:cxn>
                    <a:cxn ang="0">
                      <a:pos x="2" y="8"/>
                    </a:cxn>
                  </a:cxnLst>
                  <a:rect l="0" t="0" r="r" b="b"/>
                  <a:pathLst>
                    <a:path w="5" h="8">
                      <a:moveTo>
                        <a:pt x="2" y="8"/>
                      </a:moveTo>
                      <a:lnTo>
                        <a:pt x="0" y="4"/>
                      </a:lnTo>
                      <a:lnTo>
                        <a:pt x="5" y="0"/>
                      </a:lnTo>
                      <a:lnTo>
                        <a:pt x="2" y="8"/>
                      </a:lnTo>
                      <a:close/>
                    </a:path>
                  </a:pathLst>
                </a:custGeom>
                <a:solidFill>
                  <a:srgbClr val="CB9661"/>
                </a:solidFill>
                <a:ln w="1588">
                  <a:solidFill>
                    <a:srgbClr val="000000"/>
                  </a:solidFill>
                  <a:prstDash val="solid"/>
                  <a:round/>
                  <a:headEnd/>
                  <a:tailEnd/>
                </a:ln>
              </p:spPr>
              <p:txBody>
                <a:bodyPr/>
                <a:lstStyle/>
                <a:p>
                  <a:endParaRPr lang="en-US"/>
                </a:p>
              </p:txBody>
            </p:sp>
            <p:sp>
              <p:nvSpPr>
                <p:cNvPr id="272606" name="Freeform 222"/>
                <p:cNvSpPr>
                  <a:spLocks/>
                </p:cNvSpPr>
                <p:nvPr/>
              </p:nvSpPr>
              <p:spPr bwMode="auto">
                <a:xfrm>
                  <a:off x="5008" y="1913"/>
                  <a:ext cx="1" cy="1"/>
                </a:xfrm>
                <a:custGeom>
                  <a:avLst/>
                  <a:gdLst/>
                  <a:ahLst/>
                  <a:cxnLst>
                    <a:cxn ang="0">
                      <a:pos x="4" y="0"/>
                    </a:cxn>
                    <a:cxn ang="0">
                      <a:pos x="2" y="2"/>
                    </a:cxn>
                    <a:cxn ang="0">
                      <a:pos x="0" y="2"/>
                    </a:cxn>
                    <a:cxn ang="0">
                      <a:pos x="4" y="0"/>
                    </a:cxn>
                  </a:cxnLst>
                  <a:rect l="0" t="0" r="r" b="b"/>
                  <a:pathLst>
                    <a:path w="4" h="2">
                      <a:moveTo>
                        <a:pt x="4" y="0"/>
                      </a:moveTo>
                      <a:lnTo>
                        <a:pt x="2" y="2"/>
                      </a:lnTo>
                      <a:lnTo>
                        <a:pt x="0" y="2"/>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607" name="Freeform 223"/>
                <p:cNvSpPr>
                  <a:spLocks/>
                </p:cNvSpPr>
                <p:nvPr/>
              </p:nvSpPr>
              <p:spPr bwMode="auto">
                <a:xfrm>
                  <a:off x="4896" y="1912"/>
                  <a:ext cx="70" cy="100"/>
                </a:xfrm>
                <a:custGeom>
                  <a:avLst/>
                  <a:gdLst/>
                  <a:ahLst/>
                  <a:cxnLst>
                    <a:cxn ang="0">
                      <a:pos x="80" y="52"/>
                    </a:cxn>
                    <a:cxn ang="0">
                      <a:pos x="75" y="44"/>
                    </a:cxn>
                    <a:cxn ang="0">
                      <a:pos x="65" y="34"/>
                    </a:cxn>
                    <a:cxn ang="0">
                      <a:pos x="56" y="40"/>
                    </a:cxn>
                    <a:cxn ang="0">
                      <a:pos x="44" y="26"/>
                    </a:cxn>
                    <a:cxn ang="0">
                      <a:pos x="41" y="16"/>
                    </a:cxn>
                    <a:cxn ang="0">
                      <a:pos x="28" y="0"/>
                    </a:cxn>
                    <a:cxn ang="0">
                      <a:pos x="20" y="0"/>
                    </a:cxn>
                    <a:cxn ang="0">
                      <a:pos x="25" y="28"/>
                    </a:cxn>
                    <a:cxn ang="0">
                      <a:pos x="16" y="24"/>
                    </a:cxn>
                    <a:cxn ang="0">
                      <a:pos x="15" y="20"/>
                    </a:cxn>
                    <a:cxn ang="0">
                      <a:pos x="7" y="36"/>
                    </a:cxn>
                    <a:cxn ang="0">
                      <a:pos x="0" y="48"/>
                    </a:cxn>
                    <a:cxn ang="0">
                      <a:pos x="7" y="52"/>
                    </a:cxn>
                    <a:cxn ang="0">
                      <a:pos x="8" y="66"/>
                    </a:cxn>
                    <a:cxn ang="0">
                      <a:pos x="21" y="66"/>
                    </a:cxn>
                    <a:cxn ang="0">
                      <a:pos x="23" y="90"/>
                    </a:cxn>
                    <a:cxn ang="0">
                      <a:pos x="25" y="114"/>
                    </a:cxn>
                    <a:cxn ang="0">
                      <a:pos x="39" y="100"/>
                    </a:cxn>
                    <a:cxn ang="0">
                      <a:pos x="49" y="106"/>
                    </a:cxn>
                    <a:cxn ang="0">
                      <a:pos x="57" y="102"/>
                    </a:cxn>
                    <a:cxn ang="0">
                      <a:pos x="65" y="94"/>
                    </a:cxn>
                    <a:cxn ang="0">
                      <a:pos x="85" y="116"/>
                    </a:cxn>
                    <a:cxn ang="0">
                      <a:pos x="88" y="132"/>
                    </a:cxn>
                    <a:cxn ang="0">
                      <a:pos x="103" y="158"/>
                    </a:cxn>
                    <a:cxn ang="0">
                      <a:pos x="108" y="178"/>
                    </a:cxn>
                    <a:cxn ang="0">
                      <a:pos x="103" y="190"/>
                    </a:cxn>
                    <a:cxn ang="0">
                      <a:pos x="118" y="200"/>
                    </a:cxn>
                    <a:cxn ang="0">
                      <a:pos x="116" y="194"/>
                    </a:cxn>
                    <a:cxn ang="0">
                      <a:pos x="122" y="188"/>
                    </a:cxn>
                    <a:cxn ang="0">
                      <a:pos x="129" y="190"/>
                    </a:cxn>
                    <a:cxn ang="0">
                      <a:pos x="140" y="182"/>
                    </a:cxn>
                    <a:cxn ang="0">
                      <a:pos x="139" y="164"/>
                    </a:cxn>
                    <a:cxn ang="0">
                      <a:pos x="134" y="156"/>
                    </a:cxn>
                    <a:cxn ang="0">
                      <a:pos x="134" y="150"/>
                    </a:cxn>
                    <a:cxn ang="0">
                      <a:pos x="119" y="136"/>
                    </a:cxn>
                    <a:cxn ang="0">
                      <a:pos x="111" y="122"/>
                    </a:cxn>
                    <a:cxn ang="0">
                      <a:pos x="101" y="106"/>
                    </a:cxn>
                    <a:cxn ang="0">
                      <a:pos x="90" y="90"/>
                    </a:cxn>
                    <a:cxn ang="0">
                      <a:pos x="69" y="70"/>
                    </a:cxn>
                    <a:cxn ang="0">
                      <a:pos x="72" y="64"/>
                    </a:cxn>
                    <a:cxn ang="0">
                      <a:pos x="82" y="60"/>
                    </a:cxn>
                    <a:cxn ang="0">
                      <a:pos x="80" y="52"/>
                    </a:cxn>
                  </a:cxnLst>
                  <a:rect l="0" t="0" r="r" b="b"/>
                  <a:pathLst>
                    <a:path w="140" h="200">
                      <a:moveTo>
                        <a:pt x="80" y="52"/>
                      </a:moveTo>
                      <a:lnTo>
                        <a:pt x="75" y="44"/>
                      </a:lnTo>
                      <a:lnTo>
                        <a:pt x="65" y="34"/>
                      </a:lnTo>
                      <a:lnTo>
                        <a:pt x="56" y="40"/>
                      </a:lnTo>
                      <a:lnTo>
                        <a:pt x="44" y="26"/>
                      </a:lnTo>
                      <a:lnTo>
                        <a:pt x="41" y="16"/>
                      </a:lnTo>
                      <a:lnTo>
                        <a:pt x="28" y="0"/>
                      </a:lnTo>
                      <a:lnTo>
                        <a:pt x="20" y="0"/>
                      </a:lnTo>
                      <a:lnTo>
                        <a:pt x="25" y="28"/>
                      </a:lnTo>
                      <a:lnTo>
                        <a:pt x="16" y="24"/>
                      </a:lnTo>
                      <a:lnTo>
                        <a:pt x="15" y="20"/>
                      </a:lnTo>
                      <a:lnTo>
                        <a:pt x="7" y="36"/>
                      </a:lnTo>
                      <a:lnTo>
                        <a:pt x="0" y="48"/>
                      </a:lnTo>
                      <a:lnTo>
                        <a:pt x="7" y="52"/>
                      </a:lnTo>
                      <a:lnTo>
                        <a:pt x="8" y="66"/>
                      </a:lnTo>
                      <a:lnTo>
                        <a:pt x="21" y="66"/>
                      </a:lnTo>
                      <a:lnTo>
                        <a:pt x="23" y="90"/>
                      </a:lnTo>
                      <a:lnTo>
                        <a:pt x="25" y="114"/>
                      </a:lnTo>
                      <a:lnTo>
                        <a:pt x="39" y="100"/>
                      </a:lnTo>
                      <a:lnTo>
                        <a:pt x="49" y="106"/>
                      </a:lnTo>
                      <a:lnTo>
                        <a:pt x="57" y="102"/>
                      </a:lnTo>
                      <a:lnTo>
                        <a:pt x="65" y="94"/>
                      </a:lnTo>
                      <a:lnTo>
                        <a:pt x="85" y="116"/>
                      </a:lnTo>
                      <a:lnTo>
                        <a:pt x="88" y="132"/>
                      </a:lnTo>
                      <a:lnTo>
                        <a:pt x="103" y="158"/>
                      </a:lnTo>
                      <a:lnTo>
                        <a:pt x="108" y="178"/>
                      </a:lnTo>
                      <a:lnTo>
                        <a:pt x="103" y="190"/>
                      </a:lnTo>
                      <a:lnTo>
                        <a:pt x="118" y="200"/>
                      </a:lnTo>
                      <a:lnTo>
                        <a:pt x="116" y="194"/>
                      </a:lnTo>
                      <a:lnTo>
                        <a:pt x="122" y="188"/>
                      </a:lnTo>
                      <a:lnTo>
                        <a:pt x="129" y="190"/>
                      </a:lnTo>
                      <a:lnTo>
                        <a:pt x="140" y="182"/>
                      </a:lnTo>
                      <a:lnTo>
                        <a:pt x="139" y="164"/>
                      </a:lnTo>
                      <a:lnTo>
                        <a:pt x="134" y="156"/>
                      </a:lnTo>
                      <a:lnTo>
                        <a:pt x="134" y="150"/>
                      </a:lnTo>
                      <a:lnTo>
                        <a:pt x="119" y="136"/>
                      </a:lnTo>
                      <a:lnTo>
                        <a:pt x="111" y="122"/>
                      </a:lnTo>
                      <a:lnTo>
                        <a:pt x="101" y="106"/>
                      </a:lnTo>
                      <a:lnTo>
                        <a:pt x="90" y="90"/>
                      </a:lnTo>
                      <a:lnTo>
                        <a:pt x="69" y="70"/>
                      </a:lnTo>
                      <a:lnTo>
                        <a:pt x="72" y="64"/>
                      </a:lnTo>
                      <a:lnTo>
                        <a:pt x="82" y="60"/>
                      </a:lnTo>
                      <a:lnTo>
                        <a:pt x="80" y="52"/>
                      </a:lnTo>
                      <a:close/>
                    </a:path>
                  </a:pathLst>
                </a:custGeom>
                <a:solidFill>
                  <a:srgbClr val="CB9661"/>
                </a:solidFill>
                <a:ln w="1588">
                  <a:solidFill>
                    <a:srgbClr val="000000"/>
                  </a:solidFill>
                  <a:prstDash val="solid"/>
                  <a:round/>
                  <a:headEnd/>
                  <a:tailEnd/>
                </a:ln>
              </p:spPr>
              <p:txBody>
                <a:bodyPr/>
                <a:lstStyle/>
                <a:p>
                  <a:endParaRPr lang="en-US"/>
                </a:p>
              </p:txBody>
            </p:sp>
            <p:sp>
              <p:nvSpPr>
                <p:cNvPr id="272608" name="Freeform 224"/>
                <p:cNvSpPr>
                  <a:spLocks/>
                </p:cNvSpPr>
                <p:nvPr/>
              </p:nvSpPr>
              <p:spPr bwMode="auto">
                <a:xfrm>
                  <a:off x="4829" y="1839"/>
                  <a:ext cx="74" cy="218"/>
                </a:xfrm>
                <a:custGeom>
                  <a:avLst/>
                  <a:gdLst/>
                  <a:ahLst/>
                  <a:cxnLst>
                    <a:cxn ang="0">
                      <a:pos x="81" y="108"/>
                    </a:cxn>
                    <a:cxn ang="0">
                      <a:pos x="79" y="88"/>
                    </a:cxn>
                    <a:cxn ang="0">
                      <a:pos x="89" y="60"/>
                    </a:cxn>
                    <a:cxn ang="0">
                      <a:pos x="83" y="24"/>
                    </a:cxn>
                    <a:cxn ang="0">
                      <a:pos x="61" y="0"/>
                    </a:cxn>
                    <a:cxn ang="0">
                      <a:pos x="57" y="20"/>
                    </a:cxn>
                    <a:cxn ang="0">
                      <a:pos x="58" y="34"/>
                    </a:cxn>
                    <a:cxn ang="0">
                      <a:pos x="30" y="52"/>
                    </a:cxn>
                    <a:cxn ang="0">
                      <a:pos x="29" y="82"/>
                    </a:cxn>
                    <a:cxn ang="0">
                      <a:pos x="11" y="110"/>
                    </a:cxn>
                    <a:cxn ang="0">
                      <a:pos x="11" y="155"/>
                    </a:cxn>
                    <a:cxn ang="0">
                      <a:pos x="3" y="155"/>
                    </a:cxn>
                    <a:cxn ang="0">
                      <a:pos x="0" y="173"/>
                    </a:cxn>
                    <a:cxn ang="0">
                      <a:pos x="11" y="197"/>
                    </a:cxn>
                    <a:cxn ang="0">
                      <a:pos x="19" y="205"/>
                    </a:cxn>
                    <a:cxn ang="0">
                      <a:pos x="27" y="205"/>
                    </a:cxn>
                    <a:cxn ang="0">
                      <a:pos x="27" y="217"/>
                    </a:cxn>
                    <a:cxn ang="0">
                      <a:pos x="35" y="219"/>
                    </a:cxn>
                    <a:cxn ang="0">
                      <a:pos x="47" y="255"/>
                    </a:cxn>
                    <a:cxn ang="0">
                      <a:pos x="45" y="295"/>
                    </a:cxn>
                    <a:cxn ang="0">
                      <a:pos x="55" y="297"/>
                    </a:cxn>
                    <a:cxn ang="0">
                      <a:pos x="61" y="299"/>
                    </a:cxn>
                    <a:cxn ang="0">
                      <a:pos x="65" y="299"/>
                    </a:cxn>
                    <a:cxn ang="0">
                      <a:pos x="79" y="281"/>
                    </a:cxn>
                    <a:cxn ang="0">
                      <a:pos x="89" y="265"/>
                    </a:cxn>
                    <a:cxn ang="0">
                      <a:pos x="102" y="285"/>
                    </a:cxn>
                    <a:cxn ang="0">
                      <a:pos x="117" y="351"/>
                    </a:cxn>
                    <a:cxn ang="0">
                      <a:pos x="122" y="363"/>
                    </a:cxn>
                    <a:cxn ang="0">
                      <a:pos x="130" y="397"/>
                    </a:cxn>
                    <a:cxn ang="0">
                      <a:pos x="130" y="435"/>
                    </a:cxn>
                    <a:cxn ang="0">
                      <a:pos x="140" y="415"/>
                    </a:cxn>
                    <a:cxn ang="0">
                      <a:pos x="140" y="377"/>
                    </a:cxn>
                    <a:cxn ang="0">
                      <a:pos x="127" y="341"/>
                    </a:cxn>
                    <a:cxn ang="0">
                      <a:pos x="118" y="313"/>
                    </a:cxn>
                    <a:cxn ang="0">
                      <a:pos x="125" y="289"/>
                    </a:cxn>
                    <a:cxn ang="0">
                      <a:pos x="107" y="261"/>
                    </a:cxn>
                    <a:cxn ang="0">
                      <a:pos x="97" y="237"/>
                    </a:cxn>
                    <a:cxn ang="0">
                      <a:pos x="117" y="207"/>
                    </a:cxn>
                    <a:cxn ang="0">
                      <a:pos x="133" y="193"/>
                    </a:cxn>
                    <a:cxn ang="0">
                      <a:pos x="148" y="165"/>
                    </a:cxn>
                    <a:cxn ang="0">
                      <a:pos x="130" y="167"/>
                    </a:cxn>
                    <a:cxn ang="0">
                      <a:pos x="114" y="149"/>
                    </a:cxn>
                    <a:cxn ang="0">
                      <a:pos x="104" y="123"/>
                    </a:cxn>
                    <a:cxn ang="0">
                      <a:pos x="99" y="106"/>
                    </a:cxn>
                  </a:cxnLst>
                  <a:rect l="0" t="0" r="r" b="b"/>
                  <a:pathLst>
                    <a:path w="148" h="435">
                      <a:moveTo>
                        <a:pt x="99" y="106"/>
                      </a:moveTo>
                      <a:lnTo>
                        <a:pt x="81" y="108"/>
                      </a:lnTo>
                      <a:lnTo>
                        <a:pt x="81" y="98"/>
                      </a:lnTo>
                      <a:lnTo>
                        <a:pt x="79" y="88"/>
                      </a:lnTo>
                      <a:lnTo>
                        <a:pt x="88" y="72"/>
                      </a:lnTo>
                      <a:lnTo>
                        <a:pt x="89" y="60"/>
                      </a:lnTo>
                      <a:lnTo>
                        <a:pt x="86" y="42"/>
                      </a:lnTo>
                      <a:lnTo>
                        <a:pt x="83" y="24"/>
                      </a:lnTo>
                      <a:lnTo>
                        <a:pt x="76" y="18"/>
                      </a:lnTo>
                      <a:lnTo>
                        <a:pt x="61" y="0"/>
                      </a:lnTo>
                      <a:lnTo>
                        <a:pt x="60" y="8"/>
                      </a:lnTo>
                      <a:lnTo>
                        <a:pt x="57" y="20"/>
                      </a:lnTo>
                      <a:lnTo>
                        <a:pt x="55" y="26"/>
                      </a:lnTo>
                      <a:lnTo>
                        <a:pt x="58" y="34"/>
                      </a:lnTo>
                      <a:lnTo>
                        <a:pt x="47" y="30"/>
                      </a:lnTo>
                      <a:lnTo>
                        <a:pt x="30" y="52"/>
                      </a:lnTo>
                      <a:lnTo>
                        <a:pt x="29" y="72"/>
                      </a:lnTo>
                      <a:lnTo>
                        <a:pt x="29" y="82"/>
                      </a:lnTo>
                      <a:lnTo>
                        <a:pt x="22" y="110"/>
                      </a:lnTo>
                      <a:lnTo>
                        <a:pt x="11" y="110"/>
                      </a:lnTo>
                      <a:lnTo>
                        <a:pt x="11" y="129"/>
                      </a:lnTo>
                      <a:lnTo>
                        <a:pt x="11" y="155"/>
                      </a:lnTo>
                      <a:lnTo>
                        <a:pt x="4" y="155"/>
                      </a:lnTo>
                      <a:lnTo>
                        <a:pt x="3" y="155"/>
                      </a:lnTo>
                      <a:lnTo>
                        <a:pt x="4" y="169"/>
                      </a:lnTo>
                      <a:lnTo>
                        <a:pt x="0" y="173"/>
                      </a:lnTo>
                      <a:lnTo>
                        <a:pt x="11" y="195"/>
                      </a:lnTo>
                      <a:lnTo>
                        <a:pt x="11" y="197"/>
                      </a:lnTo>
                      <a:lnTo>
                        <a:pt x="14" y="191"/>
                      </a:lnTo>
                      <a:lnTo>
                        <a:pt x="19" y="205"/>
                      </a:lnTo>
                      <a:lnTo>
                        <a:pt x="21" y="205"/>
                      </a:lnTo>
                      <a:lnTo>
                        <a:pt x="27" y="205"/>
                      </a:lnTo>
                      <a:lnTo>
                        <a:pt x="32" y="215"/>
                      </a:lnTo>
                      <a:lnTo>
                        <a:pt x="27" y="217"/>
                      </a:lnTo>
                      <a:lnTo>
                        <a:pt x="32" y="227"/>
                      </a:lnTo>
                      <a:lnTo>
                        <a:pt x="35" y="219"/>
                      </a:lnTo>
                      <a:lnTo>
                        <a:pt x="42" y="237"/>
                      </a:lnTo>
                      <a:lnTo>
                        <a:pt x="47" y="255"/>
                      </a:lnTo>
                      <a:lnTo>
                        <a:pt x="47" y="275"/>
                      </a:lnTo>
                      <a:lnTo>
                        <a:pt x="45" y="295"/>
                      </a:lnTo>
                      <a:lnTo>
                        <a:pt x="53" y="283"/>
                      </a:lnTo>
                      <a:lnTo>
                        <a:pt x="55" y="297"/>
                      </a:lnTo>
                      <a:lnTo>
                        <a:pt x="57" y="301"/>
                      </a:lnTo>
                      <a:lnTo>
                        <a:pt x="61" y="299"/>
                      </a:lnTo>
                      <a:lnTo>
                        <a:pt x="65" y="297"/>
                      </a:lnTo>
                      <a:lnTo>
                        <a:pt x="65" y="299"/>
                      </a:lnTo>
                      <a:lnTo>
                        <a:pt x="76" y="289"/>
                      </a:lnTo>
                      <a:lnTo>
                        <a:pt x="79" y="281"/>
                      </a:lnTo>
                      <a:lnTo>
                        <a:pt x="84" y="285"/>
                      </a:lnTo>
                      <a:lnTo>
                        <a:pt x="89" y="265"/>
                      </a:lnTo>
                      <a:lnTo>
                        <a:pt x="96" y="277"/>
                      </a:lnTo>
                      <a:lnTo>
                        <a:pt x="102" y="285"/>
                      </a:lnTo>
                      <a:lnTo>
                        <a:pt x="110" y="319"/>
                      </a:lnTo>
                      <a:lnTo>
                        <a:pt x="117" y="351"/>
                      </a:lnTo>
                      <a:lnTo>
                        <a:pt x="117" y="345"/>
                      </a:lnTo>
                      <a:lnTo>
                        <a:pt x="122" y="363"/>
                      </a:lnTo>
                      <a:lnTo>
                        <a:pt x="128" y="379"/>
                      </a:lnTo>
                      <a:lnTo>
                        <a:pt x="130" y="397"/>
                      </a:lnTo>
                      <a:lnTo>
                        <a:pt x="130" y="417"/>
                      </a:lnTo>
                      <a:lnTo>
                        <a:pt x="130" y="435"/>
                      </a:lnTo>
                      <a:lnTo>
                        <a:pt x="133" y="431"/>
                      </a:lnTo>
                      <a:lnTo>
                        <a:pt x="140" y="415"/>
                      </a:lnTo>
                      <a:lnTo>
                        <a:pt x="145" y="399"/>
                      </a:lnTo>
                      <a:lnTo>
                        <a:pt x="140" y="377"/>
                      </a:lnTo>
                      <a:lnTo>
                        <a:pt x="136" y="357"/>
                      </a:lnTo>
                      <a:lnTo>
                        <a:pt x="127" y="341"/>
                      </a:lnTo>
                      <a:lnTo>
                        <a:pt x="118" y="327"/>
                      </a:lnTo>
                      <a:lnTo>
                        <a:pt x="118" y="313"/>
                      </a:lnTo>
                      <a:lnTo>
                        <a:pt x="120" y="303"/>
                      </a:lnTo>
                      <a:lnTo>
                        <a:pt x="125" y="289"/>
                      </a:lnTo>
                      <a:lnTo>
                        <a:pt x="120" y="287"/>
                      </a:lnTo>
                      <a:lnTo>
                        <a:pt x="107" y="261"/>
                      </a:lnTo>
                      <a:lnTo>
                        <a:pt x="92" y="237"/>
                      </a:lnTo>
                      <a:lnTo>
                        <a:pt x="97" y="237"/>
                      </a:lnTo>
                      <a:lnTo>
                        <a:pt x="101" y="211"/>
                      </a:lnTo>
                      <a:lnTo>
                        <a:pt x="117" y="207"/>
                      </a:lnTo>
                      <a:lnTo>
                        <a:pt x="123" y="195"/>
                      </a:lnTo>
                      <a:lnTo>
                        <a:pt x="133" y="193"/>
                      </a:lnTo>
                      <a:lnTo>
                        <a:pt x="140" y="181"/>
                      </a:lnTo>
                      <a:lnTo>
                        <a:pt x="148" y="165"/>
                      </a:lnTo>
                      <a:lnTo>
                        <a:pt x="143" y="161"/>
                      </a:lnTo>
                      <a:lnTo>
                        <a:pt x="130" y="167"/>
                      </a:lnTo>
                      <a:lnTo>
                        <a:pt x="122" y="153"/>
                      </a:lnTo>
                      <a:lnTo>
                        <a:pt x="114" y="149"/>
                      </a:lnTo>
                      <a:lnTo>
                        <a:pt x="115" y="129"/>
                      </a:lnTo>
                      <a:lnTo>
                        <a:pt x="104" y="123"/>
                      </a:lnTo>
                      <a:lnTo>
                        <a:pt x="99" y="108"/>
                      </a:lnTo>
                      <a:lnTo>
                        <a:pt x="99" y="106"/>
                      </a:lnTo>
                      <a:close/>
                    </a:path>
                  </a:pathLst>
                </a:custGeom>
                <a:solidFill>
                  <a:srgbClr val="CB9661"/>
                </a:solidFill>
                <a:ln w="1588">
                  <a:solidFill>
                    <a:srgbClr val="000000"/>
                  </a:solidFill>
                  <a:prstDash val="solid"/>
                  <a:round/>
                  <a:headEnd/>
                  <a:tailEnd/>
                </a:ln>
              </p:spPr>
              <p:txBody>
                <a:bodyPr/>
                <a:lstStyle/>
                <a:p>
                  <a:endParaRPr lang="en-US"/>
                </a:p>
              </p:txBody>
            </p:sp>
            <p:sp>
              <p:nvSpPr>
                <p:cNvPr id="272609" name="Freeform 225"/>
                <p:cNvSpPr>
                  <a:spLocks/>
                </p:cNvSpPr>
                <p:nvPr/>
              </p:nvSpPr>
              <p:spPr bwMode="auto">
                <a:xfrm>
                  <a:off x="5068" y="1956"/>
                  <a:ext cx="41" cy="72"/>
                </a:xfrm>
                <a:custGeom>
                  <a:avLst/>
                  <a:gdLst/>
                  <a:ahLst/>
                  <a:cxnLst>
                    <a:cxn ang="0">
                      <a:pos x="16" y="92"/>
                    </a:cxn>
                    <a:cxn ang="0">
                      <a:pos x="16" y="100"/>
                    </a:cxn>
                    <a:cxn ang="0">
                      <a:pos x="3" y="76"/>
                    </a:cxn>
                    <a:cxn ang="0">
                      <a:pos x="0" y="58"/>
                    </a:cxn>
                    <a:cxn ang="0">
                      <a:pos x="10" y="60"/>
                    </a:cxn>
                    <a:cxn ang="0">
                      <a:pos x="7" y="36"/>
                    </a:cxn>
                    <a:cxn ang="0">
                      <a:pos x="5" y="12"/>
                    </a:cxn>
                    <a:cxn ang="0">
                      <a:pos x="8" y="0"/>
                    </a:cxn>
                    <a:cxn ang="0">
                      <a:pos x="31" y="6"/>
                    </a:cxn>
                    <a:cxn ang="0">
                      <a:pos x="34" y="12"/>
                    </a:cxn>
                    <a:cxn ang="0">
                      <a:pos x="39" y="32"/>
                    </a:cxn>
                    <a:cxn ang="0">
                      <a:pos x="41" y="44"/>
                    </a:cxn>
                    <a:cxn ang="0">
                      <a:pos x="38" y="60"/>
                    </a:cxn>
                    <a:cxn ang="0">
                      <a:pos x="31" y="68"/>
                    </a:cxn>
                    <a:cxn ang="0">
                      <a:pos x="31" y="86"/>
                    </a:cxn>
                    <a:cxn ang="0">
                      <a:pos x="41" y="112"/>
                    </a:cxn>
                    <a:cxn ang="0">
                      <a:pos x="47" y="110"/>
                    </a:cxn>
                    <a:cxn ang="0">
                      <a:pos x="47" y="108"/>
                    </a:cxn>
                    <a:cxn ang="0">
                      <a:pos x="57" y="104"/>
                    </a:cxn>
                    <a:cxn ang="0">
                      <a:pos x="64" y="116"/>
                    </a:cxn>
                    <a:cxn ang="0">
                      <a:pos x="65" y="112"/>
                    </a:cxn>
                    <a:cxn ang="0">
                      <a:pos x="73" y="118"/>
                    </a:cxn>
                    <a:cxn ang="0">
                      <a:pos x="70" y="122"/>
                    </a:cxn>
                    <a:cxn ang="0">
                      <a:pos x="77" y="132"/>
                    </a:cxn>
                    <a:cxn ang="0">
                      <a:pos x="82" y="134"/>
                    </a:cxn>
                    <a:cxn ang="0">
                      <a:pos x="78" y="144"/>
                    </a:cxn>
                    <a:cxn ang="0">
                      <a:pos x="78" y="138"/>
                    </a:cxn>
                    <a:cxn ang="0">
                      <a:pos x="67" y="130"/>
                    </a:cxn>
                    <a:cxn ang="0">
                      <a:pos x="57" y="118"/>
                    </a:cxn>
                    <a:cxn ang="0">
                      <a:pos x="51" y="114"/>
                    </a:cxn>
                    <a:cxn ang="0">
                      <a:pos x="54" y="130"/>
                    </a:cxn>
                    <a:cxn ang="0">
                      <a:pos x="38" y="112"/>
                    </a:cxn>
                    <a:cxn ang="0">
                      <a:pos x="26" y="120"/>
                    </a:cxn>
                    <a:cxn ang="0">
                      <a:pos x="20" y="114"/>
                    </a:cxn>
                    <a:cxn ang="0">
                      <a:pos x="20" y="104"/>
                    </a:cxn>
                    <a:cxn ang="0">
                      <a:pos x="23" y="94"/>
                    </a:cxn>
                    <a:cxn ang="0">
                      <a:pos x="16" y="92"/>
                    </a:cxn>
                  </a:cxnLst>
                  <a:rect l="0" t="0" r="r" b="b"/>
                  <a:pathLst>
                    <a:path w="82" h="144">
                      <a:moveTo>
                        <a:pt x="16" y="92"/>
                      </a:moveTo>
                      <a:lnTo>
                        <a:pt x="16" y="100"/>
                      </a:lnTo>
                      <a:lnTo>
                        <a:pt x="3" y="76"/>
                      </a:lnTo>
                      <a:lnTo>
                        <a:pt x="0" y="58"/>
                      </a:lnTo>
                      <a:lnTo>
                        <a:pt x="10" y="60"/>
                      </a:lnTo>
                      <a:lnTo>
                        <a:pt x="7" y="36"/>
                      </a:lnTo>
                      <a:lnTo>
                        <a:pt x="5" y="12"/>
                      </a:lnTo>
                      <a:lnTo>
                        <a:pt x="8" y="0"/>
                      </a:lnTo>
                      <a:lnTo>
                        <a:pt x="31" y="6"/>
                      </a:lnTo>
                      <a:lnTo>
                        <a:pt x="34" y="12"/>
                      </a:lnTo>
                      <a:lnTo>
                        <a:pt x="39" y="32"/>
                      </a:lnTo>
                      <a:lnTo>
                        <a:pt x="41" y="44"/>
                      </a:lnTo>
                      <a:lnTo>
                        <a:pt x="38" y="60"/>
                      </a:lnTo>
                      <a:lnTo>
                        <a:pt x="31" y="68"/>
                      </a:lnTo>
                      <a:lnTo>
                        <a:pt x="31" y="86"/>
                      </a:lnTo>
                      <a:lnTo>
                        <a:pt x="41" y="112"/>
                      </a:lnTo>
                      <a:lnTo>
                        <a:pt x="47" y="110"/>
                      </a:lnTo>
                      <a:lnTo>
                        <a:pt x="47" y="108"/>
                      </a:lnTo>
                      <a:lnTo>
                        <a:pt x="57" y="104"/>
                      </a:lnTo>
                      <a:lnTo>
                        <a:pt x="64" y="116"/>
                      </a:lnTo>
                      <a:lnTo>
                        <a:pt x="65" y="112"/>
                      </a:lnTo>
                      <a:lnTo>
                        <a:pt x="73" y="118"/>
                      </a:lnTo>
                      <a:lnTo>
                        <a:pt x="70" y="122"/>
                      </a:lnTo>
                      <a:lnTo>
                        <a:pt x="77" y="132"/>
                      </a:lnTo>
                      <a:lnTo>
                        <a:pt x="82" y="134"/>
                      </a:lnTo>
                      <a:lnTo>
                        <a:pt x="78" y="144"/>
                      </a:lnTo>
                      <a:lnTo>
                        <a:pt x="78" y="138"/>
                      </a:lnTo>
                      <a:lnTo>
                        <a:pt x="67" y="130"/>
                      </a:lnTo>
                      <a:lnTo>
                        <a:pt x="57" y="118"/>
                      </a:lnTo>
                      <a:lnTo>
                        <a:pt x="51" y="114"/>
                      </a:lnTo>
                      <a:lnTo>
                        <a:pt x="54" y="130"/>
                      </a:lnTo>
                      <a:lnTo>
                        <a:pt x="38" y="112"/>
                      </a:lnTo>
                      <a:lnTo>
                        <a:pt x="26" y="120"/>
                      </a:lnTo>
                      <a:lnTo>
                        <a:pt x="20" y="114"/>
                      </a:lnTo>
                      <a:lnTo>
                        <a:pt x="20" y="104"/>
                      </a:lnTo>
                      <a:lnTo>
                        <a:pt x="23" y="94"/>
                      </a:lnTo>
                      <a:lnTo>
                        <a:pt x="16" y="92"/>
                      </a:lnTo>
                      <a:close/>
                    </a:path>
                  </a:pathLst>
                </a:custGeom>
                <a:solidFill>
                  <a:srgbClr val="CB9661"/>
                </a:solidFill>
                <a:ln w="1588">
                  <a:solidFill>
                    <a:srgbClr val="000000"/>
                  </a:solidFill>
                  <a:prstDash val="solid"/>
                  <a:round/>
                  <a:headEnd/>
                  <a:tailEnd/>
                </a:ln>
              </p:spPr>
              <p:txBody>
                <a:bodyPr/>
                <a:lstStyle/>
                <a:p>
                  <a:endParaRPr lang="en-US"/>
                </a:p>
              </p:txBody>
            </p:sp>
            <p:sp>
              <p:nvSpPr>
                <p:cNvPr id="272610" name="Freeform 226"/>
                <p:cNvSpPr>
                  <a:spLocks/>
                </p:cNvSpPr>
                <p:nvPr/>
              </p:nvSpPr>
              <p:spPr bwMode="auto">
                <a:xfrm>
                  <a:off x="5095" y="2062"/>
                  <a:ext cx="40" cy="49"/>
                </a:xfrm>
                <a:custGeom>
                  <a:avLst/>
                  <a:gdLst/>
                  <a:ahLst/>
                  <a:cxnLst>
                    <a:cxn ang="0">
                      <a:pos x="60" y="97"/>
                    </a:cxn>
                    <a:cxn ang="0">
                      <a:pos x="59" y="87"/>
                    </a:cxn>
                    <a:cxn ang="0">
                      <a:pos x="55" y="89"/>
                    </a:cxn>
                    <a:cxn ang="0">
                      <a:pos x="37" y="77"/>
                    </a:cxn>
                    <a:cxn ang="0">
                      <a:pos x="39" y="57"/>
                    </a:cxn>
                    <a:cxn ang="0">
                      <a:pos x="29" y="45"/>
                    </a:cxn>
                    <a:cxn ang="0">
                      <a:pos x="24" y="51"/>
                    </a:cxn>
                    <a:cxn ang="0">
                      <a:pos x="21" y="49"/>
                    </a:cxn>
                    <a:cxn ang="0">
                      <a:pos x="18" y="53"/>
                    </a:cxn>
                    <a:cxn ang="0">
                      <a:pos x="13" y="45"/>
                    </a:cxn>
                    <a:cxn ang="0">
                      <a:pos x="5" y="59"/>
                    </a:cxn>
                    <a:cxn ang="0">
                      <a:pos x="0" y="65"/>
                    </a:cxn>
                    <a:cxn ang="0">
                      <a:pos x="3" y="47"/>
                    </a:cxn>
                    <a:cxn ang="0">
                      <a:pos x="16" y="34"/>
                    </a:cxn>
                    <a:cxn ang="0">
                      <a:pos x="26" y="26"/>
                    </a:cxn>
                    <a:cxn ang="0">
                      <a:pos x="31" y="40"/>
                    </a:cxn>
                    <a:cxn ang="0">
                      <a:pos x="37" y="34"/>
                    </a:cxn>
                    <a:cxn ang="0">
                      <a:pos x="44" y="28"/>
                    </a:cxn>
                    <a:cxn ang="0">
                      <a:pos x="45" y="18"/>
                    </a:cxn>
                    <a:cxn ang="0">
                      <a:pos x="54" y="18"/>
                    </a:cxn>
                    <a:cxn ang="0">
                      <a:pos x="57" y="18"/>
                    </a:cxn>
                    <a:cxn ang="0">
                      <a:pos x="55" y="0"/>
                    </a:cxn>
                    <a:cxn ang="0">
                      <a:pos x="68" y="12"/>
                    </a:cxn>
                    <a:cxn ang="0">
                      <a:pos x="72" y="28"/>
                    </a:cxn>
                    <a:cxn ang="0">
                      <a:pos x="80" y="57"/>
                    </a:cxn>
                    <a:cxn ang="0">
                      <a:pos x="75" y="69"/>
                    </a:cxn>
                    <a:cxn ang="0">
                      <a:pos x="73" y="77"/>
                    </a:cxn>
                    <a:cxn ang="0">
                      <a:pos x="67" y="59"/>
                    </a:cxn>
                    <a:cxn ang="0">
                      <a:pos x="60" y="63"/>
                    </a:cxn>
                    <a:cxn ang="0">
                      <a:pos x="63" y="79"/>
                    </a:cxn>
                    <a:cxn ang="0">
                      <a:pos x="60" y="97"/>
                    </a:cxn>
                  </a:cxnLst>
                  <a:rect l="0" t="0" r="r" b="b"/>
                  <a:pathLst>
                    <a:path w="80" h="97">
                      <a:moveTo>
                        <a:pt x="60" y="97"/>
                      </a:moveTo>
                      <a:lnTo>
                        <a:pt x="59" y="87"/>
                      </a:lnTo>
                      <a:lnTo>
                        <a:pt x="55" y="89"/>
                      </a:lnTo>
                      <a:lnTo>
                        <a:pt x="37" y="77"/>
                      </a:lnTo>
                      <a:lnTo>
                        <a:pt x="39" y="57"/>
                      </a:lnTo>
                      <a:lnTo>
                        <a:pt x="29" y="45"/>
                      </a:lnTo>
                      <a:lnTo>
                        <a:pt x="24" y="51"/>
                      </a:lnTo>
                      <a:lnTo>
                        <a:pt x="21" y="49"/>
                      </a:lnTo>
                      <a:lnTo>
                        <a:pt x="18" y="53"/>
                      </a:lnTo>
                      <a:lnTo>
                        <a:pt x="13" y="45"/>
                      </a:lnTo>
                      <a:lnTo>
                        <a:pt x="5" y="59"/>
                      </a:lnTo>
                      <a:lnTo>
                        <a:pt x="0" y="65"/>
                      </a:lnTo>
                      <a:lnTo>
                        <a:pt x="3" y="47"/>
                      </a:lnTo>
                      <a:lnTo>
                        <a:pt x="16" y="34"/>
                      </a:lnTo>
                      <a:lnTo>
                        <a:pt x="26" y="26"/>
                      </a:lnTo>
                      <a:lnTo>
                        <a:pt x="31" y="40"/>
                      </a:lnTo>
                      <a:lnTo>
                        <a:pt x="37" y="34"/>
                      </a:lnTo>
                      <a:lnTo>
                        <a:pt x="44" y="28"/>
                      </a:lnTo>
                      <a:lnTo>
                        <a:pt x="45" y="18"/>
                      </a:lnTo>
                      <a:lnTo>
                        <a:pt x="54" y="18"/>
                      </a:lnTo>
                      <a:lnTo>
                        <a:pt x="57" y="18"/>
                      </a:lnTo>
                      <a:lnTo>
                        <a:pt x="55" y="0"/>
                      </a:lnTo>
                      <a:lnTo>
                        <a:pt x="68" y="12"/>
                      </a:lnTo>
                      <a:lnTo>
                        <a:pt x="72" y="28"/>
                      </a:lnTo>
                      <a:lnTo>
                        <a:pt x="80" y="57"/>
                      </a:lnTo>
                      <a:lnTo>
                        <a:pt x="75" y="69"/>
                      </a:lnTo>
                      <a:lnTo>
                        <a:pt x="73" y="77"/>
                      </a:lnTo>
                      <a:lnTo>
                        <a:pt x="67" y="59"/>
                      </a:lnTo>
                      <a:lnTo>
                        <a:pt x="60" y="63"/>
                      </a:lnTo>
                      <a:lnTo>
                        <a:pt x="63" y="79"/>
                      </a:lnTo>
                      <a:lnTo>
                        <a:pt x="60" y="97"/>
                      </a:lnTo>
                      <a:close/>
                    </a:path>
                  </a:pathLst>
                </a:custGeom>
                <a:solidFill>
                  <a:srgbClr val="CB9661"/>
                </a:solidFill>
                <a:ln w="1588">
                  <a:solidFill>
                    <a:srgbClr val="000000"/>
                  </a:solidFill>
                  <a:prstDash val="solid"/>
                  <a:round/>
                  <a:headEnd/>
                  <a:tailEnd/>
                </a:ln>
              </p:spPr>
              <p:txBody>
                <a:bodyPr/>
                <a:lstStyle/>
                <a:p>
                  <a:endParaRPr lang="en-US"/>
                </a:p>
              </p:txBody>
            </p:sp>
            <p:sp>
              <p:nvSpPr>
                <p:cNvPr id="272611" name="Freeform 227"/>
                <p:cNvSpPr>
                  <a:spLocks/>
                </p:cNvSpPr>
                <p:nvPr/>
              </p:nvSpPr>
              <p:spPr bwMode="auto">
                <a:xfrm>
                  <a:off x="5097" y="2049"/>
                  <a:ext cx="9" cy="21"/>
                </a:xfrm>
                <a:custGeom>
                  <a:avLst/>
                  <a:gdLst/>
                  <a:ahLst/>
                  <a:cxnLst>
                    <a:cxn ang="0">
                      <a:pos x="18" y="0"/>
                    </a:cxn>
                    <a:cxn ang="0">
                      <a:pos x="13" y="30"/>
                    </a:cxn>
                    <a:cxn ang="0">
                      <a:pos x="13" y="42"/>
                    </a:cxn>
                    <a:cxn ang="0">
                      <a:pos x="0" y="28"/>
                    </a:cxn>
                    <a:cxn ang="0">
                      <a:pos x="5" y="20"/>
                    </a:cxn>
                    <a:cxn ang="0">
                      <a:pos x="6" y="0"/>
                    </a:cxn>
                    <a:cxn ang="0">
                      <a:pos x="18" y="0"/>
                    </a:cxn>
                  </a:cxnLst>
                  <a:rect l="0" t="0" r="r" b="b"/>
                  <a:pathLst>
                    <a:path w="18" h="42">
                      <a:moveTo>
                        <a:pt x="18" y="0"/>
                      </a:moveTo>
                      <a:lnTo>
                        <a:pt x="13" y="30"/>
                      </a:lnTo>
                      <a:lnTo>
                        <a:pt x="13" y="42"/>
                      </a:lnTo>
                      <a:lnTo>
                        <a:pt x="0" y="28"/>
                      </a:lnTo>
                      <a:lnTo>
                        <a:pt x="5" y="20"/>
                      </a:lnTo>
                      <a:lnTo>
                        <a:pt x="6" y="0"/>
                      </a:lnTo>
                      <a:lnTo>
                        <a:pt x="18" y="0"/>
                      </a:lnTo>
                      <a:close/>
                    </a:path>
                  </a:pathLst>
                </a:custGeom>
                <a:solidFill>
                  <a:srgbClr val="CB9661"/>
                </a:solidFill>
                <a:ln w="1588">
                  <a:solidFill>
                    <a:srgbClr val="000000"/>
                  </a:solidFill>
                  <a:prstDash val="solid"/>
                  <a:round/>
                  <a:headEnd/>
                  <a:tailEnd/>
                </a:ln>
              </p:spPr>
              <p:txBody>
                <a:bodyPr/>
                <a:lstStyle/>
                <a:p>
                  <a:endParaRPr lang="en-US"/>
                </a:p>
              </p:txBody>
            </p:sp>
            <p:sp>
              <p:nvSpPr>
                <p:cNvPr id="272612" name="Freeform 228"/>
                <p:cNvSpPr>
                  <a:spLocks/>
                </p:cNvSpPr>
                <p:nvPr/>
              </p:nvSpPr>
              <p:spPr bwMode="auto">
                <a:xfrm>
                  <a:off x="5110" y="2028"/>
                  <a:ext cx="14" cy="18"/>
                </a:xfrm>
                <a:custGeom>
                  <a:avLst/>
                  <a:gdLst/>
                  <a:ahLst/>
                  <a:cxnLst>
                    <a:cxn ang="0">
                      <a:pos x="21" y="34"/>
                    </a:cxn>
                    <a:cxn ang="0">
                      <a:pos x="13" y="24"/>
                    </a:cxn>
                    <a:cxn ang="0">
                      <a:pos x="0" y="4"/>
                    </a:cxn>
                    <a:cxn ang="0">
                      <a:pos x="14" y="0"/>
                    </a:cxn>
                    <a:cxn ang="0">
                      <a:pos x="21" y="16"/>
                    </a:cxn>
                    <a:cxn ang="0">
                      <a:pos x="28" y="36"/>
                    </a:cxn>
                    <a:cxn ang="0">
                      <a:pos x="21" y="34"/>
                    </a:cxn>
                  </a:cxnLst>
                  <a:rect l="0" t="0" r="r" b="b"/>
                  <a:pathLst>
                    <a:path w="28" h="36">
                      <a:moveTo>
                        <a:pt x="21" y="34"/>
                      </a:moveTo>
                      <a:lnTo>
                        <a:pt x="13" y="24"/>
                      </a:lnTo>
                      <a:lnTo>
                        <a:pt x="0" y="4"/>
                      </a:lnTo>
                      <a:lnTo>
                        <a:pt x="14" y="0"/>
                      </a:lnTo>
                      <a:lnTo>
                        <a:pt x="21" y="16"/>
                      </a:lnTo>
                      <a:lnTo>
                        <a:pt x="28" y="36"/>
                      </a:lnTo>
                      <a:lnTo>
                        <a:pt x="21" y="34"/>
                      </a:lnTo>
                      <a:close/>
                    </a:path>
                  </a:pathLst>
                </a:custGeom>
                <a:solidFill>
                  <a:srgbClr val="CB9661"/>
                </a:solidFill>
                <a:ln w="1588">
                  <a:solidFill>
                    <a:srgbClr val="000000"/>
                  </a:solidFill>
                  <a:prstDash val="solid"/>
                  <a:round/>
                  <a:headEnd/>
                  <a:tailEnd/>
                </a:ln>
              </p:spPr>
              <p:txBody>
                <a:bodyPr/>
                <a:lstStyle/>
                <a:p>
                  <a:endParaRPr lang="en-US"/>
                </a:p>
              </p:txBody>
            </p:sp>
            <p:sp>
              <p:nvSpPr>
                <p:cNvPr id="272613" name="Freeform 229"/>
                <p:cNvSpPr>
                  <a:spLocks/>
                </p:cNvSpPr>
                <p:nvPr/>
              </p:nvSpPr>
              <p:spPr bwMode="auto">
                <a:xfrm>
                  <a:off x="5091" y="2037"/>
                  <a:ext cx="11" cy="16"/>
                </a:xfrm>
                <a:custGeom>
                  <a:avLst/>
                  <a:gdLst/>
                  <a:ahLst/>
                  <a:cxnLst>
                    <a:cxn ang="0">
                      <a:pos x="21" y="8"/>
                    </a:cxn>
                    <a:cxn ang="0">
                      <a:pos x="3" y="0"/>
                    </a:cxn>
                    <a:cxn ang="0">
                      <a:pos x="0" y="2"/>
                    </a:cxn>
                    <a:cxn ang="0">
                      <a:pos x="5" y="32"/>
                    </a:cxn>
                    <a:cxn ang="0">
                      <a:pos x="21" y="12"/>
                    </a:cxn>
                    <a:cxn ang="0">
                      <a:pos x="22" y="10"/>
                    </a:cxn>
                    <a:cxn ang="0">
                      <a:pos x="21" y="8"/>
                    </a:cxn>
                  </a:cxnLst>
                  <a:rect l="0" t="0" r="r" b="b"/>
                  <a:pathLst>
                    <a:path w="22" h="32">
                      <a:moveTo>
                        <a:pt x="21" y="8"/>
                      </a:moveTo>
                      <a:lnTo>
                        <a:pt x="3" y="0"/>
                      </a:lnTo>
                      <a:lnTo>
                        <a:pt x="0" y="2"/>
                      </a:lnTo>
                      <a:lnTo>
                        <a:pt x="5" y="32"/>
                      </a:lnTo>
                      <a:lnTo>
                        <a:pt x="21" y="12"/>
                      </a:lnTo>
                      <a:lnTo>
                        <a:pt x="22" y="10"/>
                      </a:lnTo>
                      <a:lnTo>
                        <a:pt x="21" y="8"/>
                      </a:lnTo>
                      <a:close/>
                    </a:path>
                  </a:pathLst>
                </a:custGeom>
                <a:solidFill>
                  <a:srgbClr val="CB9661"/>
                </a:solidFill>
                <a:ln w="1588">
                  <a:solidFill>
                    <a:srgbClr val="000000"/>
                  </a:solidFill>
                  <a:prstDash val="solid"/>
                  <a:round/>
                  <a:headEnd/>
                  <a:tailEnd/>
                </a:ln>
              </p:spPr>
              <p:txBody>
                <a:bodyPr/>
                <a:lstStyle/>
                <a:p>
                  <a:endParaRPr lang="en-US"/>
                </a:p>
              </p:txBody>
            </p:sp>
            <p:sp>
              <p:nvSpPr>
                <p:cNvPr id="272614" name="Freeform 230"/>
                <p:cNvSpPr>
                  <a:spLocks/>
                </p:cNvSpPr>
                <p:nvPr/>
              </p:nvSpPr>
              <p:spPr bwMode="auto">
                <a:xfrm>
                  <a:off x="5054" y="2043"/>
                  <a:ext cx="20" cy="34"/>
                </a:xfrm>
                <a:custGeom>
                  <a:avLst/>
                  <a:gdLst/>
                  <a:ahLst/>
                  <a:cxnLst>
                    <a:cxn ang="0">
                      <a:pos x="39" y="20"/>
                    </a:cxn>
                    <a:cxn ang="0">
                      <a:pos x="25" y="38"/>
                    </a:cxn>
                    <a:cxn ang="0">
                      <a:pos x="12" y="54"/>
                    </a:cxn>
                    <a:cxn ang="0">
                      <a:pos x="0" y="68"/>
                    </a:cxn>
                    <a:cxn ang="0">
                      <a:pos x="2" y="64"/>
                    </a:cxn>
                    <a:cxn ang="0">
                      <a:pos x="13" y="46"/>
                    </a:cxn>
                    <a:cxn ang="0">
                      <a:pos x="25" y="28"/>
                    </a:cxn>
                    <a:cxn ang="0">
                      <a:pos x="31" y="12"/>
                    </a:cxn>
                    <a:cxn ang="0">
                      <a:pos x="33" y="12"/>
                    </a:cxn>
                    <a:cxn ang="0">
                      <a:pos x="33" y="0"/>
                    </a:cxn>
                    <a:cxn ang="0">
                      <a:pos x="39" y="20"/>
                    </a:cxn>
                  </a:cxnLst>
                  <a:rect l="0" t="0" r="r" b="b"/>
                  <a:pathLst>
                    <a:path w="39" h="68">
                      <a:moveTo>
                        <a:pt x="39" y="20"/>
                      </a:moveTo>
                      <a:lnTo>
                        <a:pt x="25" y="38"/>
                      </a:lnTo>
                      <a:lnTo>
                        <a:pt x="12" y="54"/>
                      </a:lnTo>
                      <a:lnTo>
                        <a:pt x="0" y="68"/>
                      </a:lnTo>
                      <a:lnTo>
                        <a:pt x="2" y="64"/>
                      </a:lnTo>
                      <a:lnTo>
                        <a:pt x="13" y="46"/>
                      </a:lnTo>
                      <a:lnTo>
                        <a:pt x="25" y="28"/>
                      </a:lnTo>
                      <a:lnTo>
                        <a:pt x="31" y="12"/>
                      </a:lnTo>
                      <a:lnTo>
                        <a:pt x="33" y="12"/>
                      </a:lnTo>
                      <a:lnTo>
                        <a:pt x="33" y="0"/>
                      </a:lnTo>
                      <a:lnTo>
                        <a:pt x="39" y="20"/>
                      </a:lnTo>
                      <a:close/>
                    </a:path>
                  </a:pathLst>
                </a:custGeom>
                <a:solidFill>
                  <a:srgbClr val="CB9661"/>
                </a:solidFill>
                <a:ln w="1588">
                  <a:solidFill>
                    <a:srgbClr val="000000"/>
                  </a:solidFill>
                  <a:prstDash val="solid"/>
                  <a:round/>
                  <a:headEnd/>
                  <a:tailEnd/>
                </a:ln>
              </p:spPr>
              <p:txBody>
                <a:bodyPr/>
                <a:lstStyle/>
                <a:p>
                  <a:endParaRPr lang="en-US"/>
                </a:p>
              </p:txBody>
            </p:sp>
            <p:sp>
              <p:nvSpPr>
                <p:cNvPr id="272615" name="Freeform 231"/>
                <p:cNvSpPr>
                  <a:spLocks/>
                </p:cNvSpPr>
                <p:nvPr/>
              </p:nvSpPr>
              <p:spPr bwMode="auto">
                <a:xfrm>
                  <a:off x="5075" y="2018"/>
                  <a:ext cx="12" cy="14"/>
                </a:xfrm>
                <a:custGeom>
                  <a:avLst/>
                  <a:gdLst/>
                  <a:ahLst/>
                  <a:cxnLst>
                    <a:cxn ang="0">
                      <a:pos x="23" y="20"/>
                    </a:cxn>
                    <a:cxn ang="0">
                      <a:pos x="19" y="28"/>
                    </a:cxn>
                    <a:cxn ang="0">
                      <a:pos x="9" y="14"/>
                    </a:cxn>
                    <a:cxn ang="0">
                      <a:pos x="0" y="0"/>
                    </a:cxn>
                    <a:cxn ang="0">
                      <a:pos x="18" y="2"/>
                    </a:cxn>
                    <a:cxn ang="0">
                      <a:pos x="23" y="20"/>
                    </a:cxn>
                  </a:cxnLst>
                  <a:rect l="0" t="0" r="r" b="b"/>
                  <a:pathLst>
                    <a:path w="23" h="28">
                      <a:moveTo>
                        <a:pt x="23" y="20"/>
                      </a:moveTo>
                      <a:lnTo>
                        <a:pt x="19" y="28"/>
                      </a:lnTo>
                      <a:lnTo>
                        <a:pt x="9" y="14"/>
                      </a:lnTo>
                      <a:lnTo>
                        <a:pt x="0" y="0"/>
                      </a:lnTo>
                      <a:lnTo>
                        <a:pt x="18" y="2"/>
                      </a:lnTo>
                      <a:lnTo>
                        <a:pt x="23" y="20"/>
                      </a:lnTo>
                      <a:close/>
                    </a:path>
                  </a:pathLst>
                </a:custGeom>
                <a:solidFill>
                  <a:srgbClr val="CB9661"/>
                </a:solidFill>
                <a:ln w="1588">
                  <a:solidFill>
                    <a:srgbClr val="000000"/>
                  </a:solidFill>
                  <a:prstDash val="solid"/>
                  <a:round/>
                  <a:headEnd/>
                  <a:tailEnd/>
                </a:ln>
              </p:spPr>
              <p:txBody>
                <a:bodyPr/>
                <a:lstStyle/>
                <a:p>
                  <a:endParaRPr lang="en-US"/>
                </a:p>
              </p:txBody>
            </p:sp>
            <p:sp>
              <p:nvSpPr>
                <p:cNvPr id="272616" name="Freeform 232"/>
                <p:cNvSpPr>
                  <a:spLocks/>
                </p:cNvSpPr>
                <p:nvPr/>
              </p:nvSpPr>
              <p:spPr bwMode="auto">
                <a:xfrm>
                  <a:off x="5112" y="2041"/>
                  <a:ext cx="9" cy="17"/>
                </a:xfrm>
                <a:custGeom>
                  <a:avLst/>
                  <a:gdLst/>
                  <a:ahLst/>
                  <a:cxnLst>
                    <a:cxn ang="0">
                      <a:pos x="11" y="6"/>
                    </a:cxn>
                    <a:cxn ang="0">
                      <a:pos x="18" y="28"/>
                    </a:cxn>
                    <a:cxn ang="0">
                      <a:pos x="13" y="30"/>
                    </a:cxn>
                    <a:cxn ang="0">
                      <a:pos x="13" y="34"/>
                    </a:cxn>
                    <a:cxn ang="0">
                      <a:pos x="5" y="14"/>
                    </a:cxn>
                    <a:cxn ang="0">
                      <a:pos x="0" y="0"/>
                    </a:cxn>
                    <a:cxn ang="0">
                      <a:pos x="11" y="6"/>
                    </a:cxn>
                  </a:cxnLst>
                  <a:rect l="0" t="0" r="r" b="b"/>
                  <a:pathLst>
                    <a:path w="18" h="34">
                      <a:moveTo>
                        <a:pt x="11" y="6"/>
                      </a:moveTo>
                      <a:lnTo>
                        <a:pt x="18" y="28"/>
                      </a:lnTo>
                      <a:lnTo>
                        <a:pt x="13" y="30"/>
                      </a:lnTo>
                      <a:lnTo>
                        <a:pt x="13" y="34"/>
                      </a:lnTo>
                      <a:lnTo>
                        <a:pt x="5" y="14"/>
                      </a:lnTo>
                      <a:lnTo>
                        <a:pt x="0" y="0"/>
                      </a:lnTo>
                      <a:lnTo>
                        <a:pt x="11" y="6"/>
                      </a:lnTo>
                      <a:close/>
                    </a:path>
                  </a:pathLst>
                </a:custGeom>
                <a:solidFill>
                  <a:srgbClr val="CB9661"/>
                </a:solidFill>
                <a:ln w="1588">
                  <a:solidFill>
                    <a:srgbClr val="000000"/>
                  </a:solidFill>
                  <a:prstDash val="solid"/>
                  <a:round/>
                  <a:headEnd/>
                  <a:tailEnd/>
                </a:ln>
              </p:spPr>
              <p:txBody>
                <a:bodyPr/>
                <a:lstStyle/>
                <a:p>
                  <a:endParaRPr lang="en-US"/>
                </a:p>
              </p:txBody>
            </p:sp>
            <p:sp>
              <p:nvSpPr>
                <p:cNvPr id="272617" name="Freeform 233"/>
                <p:cNvSpPr>
                  <a:spLocks/>
                </p:cNvSpPr>
                <p:nvPr/>
              </p:nvSpPr>
              <p:spPr bwMode="auto">
                <a:xfrm>
                  <a:off x="5101" y="2030"/>
                  <a:ext cx="9" cy="8"/>
                </a:xfrm>
                <a:custGeom>
                  <a:avLst/>
                  <a:gdLst/>
                  <a:ahLst/>
                  <a:cxnLst>
                    <a:cxn ang="0">
                      <a:pos x="16" y="16"/>
                    </a:cxn>
                    <a:cxn ang="0">
                      <a:pos x="3" y="8"/>
                    </a:cxn>
                    <a:cxn ang="0">
                      <a:pos x="0" y="10"/>
                    </a:cxn>
                    <a:cxn ang="0">
                      <a:pos x="1" y="0"/>
                    </a:cxn>
                    <a:cxn ang="0">
                      <a:pos x="15" y="14"/>
                    </a:cxn>
                    <a:cxn ang="0">
                      <a:pos x="16" y="16"/>
                    </a:cxn>
                  </a:cxnLst>
                  <a:rect l="0" t="0" r="r" b="b"/>
                  <a:pathLst>
                    <a:path w="16" h="16">
                      <a:moveTo>
                        <a:pt x="16" y="16"/>
                      </a:moveTo>
                      <a:lnTo>
                        <a:pt x="3" y="8"/>
                      </a:lnTo>
                      <a:lnTo>
                        <a:pt x="0" y="10"/>
                      </a:lnTo>
                      <a:lnTo>
                        <a:pt x="1" y="0"/>
                      </a:lnTo>
                      <a:lnTo>
                        <a:pt x="15" y="14"/>
                      </a:lnTo>
                      <a:lnTo>
                        <a:pt x="16" y="16"/>
                      </a:lnTo>
                      <a:close/>
                    </a:path>
                  </a:pathLst>
                </a:custGeom>
                <a:solidFill>
                  <a:srgbClr val="CB9661"/>
                </a:solidFill>
                <a:ln w="1588">
                  <a:solidFill>
                    <a:srgbClr val="000000"/>
                  </a:solidFill>
                  <a:prstDash val="solid"/>
                  <a:round/>
                  <a:headEnd/>
                  <a:tailEnd/>
                </a:ln>
              </p:spPr>
              <p:txBody>
                <a:bodyPr/>
                <a:lstStyle/>
                <a:p>
                  <a:endParaRPr lang="en-US"/>
                </a:p>
              </p:txBody>
            </p:sp>
            <p:sp>
              <p:nvSpPr>
                <p:cNvPr id="272618" name="Freeform 234"/>
                <p:cNvSpPr>
                  <a:spLocks/>
                </p:cNvSpPr>
                <p:nvPr/>
              </p:nvSpPr>
              <p:spPr bwMode="auto">
                <a:xfrm>
                  <a:off x="5109" y="2058"/>
                  <a:ext cx="7" cy="4"/>
                </a:xfrm>
                <a:custGeom>
                  <a:avLst/>
                  <a:gdLst/>
                  <a:ahLst/>
                  <a:cxnLst>
                    <a:cxn ang="0">
                      <a:pos x="14" y="6"/>
                    </a:cxn>
                    <a:cxn ang="0">
                      <a:pos x="11" y="0"/>
                    </a:cxn>
                    <a:cxn ang="0">
                      <a:pos x="0" y="8"/>
                    </a:cxn>
                    <a:cxn ang="0">
                      <a:pos x="14" y="6"/>
                    </a:cxn>
                  </a:cxnLst>
                  <a:rect l="0" t="0" r="r" b="b"/>
                  <a:pathLst>
                    <a:path w="14" h="8">
                      <a:moveTo>
                        <a:pt x="14" y="6"/>
                      </a:moveTo>
                      <a:lnTo>
                        <a:pt x="11" y="0"/>
                      </a:lnTo>
                      <a:lnTo>
                        <a:pt x="0" y="8"/>
                      </a:lnTo>
                      <a:lnTo>
                        <a:pt x="14" y="6"/>
                      </a:lnTo>
                      <a:close/>
                    </a:path>
                  </a:pathLst>
                </a:custGeom>
                <a:solidFill>
                  <a:srgbClr val="CB9661"/>
                </a:solidFill>
                <a:ln w="1588">
                  <a:solidFill>
                    <a:srgbClr val="000000"/>
                  </a:solidFill>
                  <a:prstDash val="solid"/>
                  <a:round/>
                  <a:headEnd/>
                  <a:tailEnd/>
                </a:ln>
              </p:spPr>
              <p:txBody>
                <a:bodyPr/>
                <a:lstStyle/>
                <a:p>
                  <a:endParaRPr lang="en-US"/>
                </a:p>
              </p:txBody>
            </p:sp>
            <p:sp>
              <p:nvSpPr>
                <p:cNvPr id="272619" name="Freeform 235"/>
                <p:cNvSpPr>
                  <a:spLocks/>
                </p:cNvSpPr>
                <p:nvPr/>
              </p:nvSpPr>
              <p:spPr bwMode="auto">
                <a:xfrm>
                  <a:off x="5106" y="2044"/>
                  <a:ext cx="4" cy="22"/>
                </a:xfrm>
                <a:custGeom>
                  <a:avLst/>
                  <a:gdLst/>
                  <a:ahLst/>
                  <a:cxnLst>
                    <a:cxn ang="0">
                      <a:pos x="8" y="0"/>
                    </a:cxn>
                    <a:cxn ang="0">
                      <a:pos x="8" y="12"/>
                    </a:cxn>
                    <a:cxn ang="0">
                      <a:pos x="5" y="28"/>
                    </a:cxn>
                    <a:cxn ang="0">
                      <a:pos x="0" y="44"/>
                    </a:cxn>
                    <a:cxn ang="0">
                      <a:pos x="5" y="22"/>
                    </a:cxn>
                    <a:cxn ang="0">
                      <a:pos x="8" y="0"/>
                    </a:cxn>
                  </a:cxnLst>
                  <a:rect l="0" t="0" r="r" b="b"/>
                  <a:pathLst>
                    <a:path w="8" h="44">
                      <a:moveTo>
                        <a:pt x="8" y="0"/>
                      </a:moveTo>
                      <a:lnTo>
                        <a:pt x="8" y="12"/>
                      </a:lnTo>
                      <a:lnTo>
                        <a:pt x="5" y="28"/>
                      </a:lnTo>
                      <a:lnTo>
                        <a:pt x="0" y="44"/>
                      </a:lnTo>
                      <a:lnTo>
                        <a:pt x="5" y="22"/>
                      </a:lnTo>
                      <a:lnTo>
                        <a:pt x="8" y="0"/>
                      </a:lnTo>
                      <a:close/>
                    </a:path>
                  </a:pathLst>
                </a:custGeom>
                <a:solidFill>
                  <a:srgbClr val="CB9661"/>
                </a:solidFill>
                <a:ln w="1588">
                  <a:solidFill>
                    <a:srgbClr val="000000"/>
                  </a:solidFill>
                  <a:prstDash val="solid"/>
                  <a:round/>
                  <a:headEnd/>
                  <a:tailEnd/>
                </a:ln>
              </p:spPr>
              <p:txBody>
                <a:bodyPr/>
                <a:lstStyle/>
                <a:p>
                  <a:endParaRPr lang="en-US"/>
                </a:p>
              </p:txBody>
            </p:sp>
            <p:sp>
              <p:nvSpPr>
                <p:cNvPr id="272620" name="Freeform 236"/>
                <p:cNvSpPr>
                  <a:spLocks/>
                </p:cNvSpPr>
                <p:nvPr/>
              </p:nvSpPr>
              <p:spPr bwMode="auto">
                <a:xfrm>
                  <a:off x="4876" y="1936"/>
                  <a:ext cx="74" cy="173"/>
                </a:xfrm>
                <a:custGeom>
                  <a:avLst/>
                  <a:gdLst/>
                  <a:ahLst/>
                  <a:cxnLst>
                    <a:cxn ang="0">
                      <a:pos x="49" y="246"/>
                    </a:cxn>
                    <a:cxn ang="0">
                      <a:pos x="56" y="204"/>
                    </a:cxn>
                    <a:cxn ang="0">
                      <a:pos x="57" y="166"/>
                    </a:cxn>
                    <a:cxn ang="0">
                      <a:pos x="74" y="180"/>
                    </a:cxn>
                    <a:cxn ang="0">
                      <a:pos x="103" y="196"/>
                    </a:cxn>
                    <a:cxn ang="0">
                      <a:pos x="103" y="188"/>
                    </a:cxn>
                    <a:cxn ang="0">
                      <a:pos x="108" y="144"/>
                    </a:cxn>
                    <a:cxn ang="0">
                      <a:pos x="144" y="142"/>
                    </a:cxn>
                    <a:cxn ang="0">
                      <a:pos x="144" y="110"/>
                    </a:cxn>
                    <a:cxn ang="0">
                      <a:pos x="126" y="68"/>
                    </a:cxn>
                    <a:cxn ang="0">
                      <a:pos x="98" y="54"/>
                    </a:cxn>
                    <a:cxn ang="0">
                      <a:pos x="80" y="52"/>
                    </a:cxn>
                    <a:cxn ang="0">
                      <a:pos x="64" y="42"/>
                    </a:cxn>
                    <a:cxn ang="0">
                      <a:pos x="49" y="18"/>
                    </a:cxn>
                    <a:cxn ang="0">
                      <a:pos x="41" y="0"/>
                    </a:cxn>
                    <a:cxn ang="0">
                      <a:pos x="25" y="14"/>
                    </a:cxn>
                    <a:cxn ang="0">
                      <a:pos x="5" y="44"/>
                    </a:cxn>
                    <a:cxn ang="0">
                      <a:pos x="15" y="68"/>
                    </a:cxn>
                    <a:cxn ang="0">
                      <a:pos x="33" y="96"/>
                    </a:cxn>
                    <a:cxn ang="0">
                      <a:pos x="26" y="120"/>
                    </a:cxn>
                    <a:cxn ang="0">
                      <a:pos x="35" y="148"/>
                    </a:cxn>
                    <a:cxn ang="0">
                      <a:pos x="48" y="184"/>
                    </a:cxn>
                    <a:cxn ang="0">
                      <a:pos x="48" y="222"/>
                    </a:cxn>
                    <a:cxn ang="0">
                      <a:pos x="41" y="242"/>
                    </a:cxn>
                    <a:cxn ang="0">
                      <a:pos x="36" y="288"/>
                    </a:cxn>
                    <a:cxn ang="0">
                      <a:pos x="48" y="297"/>
                    </a:cxn>
                    <a:cxn ang="0">
                      <a:pos x="61" y="315"/>
                    </a:cxn>
                    <a:cxn ang="0">
                      <a:pos x="70" y="325"/>
                    </a:cxn>
                    <a:cxn ang="0">
                      <a:pos x="85" y="345"/>
                    </a:cxn>
                    <a:cxn ang="0">
                      <a:pos x="103" y="333"/>
                    </a:cxn>
                    <a:cxn ang="0">
                      <a:pos x="82" y="317"/>
                    </a:cxn>
                    <a:cxn ang="0">
                      <a:pos x="67" y="288"/>
                    </a:cxn>
                    <a:cxn ang="0">
                      <a:pos x="54" y="264"/>
                    </a:cxn>
                  </a:cxnLst>
                  <a:rect l="0" t="0" r="r" b="b"/>
                  <a:pathLst>
                    <a:path w="149" h="345">
                      <a:moveTo>
                        <a:pt x="54" y="264"/>
                      </a:moveTo>
                      <a:lnTo>
                        <a:pt x="49" y="246"/>
                      </a:lnTo>
                      <a:lnTo>
                        <a:pt x="53" y="226"/>
                      </a:lnTo>
                      <a:lnTo>
                        <a:pt x="56" y="204"/>
                      </a:lnTo>
                      <a:lnTo>
                        <a:pt x="57" y="186"/>
                      </a:lnTo>
                      <a:lnTo>
                        <a:pt x="57" y="166"/>
                      </a:lnTo>
                      <a:lnTo>
                        <a:pt x="72" y="164"/>
                      </a:lnTo>
                      <a:lnTo>
                        <a:pt x="74" y="180"/>
                      </a:lnTo>
                      <a:lnTo>
                        <a:pt x="87" y="182"/>
                      </a:lnTo>
                      <a:lnTo>
                        <a:pt x="103" y="196"/>
                      </a:lnTo>
                      <a:lnTo>
                        <a:pt x="110" y="206"/>
                      </a:lnTo>
                      <a:lnTo>
                        <a:pt x="103" y="188"/>
                      </a:lnTo>
                      <a:lnTo>
                        <a:pt x="97" y="168"/>
                      </a:lnTo>
                      <a:lnTo>
                        <a:pt x="108" y="144"/>
                      </a:lnTo>
                      <a:lnTo>
                        <a:pt x="126" y="144"/>
                      </a:lnTo>
                      <a:lnTo>
                        <a:pt x="144" y="142"/>
                      </a:lnTo>
                      <a:lnTo>
                        <a:pt x="149" y="130"/>
                      </a:lnTo>
                      <a:lnTo>
                        <a:pt x="144" y="110"/>
                      </a:lnTo>
                      <a:lnTo>
                        <a:pt x="129" y="84"/>
                      </a:lnTo>
                      <a:lnTo>
                        <a:pt x="126" y="68"/>
                      </a:lnTo>
                      <a:lnTo>
                        <a:pt x="106" y="46"/>
                      </a:lnTo>
                      <a:lnTo>
                        <a:pt x="98" y="54"/>
                      </a:lnTo>
                      <a:lnTo>
                        <a:pt x="90" y="58"/>
                      </a:lnTo>
                      <a:lnTo>
                        <a:pt x="80" y="52"/>
                      </a:lnTo>
                      <a:lnTo>
                        <a:pt x="66" y="66"/>
                      </a:lnTo>
                      <a:lnTo>
                        <a:pt x="64" y="42"/>
                      </a:lnTo>
                      <a:lnTo>
                        <a:pt x="62" y="18"/>
                      </a:lnTo>
                      <a:lnTo>
                        <a:pt x="49" y="18"/>
                      </a:lnTo>
                      <a:lnTo>
                        <a:pt x="48" y="4"/>
                      </a:lnTo>
                      <a:lnTo>
                        <a:pt x="41" y="0"/>
                      </a:lnTo>
                      <a:lnTo>
                        <a:pt x="31" y="2"/>
                      </a:lnTo>
                      <a:lnTo>
                        <a:pt x="25" y="14"/>
                      </a:lnTo>
                      <a:lnTo>
                        <a:pt x="9" y="18"/>
                      </a:lnTo>
                      <a:lnTo>
                        <a:pt x="5" y="44"/>
                      </a:lnTo>
                      <a:lnTo>
                        <a:pt x="0" y="44"/>
                      </a:lnTo>
                      <a:lnTo>
                        <a:pt x="15" y="68"/>
                      </a:lnTo>
                      <a:lnTo>
                        <a:pt x="28" y="94"/>
                      </a:lnTo>
                      <a:lnTo>
                        <a:pt x="33" y="96"/>
                      </a:lnTo>
                      <a:lnTo>
                        <a:pt x="28" y="110"/>
                      </a:lnTo>
                      <a:lnTo>
                        <a:pt x="26" y="120"/>
                      </a:lnTo>
                      <a:lnTo>
                        <a:pt x="26" y="134"/>
                      </a:lnTo>
                      <a:lnTo>
                        <a:pt x="35" y="148"/>
                      </a:lnTo>
                      <a:lnTo>
                        <a:pt x="44" y="164"/>
                      </a:lnTo>
                      <a:lnTo>
                        <a:pt x="48" y="184"/>
                      </a:lnTo>
                      <a:lnTo>
                        <a:pt x="53" y="206"/>
                      </a:lnTo>
                      <a:lnTo>
                        <a:pt x="48" y="222"/>
                      </a:lnTo>
                      <a:lnTo>
                        <a:pt x="41" y="238"/>
                      </a:lnTo>
                      <a:lnTo>
                        <a:pt x="41" y="242"/>
                      </a:lnTo>
                      <a:lnTo>
                        <a:pt x="40" y="264"/>
                      </a:lnTo>
                      <a:lnTo>
                        <a:pt x="36" y="288"/>
                      </a:lnTo>
                      <a:lnTo>
                        <a:pt x="40" y="284"/>
                      </a:lnTo>
                      <a:lnTo>
                        <a:pt x="48" y="297"/>
                      </a:lnTo>
                      <a:lnTo>
                        <a:pt x="57" y="309"/>
                      </a:lnTo>
                      <a:lnTo>
                        <a:pt x="61" y="315"/>
                      </a:lnTo>
                      <a:lnTo>
                        <a:pt x="69" y="329"/>
                      </a:lnTo>
                      <a:lnTo>
                        <a:pt x="70" y="325"/>
                      </a:lnTo>
                      <a:lnTo>
                        <a:pt x="84" y="333"/>
                      </a:lnTo>
                      <a:lnTo>
                        <a:pt x="85" y="345"/>
                      </a:lnTo>
                      <a:lnTo>
                        <a:pt x="97" y="343"/>
                      </a:lnTo>
                      <a:lnTo>
                        <a:pt x="103" y="333"/>
                      </a:lnTo>
                      <a:lnTo>
                        <a:pt x="93" y="319"/>
                      </a:lnTo>
                      <a:lnTo>
                        <a:pt x="82" y="317"/>
                      </a:lnTo>
                      <a:lnTo>
                        <a:pt x="72" y="303"/>
                      </a:lnTo>
                      <a:lnTo>
                        <a:pt x="67" y="288"/>
                      </a:lnTo>
                      <a:lnTo>
                        <a:pt x="62" y="266"/>
                      </a:lnTo>
                      <a:lnTo>
                        <a:pt x="54" y="264"/>
                      </a:lnTo>
                      <a:close/>
                    </a:path>
                  </a:pathLst>
                </a:custGeom>
                <a:solidFill>
                  <a:srgbClr val="CB9661"/>
                </a:solidFill>
                <a:ln w="1588">
                  <a:solidFill>
                    <a:srgbClr val="000000"/>
                  </a:solidFill>
                  <a:prstDash val="solid"/>
                  <a:round/>
                  <a:headEnd/>
                  <a:tailEnd/>
                </a:ln>
              </p:spPr>
              <p:txBody>
                <a:bodyPr/>
                <a:lstStyle/>
                <a:p>
                  <a:endParaRPr lang="en-US"/>
                </a:p>
              </p:txBody>
            </p:sp>
            <p:sp>
              <p:nvSpPr>
                <p:cNvPr id="272621" name="Freeform 237"/>
                <p:cNvSpPr>
                  <a:spLocks/>
                </p:cNvSpPr>
                <p:nvPr/>
              </p:nvSpPr>
              <p:spPr bwMode="auto">
                <a:xfrm>
                  <a:off x="4910" y="1902"/>
                  <a:ext cx="74" cy="172"/>
                </a:xfrm>
                <a:custGeom>
                  <a:avLst/>
                  <a:gdLst/>
                  <a:ahLst/>
                  <a:cxnLst>
                    <a:cxn ang="0">
                      <a:pos x="47" y="64"/>
                    </a:cxn>
                    <a:cxn ang="0">
                      <a:pos x="28" y="60"/>
                    </a:cxn>
                    <a:cxn ang="0">
                      <a:pos x="13" y="36"/>
                    </a:cxn>
                    <a:cxn ang="0">
                      <a:pos x="5" y="14"/>
                    </a:cxn>
                    <a:cxn ang="0">
                      <a:pos x="16" y="14"/>
                    </a:cxn>
                    <a:cxn ang="0">
                      <a:pos x="28" y="16"/>
                    </a:cxn>
                    <a:cxn ang="0">
                      <a:pos x="36" y="14"/>
                    </a:cxn>
                    <a:cxn ang="0">
                      <a:pos x="54" y="2"/>
                    </a:cxn>
                    <a:cxn ang="0">
                      <a:pos x="76" y="24"/>
                    </a:cxn>
                    <a:cxn ang="0">
                      <a:pos x="101" y="40"/>
                    </a:cxn>
                    <a:cxn ang="0">
                      <a:pos x="81" y="54"/>
                    </a:cxn>
                    <a:cxn ang="0">
                      <a:pos x="76" y="76"/>
                    </a:cxn>
                    <a:cxn ang="0">
                      <a:pos x="81" y="120"/>
                    </a:cxn>
                    <a:cxn ang="0">
                      <a:pos x="96" y="144"/>
                    </a:cxn>
                    <a:cxn ang="0">
                      <a:pos x="120" y="170"/>
                    </a:cxn>
                    <a:cxn ang="0">
                      <a:pos x="140" y="218"/>
                    </a:cxn>
                    <a:cxn ang="0">
                      <a:pos x="147" y="258"/>
                    </a:cxn>
                    <a:cxn ang="0">
                      <a:pos x="145" y="276"/>
                    </a:cxn>
                    <a:cxn ang="0">
                      <a:pos x="120" y="302"/>
                    </a:cxn>
                    <a:cxn ang="0">
                      <a:pos x="109" y="304"/>
                    </a:cxn>
                    <a:cxn ang="0">
                      <a:pos x="106" y="314"/>
                    </a:cxn>
                    <a:cxn ang="0">
                      <a:pos x="99" y="324"/>
                    </a:cxn>
                    <a:cxn ang="0">
                      <a:pos x="78" y="344"/>
                    </a:cxn>
                    <a:cxn ang="0">
                      <a:pos x="68" y="304"/>
                    </a:cxn>
                    <a:cxn ang="0">
                      <a:pos x="83" y="292"/>
                    </a:cxn>
                    <a:cxn ang="0">
                      <a:pos x="91" y="276"/>
                    </a:cxn>
                    <a:cxn ang="0">
                      <a:pos x="116" y="260"/>
                    </a:cxn>
                    <a:cxn ang="0">
                      <a:pos x="114" y="224"/>
                    </a:cxn>
                    <a:cxn ang="0">
                      <a:pos x="111" y="184"/>
                    </a:cxn>
                    <a:cxn ang="0">
                      <a:pos x="106" y="170"/>
                    </a:cxn>
                    <a:cxn ang="0">
                      <a:pos x="83" y="142"/>
                    </a:cxn>
                    <a:cxn ang="0">
                      <a:pos x="62" y="110"/>
                    </a:cxn>
                    <a:cxn ang="0">
                      <a:pos x="44" y="84"/>
                    </a:cxn>
                    <a:cxn ang="0">
                      <a:pos x="52" y="72"/>
                    </a:cxn>
                  </a:cxnLst>
                  <a:rect l="0" t="0" r="r" b="b"/>
                  <a:pathLst>
                    <a:path w="148" h="344">
                      <a:moveTo>
                        <a:pt x="52" y="72"/>
                      </a:moveTo>
                      <a:lnTo>
                        <a:pt x="47" y="64"/>
                      </a:lnTo>
                      <a:lnTo>
                        <a:pt x="37" y="54"/>
                      </a:lnTo>
                      <a:lnTo>
                        <a:pt x="28" y="60"/>
                      </a:lnTo>
                      <a:lnTo>
                        <a:pt x="16" y="46"/>
                      </a:lnTo>
                      <a:lnTo>
                        <a:pt x="13" y="36"/>
                      </a:lnTo>
                      <a:lnTo>
                        <a:pt x="0" y="20"/>
                      </a:lnTo>
                      <a:lnTo>
                        <a:pt x="5" y="14"/>
                      </a:lnTo>
                      <a:lnTo>
                        <a:pt x="13" y="18"/>
                      </a:lnTo>
                      <a:lnTo>
                        <a:pt x="16" y="14"/>
                      </a:lnTo>
                      <a:lnTo>
                        <a:pt x="23" y="14"/>
                      </a:lnTo>
                      <a:lnTo>
                        <a:pt x="28" y="16"/>
                      </a:lnTo>
                      <a:lnTo>
                        <a:pt x="31" y="14"/>
                      </a:lnTo>
                      <a:lnTo>
                        <a:pt x="36" y="14"/>
                      </a:lnTo>
                      <a:lnTo>
                        <a:pt x="46" y="0"/>
                      </a:lnTo>
                      <a:lnTo>
                        <a:pt x="54" y="2"/>
                      </a:lnTo>
                      <a:lnTo>
                        <a:pt x="73" y="10"/>
                      </a:lnTo>
                      <a:lnTo>
                        <a:pt x="76" y="24"/>
                      </a:lnTo>
                      <a:lnTo>
                        <a:pt x="83" y="32"/>
                      </a:lnTo>
                      <a:lnTo>
                        <a:pt x="101" y="40"/>
                      </a:lnTo>
                      <a:lnTo>
                        <a:pt x="91" y="48"/>
                      </a:lnTo>
                      <a:lnTo>
                        <a:pt x="81" y="54"/>
                      </a:lnTo>
                      <a:lnTo>
                        <a:pt x="81" y="58"/>
                      </a:lnTo>
                      <a:lnTo>
                        <a:pt x="76" y="76"/>
                      </a:lnTo>
                      <a:lnTo>
                        <a:pt x="70" y="98"/>
                      </a:lnTo>
                      <a:lnTo>
                        <a:pt x="81" y="120"/>
                      </a:lnTo>
                      <a:lnTo>
                        <a:pt x="86" y="130"/>
                      </a:lnTo>
                      <a:lnTo>
                        <a:pt x="96" y="144"/>
                      </a:lnTo>
                      <a:lnTo>
                        <a:pt x="107" y="156"/>
                      </a:lnTo>
                      <a:lnTo>
                        <a:pt x="120" y="170"/>
                      </a:lnTo>
                      <a:lnTo>
                        <a:pt x="134" y="186"/>
                      </a:lnTo>
                      <a:lnTo>
                        <a:pt x="140" y="218"/>
                      </a:lnTo>
                      <a:lnTo>
                        <a:pt x="148" y="250"/>
                      </a:lnTo>
                      <a:lnTo>
                        <a:pt x="147" y="258"/>
                      </a:lnTo>
                      <a:lnTo>
                        <a:pt x="147" y="266"/>
                      </a:lnTo>
                      <a:lnTo>
                        <a:pt x="145" y="276"/>
                      </a:lnTo>
                      <a:lnTo>
                        <a:pt x="134" y="288"/>
                      </a:lnTo>
                      <a:lnTo>
                        <a:pt x="120" y="302"/>
                      </a:lnTo>
                      <a:lnTo>
                        <a:pt x="109" y="298"/>
                      </a:lnTo>
                      <a:lnTo>
                        <a:pt x="109" y="304"/>
                      </a:lnTo>
                      <a:lnTo>
                        <a:pt x="109" y="312"/>
                      </a:lnTo>
                      <a:lnTo>
                        <a:pt x="106" y="314"/>
                      </a:lnTo>
                      <a:lnTo>
                        <a:pt x="106" y="324"/>
                      </a:lnTo>
                      <a:lnTo>
                        <a:pt x="99" y="324"/>
                      </a:lnTo>
                      <a:lnTo>
                        <a:pt x="86" y="342"/>
                      </a:lnTo>
                      <a:lnTo>
                        <a:pt x="78" y="344"/>
                      </a:lnTo>
                      <a:lnTo>
                        <a:pt x="80" y="316"/>
                      </a:lnTo>
                      <a:lnTo>
                        <a:pt x="68" y="304"/>
                      </a:lnTo>
                      <a:lnTo>
                        <a:pt x="78" y="296"/>
                      </a:lnTo>
                      <a:lnTo>
                        <a:pt x="83" y="292"/>
                      </a:lnTo>
                      <a:lnTo>
                        <a:pt x="96" y="294"/>
                      </a:lnTo>
                      <a:lnTo>
                        <a:pt x="91" y="276"/>
                      </a:lnTo>
                      <a:lnTo>
                        <a:pt x="101" y="270"/>
                      </a:lnTo>
                      <a:lnTo>
                        <a:pt x="116" y="260"/>
                      </a:lnTo>
                      <a:lnTo>
                        <a:pt x="114" y="242"/>
                      </a:lnTo>
                      <a:lnTo>
                        <a:pt x="114" y="224"/>
                      </a:lnTo>
                      <a:lnTo>
                        <a:pt x="112" y="202"/>
                      </a:lnTo>
                      <a:lnTo>
                        <a:pt x="111" y="184"/>
                      </a:lnTo>
                      <a:lnTo>
                        <a:pt x="106" y="176"/>
                      </a:lnTo>
                      <a:lnTo>
                        <a:pt x="106" y="170"/>
                      </a:lnTo>
                      <a:lnTo>
                        <a:pt x="91" y="156"/>
                      </a:lnTo>
                      <a:lnTo>
                        <a:pt x="83" y="142"/>
                      </a:lnTo>
                      <a:lnTo>
                        <a:pt x="73" y="126"/>
                      </a:lnTo>
                      <a:lnTo>
                        <a:pt x="62" y="110"/>
                      </a:lnTo>
                      <a:lnTo>
                        <a:pt x="41" y="90"/>
                      </a:lnTo>
                      <a:lnTo>
                        <a:pt x="44" y="84"/>
                      </a:lnTo>
                      <a:lnTo>
                        <a:pt x="54" y="80"/>
                      </a:lnTo>
                      <a:lnTo>
                        <a:pt x="52" y="72"/>
                      </a:lnTo>
                      <a:close/>
                    </a:path>
                  </a:pathLst>
                </a:custGeom>
                <a:solidFill>
                  <a:srgbClr val="CB9661"/>
                </a:solidFill>
                <a:ln w="1588">
                  <a:solidFill>
                    <a:srgbClr val="000000"/>
                  </a:solidFill>
                  <a:prstDash val="solid"/>
                  <a:round/>
                  <a:headEnd/>
                  <a:tailEnd/>
                </a:ln>
              </p:spPr>
              <p:txBody>
                <a:bodyPr/>
                <a:lstStyle/>
                <a:p>
                  <a:endParaRPr lang="en-US"/>
                </a:p>
              </p:txBody>
            </p:sp>
            <p:sp>
              <p:nvSpPr>
                <p:cNvPr id="272622" name="Freeform 238"/>
                <p:cNvSpPr>
                  <a:spLocks/>
                </p:cNvSpPr>
                <p:nvPr/>
              </p:nvSpPr>
              <p:spPr bwMode="auto">
                <a:xfrm>
                  <a:off x="4481" y="1868"/>
                  <a:ext cx="6" cy="19"/>
                </a:xfrm>
                <a:custGeom>
                  <a:avLst/>
                  <a:gdLst/>
                  <a:ahLst/>
                  <a:cxnLst>
                    <a:cxn ang="0">
                      <a:pos x="6" y="36"/>
                    </a:cxn>
                    <a:cxn ang="0">
                      <a:pos x="4" y="38"/>
                    </a:cxn>
                    <a:cxn ang="0">
                      <a:pos x="0" y="32"/>
                    </a:cxn>
                    <a:cxn ang="0">
                      <a:pos x="0" y="12"/>
                    </a:cxn>
                    <a:cxn ang="0">
                      <a:pos x="4" y="0"/>
                    </a:cxn>
                    <a:cxn ang="0">
                      <a:pos x="11" y="20"/>
                    </a:cxn>
                    <a:cxn ang="0">
                      <a:pos x="6" y="36"/>
                    </a:cxn>
                  </a:cxnLst>
                  <a:rect l="0" t="0" r="r" b="b"/>
                  <a:pathLst>
                    <a:path w="11" h="38">
                      <a:moveTo>
                        <a:pt x="6" y="36"/>
                      </a:moveTo>
                      <a:lnTo>
                        <a:pt x="4" y="38"/>
                      </a:lnTo>
                      <a:lnTo>
                        <a:pt x="0" y="32"/>
                      </a:lnTo>
                      <a:lnTo>
                        <a:pt x="0" y="12"/>
                      </a:lnTo>
                      <a:lnTo>
                        <a:pt x="4" y="0"/>
                      </a:lnTo>
                      <a:lnTo>
                        <a:pt x="11" y="20"/>
                      </a:lnTo>
                      <a:lnTo>
                        <a:pt x="6" y="36"/>
                      </a:lnTo>
                      <a:close/>
                    </a:path>
                  </a:pathLst>
                </a:custGeom>
                <a:solidFill>
                  <a:srgbClr val="CB9661"/>
                </a:solidFill>
                <a:ln w="1588">
                  <a:solidFill>
                    <a:srgbClr val="000000"/>
                  </a:solidFill>
                  <a:prstDash val="solid"/>
                  <a:round/>
                  <a:headEnd/>
                  <a:tailEnd/>
                </a:ln>
              </p:spPr>
              <p:txBody>
                <a:bodyPr/>
                <a:lstStyle/>
                <a:p>
                  <a:endParaRPr lang="en-US"/>
                </a:p>
              </p:txBody>
            </p:sp>
            <p:sp>
              <p:nvSpPr>
                <p:cNvPr id="272623" name="Freeform 239"/>
                <p:cNvSpPr>
                  <a:spLocks/>
                </p:cNvSpPr>
                <p:nvPr/>
              </p:nvSpPr>
              <p:spPr bwMode="auto">
                <a:xfrm>
                  <a:off x="4408" y="1709"/>
                  <a:ext cx="173" cy="170"/>
                </a:xfrm>
                <a:custGeom>
                  <a:avLst/>
                  <a:gdLst/>
                  <a:ahLst/>
                  <a:cxnLst>
                    <a:cxn ang="0">
                      <a:pos x="39" y="137"/>
                    </a:cxn>
                    <a:cxn ang="0">
                      <a:pos x="44" y="103"/>
                    </a:cxn>
                    <a:cxn ang="0">
                      <a:pos x="33" y="85"/>
                    </a:cxn>
                    <a:cxn ang="0">
                      <a:pos x="5" y="41"/>
                    </a:cxn>
                    <a:cxn ang="0">
                      <a:pos x="0" y="5"/>
                    </a:cxn>
                    <a:cxn ang="0">
                      <a:pos x="8" y="2"/>
                    </a:cxn>
                    <a:cxn ang="0">
                      <a:pos x="31" y="17"/>
                    </a:cxn>
                    <a:cxn ang="0">
                      <a:pos x="59" y="0"/>
                    </a:cxn>
                    <a:cxn ang="0">
                      <a:pos x="62" y="15"/>
                    </a:cxn>
                    <a:cxn ang="0">
                      <a:pos x="86" y="49"/>
                    </a:cxn>
                    <a:cxn ang="0">
                      <a:pos x="119" y="65"/>
                    </a:cxn>
                    <a:cxn ang="0">
                      <a:pos x="148" y="67"/>
                    </a:cxn>
                    <a:cxn ang="0">
                      <a:pos x="163" y="61"/>
                    </a:cxn>
                    <a:cxn ang="0">
                      <a:pos x="165" y="53"/>
                    </a:cxn>
                    <a:cxn ang="0">
                      <a:pos x="195" y="37"/>
                    </a:cxn>
                    <a:cxn ang="0">
                      <a:pos x="236" y="47"/>
                    </a:cxn>
                    <a:cxn ang="0">
                      <a:pos x="264" y="67"/>
                    </a:cxn>
                    <a:cxn ang="0">
                      <a:pos x="285" y="95"/>
                    </a:cxn>
                    <a:cxn ang="0">
                      <a:pos x="280" y="125"/>
                    </a:cxn>
                    <a:cxn ang="0">
                      <a:pos x="287" y="143"/>
                    </a:cxn>
                    <a:cxn ang="0">
                      <a:pos x="288" y="167"/>
                    </a:cxn>
                    <a:cxn ang="0">
                      <a:pos x="308" y="195"/>
                    </a:cxn>
                    <a:cxn ang="0">
                      <a:pos x="300" y="231"/>
                    </a:cxn>
                    <a:cxn ang="0">
                      <a:pos x="323" y="263"/>
                    </a:cxn>
                    <a:cxn ang="0">
                      <a:pos x="341" y="293"/>
                    </a:cxn>
                    <a:cxn ang="0">
                      <a:pos x="345" y="307"/>
                    </a:cxn>
                    <a:cxn ang="0">
                      <a:pos x="326" y="323"/>
                    </a:cxn>
                    <a:cxn ang="0">
                      <a:pos x="306" y="337"/>
                    </a:cxn>
                    <a:cxn ang="0">
                      <a:pos x="269" y="331"/>
                    </a:cxn>
                    <a:cxn ang="0">
                      <a:pos x="244" y="311"/>
                    </a:cxn>
                    <a:cxn ang="0">
                      <a:pos x="225" y="301"/>
                    </a:cxn>
                    <a:cxn ang="0">
                      <a:pos x="186" y="301"/>
                    </a:cxn>
                    <a:cxn ang="0">
                      <a:pos x="155" y="279"/>
                    </a:cxn>
                    <a:cxn ang="0">
                      <a:pos x="134" y="249"/>
                    </a:cxn>
                    <a:cxn ang="0">
                      <a:pos x="112" y="223"/>
                    </a:cxn>
                    <a:cxn ang="0">
                      <a:pos x="104" y="215"/>
                    </a:cxn>
                    <a:cxn ang="0">
                      <a:pos x="98" y="229"/>
                    </a:cxn>
                    <a:cxn ang="0">
                      <a:pos x="86" y="203"/>
                    </a:cxn>
                    <a:cxn ang="0">
                      <a:pos x="81" y="185"/>
                    </a:cxn>
                    <a:cxn ang="0">
                      <a:pos x="62" y="163"/>
                    </a:cxn>
                  </a:cxnLst>
                  <a:rect l="0" t="0" r="r" b="b"/>
                  <a:pathLst>
                    <a:path w="345" h="341">
                      <a:moveTo>
                        <a:pt x="49" y="153"/>
                      </a:moveTo>
                      <a:lnTo>
                        <a:pt x="39" y="137"/>
                      </a:lnTo>
                      <a:lnTo>
                        <a:pt x="37" y="125"/>
                      </a:lnTo>
                      <a:lnTo>
                        <a:pt x="44" y="103"/>
                      </a:lnTo>
                      <a:lnTo>
                        <a:pt x="42" y="93"/>
                      </a:lnTo>
                      <a:lnTo>
                        <a:pt x="33" y="85"/>
                      </a:lnTo>
                      <a:lnTo>
                        <a:pt x="16" y="57"/>
                      </a:lnTo>
                      <a:lnTo>
                        <a:pt x="5" y="41"/>
                      </a:lnTo>
                      <a:lnTo>
                        <a:pt x="2" y="17"/>
                      </a:lnTo>
                      <a:lnTo>
                        <a:pt x="0" y="5"/>
                      </a:lnTo>
                      <a:lnTo>
                        <a:pt x="6" y="0"/>
                      </a:lnTo>
                      <a:lnTo>
                        <a:pt x="8" y="2"/>
                      </a:lnTo>
                      <a:lnTo>
                        <a:pt x="11" y="3"/>
                      </a:lnTo>
                      <a:lnTo>
                        <a:pt x="31" y="17"/>
                      </a:lnTo>
                      <a:lnTo>
                        <a:pt x="42" y="11"/>
                      </a:lnTo>
                      <a:lnTo>
                        <a:pt x="59" y="0"/>
                      </a:lnTo>
                      <a:lnTo>
                        <a:pt x="63" y="11"/>
                      </a:lnTo>
                      <a:lnTo>
                        <a:pt x="62" y="15"/>
                      </a:lnTo>
                      <a:lnTo>
                        <a:pt x="77" y="27"/>
                      </a:lnTo>
                      <a:lnTo>
                        <a:pt x="86" y="49"/>
                      </a:lnTo>
                      <a:lnTo>
                        <a:pt x="104" y="59"/>
                      </a:lnTo>
                      <a:lnTo>
                        <a:pt x="119" y="65"/>
                      </a:lnTo>
                      <a:lnTo>
                        <a:pt x="134" y="71"/>
                      </a:lnTo>
                      <a:lnTo>
                        <a:pt x="148" y="67"/>
                      </a:lnTo>
                      <a:lnTo>
                        <a:pt x="160" y="65"/>
                      </a:lnTo>
                      <a:lnTo>
                        <a:pt x="163" y="61"/>
                      </a:lnTo>
                      <a:lnTo>
                        <a:pt x="160" y="53"/>
                      </a:lnTo>
                      <a:lnTo>
                        <a:pt x="165" y="53"/>
                      </a:lnTo>
                      <a:lnTo>
                        <a:pt x="178" y="39"/>
                      </a:lnTo>
                      <a:lnTo>
                        <a:pt x="195" y="37"/>
                      </a:lnTo>
                      <a:lnTo>
                        <a:pt x="210" y="35"/>
                      </a:lnTo>
                      <a:lnTo>
                        <a:pt x="236" y="47"/>
                      </a:lnTo>
                      <a:lnTo>
                        <a:pt x="249" y="57"/>
                      </a:lnTo>
                      <a:lnTo>
                        <a:pt x="264" y="67"/>
                      </a:lnTo>
                      <a:lnTo>
                        <a:pt x="279" y="71"/>
                      </a:lnTo>
                      <a:lnTo>
                        <a:pt x="285" y="95"/>
                      </a:lnTo>
                      <a:lnTo>
                        <a:pt x="282" y="121"/>
                      </a:lnTo>
                      <a:lnTo>
                        <a:pt x="280" y="125"/>
                      </a:lnTo>
                      <a:lnTo>
                        <a:pt x="280" y="137"/>
                      </a:lnTo>
                      <a:lnTo>
                        <a:pt x="287" y="143"/>
                      </a:lnTo>
                      <a:lnTo>
                        <a:pt x="285" y="147"/>
                      </a:lnTo>
                      <a:lnTo>
                        <a:pt x="288" y="167"/>
                      </a:lnTo>
                      <a:lnTo>
                        <a:pt x="292" y="187"/>
                      </a:lnTo>
                      <a:lnTo>
                        <a:pt x="308" y="195"/>
                      </a:lnTo>
                      <a:lnTo>
                        <a:pt x="311" y="203"/>
                      </a:lnTo>
                      <a:lnTo>
                        <a:pt x="300" y="231"/>
                      </a:lnTo>
                      <a:lnTo>
                        <a:pt x="311" y="247"/>
                      </a:lnTo>
                      <a:lnTo>
                        <a:pt x="323" y="263"/>
                      </a:lnTo>
                      <a:lnTo>
                        <a:pt x="336" y="269"/>
                      </a:lnTo>
                      <a:lnTo>
                        <a:pt x="341" y="293"/>
                      </a:lnTo>
                      <a:lnTo>
                        <a:pt x="345" y="297"/>
                      </a:lnTo>
                      <a:lnTo>
                        <a:pt x="345" y="307"/>
                      </a:lnTo>
                      <a:lnTo>
                        <a:pt x="331" y="313"/>
                      </a:lnTo>
                      <a:lnTo>
                        <a:pt x="326" y="323"/>
                      </a:lnTo>
                      <a:lnTo>
                        <a:pt x="324" y="341"/>
                      </a:lnTo>
                      <a:lnTo>
                        <a:pt x="306" y="337"/>
                      </a:lnTo>
                      <a:lnTo>
                        <a:pt x="288" y="333"/>
                      </a:lnTo>
                      <a:lnTo>
                        <a:pt x="269" y="331"/>
                      </a:lnTo>
                      <a:lnTo>
                        <a:pt x="251" y="327"/>
                      </a:lnTo>
                      <a:lnTo>
                        <a:pt x="244" y="311"/>
                      </a:lnTo>
                      <a:lnTo>
                        <a:pt x="238" y="295"/>
                      </a:lnTo>
                      <a:lnTo>
                        <a:pt x="225" y="301"/>
                      </a:lnTo>
                      <a:lnTo>
                        <a:pt x="210" y="309"/>
                      </a:lnTo>
                      <a:lnTo>
                        <a:pt x="186" y="301"/>
                      </a:lnTo>
                      <a:lnTo>
                        <a:pt x="171" y="289"/>
                      </a:lnTo>
                      <a:lnTo>
                        <a:pt x="155" y="279"/>
                      </a:lnTo>
                      <a:lnTo>
                        <a:pt x="142" y="263"/>
                      </a:lnTo>
                      <a:lnTo>
                        <a:pt x="134" y="249"/>
                      </a:lnTo>
                      <a:lnTo>
                        <a:pt x="119" y="223"/>
                      </a:lnTo>
                      <a:lnTo>
                        <a:pt x="112" y="223"/>
                      </a:lnTo>
                      <a:lnTo>
                        <a:pt x="104" y="217"/>
                      </a:lnTo>
                      <a:lnTo>
                        <a:pt x="104" y="215"/>
                      </a:lnTo>
                      <a:lnTo>
                        <a:pt x="99" y="227"/>
                      </a:lnTo>
                      <a:lnTo>
                        <a:pt x="98" y="229"/>
                      </a:lnTo>
                      <a:lnTo>
                        <a:pt x="93" y="219"/>
                      </a:lnTo>
                      <a:lnTo>
                        <a:pt x="86" y="203"/>
                      </a:lnTo>
                      <a:lnTo>
                        <a:pt x="81" y="203"/>
                      </a:lnTo>
                      <a:lnTo>
                        <a:pt x="81" y="185"/>
                      </a:lnTo>
                      <a:lnTo>
                        <a:pt x="75" y="175"/>
                      </a:lnTo>
                      <a:lnTo>
                        <a:pt x="62" y="163"/>
                      </a:lnTo>
                      <a:lnTo>
                        <a:pt x="49" y="153"/>
                      </a:lnTo>
                      <a:close/>
                    </a:path>
                  </a:pathLst>
                </a:custGeom>
                <a:solidFill>
                  <a:srgbClr val="CB9661"/>
                </a:solidFill>
                <a:ln w="1588">
                  <a:solidFill>
                    <a:srgbClr val="000000"/>
                  </a:solidFill>
                  <a:prstDash val="solid"/>
                  <a:round/>
                  <a:headEnd/>
                  <a:tailEnd/>
                </a:ln>
              </p:spPr>
              <p:txBody>
                <a:bodyPr/>
                <a:lstStyle/>
                <a:p>
                  <a:endParaRPr lang="en-US"/>
                </a:p>
              </p:txBody>
            </p:sp>
            <p:sp>
              <p:nvSpPr>
                <p:cNvPr id="272624" name="Freeform 240"/>
                <p:cNvSpPr>
                  <a:spLocks/>
                </p:cNvSpPr>
                <p:nvPr/>
              </p:nvSpPr>
              <p:spPr bwMode="auto">
                <a:xfrm>
                  <a:off x="4373" y="1737"/>
                  <a:ext cx="84" cy="96"/>
                </a:xfrm>
                <a:custGeom>
                  <a:avLst/>
                  <a:gdLst/>
                  <a:ahLst/>
                  <a:cxnLst>
                    <a:cxn ang="0">
                      <a:pos x="109" y="82"/>
                    </a:cxn>
                    <a:cxn ang="0">
                      <a:pos x="107" y="70"/>
                    </a:cxn>
                    <a:cxn ang="0">
                      <a:pos x="114" y="48"/>
                    </a:cxn>
                    <a:cxn ang="0">
                      <a:pos x="112" y="38"/>
                    </a:cxn>
                    <a:cxn ang="0">
                      <a:pos x="103" y="30"/>
                    </a:cxn>
                    <a:cxn ang="0">
                      <a:pos x="86" y="2"/>
                    </a:cxn>
                    <a:cxn ang="0">
                      <a:pos x="76" y="4"/>
                    </a:cxn>
                    <a:cxn ang="0">
                      <a:pos x="72" y="0"/>
                    </a:cxn>
                    <a:cxn ang="0">
                      <a:pos x="52" y="0"/>
                    </a:cxn>
                    <a:cxn ang="0">
                      <a:pos x="47" y="4"/>
                    </a:cxn>
                    <a:cxn ang="0">
                      <a:pos x="32" y="22"/>
                    </a:cxn>
                    <a:cxn ang="0">
                      <a:pos x="32" y="44"/>
                    </a:cxn>
                    <a:cxn ang="0">
                      <a:pos x="34" y="68"/>
                    </a:cxn>
                    <a:cxn ang="0">
                      <a:pos x="16" y="80"/>
                    </a:cxn>
                    <a:cxn ang="0">
                      <a:pos x="0" y="92"/>
                    </a:cxn>
                    <a:cxn ang="0">
                      <a:pos x="11" y="120"/>
                    </a:cxn>
                    <a:cxn ang="0">
                      <a:pos x="28" y="128"/>
                    </a:cxn>
                    <a:cxn ang="0">
                      <a:pos x="42" y="138"/>
                    </a:cxn>
                    <a:cxn ang="0">
                      <a:pos x="59" y="146"/>
                    </a:cxn>
                    <a:cxn ang="0">
                      <a:pos x="75" y="154"/>
                    </a:cxn>
                    <a:cxn ang="0">
                      <a:pos x="89" y="172"/>
                    </a:cxn>
                    <a:cxn ang="0">
                      <a:pos x="106" y="192"/>
                    </a:cxn>
                    <a:cxn ang="0">
                      <a:pos x="137" y="194"/>
                    </a:cxn>
                    <a:cxn ang="0">
                      <a:pos x="145" y="174"/>
                    </a:cxn>
                    <a:cxn ang="0">
                      <a:pos x="158" y="172"/>
                    </a:cxn>
                    <a:cxn ang="0">
                      <a:pos x="168" y="174"/>
                    </a:cxn>
                    <a:cxn ang="0">
                      <a:pos x="163" y="164"/>
                    </a:cxn>
                    <a:cxn ang="0">
                      <a:pos x="156" y="148"/>
                    </a:cxn>
                    <a:cxn ang="0">
                      <a:pos x="151" y="148"/>
                    </a:cxn>
                    <a:cxn ang="0">
                      <a:pos x="151" y="130"/>
                    </a:cxn>
                    <a:cxn ang="0">
                      <a:pos x="145" y="120"/>
                    </a:cxn>
                    <a:cxn ang="0">
                      <a:pos x="132" y="108"/>
                    </a:cxn>
                    <a:cxn ang="0">
                      <a:pos x="119" y="98"/>
                    </a:cxn>
                    <a:cxn ang="0">
                      <a:pos x="109" y="82"/>
                    </a:cxn>
                  </a:cxnLst>
                  <a:rect l="0" t="0" r="r" b="b"/>
                  <a:pathLst>
                    <a:path w="168" h="194">
                      <a:moveTo>
                        <a:pt x="109" y="82"/>
                      </a:moveTo>
                      <a:lnTo>
                        <a:pt x="107" y="70"/>
                      </a:lnTo>
                      <a:lnTo>
                        <a:pt x="114" y="48"/>
                      </a:lnTo>
                      <a:lnTo>
                        <a:pt x="112" y="38"/>
                      </a:lnTo>
                      <a:lnTo>
                        <a:pt x="103" y="30"/>
                      </a:lnTo>
                      <a:lnTo>
                        <a:pt x="86" y="2"/>
                      </a:lnTo>
                      <a:lnTo>
                        <a:pt x="76" y="4"/>
                      </a:lnTo>
                      <a:lnTo>
                        <a:pt x="72" y="0"/>
                      </a:lnTo>
                      <a:lnTo>
                        <a:pt x="52" y="0"/>
                      </a:lnTo>
                      <a:lnTo>
                        <a:pt x="47" y="4"/>
                      </a:lnTo>
                      <a:lnTo>
                        <a:pt x="32" y="22"/>
                      </a:lnTo>
                      <a:lnTo>
                        <a:pt x="32" y="44"/>
                      </a:lnTo>
                      <a:lnTo>
                        <a:pt x="34" y="68"/>
                      </a:lnTo>
                      <a:lnTo>
                        <a:pt x="16" y="80"/>
                      </a:lnTo>
                      <a:lnTo>
                        <a:pt x="0" y="92"/>
                      </a:lnTo>
                      <a:lnTo>
                        <a:pt x="11" y="120"/>
                      </a:lnTo>
                      <a:lnTo>
                        <a:pt x="28" y="128"/>
                      </a:lnTo>
                      <a:lnTo>
                        <a:pt x="42" y="138"/>
                      </a:lnTo>
                      <a:lnTo>
                        <a:pt x="59" y="146"/>
                      </a:lnTo>
                      <a:lnTo>
                        <a:pt x="75" y="154"/>
                      </a:lnTo>
                      <a:lnTo>
                        <a:pt x="89" y="172"/>
                      </a:lnTo>
                      <a:lnTo>
                        <a:pt x="106" y="192"/>
                      </a:lnTo>
                      <a:lnTo>
                        <a:pt x="137" y="194"/>
                      </a:lnTo>
                      <a:lnTo>
                        <a:pt x="145" y="174"/>
                      </a:lnTo>
                      <a:lnTo>
                        <a:pt x="158" y="172"/>
                      </a:lnTo>
                      <a:lnTo>
                        <a:pt x="168" y="174"/>
                      </a:lnTo>
                      <a:lnTo>
                        <a:pt x="163" y="164"/>
                      </a:lnTo>
                      <a:lnTo>
                        <a:pt x="156" y="148"/>
                      </a:lnTo>
                      <a:lnTo>
                        <a:pt x="151" y="148"/>
                      </a:lnTo>
                      <a:lnTo>
                        <a:pt x="151" y="130"/>
                      </a:lnTo>
                      <a:lnTo>
                        <a:pt x="145" y="120"/>
                      </a:lnTo>
                      <a:lnTo>
                        <a:pt x="132" y="108"/>
                      </a:lnTo>
                      <a:lnTo>
                        <a:pt x="119" y="98"/>
                      </a:lnTo>
                      <a:lnTo>
                        <a:pt x="109" y="82"/>
                      </a:lnTo>
                      <a:close/>
                    </a:path>
                  </a:pathLst>
                </a:custGeom>
                <a:solidFill>
                  <a:srgbClr val="CB9661"/>
                </a:solidFill>
                <a:ln w="1588">
                  <a:solidFill>
                    <a:srgbClr val="000000"/>
                  </a:solidFill>
                  <a:prstDash val="solid"/>
                  <a:round/>
                  <a:headEnd/>
                  <a:tailEnd/>
                </a:ln>
              </p:spPr>
              <p:txBody>
                <a:bodyPr/>
                <a:lstStyle/>
                <a:p>
                  <a:endParaRPr lang="en-US"/>
                </a:p>
              </p:txBody>
            </p:sp>
            <p:sp>
              <p:nvSpPr>
                <p:cNvPr id="272625" name="Freeform 241"/>
                <p:cNvSpPr>
                  <a:spLocks/>
                </p:cNvSpPr>
                <p:nvPr/>
              </p:nvSpPr>
              <p:spPr bwMode="auto">
                <a:xfrm>
                  <a:off x="4441" y="1822"/>
                  <a:ext cx="16" cy="17"/>
                </a:xfrm>
                <a:custGeom>
                  <a:avLst/>
                  <a:gdLst/>
                  <a:ahLst/>
                  <a:cxnLst>
                    <a:cxn ang="0">
                      <a:pos x="26" y="10"/>
                    </a:cxn>
                    <a:cxn ang="0">
                      <a:pos x="19" y="12"/>
                    </a:cxn>
                    <a:cxn ang="0">
                      <a:pos x="21" y="16"/>
                    </a:cxn>
                    <a:cxn ang="0">
                      <a:pos x="31" y="34"/>
                    </a:cxn>
                    <a:cxn ang="0">
                      <a:pos x="18" y="30"/>
                    </a:cxn>
                    <a:cxn ang="0">
                      <a:pos x="14" y="24"/>
                    </a:cxn>
                    <a:cxn ang="0">
                      <a:pos x="0" y="22"/>
                    </a:cxn>
                    <a:cxn ang="0">
                      <a:pos x="8" y="2"/>
                    </a:cxn>
                    <a:cxn ang="0">
                      <a:pos x="21" y="0"/>
                    </a:cxn>
                    <a:cxn ang="0">
                      <a:pos x="26" y="10"/>
                    </a:cxn>
                  </a:cxnLst>
                  <a:rect l="0" t="0" r="r" b="b"/>
                  <a:pathLst>
                    <a:path w="31" h="34">
                      <a:moveTo>
                        <a:pt x="26" y="10"/>
                      </a:moveTo>
                      <a:lnTo>
                        <a:pt x="19" y="12"/>
                      </a:lnTo>
                      <a:lnTo>
                        <a:pt x="21" y="16"/>
                      </a:lnTo>
                      <a:lnTo>
                        <a:pt x="31" y="34"/>
                      </a:lnTo>
                      <a:lnTo>
                        <a:pt x="18" y="30"/>
                      </a:lnTo>
                      <a:lnTo>
                        <a:pt x="14" y="24"/>
                      </a:lnTo>
                      <a:lnTo>
                        <a:pt x="0" y="22"/>
                      </a:lnTo>
                      <a:lnTo>
                        <a:pt x="8" y="2"/>
                      </a:lnTo>
                      <a:lnTo>
                        <a:pt x="21" y="0"/>
                      </a:lnTo>
                      <a:lnTo>
                        <a:pt x="26" y="10"/>
                      </a:lnTo>
                      <a:close/>
                    </a:path>
                  </a:pathLst>
                </a:custGeom>
                <a:solidFill>
                  <a:srgbClr val="CB9661"/>
                </a:solidFill>
                <a:ln w="1588">
                  <a:solidFill>
                    <a:srgbClr val="000000"/>
                  </a:solidFill>
                  <a:prstDash val="solid"/>
                  <a:round/>
                  <a:headEnd/>
                  <a:tailEnd/>
                </a:ln>
              </p:spPr>
              <p:txBody>
                <a:bodyPr/>
                <a:lstStyle/>
                <a:p>
                  <a:endParaRPr lang="en-US"/>
                </a:p>
              </p:txBody>
            </p:sp>
            <p:sp>
              <p:nvSpPr>
                <p:cNvPr id="272626" name="Freeform 242"/>
                <p:cNvSpPr>
                  <a:spLocks/>
                </p:cNvSpPr>
                <p:nvPr/>
              </p:nvSpPr>
              <p:spPr bwMode="auto">
                <a:xfrm>
                  <a:off x="4717" y="1817"/>
                  <a:ext cx="70" cy="47"/>
                </a:xfrm>
                <a:custGeom>
                  <a:avLst/>
                  <a:gdLst/>
                  <a:ahLst/>
                  <a:cxnLst>
                    <a:cxn ang="0">
                      <a:pos x="79" y="74"/>
                    </a:cxn>
                    <a:cxn ang="0">
                      <a:pos x="58" y="70"/>
                    </a:cxn>
                    <a:cxn ang="0">
                      <a:pos x="42" y="66"/>
                    </a:cxn>
                    <a:cxn ang="0">
                      <a:pos x="21" y="52"/>
                    </a:cxn>
                    <a:cxn ang="0">
                      <a:pos x="1" y="40"/>
                    </a:cxn>
                    <a:cxn ang="0">
                      <a:pos x="0" y="24"/>
                    </a:cxn>
                    <a:cxn ang="0">
                      <a:pos x="9" y="6"/>
                    </a:cxn>
                    <a:cxn ang="0">
                      <a:pos x="11" y="8"/>
                    </a:cxn>
                    <a:cxn ang="0">
                      <a:pos x="18" y="0"/>
                    </a:cxn>
                    <a:cxn ang="0">
                      <a:pos x="31" y="10"/>
                    </a:cxn>
                    <a:cxn ang="0">
                      <a:pos x="53" y="30"/>
                    </a:cxn>
                    <a:cxn ang="0">
                      <a:pos x="60" y="26"/>
                    </a:cxn>
                    <a:cxn ang="0">
                      <a:pos x="65" y="34"/>
                    </a:cxn>
                    <a:cxn ang="0">
                      <a:pos x="79" y="42"/>
                    </a:cxn>
                    <a:cxn ang="0">
                      <a:pos x="83" y="48"/>
                    </a:cxn>
                    <a:cxn ang="0">
                      <a:pos x="101" y="56"/>
                    </a:cxn>
                    <a:cxn ang="0">
                      <a:pos x="115" y="58"/>
                    </a:cxn>
                    <a:cxn ang="0">
                      <a:pos x="135" y="60"/>
                    </a:cxn>
                    <a:cxn ang="0">
                      <a:pos x="140" y="94"/>
                    </a:cxn>
                    <a:cxn ang="0">
                      <a:pos x="122" y="92"/>
                    </a:cxn>
                    <a:cxn ang="0">
                      <a:pos x="99" y="90"/>
                    </a:cxn>
                    <a:cxn ang="0">
                      <a:pos x="88" y="84"/>
                    </a:cxn>
                    <a:cxn ang="0">
                      <a:pos x="79" y="74"/>
                    </a:cxn>
                  </a:cxnLst>
                  <a:rect l="0" t="0" r="r" b="b"/>
                  <a:pathLst>
                    <a:path w="140" h="94">
                      <a:moveTo>
                        <a:pt x="79" y="74"/>
                      </a:moveTo>
                      <a:lnTo>
                        <a:pt x="58" y="70"/>
                      </a:lnTo>
                      <a:lnTo>
                        <a:pt x="42" y="66"/>
                      </a:lnTo>
                      <a:lnTo>
                        <a:pt x="21" y="52"/>
                      </a:lnTo>
                      <a:lnTo>
                        <a:pt x="1" y="40"/>
                      </a:lnTo>
                      <a:lnTo>
                        <a:pt x="0" y="24"/>
                      </a:lnTo>
                      <a:lnTo>
                        <a:pt x="9" y="6"/>
                      </a:lnTo>
                      <a:lnTo>
                        <a:pt x="11" y="8"/>
                      </a:lnTo>
                      <a:lnTo>
                        <a:pt x="18" y="0"/>
                      </a:lnTo>
                      <a:lnTo>
                        <a:pt x="31" y="10"/>
                      </a:lnTo>
                      <a:lnTo>
                        <a:pt x="53" y="30"/>
                      </a:lnTo>
                      <a:lnTo>
                        <a:pt x="60" y="26"/>
                      </a:lnTo>
                      <a:lnTo>
                        <a:pt x="65" y="34"/>
                      </a:lnTo>
                      <a:lnTo>
                        <a:pt x="79" y="42"/>
                      </a:lnTo>
                      <a:lnTo>
                        <a:pt x="83" y="48"/>
                      </a:lnTo>
                      <a:lnTo>
                        <a:pt x="101" y="56"/>
                      </a:lnTo>
                      <a:lnTo>
                        <a:pt x="115" y="58"/>
                      </a:lnTo>
                      <a:lnTo>
                        <a:pt x="135" y="60"/>
                      </a:lnTo>
                      <a:lnTo>
                        <a:pt x="140" y="94"/>
                      </a:lnTo>
                      <a:lnTo>
                        <a:pt x="122" y="92"/>
                      </a:lnTo>
                      <a:lnTo>
                        <a:pt x="99" y="90"/>
                      </a:lnTo>
                      <a:lnTo>
                        <a:pt x="88" y="84"/>
                      </a:lnTo>
                      <a:lnTo>
                        <a:pt x="79" y="74"/>
                      </a:lnTo>
                      <a:close/>
                    </a:path>
                  </a:pathLst>
                </a:custGeom>
                <a:solidFill>
                  <a:srgbClr val="CB9661"/>
                </a:solidFill>
                <a:ln w="1588">
                  <a:solidFill>
                    <a:srgbClr val="000000"/>
                  </a:solidFill>
                  <a:prstDash val="solid"/>
                  <a:round/>
                  <a:headEnd/>
                  <a:tailEnd/>
                </a:ln>
              </p:spPr>
              <p:txBody>
                <a:bodyPr/>
                <a:lstStyle/>
                <a:p>
                  <a:endParaRPr lang="en-US"/>
                </a:p>
              </p:txBody>
            </p:sp>
            <p:sp>
              <p:nvSpPr>
                <p:cNvPr id="272627" name="Freeform 243"/>
                <p:cNvSpPr>
                  <a:spLocks/>
                </p:cNvSpPr>
                <p:nvPr/>
              </p:nvSpPr>
              <p:spPr bwMode="auto">
                <a:xfrm>
                  <a:off x="4558" y="1740"/>
                  <a:ext cx="125" cy="156"/>
                </a:xfrm>
                <a:custGeom>
                  <a:avLst/>
                  <a:gdLst/>
                  <a:ahLst/>
                  <a:cxnLst>
                    <a:cxn ang="0">
                      <a:pos x="109" y="286"/>
                    </a:cxn>
                    <a:cxn ang="0">
                      <a:pos x="124" y="308"/>
                    </a:cxn>
                    <a:cxn ang="0">
                      <a:pos x="145" y="308"/>
                    </a:cxn>
                    <a:cxn ang="0">
                      <a:pos x="158" y="302"/>
                    </a:cxn>
                    <a:cxn ang="0">
                      <a:pos x="181" y="300"/>
                    </a:cxn>
                    <a:cxn ang="0">
                      <a:pos x="166" y="268"/>
                    </a:cxn>
                    <a:cxn ang="0">
                      <a:pos x="150" y="244"/>
                    </a:cxn>
                    <a:cxn ang="0">
                      <a:pos x="166" y="216"/>
                    </a:cxn>
                    <a:cxn ang="0">
                      <a:pos x="192" y="196"/>
                    </a:cxn>
                    <a:cxn ang="0">
                      <a:pos x="210" y="158"/>
                    </a:cxn>
                    <a:cxn ang="0">
                      <a:pos x="215" y="126"/>
                    </a:cxn>
                    <a:cxn ang="0">
                      <a:pos x="218" y="108"/>
                    </a:cxn>
                    <a:cxn ang="0">
                      <a:pos x="204" y="94"/>
                    </a:cxn>
                    <a:cxn ang="0">
                      <a:pos x="200" y="74"/>
                    </a:cxn>
                    <a:cxn ang="0">
                      <a:pos x="192" y="56"/>
                    </a:cxn>
                    <a:cxn ang="0">
                      <a:pos x="234" y="54"/>
                    </a:cxn>
                    <a:cxn ang="0">
                      <a:pos x="228" y="28"/>
                    </a:cxn>
                    <a:cxn ang="0">
                      <a:pos x="208" y="6"/>
                    </a:cxn>
                    <a:cxn ang="0">
                      <a:pos x="171" y="6"/>
                    </a:cxn>
                    <a:cxn ang="0">
                      <a:pos x="143" y="26"/>
                    </a:cxn>
                    <a:cxn ang="0">
                      <a:pos x="148" y="62"/>
                    </a:cxn>
                    <a:cxn ang="0">
                      <a:pos x="130" y="74"/>
                    </a:cxn>
                    <a:cxn ang="0">
                      <a:pos x="127" y="100"/>
                    </a:cxn>
                    <a:cxn ang="0">
                      <a:pos x="109" y="126"/>
                    </a:cxn>
                    <a:cxn ang="0">
                      <a:pos x="89" y="140"/>
                    </a:cxn>
                    <a:cxn ang="0">
                      <a:pos x="88" y="170"/>
                    </a:cxn>
                    <a:cxn ang="0">
                      <a:pos x="52" y="180"/>
                    </a:cxn>
                    <a:cxn ang="0">
                      <a:pos x="13" y="174"/>
                    </a:cxn>
                    <a:cxn ang="0">
                      <a:pos x="11" y="186"/>
                    </a:cxn>
                    <a:cxn ang="0">
                      <a:pos x="36" y="208"/>
                    </a:cxn>
                    <a:cxn ang="0">
                      <a:pos x="45" y="236"/>
                    </a:cxn>
                    <a:cxn ang="0">
                      <a:pos x="31" y="252"/>
                    </a:cxn>
                    <a:cxn ang="0">
                      <a:pos x="24" y="280"/>
                    </a:cxn>
                    <a:cxn ang="0">
                      <a:pos x="55" y="278"/>
                    </a:cxn>
                    <a:cxn ang="0">
                      <a:pos x="85" y="276"/>
                    </a:cxn>
                  </a:cxnLst>
                  <a:rect l="0" t="0" r="r" b="b"/>
                  <a:pathLst>
                    <a:path w="251" h="314">
                      <a:moveTo>
                        <a:pt x="102" y="274"/>
                      </a:moveTo>
                      <a:lnTo>
                        <a:pt x="109" y="286"/>
                      </a:lnTo>
                      <a:lnTo>
                        <a:pt x="114" y="290"/>
                      </a:lnTo>
                      <a:lnTo>
                        <a:pt x="124" y="308"/>
                      </a:lnTo>
                      <a:lnTo>
                        <a:pt x="137" y="314"/>
                      </a:lnTo>
                      <a:lnTo>
                        <a:pt x="145" y="308"/>
                      </a:lnTo>
                      <a:lnTo>
                        <a:pt x="145" y="300"/>
                      </a:lnTo>
                      <a:lnTo>
                        <a:pt x="158" y="302"/>
                      </a:lnTo>
                      <a:lnTo>
                        <a:pt x="174" y="298"/>
                      </a:lnTo>
                      <a:lnTo>
                        <a:pt x="181" y="300"/>
                      </a:lnTo>
                      <a:lnTo>
                        <a:pt x="173" y="268"/>
                      </a:lnTo>
                      <a:lnTo>
                        <a:pt x="166" y="268"/>
                      </a:lnTo>
                      <a:lnTo>
                        <a:pt x="163" y="252"/>
                      </a:lnTo>
                      <a:lnTo>
                        <a:pt x="150" y="244"/>
                      </a:lnTo>
                      <a:lnTo>
                        <a:pt x="160" y="214"/>
                      </a:lnTo>
                      <a:lnTo>
                        <a:pt x="166" y="216"/>
                      </a:lnTo>
                      <a:lnTo>
                        <a:pt x="181" y="216"/>
                      </a:lnTo>
                      <a:lnTo>
                        <a:pt x="192" y="196"/>
                      </a:lnTo>
                      <a:lnTo>
                        <a:pt x="204" y="176"/>
                      </a:lnTo>
                      <a:lnTo>
                        <a:pt x="210" y="158"/>
                      </a:lnTo>
                      <a:lnTo>
                        <a:pt x="218" y="142"/>
                      </a:lnTo>
                      <a:lnTo>
                        <a:pt x="215" y="126"/>
                      </a:lnTo>
                      <a:lnTo>
                        <a:pt x="225" y="116"/>
                      </a:lnTo>
                      <a:lnTo>
                        <a:pt x="218" y="108"/>
                      </a:lnTo>
                      <a:lnTo>
                        <a:pt x="212" y="100"/>
                      </a:lnTo>
                      <a:lnTo>
                        <a:pt x="204" y="94"/>
                      </a:lnTo>
                      <a:lnTo>
                        <a:pt x="200" y="82"/>
                      </a:lnTo>
                      <a:lnTo>
                        <a:pt x="200" y="74"/>
                      </a:lnTo>
                      <a:lnTo>
                        <a:pt x="192" y="64"/>
                      </a:lnTo>
                      <a:lnTo>
                        <a:pt x="192" y="56"/>
                      </a:lnTo>
                      <a:lnTo>
                        <a:pt x="217" y="60"/>
                      </a:lnTo>
                      <a:lnTo>
                        <a:pt x="234" y="54"/>
                      </a:lnTo>
                      <a:lnTo>
                        <a:pt x="251" y="36"/>
                      </a:lnTo>
                      <a:lnTo>
                        <a:pt x="228" y="28"/>
                      </a:lnTo>
                      <a:lnTo>
                        <a:pt x="217" y="22"/>
                      </a:lnTo>
                      <a:lnTo>
                        <a:pt x="208" y="6"/>
                      </a:lnTo>
                      <a:lnTo>
                        <a:pt x="190" y="0"/>
                      </a:lnTo>
                      <a:lnTo>
                        <a:pt x="171" y="6"/>
                      </a:lnTo>
                      <a:lnTo>
                        <a:pt x="151" y="10"/>
                      </a:lnTo>
                      <a:lnTo>
                        <a:pt x="143" y="26"/>
                      </a:lnTo>
                      <a:lnTo>
                        <a:pt x="151" y="46"/>
                      </a:lnTo>
                      <a:lnTo>
                        <a:pt x="148" y="62"/>
                      </a:lnTo>
                      <a:lnTo>
                        <a:pt x="145" y="72"/>
                      </a:lnTo>
                      <a:lnTo>
                        <a:pt x="130" y="74"/>
                      </a:lnTo>
                      <a:lnTo>
                        <a:pt x="140" y="88"/>
                      </a:lnTo>
                      <a:lnTo>
                        <a:pt x="127" y="100"/>
                      </a:lnTo>
                      <a:lnTo>
                        <a:pt x="125" y="128"/>
                      </a:lnTo>
                      <a:lnTo>
                        <a:pt x="109" y="126"/>
                      </a:lnTo>
                      <a:lnTo>
                        <a:pt x="106" y="132"/>
                      </a:lnTo>
                      <a:lnTo>
                        <a:pt x="89" y="140"/>
                      </a:lnTo>
                      <a:lnTo>
                        <a:pt x="86" y="160"/>
                      </a:lnTo>
                      <a:lnTo>
                        <a:pt x="88" y="170"/>
                      </a:lnTo>
                      <a:lnTo>
                        <a:pt x="70" y="174"/>
                      </a:lnTo>
                      <a:lnTo>
                        <a:pt x="52" y="180"/>
                      </a:lnTo>
                      <a:lnTo>
                        <a:pt x="28" y="180"/>
                      </a:lnTo>
                      <a:lnTo>
                        <a:pt x="13" y="174"/>
                      </a:lnTo>
                      <a:lnTo>
                        <a:pt x="0" y="170"/>
                      </a:lnTo>
                      <a:lnTo>
                        <a:pt x="11" y="186"/>
                      </a:lnTo>
                      <a:lnTo>
                        <a:pt x="23" y="202"/>
                      </a:lnTo>
                      <a:lnTo>
                        <a:pt x="36" y="208"/>
                      </a:lnTo>
                      <a:lnTo>
                        <a:pt x="41" y="232"/>
                      </a:lnTo>
                      <a:lnTo>
                        <a:pt x="45" y="236"/>
                      </a:lnTo>
                      <a:lnTo>
                        <a:pt x="45" y="246"/>
                      </a:lnTo>
                      <a:lnTo>
                        <a:pt x="31" y="252"/>
                      </a:lnTo>
                      <a:lnTo>
                        <a:pt x="26" y="262"/>
                      </a:lnTo>
                      <a:lnTo>
                        <a:pt x="24" y="280"/>
                      </a:lnTo>
                      <a:lnTo>
                        <a:pt x="39" y="280"/>
                      </a:lnTo>
                      <a:lnTo>
                        <a:pt x="55" y="278"/>
                      </a:lnTo>
                      <a:lnTo>
                        <a:pt x="68" y="278"/>
                      </a:lnTo>
                      <a:lnTo>
                        <a:pt x="85" y="276"/>
                      </a:lnTo>
                      <a:lnTo>
                        <a:pt x="102" y="274"/>
                      </a:lnTo>
                      <a:close/>
                    </a:path>
                  </a:pathLst>
                </a:custGeom>
                <a:solidFill>
                  <a:srgbClr val="CB9661"/>
                </a:solidFill>
                <a:ln w="1588">
                  <a:solidFill>
                    <a:srgbClr val="000000"/>
                  </a:solidFill>
                  <a:prstDash val="solid"/>
                  <a:round/>
                  <a:headEnd/>
                  <a:tailEnd/>
                </a:ln>
              </p:spPr>
              <p:txBody>
                <a:bodyPr/>
                <a:lstStyle/>
                <a:p>
                  <a:endParaRPr lang="en-US"/>
                </a:p>
              </p:txBody>
            </p:sp>
            <p:sp>
              <p:nvSpPr>
                <p:cNvPr id="272628" name="Freeform 244"/>
                <p:cNvSpPr>
                  <a:spLocks/>
                </p:cNvSpPr>
                <p:nvPr/>
              </p:nvSpPr>
              <p:spPr bwMode="auto">
                <a:xfrm>
                  <a:off x="4263" y="1803"/>
                  <a:ext cx="94" cy="117"/>
                </a:xfrm>
                <a:custGeom>
                  <a:avLst/>
                  <a:gdLst/>
                  <a:ahLst/>
                  <a:cxnLst>
                    <a:cxn ang="0">
                      <a:pos x="148" y="86"/>
                    </a:cxn>
                    <a:cxn ang="0">
                      <a:pos x="138" y="64"/>
                    </a:cxn>
                    <a:cxn ang="0">
                      <a:pos x="127" y="42"/>
                    </a:cxn>
                    <a:cxn ang="0">
                      <a:pos x="124" y="44"/>
                    </a:cxn>
                    <a:cxn ang="0">
                      <a:pos x="132" y="62"/>
                    </a:cxn>
                    <a:cxn ang="0">
                      <a:pos x="138" y="80"/>
                    </a:cxn>
                    <a:cxn ang="0">
                      <a:pos x="146" y="96"/>
                    </a:cxn>
                    <a:cxn ang="0">
                      <a:pos x="153" y="114"/>
                    </a:cxn>
                    <a:cxn ang="0">
                      <a:pos x="161" y="130"/>
                    </a:cxn>
                    <a:cxn ang="0">
                      <a:pos x="168" y="148"/>
                    </a:cxn>
                    <a:cxn ang="0">
                      <a:pos x="177" y="164"/>
                    </a:cxn>
                    <a:cxn ang="0">
                      <a:pos x="187" y="180"/>
                    </a:cxn>
                    <a:cxn ang="0">
                      <a:pos x="186" y="182"/>
                    </a:cxn>
                    <a:cxn ang="0">
                      <a:pos x="186" y="199"/>
                    </a:cxn>
                    <a:cxn ang="0">
                      <a:pos x="181" y="209"/>
                    </a:cxn>
                    <a:cxn ang="0">
                      <a:pos x="176" y="207"/>
                    </a:cxn>
                    <a:cxn ang="0">
                      <a:pos x="173" y="219"/>
                    </a:cxn>
                    <a:cxn ang="0">
                      <a:pos x="163" y="221"/>
                    </a:cxn>
                    <a:cxn ang="0">
                      <a:pos x="160" y="233"/>
                    </a:cxn>
                    <a:cxn ang="0">
                      <a:pos x="138" y="229"/>
                    </a:cxn>
                    <a:cxn ang="0">
                      <a:pos x="117" y="227"/>
                    </a:cxn>
                    <a:cxn ang="0">
                      <a:pos x="117" y="221"/>
                    </a:cxn>
                    <a:cxn ang="0">
                      <a:pos x="116" y="227"/>
                    </a:cxn>
                    <a:cxn ang="0">
                      <a:pos x="102" y="227"/>
                    </a:cxn>
                    <a:cxn ang="0">
                      <a:pos x="89" y="227"/>
                    </a:cxn>
                    <a:cxn ang="0">
                      <a:pos x="76" y="227"/>
                    </a:cxn>
                    <a:cxn ang="0">
                      <a:pos x="63" y="227"/>
                    </a:cxn>
                    <a:cxn ang="0">
                      <a:pos x="50" y="227"/>
                    </a:cxn>
                    <a:cxn ang="0">
                      <a:pos x="37" y="227"/>
                    </a:cxn>
                    <a:cxn ang="0">
                      <a:pos x="24" y="227"/>
                    </a:cxn>
                    <a:cxn ang="0">
                      <a:pos x="11" y="227"/>
                    </a:cxn>
                    <a:cxn ang="0">
                      <a:pos x="10" y="205"/>
                    </a:cxn>
                    <a:cxn ang="0">
                      <a:pos x="8" y="184"/>
                    </a:cxn>
                    <a:cxn ang="0">
                      <a:pos x="8" y="160"/>
                    </a:cxn>
                    <a:cxn ang="0">
                      <a:pos x="6" y="138"/>
                    </a:cxn>
                    <a:cxn ang="0">
                      <a:pos x="5" y="116"/>
                    </a:cxn>
                    <a:cxn ang="0">
                      <a:pos x="3" y="94"/>
                    </a:cxn>
                    <a:cxn ang="0">
                      <a:pos x="3" y="72"/>
                    </a:cxn>
                    <a:cxn ang="0">
                      <a:pos x="1" y="50"/>
                    </a:cxn>
                    <a:cxn ang="0">
                      <a:pos x="0" y="32"/>
                    </a:cxn>
                    <a:cxn ang="0">
                      <a:pos x="0" y="14"/>
                    </a:cxn>
                    <a:cxn ang="0">
                      <a:pos x="3" y="0"/>
                    </a:cxn>
                    <a:cxn ang="0">
                      <a:pos x="13" y="0"/>
                    </a:cxn>
                    <a:cxn ang="0">
                      <a:pos x="39" y="8"/>
                    </a:cxn>
                    <a:cxn ang="0">
                      <a:pos x="63" y="16"/>
                    </a:cxn>
                    <a:cxn ang="0">
                      <a:pos x="86" y="8"/>
                    </a:cxn>
                    <a:cxn ang="0">
                      <a:pos x="98" y="0"/>
                    </a:cxn>
                    <a:cxn ang="0">
                      <a:pos x="93" y="4"/>
                    </a:cxn>
                    <a:cxn ang="0">
                      <a:pos x="99" y="2"/>
                    </a:cxn>
                    <a:cxn ang="0">
                      <a:pos x="114" y="6"/>
                    </a:cxn>
                    <a:cxn ang="0">
                      <a:pos x="119" y="12"/>
                    </a:cxn>
                    <a:cxn ang="0">
                      <a:pos x="127" y="12"/>
                    </a:cxn>
                    <a:cxn ang="0">
                      <a:pos x="150" y="6"/>
                    </a:cxn>
                    <a:cxn ang="0">
                      <a:pos x="158" y="28"/>
                    </a:cxn>
                    <a:cxn ang="0">
                      <a:pos x="164" y="50"/>
                    </a:cxn>
                    <a:cxn ang="0">
                      <a:pos x="161" y="70"/>
                    </a:cxn>
                    <a:cxn ang="0">
                      <a:pos x="158" y="90"/>
                    </a:cxn>
                    <a:cxn ang="0">
                      <a:pos x="148" y="86"/>
                    </a:cxn>
                  </a:cxnLst>
                  <a:rect l="0" t="0" r="r" b="b"/>
                  <a:pathLst>
                    <a:path w="187" h="233">
                      <a:moveTo>
                        <a:pt x="148" y="86"/>
                      </a:moveTo>
                      <a:lnTo>
                        <a:pt x="138" y="64"/>
                      </a:lnTo>
                      <a:lnTo>
                        <a:pt x="127" y="42"/>
                      </a:lnTo>
                      <a:lnTo>
                        <a:pt x="124" y="44"/>
                      </a:lnTo>
                      <a:lnTo>
                        <a:pt x="132" y="62"/>
                      </a:lnTo>
                      <a:lnTo>
                        <a:pt x="138" y="80"/>
                      </a:lnTo>
                      <a:lnTo>
                        <a:pt x="146" y="96"/>
                      </a:lnTo>
                      <a:lnTo>
                        <a:pt x="153" y="114"/>
                      </a:lnTo>
                      <a:lnTo>
                        <a:pt x="161" y="130"/>
                      </a:lnTo>
                      <a:lnTo>
                        <a:pt x="168" y="148"/>
                      </a:lnTo>
                      <a:lnTo>
                        <a:pt x="177" y="164"/>
                      </a:lnTo>
                      <a:lnTo>
                        <a:pt x="187" y="180"/>
                      </a:lnTo>
                      <a:lnTo>
                        <a:pt x="186" y="182"/>
                      </a:lnTo>
                      <a:lnTo>
                        <a:pt x="186" y="199"/>
                      </a:lnTo>
                      <a:lnTo>
                        <a:pt x="181" y="209"/>
                      </a:lnTo>
                      <a:lnTo>
                        <a:pt x="176" y="207"/>
                      </a:lnTo>
                      <a:lnTo>
                        <a:pt x="173" y="219"/>
                      </a:lnTo>
                      <a:lnTo>
                        <a:pt x="163" y="221"/>
                      </a:lnTo>
                      <a:lnTo>
                        <a:pt x="160" y="233"/>
                      </a:lnTo>
                      <a:lnTo>
                        <a:pt x="138" y="229"/>
                      </a:lnTo>
                      <a:lnTo>
                        <a:pt x="117" y="227"/>
                      </a:lnTo>
                      <a:lnTo>
                        <a:pt x="117" y="221"/>
                      </a:lnTo>
                      <a:lnTo>
                        <a:pt x="116" y="227"/>
                      </a:lnTo>
                      <a:lnTo>
                        <a:pt x="102" y="227"/>
                      </a:lnTo>
                      <a:lnTo>
                        <a:pt x="89" y="227"/>
                      </a:lnTo>
                      <a:lnTo>
                        <a:pt x="76" y="227"/>
                      </a:lnTo>
                      <a:lnTo>
                        <a:pt x="63" y="227"/>
                      </a:lnTo>
                      <a:lnTo>
                        <a:pt x="50" y="227"/>
                      </a:lnTo>
                      <a:lnTo>
                        <a:pt x="37" y="227"/>
                      </a:lnTo>
                      <a:lnTo>
                        <a:pt x="24" y="227"/>
                      </a:lnTo>
                      <a:lnTo>
                        <a:pt x="11" y="227"/>
                      </a:lnTo>
                      <a:lnTo>
                        <a:pt x="10" y="205"/>
                      </a:lnTo>
                      <a:lnTo>
                        <a:pt x="8" y="184"/>
                      </a:lnTo>
                      <a:lnTo>
                        <a:pt x="8" y="160"/>
                      </a:lnTo>
                      <a:lnTo>
                        <a:pt x="6" y="138"/>
                      </a:lnTo>
                      <a:lnTo>
                        <a:pt x="5" y="116"/>
                      </a:lnTo>
                      <a:lnTo>
                        <a:pt x="3" y="94"/>
                      </a:lnTo>
                      <a:lnTo>
                        <a:pt x="3" y="72"/>
                      </a:lnTo>
                      <a:lnTo>
                        <a:pt x="1" y="50"/>
                      </a:lnTo>
                      <a:lnTo>
                        <a:pt x="0" y="32"/>
                      </a:lnTo>
                      <a:lnTo>
                        <a:pt x="0" y="14"/>
                      </a:lnTo>
                      <a:lnTo>
                        <a:pt x="3" y="0"/>
                      </a:lnTo>
                      <a:lnTo>
                        <a:pt x="13" y="0"/>
                      </a:lnTo>
                      <a:lnTo>
                        <a:pt x="39" y="8"/>
                      </a:lnTo>
                      <a:lnTo>
                        <a:pt x="63" y="16"/>
                      </a:lnTo>
                      <a:lnTo>
                        <a:pt x="86" y="8"/>
                      </a:lnTo>
                      <a:lnTo>
                        <a:pt x="98" y="0"/>
                      </a:lnTo>
                      <a:lnTo>
                        <a:pt x="93" y="4"/>
                      </a:lnTo>
                      <a:lnTo>
                        <a:pt x="99" y="2"/>
                      </a:lnTo>
                      <a:lnTo>
                        <a:pt x="114" y="6"/>
                      </a:lnTo>
                      <a:lnTo>
                        <a:pt x="119" y="12"/>
                      </a:lnTo>
                      <a:lnTo>
                        <a:pt x="127" y="12"/>
                      </a:lnTo>
                      <a:lnTo>
                        <a:pt x="150" y="6"/>
                      </a:lnTo>
                      <a:lnTo>
                        <a:pt x="158" y="28"/>
                      </a:lnTo>
                      <a:lnTo>
                        <a:pt x="164" y="50"/>
                      </a:lnTo>
                      <a:lnTo>
                        <a:pt x="161" y="70"/>
                      </a:lnTo>
                      <a:lnTo>
                        <a:pt x="158" y="90"/>
                      </a:lnTo>
                      <a:lnTo>
                        <a:pt x="148" y="86"/>
                      </a:lnTo>
                      <a:close/>
                    </a:path>
                  </a:pathLst>
                </a:custGeom>
                <a:solidFill>
                  <a:srgbClr val="CB9661"/>
                </a:solidFill>
                <a:ln w="1588">
                  <a:solidFill>
                    <a:srgbClr val="000000"/>
                  </a:solidFill>
                  <a:prstDash val="solid"/>
                  <a:round/>
                  <a:headEnd/>
                  <a:tailEnd/>
                </a:ln>
              </p:spPr>
              <p:txBody>
                <a:bodyPr/>
                <a:lstStyle/>
                <a:p>
                  <a:endParaRPr lang="en-US"/>
                </a:p>
              </p:txBody>
            </p:sp>
            <p:sp>
              <p:nvSpPr>
                <p:cNvPr id="272629" name="Freeform 245"/>
                <p:cNvSpPr>
                  <a:spLocks/>
                </p:cNvSpPr>
                <p:nvPr/>
              </p:nvSpPr>
              <p:spPr bwMode="auto">
                <a:xfrm>
                  <a:off x="4626" y="1758"/>
                  <a:ext cx="233" cy="323"/>
                </a:xfrm>
                <a:custGeom>
                  <a:avLst/>
                  <a:gdLst/>
                  <a:ahLst/>
                  <a:cxnLst>
                    <a:cxn ang="0">
                      <a:pos x="80" y="24"/>
                    </a:cxn>
                    <a:cxn ang="0">
                      <a:pos x="63" y="38"/>
                    </a:cxn>
                    <a:cxn ang="0">
                      <a:pos x="75" y="64"/>
                    </a:cxn>
                    <a:cxn ang="0">
                      <a:pos x="78" y="90"/>
                    </a:cxn>
                    <a:cxn ang="0">
                      <a:pos x="67" y="140"/>
                    </a:cxn>
                    <a:cxn ang="0">
                      <a:pos x="29" y="180"/>
                    </a:cxn>
                    <a:cxn ang="0">
                      <a:pos x="26" y="216"/>
                    </a:cxn>
                    <a:cxn ang="0">
                      <a:pos x="44" y="264"/>
                    </a:cxn>
                    <a:cxn ang="0">
                      <a:pos x="8" y="264"/>
                    </a:cxn>
                    <a:cxn ang="0">
                      <a:pos x="6" y="276"/>
                    </a:cxn>
                    <a:cxn ang="0">
                      <a:pos x="37" y="295"/>
                    </a:cxn>
                    <a:cxn ang="0">
                      <a:pos x="16" y="307"/>
                    </a:cxn>
                    <a:cxn ang="0">
                      <a:pos x="68" y="339"/>
                    </a:cxn>
                    <a:cxn ang="0">
                      <a:pos x="80" y="313"/>
                    </a:cxn>
                    <a:cxn ang="0">
                      <a:pos x="86" y="325"/>
                    </a:cxn>
                    <a:cxn ang="0">
                      <a:pos x="83" y="359"/>
                    </a:cxn>
                    <a:cxn ang="0">
                      <a:pos x="89" y="395"/>
                    </a:cxn>
                    <a:cxn ang="0">
                      <a:pos x="109" y="469"/>
                    </a:cxn>
                    <a:cxn ang="0">
                      <a:pos x="130" y="529"/>
                    </a:cxn>
                    <a:cxn ang="0">
                      <a:pos x="153" y="587"/>
                    </a:cxn>
                    <a:cxn ang="0">
                      <a:pos x="172" y="641"/>
                    </a:cxn>
                    <a:cxn ang="0">
                      <a:pos x="202" y="621"/>
                    </a:cxn>
                    <a:cxn ang="0">
                      <a:pos x="215" y="595"/>
                    </a:cxn>
                    <a:cxn ang="0">
                      <a:pos x="216" y="559"/>
                    </a:cxn>
                    <a:cxn ang="0">
                      <a:pos x="220" y="499"/>
                    </a:cxn>
                    <a:cxn ang="0">
                      <a:pos x="228" y="463"/>
                    </a:cxn>
                    <a:cxn ang="0">
                      <a:pos x="251" y="445"/>
                    </a:cxn>
                    <a:cxn ang="0">
                      <a:pos x="285" y="389"/>
                    </a:cxn>
                    <a:cxn ang="0">
                      <a:pos x="319" y="349"/>
                    </a:cxn>
                    <a:cxn ang="0">
                      <a:pos x="339" y="327"/>
                    </a:cxn>
                    <a:cxn ang="0">
                      <a:pos x="352" y="327"/>
                    </a:cxn>
                    <a:cxn ang="0">
                      <a:pos x="342" y="283"/>
                    </a:cxn>
                    <a:cxn ang="0">
                      <a:pos x="332" y="248"/>
                    </a:cxn>
                    <a:cxn ang="0">
                      <a:pos x="326" y="212"/>
                    </a:cxn>
                    <a:cxn ang="0">
                      <a:pos x="347" y="220"/>
                    </a:cxn>
                    <a:cxn ang="0">
                      <a:pos x="389" y="244"/>
                    </a:cxn>
                    <a:cxn ang="0">
                      <a:pos x="383" y="272"/>
                    </a:cxn>
                    <a:cxn ang="0">
                      <a:pos x="397" y="278"/>
                    </a:cxn>
                    <a:cxn ang="0">
                      <a:pos x="410" y="319"/>
                    </a:cxn>
                    <a:cxn ang="0">
                      <a:pos x="417" y="274"/>
                    </a:cxn>
                    <a:cxn ang="0">
                      <a:pos x="435" y="236"/>
                    </a:cxn>
                    <a:cxn ang="0">
                      <a:pos x="464" y="198"/>
                    </a:cxn>
                    <a:cxn ang="0">
                      <a:pos x="466" y="172"/>
                    </a:cxn>
                    <a:cxn ang="0">
                      <a:pos x="441" y="152"/>
                    </a:cxn>
                    <a:cxn ang="0">
                      <a:pos x="427" y="152"/>
                    </a:cxn>
                    <a:cxn ang="0">
                      <a:pos x="389" y="176"/>
                    </a:cxn>
                    <a:cxn ang="0">
                      <a:pos x="384" y="202"/>
                    </a:cxn>
                    <a:cxn ang="0">
                      <a:pos x="334" y="204"/>
                    </a:cxn>
                    <a:cxn ang="0">
                      <a:pos x="316" y="180"/>
                    </a:cxn>
                    <a:cxn ang="0">
                      <a:pos x="280" y="210"/>
                    </a:cxn>
                    <a:cxn ang="0">
                      <a:pos x="239" y="190"/>
                    </a:cxn>
                    <a:cxn ang="0">
                      <a:pos x="182" y="160"/>
                    </a:cxn>
                    <a:cxn ang="0">
                      <a:pos x="174" y="112"/>
                    </a:cxn>
                    <a:cxn ang="0">
                      <a:pos x="140" y="70"/>
                    </a:cxn>
                    <a:cxn ang="0">
                      <a:pos x="141" y="44"/>
                    </a:cxn>
                    <a:cxn ang="0">
                      <a:pos x="140" y="30"/>
                    </a:cxn>
                    <a:cxn ang="0">
                      <a:pos x="133" y="14"/>
                    </a:cxn>
                    <a:cxn ang="0">
                      <a:pos x="119" y="2"/>
                    </a:cxn>
                  </a:cxnLst>
                  <a:rect l="0" t="0" r="r" b="b"/>
                  <a:pathLst>
                    <a:path w="466" h="647">
                      <a:moveTo>
                        <a:pt x="114" y="0"/>
                      </a:moveTo>
                      <a:lnTo>
                        <a:pt x="97" y="18"/>
                      </a:lnTo>
                      <a:lnTo>
                        <a:pt x="80" y="24"/>
                      </a:lnTo>
                      <a:lnTo>
                        <a:pt x="55" y="20"/>
                      </a:lnTo>
                      <a:lnTo>
                        <a:pt x="55" y="28"/>
                      </a:lnTo>
                      <a:lnTo>
                        <a:pt x="63" y="38"/>
                      </a:lnTo>
                      <a:lnTo>
                        <a:pt x="63" y="46"/>
                      </a:lnTo>
                      <a:lnTo>
                        <a:pt x="67" y="58"/>
                      </a:lnTo>
                      <a:lnTo>
                        <a:pt x="75" y="64"/>
                      </a:lnTo>
                      <a:lnTo>
                        <a:pt x="81" y="72"/>
                      </a:lnTo>
                      <a:lnTo>
                        <a:pt x="88" y="80"/>
                      </a:lnTo>
                      <a:lnTo>
                        <a:pt x="78" y="90"/>
                      </a:lnTo>
                      <a:lnTo>
                        <a:pt x="81" y="106"/>
                      </a:lnTo>
                      <a:lnTo>
                        <a:pt x="73" y="122"/>
                      </a:lnTo>
                      <a:lnTo>
                        <a:pt x="67" y="140"/>
                      </a:lnTo>
                      <a:lnTo>
                        <a:pt x="55" y="160"/>
                      </a:lnTo>
                      <a:lnTo>
                        <a:pt x="44" y="180"/>
                      </a:lnTo>
                      <a:lnTo>
                        <a:pt x="29" y="180"/>
                      </a:lnTo>
                      <a:lnTo>
                        <a:pt x="23" y="178"/>
                      </a:lnTo>
                      <a:lnTo>
                        <a:pt x="13" y="208"/>
                      </a:lnTo>
                      <a:lnTo>
                        <a:pt x="26" y="216"/>
                      </a:lnTo>
                      <a:lnTo>
                        <a:pt x="29" y="232"/>
                      </a:lnTo>
                      <a:lnTo>
                        <a:pt x="36" y="232"/>
                      </a:lnTo>
                      <a:lnTo>
                        <a:pt x="44" y="264"/>
                      </a:lnTo>
                      <a:lnTo>
                        <a:pt x="37" y="262"/>
                      </a:lnTo>
                      <a:lnTo>
                        <a:pt x="21" y="266"/>
                      </a:lnTo>
                      <a:lnTo>
                        <a:pt x="8" y="264"/>
                      </a:lnTo>
                      <a:lnTo>
                        <a:pt x="8" y="272"/>
                      </a:lnTo>
                      <a:lnTo>
                        <a:pt x="0" y="278"/>
                      </a:lnTo>
                      <a:lnTo>
                        <a:pt x="6" y="276"/>
                      </a:lnTo>
                      <a:lnTo>
                        <a:pt x="3" y="281"/>
                      </a:lnTo>
                      <a:lnTo>
                        <a:pt x="18" y="299"/>
                      </a:lnTo>
                      <a:lnTo>
                        <a:pt x="37" y="295"/>
                      </a:lnTo>
                      <a:lnTo>
                        <a:pt x="37" y="299"/>
                      </a:lnTo>
                      <a:lnTo>
                        <a:pt x="24" y="309"/>
                      </a:lnTo>
                      <a:lnTo>
                        <a:pt x="16" y="307"/>
                      </a:lnTo>
                      <a:lnTo>
                        <a:pt x="31" y="327"/>
                      </a:lnTo>
                      <a:lnTo>
                        <a:pt x="45" y="347"/>
                      </a:lnTo>
                      <a:lnTo>
                        <a:pt x="68" y="339"/>
                      </a:lnTo>
                      <a:lnTo>
                        <a:pt x="70" y="323"/>
                      </a:lnTo>
                      <a:lnTo>
                        <a:pt x="71" y="313"/>
                      </a:lnTo>
                      <a:lnTo>
                        <a:pt x="80" y="313"/>
                      </a:lnTo>
                      <a:lnTo>
                        <a:pt x="76" y="319"/>
                      </a:lnTo>
                      <a:lnTo>
                        <a:pt x="76" y="325"/>
                      </a:lnTo>
                      <a:lnTo>
                        <a:pt x="86" y="325"/>
                      </a:lnTo>
                      <a:lnTo>
                        <a:pt x="80" y="331"/>
                      </a:lnTo>
                      <a:lnTo>
                        <a:pt x="81" y="343"/>
                      </a:lnTo>
                      <a:lnTo>
                        <a:pt x="83" y="359"/>
                      </a:lnTo>
                      <a:lnTo>
                        <a:pt x="88" y="383"/>
                      </a:lnTo>
                      <a:lnTo>
                        <a:pt x="88" y="389"/>
                      </a:lnTo>
                      <a:lnTo>
                        <a:pt x="89" y="395"/>
                      </a:lnTo>
                      <a:lnTo>
                        <a:pt x="96" y="423"/>
                      </a:lnTo>
                      <a:lnTo>
                        <a:pt x="102" y="447"/>
                      </a:lnTo>
                      <a:lnTo>
                        <a:pt x="109" y="469"/>
                      </a:lnTo>
                      <a:lnTo>
                        <a:pt x="112" y="475"/>
                      </a:lnTo>
                      <a:lnTo>
                        <a:pt x="120" y="503"/>
                      </a:lnTo>
                      <a:lnTo>
                        <a:pt x="130" y="529"/>
                      </a:lnTo>
                      <a:lnTo>
                        <a:pt x="138" y="549"/>
                      </a:lnTo>
                      <a:lnTo>
                        <a:pt x="146" y="569"/>
                      </a:lnTo>
                      <a:lnTo>
                        <a:pt x="153" y="587"/>
                      </a:lnTo>
                      <a:lnTo>
                        <a:pt x="159" y="603"/>
                      </a:lnTo>
                      <a:lnTo>
                        <a:pt x="166" y="621"/>
                      </a:lnTo>
                      <a:lnTo>
                        <a:pt x="172" y="641"/>
                      </a:lnTo>
                      <a:lnTo>
                        <a:pt x="184" y="647"/>
                      </a:lnTo>
                      <a:lnTo>
                        <a:pt x="192" y="635"/>
                      </a:lnTo>
                      <a:lnTo>
                        <a:pt x="202" y="621"/>
                      </a:lnTo>
                      <a:lnTo>
                        <a:pt x="212" y="621"/>
                      </a:lnTo>
                      <a:lnTo>
                        <a:pt x="205" y="611"/>
                      </a:lnTo>
                      <a:lnTo>
                        <a:pt x="215" y="595"/>
                      </a:lnTo>
                      <a:lnTo>
                        <a:pt x="220" y="593"/>
                      </a:lnTo>
                      <a:lnTo>
                        <a:pt x="218" y="577"/>
                      </a:lnTo>
                      <a:lnTo>
                        <a:pt x="216" y="559"/>
                      </a:lnTo>
                      <a:lnTo>
                        <a:pt x="220" y="541"/>
                      </a:lnTo>
                      <a:lnTo>
                        <a:pt x="223" y="521"/>
                      </a:lnTo>
                      <a:lnTo>
                        <a:pt x="220" y="499"/>
                      </a:lnTo>
                      <a:lnTo>
                        <a:pt x="218" y="473"/>
                      </a:lnTo>
                      <a:lnTo>
                        <a:pt x="226" y="465"/>
                      </a:lnTo>
                      <a:lnTo>
                        <a:pt x="228" y="463"/>
                      </a:lnTo>
                      <a:lnTo>
                        <a:pt x="233" y="461"/>
                      </a:lnTo>
                      <a:lnTo>
                        <a:pt x="238" y="453"/>
                      </a:lnTo>
                      <a:lnTo>
                        <a:pt x="251" y="445"/>
                      </a:lnTo>
                      <a:lnTo>
                        <a:pt x="252" y="431"/>
                      </a:lnTo>
                      <a:lnTo>
                        <a:pt x="269" y="411"/>
                      </a:lnTo>
                      <a:lnTo>
                        <a:pt x="285" y="389"/>
                      </a:lnTo>
                      <a:lnTo>
                        <a:pt x="298" y="373"/>
                      </a:lnTo>
                      <a:lnTo>
                        <a:pt x="309" y="365"/>
                      </a:lnTo>
                      <a:lnTo>
                        <a:pt x="319" y="349"/>
                      </a:lnTo>
                      <a:lnTo>
                        <a:pt x="319" y="331"/>
                      </a:lnTo>
                      <a:lnTo>
                        <a:pt x="334" y="317"/>
                      </a:lnTo>
                      <a:lnTo>
                        <a:pt x="339" y="327"/>
                      </a:lnTo>
                      <a:lnTo>
                        <a:pt x="344" y="327"/>
                      </a:lnTo>
                      <a:lnTo>
                        <a:pt x="347" y="325"/>
                      </a:lnTo>
                      <a:lnTo>
                        <a:pt x="352" y="327"/>
                      </a:lnTo>
                      <a:lnTo>
                        <a:pt x="350" y="321"/>
                      </a:lnTo>
                      <a:lnTo>
                        <a:pt x="347" y="301"/>
                      </a:lnTo>
                      <a:lnTo>
                        <a:pt x="342" y="283"/>
                      </a:lnTo>
                      <a:lnTo>
                        <a:pt x="340" y="272"/>
                      </a:lnTo>
                      <a:lnTo>
                        <a:pt x="327" y="258"/>
                      </a:lnTo>
                      <a:lnTo>
                        <a:pt x="332" y="248"/>
                      </a:lnTo>
                      <a:lnTo>
                        <a:pt x="339" y="244"/>
                      </a:lnTo>
                      <a:lnTo>
                        <a:pt x="326" y="230"/>
                      </a:lnTo>
                      <a:lnTo>
                        <a:pt x="326" y="212"/>
                      </a:lnTo>
                      <a:lnTo>
                        <a:pt x="337" y="218"/>
                      </a:lnTo>
                      <a:lnTo>
                        <a:pt x="342" y="224"/>
                      </a:lnTo>
                      <a:lnTo>
                        <a:pt x="347" y="220"/>
                      </a:lnTo>
                      <a:lnTo>
                        <a:pt x="353" y="240"/>
                      </a:lnTo>
                      <a:lnTo>
                        <a:pt x="371" y="242"/>
                      </a:lnTo>
                      <a:lnTo>
                        <a:pt x="389" y="244"/>
                      </a:lnTo>
                      <a:lnTo>
                        <a:pt x="397" y="252"/>
                      </a:lnTo>
                      <a:lnTo>
                        <a:pt x="394" y="262"/>
                      </a:lnTo>
                      <a:lnTo>
                        <a:pt x="383" y="272"/>
                      </a:lnTo>
                      <a:lnTo>
                        <a:pt x="386" y="291"/>
                      </a:lnTo>
                      <a:lnTo>
                        <a:pt x="389" y="295"/>
                      </a:lnTo>
                      <a:lnTo>
                        <a:pt x="397" y="278"/>
                      </a:lnTo>
                      <a:lnTo>
                        <a:pt x="404" y="299"/>
                      </a:lnTo>
                      <a:lnTo>
                        <a:pt x="409" y="319"/>
                      </a:lnTo>
                      <a:lnTo>
                        <a:pt x="410" y="319"/>
                      </a:lnTo>
                      <a:lnTo>
                        <a:pt x="417" y="319"/>
                      </a:lnTo>
                      <a:lnTo>
                        <a:pt x="417" y="293"/>
                      </a:lnTo>
                      <a:lnTo>
                        <a:pt x="417" y="274"/>
                      </a:lnTo>
                      <a:lnTo>
                        <a:pt x="428" y="274"/>
                      </a:lnTo>
                      <a:lnTo>
                        <a:pt x="435" y="246"/>
                      </a:lnTo>
                      <a:lnTo>
                        <a:pt x="435" y="236"/>
                      </a:lnTo>
                      <a:lnTo>
                        <a:pt x="436" y="216"/>
                      </a:lnTo>
                      <a:lnTo>
                        <a:pt x="453" y="194"/>
                      </a:lnTo>
                      <a:lnTo>
                        <a:pt x="464" y="198"/>
                      </a:lnTo>
                      <a:lnTo>
                        <a:pt x="461" y="190"/>
                      </a:lnTo>
                      <a:lnTo>
                        <a:pt x="463" y="184"/>
                      </a:lnTo>
                      <a:lnTo>
                        <a:pt x="466" y="172"/>
                      </a:lnTo>
                      <a:lnTo>
                        <a:pt x="448" y="164"/>
                      </a:lnTo>
                      <a:lnTo>
                        <a:pt x="448" y="154"/>
                      </a:lnTo>
                      <a:lnTo>
                        <a:pt x="441" y="152"/>
                      </a:lnTo>
                      <a:lnTo>
                        <a:pt x="443" y="148"/>
                      </a:lnTo>
                      <a:lnTo>
                        <a:pt x="436" y="146"/>
                      </a:lnTo>
                      <a:lnTo>
                        <a:pt x="427" y="152"/>
                      </a:lnTo>
                      <a:lnTo>
                        <a:pt x="414" y="150"/>
                      </a:lnTo>
                      <a:lnTo>
                        <a:pt x="401" y="162"/>
                      </a:lnTo>
                      <a:lnTo>
                        <a:pt x="389" y="176"/>
                      </a:lnTo>
                      <a:lnTo>
                        <a:pt x="375" y="184"/>
                      </a:lnTo>
                      <a:lnTo>
                        <a:pt x="379" y="190"/>
                      </a:lnTo>
                      <a:lnTo>
                        <a:pt x="384" y="202"/>
                      </a:lnTo>
                      <a:lnTo>
                        <a:pt x="370" y="204"/>
                      </a:lnTo>
                      <a:lnTo>
                        <a:pt x="353" y="206"/>
                      </a:lnTo>
                      <a:lnTo>
                        <a:pt x="334" y="204"/>
                      </a:lnTo>
                      <a:lnTo>
                        <a:pt x="331" y="194"/>
                      </a:lnTo>
                      <a:lnTo>
                        <a:pt x="322" y="174"/>
                      </a:lnTo>
                      <a:lnTo>
                        <a:pt x="316" y="180"/>
                      </a:lnTo>
                      <a:lnTo>
                        <a:pt x="321" y="214"/>
                      </a:lnTo>
                      <a:lnTo>
                        <a:pt x="303" y="212"/>
                      </a:lnTo>
                      <a:lnTo>
                        <a:pt x="280" y="210"/>
                      </a:lnTo>
                      <a:lnTo>
                        <a:pt x="269" y="204"/>
                      </a:lnTo>
                      <a:lnTo>
                        <a:pt x="260" y="194"/>
                      </a:lnTo>
                      <a:lnTo>
                        <a:pt x="239" y="190"/>
                      </a:lnTo>
                      <a:lnTo>
                        <a:pt x="223" y="186"/>
                      </a:lnTo>
                      <a:lnTo>
                        <a:pt x="202" y="172"/>
                      </a:lnTo>
                      <a:lnTo>
                        <a:pt x="182" y="160"/>
                      </a:lnTo>
                      <a:lnTo>
                        <a:pt x="181" y="144"/>
                      </a:lnTo>
                      <a:lnTo>
                        <a:pt x="190" y="126"/>
                      </a:lnTo>
                      <a:lnTo>
                        <a:pt x="174" y="112"/>
                      </a:lnTo>
                      <a:lnTo>
                        <a:pt x="155" y="98"/>
                      </a:lnTo>
                      <a:lnTo>
                        <a:pt x="146" y="96"/>
                      </a:lnTo>
                      <a:lnTo>
                        <a:pt x="140" y="70"/>
                      </a:lnTo>
                      <a:lnTo>
                        <a:pt x="150" y="72"/>
                      </a:lnTo>
                      <a:lnTo>
                        <a:pt x="151" y="62"/>
                      </a:lnTo>
                      <a:lnTo>
                        <a:pt x="141" y="44"/>
                      </a:lnTo>
                      <a:lnTo>
                        <a:pt x="141" y="36"/>
                      </a:lnTo>
                      <a:lnTo>
                        <a:pt x="140" y="34"/>
                      </a:lnTo>
                      <a:lnTo>
                        <a:pt x="140" y="30"/>
                      </a:lnTo>
                      <a:lnTo>
                        <a:pt x="137" y="26"/>
                      </a:lnTo>
                      <a:lnTo>
                        <a:pt x="133" y="20"/>
                      </a:lnTo>
                      <a:lnTo>
                        <a:pt x="133" y="14"/>
                      </a:lnTo>
                      <a:lnTo>
                        <a:pt x="132" y="8"/>
                      </a:lnTo>
                      <a:lnTo>
                        <a:pt x="125" y="6"/>
                      </a:lnTo>
                      <a:lnTo>
                        <a:pt x="119" y="2"/>
                      </a:lnTo>
                      <a:lnTo>
                        <a:pt x="114" y="0"/>
                      </a:lnTo>
                      <a:close/>
                    </a:path>
                  </a:pathLst>
                </a:custGeom>
                <a:solidFill>
                  <a:srgbClr val="CB9661"/>
                </a:solidFill>
                <a:ln w="1588">
                  <a:solidFill>
                    <a:srgbClr val="000000"/>
                  </a:solidFill>
                  <a:prstDash val="solid"/>
                  <a:round/>
                  <a:headEnd/>
                  <a:tailEnd/>
                </a:ln>
              </p:spPr>
              <p:txBody>
                <a:bodyPr/>
                <a:lstStyle/>
                <a:p>
                  <a:endParaRPr lang="en-US"/>
                </a:p>
              </p:txBody>
            </p:sp>
            <p:sp>
              <p:nvSpPr>
                <p:cNvPr id="272630" name="Freeform 246"/>
                <p:cNvSpPr>
                  <a:spLocks/>
                </p:cNvSpPr>
                <p:nvPr/>
              </p:nvSpPr>
              <p:spPr bwMode="auto">
                <a:xfrm>
                  <a:off x="4338" y="1785"/>
                  <a:ext cx="10" cy="43"/>
                </a:xfrm>
                <a:custGeom>
                  <a:avLst/>
                  <a:gdLst/>
                  <a:ahLst/>
                  <a:cxnLst>
                    <a:cxn ang="0">
                      <a:pos x="14" y="88"/>
                    </a:cxn>
                    <a:cxn ang="0">
                      <a:pos x="8" y="66"/>
                    </a:cxn>
                    <a:cxn ang="0">
                      <a:pos x="0" y="44"/>
                    </a:cxn>
                    <a:cxn ang="0">
                      <a:pos x="6" y="24"/>
                    </a:cxn>
                    <a:cxn ang="0">
                      <a:pos x="11" y="2"/>
                    </a:cxn>
                    <a:cxn ang="0">
                      <a:pos x="19" y="0"/>
                    </a:cxn>
                    <a:cxn ang="0">
                      <a:pos x="21" y="12"/>
                    </a:cxn>
                    <a:cxn ang="0">
                      <a:pos x="19" y="30"/>
                    </a:cxn>
                    <a:cxn ang="0">
                      <a:pos x="18" y="50"/>
                    </a:cxn>
                    <a:cxn ang="0">
                      <a:pos x="18" y="68"/>
                    </a:cxn>
                    <a:cxn ang="0">
                      <a:pos x="16" y="86"/>
                    </a:cxn>
                    <a:cxn ang="0">
                      <a:pos x="14" y="88"/>
                    </a:cxn>
                  </a:cxnLst>
                  <a:rect l="0" t="0" r="r" b="b"/>
                  <a:pathLst>
                    <a:path w="21" h="88">
                      <a:moveTo>
                        <a:pt x="14" y="88"/>
                      </a:moveTo>
                      <a:lnTo>
                        <a:pt x="8" y="66"/>
                      </a:lnTo>
                      <a:lnTo>
                        <a:pt x="0" y="44"/>
                      </a:lnTo>
                      <a:lnTo>
                        <a:pt x="6" y="24"/>
                      </a:lnTo>
                      <a:lnTo>
                        <a:pt x="11" y="2"/>
                      </a:lnTo>
                      <a:lnTo>
                        <a:pt x="19" y="0"/>
                      </a:lnTo>
                      <a:lnTo>
                        <a:pt x="21" y="12"/>
                      </a:lnTo>
                      <a:lnTo>
                        <a:pt x="19" y="30"/>
                      </a:lnTo>
                      <a:lnTo>
                        <a:pt x="18" y="50"/>
                      </a:lnTo>
                      <a:lnTo>
                        <a:pt x="18" y="68"/>
                      </a:lnTo>
                      <a:lnTo>
                        <a:pt x="16" y="86"/>
                      </a:lnTo>
                      <a:lnTo>
                        <a:pt x="14" y="88"/>
                      </a:lnTo>
                      <a:close/>
                    </a:path>
                  </a:pathLst>
                </a:custGeom>
                <a:solidFill>
                  <a:srgbClr val="CB9661"/>
                </a:solidFill>
                <a:ln w="1588">
                  <a:solidFill>
                    <a:srgbClr val="000000"/>
                  </a:solidFill>
                  <a:prstDash val="solid"/>
                  <a:round/>
                  <a:headEnd/>
                  <a:tailEnd/>
                </a:ln>
              </p:spPr>
              <p:txBody>
                <a:bodyPr/>
                <a:lstStyle/>
                <a:p>
                  <a:endParaRPr lang="en-US"/>
                </a:p>
              </p:txBody>
            </p:sp>
            <p:sp>
              <p:nvSpPr>
                <p:cNvPr id="272631" name="Freeform 247"/>
                <p:cNvSpPr>
                  <a:spLocks/>
                </p:cNvSpPr>
                <p:nvPr/>
              </p:nvSpPr>
              <p:spPr bwMode="auto">
                <a:xfrm>
                  <a:off x="4346" y="1783"/>
                  <a:ext cx="33" cy="49"/>
                </a:xfrm>
                <a:custGeom>
                  <a:avLst/>
                  <a:gdLst/>
                  <a:ahLst/>
                  <a:cxnLst>
                    <a:cxn ang="0">
                      <a:pos x="25" y="26"/>
                    </a:cxn>
                    <a:cxn ang="0">
                      <a:pos x="5" y="16"/>
                    </a:cxn>
                    <a:cxn ang="0">
                      <a:pos x="3" y="34"/>
                    </a:cxn>
                    <a:cxn ang="0">
                      <a:pos x="2" y="54"/>
                    </a:cxn>
                    <a:cxn ang="0">
                      <a:pos x="2" y="72"/>
                    </a:cxn>
                    <a:cxn ang="0">
                      <a:pos x="0" y="90"/>
                    </a:cxn>
                    <a:cxn ang="0">
                      <a:pos x="0" y="96"/>
                    </a:cxn>
                    <a:cxn ang="0">
                      <a:pos x="18" y="100"/>
                    </a:cxn>
                    <a:cxn ang="0">
                      <a:pos x="29" y="84"/>
                    </a:cxn>
                    <a:cxn ang="0">
                      <a:pos x="41" y="80"/>
                    </a:cxn>
                    <a:cxn ang="0">
                      <a:pos x="47" y="68"/>
                    </a:cxn>
                    <a:cxn ang="0">
                      <a:pos x="29" y="44"/>
                    </a:cxn>
                    <a:cxn ang="0">
                      <a:pos x="47" y="36"/>
                    </a:cxn>
                    <a:cxn ang="0">
                      <a:pos x="65" y="28"/>
                    </a:cxn>
                    <a:cxn ang="0">
                      <a:pos x="54" y="0"/>
                    </a:cxn>
                    <a:cxn ang="0">
                      <a:pos x="39" y="12"/>
                    </a:cxn>
                    <a:cxn ang="0">
                      <a:pos x="25" y="26"/>
                    </a:cxn>
                  </a:cxnLst>
                  <a:rect l="0" t="0" r="r" b="b"/>
                  <a:pathLst>
                    <a:path w="65" h="100">
                      <a:moveTo>
                        <a:pt x="25" y="26"/>
                      </a:moveTo>
                      <a:lnTo>
                        <a:pt x="5" y="16"/>
                      </a:lnTo>
                      <a:lnTo>
                        <a:pt x="3" y="34"/>
                      </a:lnTo>
                      <a:lnTo>
                        <a:pt x="2" y="54"/>
                      </a:lnTo>
                      <a:lnTo>
                        <a:pt x="2" y="72"/>
                      </a:lnTo>
                      <a:lnTo>
                        <a:pt x="0" y="90"/>
                      </a:lnTo>
                      <a:lnTo>
                        <a:pt x="0" y="96"/>
                      </a:lnTo>
                      <a:lnTo>
                        <a:pt x="18" y="100"/>
                      </a:lnTo>
                      <a:lnTo>
                        <a:pt x="29" y="84"/>
                      </a:lnTo>
                      <a:lnTo>
                        <a:pt x="41" y="80"/>
                      </a:lnTo>
                      <a:lnTo>
                        <a:pt x="47" y="68"/>
                      </a:lnTo>
                      <a:lnTo>
                        <a:pt x="29" y="44"/>
                      </a:lnTo>
                      <a:lnTo>
                        <a:pt x="47" y="36"/>
                      </a:lnTo>
                      <a:lnTo>
                        <a:pt x="65" y="28"/>
                      </a:lnTo>
                      <a:lnTo>
                        <a:pt x="54" y="0"/>
                      </a:lnTo>
                      <a:lnTo>
                        <a:pt x="39" y="12"/>
                      </a:lnTo>
                      <a:lnTo>
                        <a:pt x="25" y="26"/>
                      </a:lnTo>
                      <a:close/>
                    </a:path>
                  </a:pathLst>
                </a:custGeom>
                <a:solidFill>
                  <a:srgbClr val="CB9661"/>
                </a:solidFill>
                <a:ln w="1588">
                  <a:solidFill>
                    <a:srgbClr val="000000"/>
                  </a:solidFill>
                  <a:prstDash val="solid"/>
                  <a:round/>
                  <a:headEnd/>
                  <a:tailEnd/>
                </a:ln>
              </p:spPr>
              <p:txBody>
                <a:bodyPr/>
                <a:lstStyle/>
                <a:p>
                  <a:endParaRPr lang="en-US"/>
                </a:p>
              </p:txBody>
            </p:sp>
            <p:sp>
              <p:nvSpPr>
                <p:cNvPr id="272632" name="Freeform 248"/>
                <p:cNvSpPr>
                  <a:spLocks/>
                </p:cNvSpPr>
                <p:nvPr/>
              </p:nvSpPr>
              <p:spPr bwMode="auto">
                <a:xfrm>
                  <a:off x="4494" y="1882"/>
                  <a:ext cx="64" cy="98"/>
                </a:xfrm>
                <a:custGeom>
                  <a:avLst/>
                  <a:gdLst/>
                  <a:ahLst/>
                  <a:cxnLst>
                    <a:cxn ang="0">
                      <a:pos x="127" y="59"/>
                    </a:cxn>
                    <a:cxn ang="0">
                      <a:pos x="114" y="45"/>
                    </a:cxn>
                    <a:cxn ang="0">
                      <a:pos x="102" y="31"/>
                    </a:cxn>
                    <a:cxn ang="0">
                      <a:pos x="88" y="24"/>
                    </a:cxn>
                    <a:cxn ang="0">
                      <a:pos x="73" y="16"/>
                    </a:cxn>
                    <a:cxn ang="0">
                      <a:pos x="65" y="0"/>
                    </a:cxn>
                    <a:cxn ang="0">
                      <a:pos x="60" y="4"/>
                    </a:cxn>
                    <a:cxn ang="0">
                      <a:pos x="57" y="0"/>
                    </a:cxn>
                    <a:cxn ang="0">
                      <a:pos x="60" y="20"/>
                    </a:cxn>
                    <a:cxn ang="0">
                      <a:pos x="52" y="24"/>
                    </a:cxn>
                    <a:cxn ang="0">
                      <a:pos x="49" y="51"/>
                    </a:cxn>
                    <a:cxn ang="0">
                      <a:pos x="58" y="69"/>
                    </a:cxn>
                    <a:cxn ang="0">
                      <a:pos x="55" y="93"/>
                    </a:cxn>
                    <a:cxn ang="0">
                      <a:pos x="50" y="115"/>
                    </a:cxn>
                    <a:cxn ang="0">
                      <a:pos x="39" y="121"/>
                    </a:cxn>
                    <a:cxn ang="0">
                      <a:pos x="26" y="127"/>
                    </a:cxn>
                    <a:cxn ang="0">
                      <a:pos x="14" y="133"/>
                    </a:cxn>
                    <a:cxn ang="0">
                      <a:pos x="1" y="139"/>
                    </a:cxn>
                    <a:cxn ang="0">
                      <a:pos x="0" y="149"/>
                    </a:cxn>
                    <a:cxn ang="0">
                      <a:pos x="11" y="173"/>
                    </a:cxn>
                    <a:cxn ang="0">
                      <a:pos x="24" y="195"/>
                    </a:cxn>
                    <a:cxn ang="0">
                      <a:pos x="37" y="191"/>
                    </a:cxn>
                    <a:cxn ang="0">
                      <a:pos x="50" y="187"/>
                    </a:cxn>
                    <a:cxn ang="0">
                      <a:pos x="60" y="177"/>
                    </a:cxn>
                    <a:cxn ang="0">
                      <a:pos x="65" y="165"/>
                    </a:cxn>
                    <a:cxn ang="0">
                      <a:pos x="80" y="159"/>
                    </a:cxn>
                    <a:cxn ang="0">
                      <a:pos x="86" y="143"/>
                    </a:cxn>
                    <a:cxn ang="0">
                      <a:pos x="99" y="135"/>
                    </a:cxn>
                    <a:cxn ang="0">
                      <a:pos x="97" y="109"/>
                    </a:cxn>
                    <a:cxn ang="0">
                      <a:pos x="104" y="105"/>
                    </a:cxn>
                    <a:cxn ang="0">
                      <a:pos x="109" y="103"/>
                    </a:cxn>
                    <a:cxn ang="0">
                      <a:pos x="119" y="81"/>
                    </a:cxn>
                    <a:cxn ang="0">
                      <a:pos x="127" y="59"/>
                    </a:cxn>
                  </a:cxnLst>
                  <a:rect l="0" t="0" r="r" b="b"/>
                  <a:pathLst>
                    <a:path w="127" h="195">
                      <a:moveTo>
                        <a:pt x="127" y="59"/>
                      </a:moveTo>
                      <a:lnTo>
                        <a:pt x="114" y="45"/>
                      </a:lnTo>
                      <a:lnTo>
                        <a:pt x="102" y="31"/>
                      </a:lnTo>
                      <a:lnTo>
                        <a:pt x="88" y="24"/>
                      </a:lnTo>
                      <a:lnTo>
                        <a:pt x="73" y="16"/>
                      </a:lnTo>
                      <a:lnTo>
                        <a:pt x="65" y="0"/>
                      </a:lnTo>
                      <a:lnTo>
                        <a:pt x="60" y="4"/>
                      </a:lnTo>
                      <a:lnTo>
                        <a:pt x="57" y="0"/>
                      </a:lnTo>
                      <a:lnTo>
                        <a:pt x="60" y="20"/>
                      </a:lnTo>
                      <a:lnTo>
                        <a:pt x="52" y="24"/>
                      </a:lnTo>
                      <a:lnTo>
                        <a:pt x="49" y="51"/>
                      </a:lnTo>
                      <a:lnTo>
                        <a:pt x="58" y="69"/>
                      </a:lnTo>
                      <a:lnTo>
                        <a:pt x="55" y="93"/>
                      </a:lnTo>
                      <a:lnTo>
                        <a:pt x="50" y="115"/>
                      </a:lnTo>
                      <a:lnTo>
                        <a:pt x="39" y="121"/>
                      </a:lnTo>
                      <a:lnTo>
                        <a:pt x="26" y="127"/>
                      </a:lnTo>
                      <a:lnTo>
                        <a:pt x="14" y="133"/>
                      </a:lnTo>
                      <a:lnTo>
                        <a:pt x="1" y="139"/>
                      </a:lnTo>
                      <a:lnTo>
                        <a:pt x="0" y="149"/>
                      </a:lnTo>
                      <a:lnTo>
                        <a:pt x="11" y="173"/>
                      </a:lnTo>
                      <a:lnTo>
                        <a:pt x="24" y="195"/>
                      </a:lnTo>
                      <a:lnTo>
                        <a:pt x="37" y="191"/>
                      </a:lnTo>
                      <a:lnTo>
                        <a:pt x="50" y="187"/>
                      </a:lnTo>
                      <a:lnTo>
                        <a:pt x="60" y="177"/>
                      </a:lnTo>
                      <a:lnTo>
                        <a:pt x="65" y="165"/>
                      </a:lnTo>
                      <a:lnTo>
                        <a:pt x="80" y="159"/>
                      </a:lnTo>
                      <a:lnTo>
                        <a:pt x="86" y="143"/>
                      </a:lnTo>
                      <a:lnTo>
                        <a:pt x="99" y="135"/>
                      </a:lnTo>
                      <a:lnTo>
                        <a:pt x="97" y="109"/>
                      </a:lnTo>
                      <a:lnTo>
                        <a:pt x="104" y="105"/>
                      </a:lnTo>
                      <a:lnTo>
                        <a:pt x="109" y="103"/>
                      </a:lnTo>
                      <a:lnTo>
                        <a:pt x="119" y="81"/>
                      </a:lnTo>
                      <a:lnTo>
                        <a:pt x="127" y="59"/>
                      </a:lnTo>
                      <a:close/>
                    </a:path>
                  </a:pathLst>
                </a:custGeom>
                <a:solidFill>
                  <a:srgbClr val="CB9661"/>
                </a:solidFill>
                <a:ln w="1588">
                  <a:solidFill>
                    <a:srgbClr val="000000"/>
                  </a:solidFill>
                  <a:prstDash val="solid"/>
                  <a:round/>
                  <a:headEnd/>
                  <a:tailEnd/>
                </a:ln>
              </p:spPr>
              <p:txBody>
                <a:bodyPr/>
                <a:lstStyle/>
                <a:p>
                  <a:endParaRPr lang="en-US"/>
                </a:p>
              </p:txBody>
            </p:sp>
            <p:sp>
              <p:nvSpPr>
                <p:cNvPr id="272633" name="Freeform 249"/>
                <p:cNvSpPr>
                  <a:spLocks/>
                </p:cNvSpPr>
                <p:nvPr/>
              </p:nvSpPr>
              <p:spPr bwMode="auto">
                <a:xfrm>
                  <a:off x="4523" y="1866"/>
                  <a:ext cx="2" cy="6"/>
                </a:xfrm>
                <a:custGeom>
                  <a:avLst/>
                  <a:gdLst/>
                  <a:ahLst/>
                  <a:cxnLst>
                    <a:cxn ang="0">
                      <a:pos x="5" y="0"/>
                    </a:cxn>
                    <a:cxn ang="0">
                      <a:pos x="0" y="10"/>
                    </a:cxn>
                    <a:cxn ang="0">
                      <a:pos x="5" y="12"/>
                    </a:cxn>
                    <a:cxn ang="0">
                      <a:pos x="5" y="0"/>
                    </a:cxn>
                  </a:cxnLst>
                  <a:rect l="0" t="0" r="r" b="b"/>
                  <a:pathLst>
                    <a:path w="5" h="12">
                      <a:moveTo>
                        <a:pt x="5" y="0"/>
                      </a:moveTo>
                      <a:lnTo>
                        <a:pt x="0" y="10"/>
                      </a:lnTo>
                      <a:lnTo>
                        <a:pt x="5" y="12"/>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634" name="Freeform 250"/>
                <p:cNvSpPr>
                  <a:spLocks/>
                </p:cNvSpPr>
                <p:nvPr/>
              </p:nvSpPr>
              <p:spPr bwMode="auto">
                <a:xfrm>
                  <a:off x="4344" y="1797"/>
                  <a:ext cx="180" cy="195"/>
                </a:xfrm>
                <a:custGeom>
                  <a:avLst/>
                  <a:gdLst/>
                  <a:ahLst/>
                  <a:cxnLst>
                    <a:cxn ang="0">
                      <a:pos x="81" y="235"/>
                    </a:cxn>
                    <a:cxn ang="0">
                      <a:pos x="70" y="200"/>
                    </a:cxn>
                    <a:cxn ang="0">
                      <a:pos x="47" y="176"/>
                    </a:cxn>
                    <a:cxn ang="0">
                      <a:pos x="21" y="124"/>
                    </a:cxn>
                    <a:cxn ang="0">
                      <a:pos x="0" y="96"/>
                    </a:cxn>
                    <a:cxn ang="0">
                      <a:pos x="21" y="72"/>
                    </a:cxn>
                    <a:cxn ang="0">
                      <a:pos x="44" y="52"/>
                    </a:cxn>
                    <a:cxn ang="0">
                      <a:pos x="32" y="16"/>
                    </a:cxn>
                    <a:cxn ang="0">
                      <a:pos x="68" y="0"/>
                    </a:cxn>
                    <a:cxn ang="0">
                      <a:pos x="99" y="18"/>
                    </a:cxn>
                    <a:cxn ang="0">
                      <a:pos x="132" y="34"/>
                    </a:cxn>
                    <a:cxn ang="0">
                      <a:pos x="163" y="72"/>
                    </a:cxn>
                    <a:cxn ang="0">
                      <a:pos x="208" y="76"/>
                    </a:cxn>
                    <a:cxn ang="0">
                      <a:pos x="225" y="86"/>
                    </a:cxn>
                    <a:cxn ang="0">
                      <a:pos x="243" y="112"/>
                    </a:cxn>
                    <a:cxn ang="0">
                      <a:pos x="259" y="144"/>
                    </a:cxn>
                    <a:cxn ang="0">
                      <a:pos x="274" y="176"/>
                    </a:cxn>
                    <a:cxn ang="0">
                      <a:pos x="280" y="180"/>
                    </a:cxn>
                    <a:cxn ang="0">
                      <a:pos x="283" y="186"/>
                    </a:cxn>
                    <a:cxn ang="0">
                      <a:pos x="283" y="192"/>
                    </a:cxn>
                    <a:cxn ang="0">
                      <a:pos x="295" y="217"/>
                    </a:cxn>
                    <a:cxn ang="0">
                      <a:pos x="347" y="229"/>
                    </a:cxn>
                    <a:cxn ang="0">
                      <a:pos x="358" y="241"/>
                    </a:cxn>
                    <a:cxn ang="0">
                      <a:pos x="350" y="287"/>
                    </a:cxn>
                    <a:cxn ang="0">
                      <a:pos x="326" y="299"/>
                    </a:cxn>
                    <a:cxn ang="0">
                      <a:pos x="301" y="311"/>
                    </a:cxn>
                    <a:cxn ang="0">
                      <a:pos x="275" y="321"/>
                    </a:cxn>
                    <a:cxn ang="0">
                      <a:pos x="249" y="329"/>
                    </a:cxn>
                    <a:cxn ang="0">
                      <a:pos x="230" y="361"/>
                    </a:cxn>
                    <a:cxn ang="0">
                      <a:pos x="212" y="391"/>
                    </a:cxn>
                    <a:cxn ang="0">
                      <a:pos x="194" y="359"/>
                    </a:cxn>
                    <a:cxn ang="0">
                      <a:pos x="160" y="347"/>
                    </a:cxn>
                    <a:cxn ang="0">
                      <a:pos x="151" y="373"/>
                    </a:cxn>
                    <a:cxn ang="0">
                      <a:pos x="133" y="339"/>
                    </a:cxn>
                    <a:cxn ang="0">
                      <a:pos x="106" y="287"/>
                    </a:cxn>
                  </a:cxnLst>
                  <a:rect l="0" t="0" r="r" b="b"/>
                  <a:pathLst>
                    <a:path w="358" h="391">
                      <a:moveTo>
                        <a:pt x="88" y="267"/>
                      </a:moveTo>
                      <a:lnTo>
                        <a:pt x="81" y="235"/>
                      </a:lnTo>
                      <a:lnTo>
                        <a:pt x="75" y="217"/>
                      </a:lnTo>
                      <a:lnTo>
                        <a:pt x="70" y="200"/>
                      </a:lnTo>
                      <a:lnTo>
                        <a:pt x="58" y="188"/>
                      </a:lnTo>
                      <a:lnTo>
                        <a:pt x="47" y="176"/>
                      </a:lnTo>
                      <a:lnTo>
                        <a:pt x="39" y="152"/>
                      </a:lnTo>
                      <a:lnTo>
                        <a:pt x="21" y="124"/>
                      </a:lnTo>
                      <a:lnTo>
                        <a:pt x="5" y="98"/>
                      </a:lnTo>
                      <a:lnTo>
                        <a:pt x="0" y="96"/>
                      </a:lnTo>
                      <a:lnTo>
                        <a:pt x="3" y="68"/>
                      </a:lnTo>
                      <a:lnTo>
                        <a:pt x="21" y="72"/>
                      </a:lnTo>
                      <a:lnTo>
                        <a:pt x="32" y="56"/>
                      </a:lnTo>
                      <a:lnTo>
                        <a:pt x="44" y="52"/>
                      </a:lnTo>
                      <a:lnTo>
                        <a:pt x="50" y="40"/>
                      </a:lnTo>
                      <a:lnTo>
                        <a:pt x="32" y="16"/>
                      </a:lnTo>
                      <a:lnTo>
                        <a:pt x="50" y="8"/>
                      </a:lnTo>
                      <a:lnTo>
                        <a:pt x="68" y="0"/>
                      </a:lnTo>
                      <a:lnTo>
                        <a:pt x="85" y="8"/>
                      </a:lnTo>
                      <a:lnTo>
                        <a:pt x="99" y="18"/>
                      </a:lnTo>
                      <a:lnTo>
                        <a:pt x="116" y="26"/>
                      </a:lnTo>
                      <a:lnTo>
                        <a:pt x="132" y="34"/>
                      </a:lnTo>
                      <a:lnTo>
                        <a:pt x="146" y="52"/>
                      </a:lnTo>
                      <a:lnTo>
                        <a:pt x="163" y="72"/>
                      </a:lnTo>
                      <a:lnTo>
                        <a:pt x="194" y="74"/>
                      </a:lnTo>
                      <a:lnTo>
                        <a:pt x="208" y="76"/>
                      </a:lnTo>
                      <a:lnTo>
                        <a:pt x="212" y="82"/>
                      </a:lnTo>
                      <a:lnTo>
                        <a:pt x="225" y="86"/>
                      </a:lnTo>
                      <a:lnTo>
                        <a:pt x="234" y="106"/>
                      </a:lnTo>
                      <a:lnTo>
                        <a:pt x="243" y="112"/>
                      </a:lnTo>
                      <a:lnTo>
                        <a:pt x="257" y="130"/>
                      </a:lnTo>
                      <a:lnTo>
                        <a:pt x="259" y="144"/>
                      </a:lnTo>
                      <a:lnTo>
                        <a:pt x="265" y="160"/>
                      </a:lnTo>
                      <a:lnTo>
                        <a:pt x="274" y="176"/>
                      </a:lnTo>
                      <a:lnTo>
                        <a:pt x="278" y="182"/>
                      </a:lnTo>
                      <a:lnTo>
                        <a:pt x="280" y="180"/>
                      </a:lnTo>
                      <a:lnTo>
                        <a:pt x="283" y="180"/>
                      </a:lnTo>
                      <a:lnTo>
                        <a:pt x="283" y="186"/>
                      </a:lnTo>
                      <a:lnTo>
                        <a:pt x="285" y="188"/>
                      </a:lnTo>
                      <a:lnTo>
                        <a:pt x="283" y="192"/>
                      </a:lnTo>
                      <a:lnTo>
                        <a:pt x="290" y="198"/>
                      </a:lnTo>
                      <a:lnTo>
                        <a:pt x="295" y="217"/>
                      </a:lnTo>
                      <a:lnTo>
                        <a:pt x="321" y="223"/>
                      </a:lnTo>
                      <a:lnTo>
                        <a:pt x="347" y="229"/>
                      </a:lnTo>
                      <a:lnTo>
                        <a:pt x="349" y="223"/>
                      </a:lnTo>
                      <a:lnTo>
                        <a:pt x="358" y="241"/>
                      </a:lnTo>
                      <a:lnTo>
                        <a:pt x="355" y="265"/>
                      </a:lnTo>
                      <a:lnTo>
                        <a:pt x="350" y="287"/>
                      </a:lnTo>
                      <a:lnTo>
                        <a:pt x="339" y="293"/>
                      </a:lnTo>
                      <a:lnTo>
                        <a:pt x="326" y="299"/>
                      </a:lnTo>
                      <a:lnTo>
                        <a:pt x="314" y="305"/>
                      </a:lnTo>
                      <a:lnTo>
                        <a:pt x="301" y="311"/>
                      </a:lnTo>
                      <a:lnTo>
                        <a:pt x="288" y="315"/>
                      </a:lnTo>
                      <a:lnTo>
                        <a:pt x="275" y="321"/>
                      </a:lnTo>
                      <a:lnTo>
                        <a:pt x="262" y="325"/>
                      </a:lnTo>
                      <a:lnTo>
                        <a:pt x="249" y="329"/>
                      </a:lnTo>
                      <a:lnTo>
                        <a:pt x="239" y="345"/>
                      </a:lnTo>
                      <a:lnTo>
                        <a:pt x="230" y="361"/>
                      </a:lnTo>
                      <a:lnTo>
                        <a:pt x="220" y="375"/>
                      </a:lnTo>
                      <a:lnTo>
                        <a:pt x="212" y="391"/>
                      </a:lnTo>
                      <a:lnTo>
                        <a:pt x="210" y="367"/>
                      </a:lnTo>
                      <a:lnTo>
                        <a:pt x="194" y="359"/>
                      </a:lnTo>
                      <a:lnTo>
                        <a:pt x="177" y="349"/>
                      </a:lnTo>
                      <a:lnTo>
                        <a:pt x="160" y="347"/>
                      </a:lnTo>
                      <a:lnTo>
                        <a:pt x="156" y="367"/>
                      </a:lnTo>
                      <a:lnTo>
                        <a:pt x="151" y="373"/>
                      </a:lnTo>
                      <a:lnTo>
                        <a:pt x="142" y="357"/>
                      </a:lnTo>
                      <a:lnTo>
                        <a:pt x="133" y="339"/>
                      </a:lnTo>
                      <a:lnTo>
                        <a:pt x="120" y="313"/>
                      </a:lnTo>
                      <a:lnTo>
                        <a:pt x="106" y="287"/>
                      </a:lnTo>
                      <a:lnTo>
                        <a:pt x="88" y="267"/>
                      </a:lnTo>
                      <a:close/>
                    </a:path>
                  </a:pathLst>
                </a:custGeom>
                <a:solidFill>
                  <a:srgbClr val="CB9661"/>
                </a:solidFill>
                <a:ln w="1588">
                  <a:solidFill>
                    <a:srgbClr val="000000"/>
                  </a:solidFill>
                  <a:prstDash val="solid"/>
                  <a:round/>
                  <a:headEnd/>
                  <a:tailEnd/>
                </a:ln>
              </p:spPr>
              <p:txBody>
                <a:bodyPr/>
                <a:lstStyle/>
                <a:p>
                  <a:endParaRPr lang="en-US"/>
                </a:p>
              </p:txBody>
            </p:sp>
            <p:sp>
              <p:nvSpPr>
                <p:cNvPr id="272635" name="Freeform 251"/>
                <p:cNvSpPr>
                  <a:spLocks/>
                </p:cNvSpPr>
                <p:nvPr/>
              </p:nvSpPr>
              <p:spPr bwMode="auto">
                <a:xfrm>
                  <a:off x="4486" y="1871"/>
                  <a:ext cx="41" cy="40"/>
                </a:xfrm>
                <a:custGeom>
                  <a:avLst/>
                  <a:gdLst/>
                  <a:ahLst/>
                  <a:cxnLst>
                    <a:cxn ang="0">
                      <a:pos x="0" y="42"/>
                    </a:cxn>
                    <a:cxn ang="0">
                      <a:pos x="7" y="48"/>
                    </a:cxn>
                    <a:cxn ang="0">
                      <a:pos x="12" y="67"/>
                    </a:cxn>
                    <a:cxn ang="0">
                      <a:pos x="38" y="73"/>
                    </a:cxn>
                    <a:cxn ang="0">
                      <a:pos x="64" y="79"/>
                    </a:cxn>
                    <a:cxn ang="0">
                      <a:pos x="66" y="73"/>
                    </a:cxn>
                    <a:cxn ang="0">
                      <a:pos x="69" y="46"/>
                    </a:cxn>
                    <a:cxn ang="0">
                      <a:pos x="77" y="42"/>
                    </a:cxn>
                    <a:cxn ang="0">
                      <a:pos x="74" y="22"/>
                    </a:cxn>
                    <a:cxn ang="0">
                      <a:pos x="77" y="26"/>
                    </a:cxn>
                    <a:cxn ang="0">
                      <a:pos x="82" y="22"/>
                    </a:cxn>
                    <a:cxn ang="0">
                      <a:pos x="79" y="2"/>
                    </a:cxn>
                    <a:cxn ang="0">
                      <a:pos x="74" y="0"/>
                    </a:cxn>
                    <a:cxn ang="0">
                      <a:pos x="59" y="20"/>
                    </a:cxn>
                    <a:cxn ang="0">
                      <a:pos x="43" y="42"/>
                    </a:cxn>
                    <a:cxn ang="0">
                      <a:pos x="17" y="44"/>
                    </a:cxn>
                    <a:cxn ang="0">
                      <a:pos x="7" y="42"/>
                    </a:cxn>
                    <a:cxn ang="0">
                      <a:pos x="2" y="38"/>
                    </a:cxn>
                    <a:cxn ang="0">
                      <a:pos x="0" y="42"/>
                    </a:cxn>
                  </a:cxnLst>
                  <a:rect l="0" t="0" r="r" b="b"/>
                  <a:pathLst>
                    <a:path w="82" h="79">
                      <a:moveTo>
                        <a:pt x="0" y="42"/>
                      </a:moveTo>
                      <a:lnTo>
                        <a:pt x="7" y="48"/>
                      </a:lnTo>
                      <a:lnTo>
                        <a:pt x="12" y="67"/>
                      </a:lnTo>
                      <a:lnTo>
                        <a:pt x="38" y="73"/>
                      </a:lnTo>
                      <a:lnTo>
                        <a:pt x="64" y="79"/>
                      </a:lnTo>
                      <a:lnTo>
                        <a:pt x="66" y="73"/>
                      </a:lnTo>
                      <a:lnTo>
                        <a:pt x="69" y="46"/>
                      </a:lnTo>
                      <a:lnTo>
                        <a:pt x="77" y="42"/>
                      </a:lnTo>
                      <a:lnTo>
                        <a:pt x="74" y="22"/>
                      </a:lnTo>
                      <a:lnTo>
                        <a:pt x="77" y="26"/>
                      </a:lnTo>
                      <a:lnTo>
                        <a:pt x="82" y="22"/>
                      </a:lnTo>
                      <a:lnTo>
                        <a:pt x="79" y="2"/>
                      </a:lnTo>
                      <a:lnTo>
                        <a:pt x="74" y="0"/>
                      </a:lnTo>
                      <a:lnTo>
                        <a:pt x="59" y="20"/>
                      </a:lnTo>
                      <a:lnTo>
                        <a:pt x="43" y="42"/>
                      </a:lnTo>
                      <a:lnTo>
                        <a:pt x="17" y="44"/>
                      </a:lnTo>
                      <a:lnTo>
                        <a:pt x="7" y="42"/>
                      </a:lnTo>
                      <a:lnTo>
                        <a:pt x="2" y="38"/>
                      </a:lnTo>
                      <a:lnTo>
                        <a:pt x="0" y="42"/>
                      </a:lnTo>
                      <a:close/>
                    </a:path>
                  </a:pathLst>
                </a:custGeom>
                <a:solidFill>
                  <a:srgbClr val="CB9661"/>
                </a:solidFill>
                <a:ln w="1588">
                  <a:solidFill>
                    <a:srgbClr val="000000"/>
                  </a:solidFill>
                  <a:prstDash val="solid"/>
                  <a:round/>
                  <a:headEnd/>
                  <a:tailEnd/>
                </a:ln>
              </p:spPr>
              <p:txBody>
                <a:bodyPr/>
                <a:lstStyle/>
                <a:p>
                  <a:endParaRPr lang="en-US"/>
                </a:p>
              </p:txBody>
            </p:sp>
            <p:sp>
              <p:nvSpPr>
                <p:cNvPr id="272636" name="Freeform 252"/>
                <p:cNvSpPr>
                  <a:spLocks/>
                </p:cNvSpPr>
                <p:nvPr/>
              </p:nvSpPr>
              <p:spPr bwMode="auto">
                <a:xfrm>
                  <a:off x="4419" y="1952"/>
                  <a:ext cx="88" cy="75"/>
                </a:xfrm>
                <a:custGeom>
                  <a:avLst/>
                  <a:gdLst/>
                  <a:ahLst/>
                  <a:cxnLst>
                    <a:cxn ang="0">
                      <a:pos x="6" y="56"/>
                    </a:cxn>
                    <a:cxn ang="0">
                      <a:pos x="1" y="62"/>
                    </a:cxn>
                    <a:cxn ang="0">
                      <a:pos x="0" y="90"/>
                    </a:cxn>
                    <a:cxn ang="0">
                      <a:pos x="8" y="120"/>
                    </a:cxn>
                    <a:cxn ang="0">
                      <a:pos x="16" y="150"/>
                    </a:cxn>
                    <a:cxn ang="0">
                      <a:pos x="37" y="148"/>
                    </a:cxn>
                    <a:cxn ang="0">
                      <a:pos x="58" y="132"/>
                    </a:cxn>
                    <a:cxn ang="0">
                      <a:pos x="76" y="126"/>
                    </a:cxn>
                    <a:cxn ang="0">
                      <a:pos x="93" y="118"/>
                    </a:cxn>
                    <a:cxn ang="0">
                      <a:pos x="107" y="112"/>
                    </a:cxn>
                    <a:cxn ang="0">
                      <a:pos x="119" y="104"/>
                    </a:cxn>
                    <a:cxn ang="0">
                      <a:pos x="132" y="96"/>
                    </a:cxn>
                    <a:cxn ang="0">
                      <a:pos x="145" y="88"/>
                    </a:cxn>
                    <a:cxn ang="0">
                      <a:pos x="158" y="82"/>
                    </a:cxn>
                    <a:cxn ang="0">
                      <a:pos x="158" y="72"/>
                    </a:cxn>
                    <a:cxn ang="0">
                      <a:pos x="174" y="56"/>
                    </a:cxn>
                    <a:cxn ang="0">
                      <a:pos x="161" y="34"/>
                    </a:cxn>
                    <a:cxn ang="0">
                      <a:pos x="150" y="10"/>
                    </a:cxn>
                    <a:cxn ang="0">
                      <a:pos x="151" y="0"/>
                    </a:cxn>
                    <a:cxn ang="0">
                      <a:pos x="138" y="4"/>
                    </a:cxn>
                    <a:cxn ang="0">
                      <a:pos x="125" y="10"/>
                    </a:cxn>
                    <a:cxn ang="0">
                      <a:pos x="112" y="14"/>
                    </a:cxn>
                    <a:cxn ang="0">
                      <a:pos x="99" y="18"/>
                    </a:cxn>
                    <a:cxn ang="0">
                      <a:pos x="89" y="34"/>
                    </a:cxn>
                    <a:cxn ang="0">
                      <a:pos x="80" y="50"/>
                    </a:cxn>
                    <a:cxn ang="0">
                      <a:pos x="70" y="64"/>
                    </a:cxn>
                    <a:cxn ang="0">
                      <a:pos x="62" y="80"/>
                    </a:cxn>
                    <a:cxn ang="0">
                      <a:pos x="60" y="56"/>
                    </a:cxn>
                    <a:cxn ang="0">
                      <a:pos x="44" y="48"/>
                    </a:cxn>
                    <a:cxn ang="0">
                      <a:pos x="27" y="38"/>
                    </a:cxn>
                    <a:cxn ang="0">
                      <a:pos x="10" y="36"/>
                    </a:cxn>
                    <a:cxn ang="0">
                      <a:pos x="6" y="56"/>
                    </a:cxn>
                  </a:cxnLst>
                  <a:rect l="0" t="0" r="r" b="b"/>
                  <a:pathLst>
                    <a:path w="174" h="150">
                      <a:moveTo>
                        <a:pt x="6" y="56"/>
                      </a:moveTo>
                      <a:lnTo>
                        <a:pt x="1" y="62"/>
                      </a:lnTo>
                      <a:lnTo>
                        <a:pt x="0" y="90"/>
                      </a:lnTo>
                      <a:lnTo>
                        <a:pt x="8" y="120"/>
                      </a:lnTo>
                      <a:lnTo>
                        <a:pt x="16" y="150"/>
                      </a:lnTo>
                      <a:lnTo>
                        <a:pt x="37" y="148"/>
                      </a:lnTo>
                      <a:lnTo>
                        <a:pt x="58" y="132"/>
                      </a:lnTo>
                      <a:lnTo>
                        <a:pt x="76" y="126"/>
                      </a:lnTo>
                      <a:lnTo>
                        <a:pt x="93" y="118"/>
                      </a:lnTo>
                      <a:lnTo>
                        <a:pt x="107" y="112"/>
                      </a:lnTo>
                      <a:lnTo>
                        <a:pt x="119" y="104"/>
                      </a:lnTo>
                      <a:lnTo>
                        <a:pt x="132" y="96"/>
                      </a:lnTo>
                      <a:lnTo>
                        <a:pt x="145" y="88"/>
                      </a:lnTo>
                      <a:lnTo>
                        <a:pt x="158" y="82"/>
                      </a:lnTo>
                      <a:lnTo>
                        <a:pt x="158" y="72"/>
                      </a:lnTo>
                      <a:lnTo>
                        <a:pt x="174" y="56"/>
                      </a:lnTo>
                      <a:lnTo>
                        <a:pt x="161" y="34"/>
                      </a:lnTo>
                      <a:lnTo>
                        <a:pt x="150" y="10"/>
                      </a:lnTo>
                      <a:lnTo>
                        <a:pt x="151" y="0"/>
                      </a:lnTo>
                      <a:lnTo>
                        <a:pt x="138" y="4"/>
                      </a:lnTo>
                      <a:lnTo>
                        <a:pt x="125" y="10"/>
                      </a:lnTo>
                      <a:lnTo>
                        <a:pt x="112" y="14"/>
                      </a:lnTo>
                      <a:lnTo>
                        <a:pt x="99" y="18"/>
                      </a:lnTo>
                      <a:lnTo>
                        <a:pt x="89" y="34"/>
                      </a:lnTo>
                      <a:lnTo>
                        <a:pt x="80" y="50"/>
                      </a:lnTo>
                      <a:lnTo>
                        <a:pt x="70" y="64"/>
                      </a:lnTo>
                      <a:lnTo>
                        <a:pt x="62" y="80"/>
                      </a:lnTo>
                      <a:lnTo>
                        <a:pt x="60" y="56"/>
                      </a:lnTo>
                      <a:lnTo>
                        <a:pt x="44" y="48"/>
                      </a:lnTo>
                      <a:lnTo>
                        <a:pt x="27" y="38"/>
                      </a:lnTo>
                      <a:lnTo>
                        <a:pt x="10" y="36"/>
                      </a:lnTo>
                      <a:lnTo>
                        <a:pt x="6" y="56"/>
                      </a:lnTo>
                      <a:close/>
                    </a:path>
                  </a:pathLst>
                </a:custGeom>
                <a:solidFill>
                  <a:srgbClr val="CB9661"/>
                </a:solidFill>
                <a:ln w="1588">
                  <a:solidFill>
                    <a:srgbClr val="000000"/>
                  </a:solidFill>
                  <a:prstDash val="solid"/>
                  <a:round/>
                  <a:headEnd/>
                  <a:tailEnd/>
                </a:ln>
              </p:spPr>
              <p:txBody>
                <a:bodyPr/>
                <a:lstStyle/>
                <a:p>
                  <a:endParaRPr lang="en-US"/>
                </a:p>
              </p:txBody>
            </p:sp>
            <p:sp>
              <p:nvSpPr>
                <p:cNvPr id="272637" name="Freeform 253"/>
                <p:cNvSpPr>
                  <a:spLocks/>
                </p:cNvSpPr>
                <p:nvPr/>
              </p:nvSpPr>
              <p:spPr bwMode="auto">
                <a:xfrm>
                  <a:off x="4736" y="2061"/>
                  <a:ext cx="19" cy="45"/>
                </a:xfrm>
                <a:custGeom>
                  <a:avLst/>
                  <a:gdLst/>
                  <a:ahLst/>
                  <a:cxnLst>
                    <a:cxn ang="0">
                      <a:pos x="8" y="4"/>
                    </a:cxn>
                    <a:cxn ang="0">
                      <a:pos x="16" y="16"/>
                    </a:cxn>
                    <a:cxn ang="0">
                      <a:pos x="24" y="30"/>
                    </a:cxn>
                    <a:cxn ang="0">
                      <a:pos x="31" y="47"/>
                    </a:cxn>
                    <a:cxn ang="0">
                      <a:pos x="37" y="65"/>
                    </a:cxn>
                    <a:cxn ang="0">
                      <a:pos x="29" y="85"/>
                    </a:cxn>
                    <a:cxn ang="0">
                      <a:pos x="11" y="89"/>
                    </a:cxn>
                    <a:cxn ang="0">
                      <a:pos x="1" y="59"/>
                    </a:cxn>
                    <a:cxn ang="0">
                      <a:pos x="0" y="38"/>
                    </a:cxn>
                    <a:cxn ang="0">
                      <a:pos x="1" y="40"/>
                    </a:cxn>
                    <a:cxn ang="0">
                      <a:pos x="3" y="22"/>
                    </a:cxn>
                    <a:cxn ang="0">
                      <a:pos x="6" y="6"/>
                    </a:cxn>
                    <a:cxn ang="0">
                      <a:pos x="6" y="4"/>
                    </a:cxn>
                    <a:cxn ang="0">
                      <a:pos x="3" y="0"/>
                    </a:cxn>
                    <a:cxn ang="0">
                      <a:pos x="8" y="4"/>
                    </a:cxn>
                  </a:cxnLst>
                  <a:rect l="0" t="0" r="r" b="b"/>
                  <a:pathLst>
                    <a:path w="37" h="89">
                      <a:moveTo>
                        <a:pt x="8" y="4"/>
                      </a:moveTo>
                      <a:lnTo>
                        <a:pt x="16" y="16"/>
                      </a:lnTo>
                      <a:lnTo>
                        <a:pt x="24" y="30"/>
                      </a:lnTo>
                      <a:lnTo>
                        <a:pt x="31" y="47"/>
                      </a:lnTo>
                      <a:lnTo>
                        <a:pt x="37" y="65"/>
                      </a:lnTo>
                      <a:lnTo>
                        <a:pt x="29" y="85"/>
                      </a:lnTo>
                      <a:lnTo>
                        <a:pt x="11" y="89"/>
                      </a:lnTo>
                      <a:lnTo>
                        <a:pt x="1" y="59"/>
                      </a:lnTo>
                      <a:lnTo>
                        <a:pt x="0" y="38"/>
                      </a:lnTo>
                      <a:lnTo>
                        <a:pt x="1" y="40"/>
                      </a:lnTo>
                      <a:lnTo>
                        <a:pt x="3" y="22"/>
                      </a:lnTo>
                      <a:lnTo>
                        <a:pt x="6" y="6"/>
                      </a:lnTo>
                      <a:lnTo>
                        <a:pt x="6" y="4"/>
                      </a:lnTo>
                      <a:lnTo>
                        <a:pt x="3" y="0"/>
                      </a:lnTo>
                      <a:lnTo>
                        <a:pt x="8" y="4"/>
                      </a:lnTo>
                      <a:close/>
                    </a:path>
                  </a:pathLst>
                </a:custGeom>
                <a:solidFill>
                  <a:srgbClr val="CB9661"/>
                </a:solidFill>
                <a:ln w="1588">
                  <a:solidFill>
                    <a:srgbClr val="000000"/>
                  </a:solidFill>
                  <a:prstDash val="solid"/>
                  <a:round/>
                  <a:headEnd/>
                  <a:tailEnd/>
                </a:ln>
              </p:spPr>
              <p:txBody>
                <a:bodyPr/>
                <a:lstStyle/>
                <a:p>
                  <a:endParaRPr lang="en-US"/>
                </a:p>
              </p:txBody>
            </p:sp>
            <p:sp>
              <p:nvSpPr>
                <p:cNvPr id="272638" name="Freeform 254"/>
                <p:cNvSpPr>
                  <a:spLocks/>
                </p:cNvSpPr>
                <p:nvPr/>
              </p:nvSpPr>
              <p:spPr bwMode="auto">
                <a:xfrm>
                  <a:off x="4306" y="2189"/>
                  <a:ext cx="16" cy="19"/>
                </a:xfrm>
                <a:custGeom>
                  <a:avLst/>
                  <a:gdLst/>
                  <a:ahLst/>
                  <a:cxnLst>
                    <a:cxn ang="0">
                      <a:pos x="12" y="6"/>
                    </a:cxn>
                    <a:cxn ang="0">
                      <a:pos x="3" y="24"/>
                    </a:cxn>
                    <a:cxn ang="0">
                      <a:pos x="0" y="38"/>
                    </a:cxn>
                    <a:cxn ang="0">
                      <a:pos x="2" y="38"/>
                    </a:cxn>
                    <a:cxn ang="0">
                      <a:pos x="16" y="36"/>
                    </a:cxn>
                    <a:cxn ang="0">
                      <a:pos x="18" y="30"/>
                    </a:cxn>
                    <a:cxn ang="0">
                      <a:pos x="28" y="30"/>
                    </a:cxn>
                    <a:cxn ang="0">
                      <a:pos x="33" y="28"/>
                    </a:cxn>
                    <a:cxn ang="0">
                      <a:pos x="26" y="0"/>
                    </a:cxn>
                    <a:cxn ang="0">
                      <a:pos x="16" y="6"/>
                    </a:cxn>
                    <a:cxn ang="0">
                      <a:pos x="12" y="6"/>
                    </a:cxn>
                  </a:cxnLst>
                  <a:rect l="0" t="0" r="r" b="b"/>
                  <a:pathLst>
                    <a:path w="33" h="38">
                      <a:moveTo>
                        <a:pt x="12" y="6"/>
                      </a:moveTo>
                      <a:lnTo>
                        <a:pt x="3" y="24"/>
                      </a:lnTo>
                      <a:lnTo>
                        <a:pt x="0" y="38"/>
                      </a:lnTo>
                      <a:lnTo>
                        <a:pt x="2" y="38"/>
                      </a:lnTo>
                      <a:lnTo>
                        <a:pt x="16" y="36"/>
                      </a:lnTo>
                      <a:lnTo>
                        <a:pt x="18" y="30"/>
                      </a:lnTo>
                      <a:lnTo>
                        <a:pt x="28" y="30"/>
                      </a:lnTo>
                      <a:lnTo>
                        <a:pt x="33" y="28"/>
                      </a:lnTo>
                      <a:lnTo>
                        <a:pt x="26" y="0"/>
                      </a:lnTo>
                      <a:lnTo>
                        <a:pt x="16" y="6"/>
                      </a:lnTo>
                      <a:lnTo>
                        <a:pt x="12" y="6"/>
                      </a:lnTo>
                      <a:close/>
                    </a:path>
                  </a:pathLst>
                </a:custGeom>
                <a:solidFill>
                  <a:srgbClr val="CB9661"/>
                </a:solidFill>
                <a:ln w="1588">
                  <a:solidFill>
                    <a:srgbClr val="000000"/>
                  </a:solidFill>
                  <a:prstDash val="solid"/>
                  <a:round/>
                  <a:headEnd/>
                  <a:tailEnd/>
                </a:ln>
              </p:spPr>
              <p:txBody>
                <a:bodyPr/>
                <a:lstStyle/>
                <a:p>
                  <a:endParaRPr lang="en-US"/>
                </a:p>
              </p:txBody>
            </p:sp>
            <p:sp>
              <p:nvSpPr>
                <p:cNvPr id="272639" name="Freeform 255"/>
                <p:cNvSpPr>
                  <a:spLocks/>
                </p:cNvSpPr>
                <p:nvPr/>
              </p:nvSpPr>
              <p:spPr bwMode="auto">
                <a:xfrm>
                  <a:off x="4686" y="2154"/>
                  <a:ext cx="1" cy="1"/>
                </a:xfrm>
                <a:custGeom>
                  <a:avLst/>
                  <a:gdLst/>
                  <a:ahLst/>
                  <a:cxnLst>
                    <a:cxn ang="0">
                      <a:pos x="1" y="2"/>
                    </a:cxn>
                    <a:cxn ang="0">
                      <a:pos x="0" y="2"/>
                    </a:cxn>
                    <a:cxn ang="0">
                      <a:pos x="1" y="0"/>
                    </a:cxn>
                    <a:cxn ang="0">
                      <a:pos x="1" y="2"/>
                    </a:cxn>
                  </a:cxnLst>
                  <a:rect l="0" t="0" r="r" b="b"/>
                  <a:pathLst>
                    <a:path w="1" h="2">
                      <a:moveTo>
                        <a:pt x="1" y="2"/>
                      </a:moveTo>
                      <a:lnTo>
                        <a:pt x="0" y="2"/>
                      </a:lnTo>
                      <a:lnTo>
                        <a:pt x="1"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640" name="Freeform 256"/>
                <p:cNvSpPr>
                  <a:spLocks/>
                </p:cNvSpPr>
                <p:nvPr/>
              </p:nvSpPr>
              <p:spPr bwMode="auto">
                <a:xfrm>
                  <a:off x="4688" y="2180"/>
                  <a:ext cx="1" cy="1"/>
                </a:xfrm>
                <a:custGeom>
                  <a:avLst/>
                  <a:gdLst/>
                  <a:ahLst/>
                  <a:cxnLst>
                    <a:cxn ang="0">
                      <a:pos x="0" y="0"/>
                    </a:cxn>
                    <a:cxn ang="0">
                      <a:pos x="1" y="2"/>
                    </a:cxn>
                    <a:cxn ang="0">
                      <a:pos x="0" y="2"/>
                    </a:cxn>
                    <a:cxn ang="0">
                      <a:pos x="0" y="0"/>
                    </a:cxn>
                  </a:cxnLst>
                  <a:rect l="0" t="0" r="r" b="b"/>
                  <a:pathLst>
                    <a:path w="1" h="2">
                      <a:moveTo>
                        <a:pt x="0" y="0"/>
                      </a:moveTo>
                      <a:lnTo>
                        <a:pt x="1" y="2"/>
                      </a:ln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41" name="Freeform 257"/>
                <p:cNvSpPr>
                  <a:spLocks/>
                </p:cNvSpPr>
                <p:nvPr/>
              </p:nvSpPr>
              <p:spPr bwMode="auto">
                <a:xfrm>
                  <a:off x="4686" y="2175"/>
                  <a:ext cx="1" cy="2"/>
                </a:xfrm>
                <a:custGeom>
                  <a:avLst/>
                  <a:gdLst/>
                  <a:ahLst/>
                  <a:cxnLst>
                    <a:cxn ang="0">
                      <a:pos x="1" y="0"/>
                    </a:cxn>
                    <a:cxn ang="0">
                      <a:pos x="1" y="4"/>
                    </a:cxn>
                    <a:cxn ang="0">
                      <a:pos x="0" y="2"/>
                    </a:cxn>
                    <a:cxn ang="0">
                      <a:pos x="1" y="0"/>
                    </a:cxn>
                  </a:cxnLst>
                  <a:rect l="0" t="0" r="r" b="b"/>
                  <a:pathLst>
                    <a:path w="1" h="4">
                      <a:moveTo>
                        <a:pt x="1" y="0"/>
                      </a:moveTo>
                      <a:lnTo>
                        <a:pt x="1" y="4"/>
                      </a:lnTo>
                      <a:lnTo>
                        <a:pt x="0" y="2"/>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642" name="Freeform 258"/>
                <p:cNvSpPr>
                  <a:spLocks/>
                </p:cNvSpPr>
                <p:nvPr/>
              </p:nvSpPr>
              <p:spPr bwMode="auto">
                <a:xfrm>
                  <a:off x="4683" y="2184"/>
                  <a:ext cx="1" cy="1"/>
                </a:xfrm>
                <a:custGeom>
                  <a:avLst/>
                  <a:gdLst/>
                  <a:ahLst/>
                  <a:cxnLst>
                    <a:cxn ang="0">
                      <a:pos x="2" y="0"/>
                    </a:cxn>
                    <a:cxn ang="0">
                      <a:pos x="0" y="2"/>
                    </a:cxn>
                    <a:cxn ang="0">
                      <a:pos x="0" y="0"/>
                    </a:cxn>
                    <a:cxn ang="0">
                      <a:pos x="2" y="0"/>
                    </a:cxn>
                  </a:cxnLst>
                  <a:rect l="0" t="0" r="r" b="b"/>
                  <a:pathLst>
                    <a:path w="2" h="2">
                      <a:moveTo>
                        <a:pt x="2" y="0"/>
                      </a:moveTo>
                      <a:lnTo>
                        <a:pt x="0" y="2"/>
                      </a:ln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643" name="Freeform 259"/>
                <p:cNvSpPr>
                  <a:spLocks/>
                </p:cNvSpPr>
                <p:nvPr/>
              </p:nvSpPr>
              <p:spPr bwMode="auto">
                <a:xfrm>
                  <a:off x="4684" y="2186"/>
                  <a:ext cx="1" cy="1"/>
                </a:xfrm>
                <a:custGeom>
                  <a:avLst/>
                  <a:gdLst/>
                  <a:ahLst/>
                  <a:cxnLst>
                    <a:cxn ang="0">
                      <a:pos x="0" y="2"/>
                    </a:cxn>
                    <a:cxn ang="0">
                      <a:pos x="0" y="0"/>
                    </a:cxn>
                    <a:cxn ang="0">
                      <a:pos x="0" y="2"/>
                    </a:cxn>
                  </a:cxnLst>
                  <a:rect l="0" t="0" r="r" b="b"/>
                  <a:pathLst>
                    <a:path h="2">
                      <a:moveTo>
                        <a:pt x="0" y="2"/>
                      </a:moveTo>
                      <a:lnTo>
                        <a:pt x="0"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644" name="Freeform 260"/>
                <p:cNvSpPr>
                  <a:spLocks/>
                </p:cNvSpPr>
                <p:nvPr/>
              </p:nvSpPr>
              <p:spPr bwMode="auto">
                <a:xfrm>
                  <a:off x="4683" y="2109"/>
                  <a:ext cx="1" cy="2"/>
                </a:xfrm>
                <a:custGeom>
                  <a:avLst/>
                  <a:gdLst/>
                  <a:ahLst/>
                  <a:cxnLst>
                    <a:cxn ang="0">
                      <a:pos x="1" y="2"/>
                    </a:cxn>
                    <a:cxn ang="0">
                      <a:pos x="0" y="0"/>
                    </a:cxn>
                    <a:cxn ang="0">
                      <a:pos x="0" y="4"/>
                    </a:cxn>
                    <a:cxn ang="0">
                      <a:pos x="1" y="2"/>
                    </a:cxn>
                  </a:cxnLst>
                  <a:rect l="0" t="0" r="r" b="b"/>
                  <a:pathLst>
                    <a:path w="1" h="4">
                      <a:moveTo>
                        <a:pt x="1" y="2"/>
                      </a:moveTo>
                      <a:lnTo>
                        <a:pt x="0" y="0"/>
                      </a:lnTo>
                      <a:lnTo>
                        <a:pt x="0" y="4"/>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645" name="Freeform 261"/>
                <p:cNvSpPr>
                  <a:spLocks/>
                </p:cNvSpPr>
                <p:nvPr/>
              </p:nvSpPr>
              <p:spPr bwMode="auto">
                <a:xfrm>
                  <a:off x="4685" y="2184"/>
                  <a:ext cx="1" cy="1"/>
                </a:xfrm>
                <a:custGeom>
                  <a:avLst/>
                  <a:gdLst/>
                  <a:ahLst/>
                  <a:cxnLst>
                    <a:cxn ang="0">
                      <a:pos x="2" y="2"/>
                    </a:cxn>
                    <a:cxn ang="0">
                      <a:pos x="2" y="0"/>
                    </a:cxn>
                    <a:cxn ang="0">
                      <a:pos x="0" y="0"/>
                    </a:cxn>
                    <a:cxn ang="0">
                      <a:pos x="2" y="2"/>
                    </a:cxn>
                  </a:cxnLst>
                  <a:rect l="0" t="0" r="r" b="b"/>
                  <a:pathLst>
                    <a:path w="2" h="2">
                      <a:moveTo>
                        <a:pt x="2" y="2"/>
                      </a:moveTo>
                      <a:lnTo>
                        <a:pt x="2" y="0"/>
                      </a:lnTo>
                      <a:lnTo>
                        <a:pt x="0" y="0"/>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646" name="Freeform 262"/>
                <p:cNvSpPr>
                  <a:spLocks/>
                </p:cNvSpPr>
                <p:nvPr/>
              </p:nvSpPr>
              <p:spPr bwMode="auto">
                <a:xfrm>
                  <a:off x="4688" y="2152"/>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47" name="Freeform 263"/>
                <p:cNvSpPr>
                  <a:spLocks/>
                </p:cNvSpPr>
                <p:nvPr/>
              </p:nvSpPr>
              <p:spPr bwMode="auto">
                <a:xfrm>
                  <a:off x="4682" y="2094"/>
                  <a:ext cx="1" cy="1"/>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648" name="Freeform 264"/>
                <p:cNvSpPr>
                  <a:spLocks/>
                </p:cNvSpPr>
                <p:nvPr/>
              </p:nvSpPr>
              <p:spPr bwMode="auto">
                <a:xfrm>
                  <a:off x="4685" y="2156"/>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49" name="Freeform 265"/>
                <p:cNvSpPr>
                  <a:spLocks/>
                </p:cNvSpPr>
                <p:nvPr/>
              </p:nvSpPr>
              <p:spPr bwMode="auto">
                <a:xfrm>
                  <a:off x="4687" y="2149"/>
                  <a:ext cx="1" cy="1"/>
                </a:xfrm>
                <a:custGeom>
                  <a:avLst/>
                  <a:gdLst/>
                  <a:ahLst/>
                  <a:cxnLst>
                    <a:cxn ang="0">
                      <a:pos x="2" y="2"/>
                    </a:cxn>
                    <a:cxn ang="0">
                      <a:pos x="0" y="0"/>
                    </a:cxn>
                    <a:cxn ang="0">
                      <a:pos x="0" y="2"/>
                    </a:cxn>
                    <a:cxn ang="0">
                      <a:pos x="2" y="2"/>
                    </a:cxn>
                  </a:cxnLst>
                  <a:rect l="0" t="0" r="r" b="b"/>
                  <a:pathLst>
                    <a:path w="2" h="2">
                      <a:moveTo>
                        <a:pt x="2" y="2"/>
                      </a:moveTo>
                      <a:lnTo>
                        <a:pt x="0" y="0"/>
                      </a:lnTo>
                      <a:lnTo>
                        <a:pt x="0" y="2"/>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650" name="Freeform 266"/>
                <p:cNvSpPr>
                  <a:spLocks/>
                </p:cNvSpPr>
                <p:nvPr/>
              </p:nvSpPr>
              <p:spPr bwMode="auto">
                <a:xfrm>
                  <a:off x="4685" y="2110"/>
                  <a:ext cx="1" cy="1"/>
                </a:xfrm>
                <a:custGeom>
                  <a:avLst/>
                  <a:gdLst/>
                  <a:ahLst/>
                  <a:cxnLst>
                    <a:cxn ang="0">
                      <a:pos x="0" y="0"/>
                    </a:cxn>
                    <a:cxn ang="0">
                      <a:pos x="2" y="0"/>
                    </a:cxn>
                    <a:cxn ang="0">
                      <a:pos x="2" y="2"/>
                    </a:cxn>
                    <a:cxn ang="0">
                      <a:pos x="0" y="0"/>
                    </a:cxn>
                  </a:cxnLst>
                  <a:rect l="0" t="0" r="r" b="b"/>
                  <a:pathLst>
                    <a:path w="2" h="2">
                      <a:moveTo>
                        <a:pt x="0" y="0"/>
                      </a:moveTo>
                      <a:lnTo>
                        <a:pt x="2" y="0"/>
                      </a:lnTo>
                      <a:lnTo>
                        <a:pt x="2"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51" name="Freeform 267"/>
                <p:cNvSpPr>
                  <a:spLocks/>
                </p:cNvSpPr>
                <p:nvPr/>
              </p:nvSpPr>
              <p:spPr bwMode="auto">
                <a:xfrm>
                  <a:off x="4681" y="2098"/>
                  <a:ext cx="2" cy="1"/>
                </a:xfrm>
                <a:custGeom>
                  <a:avLst/>
                  <a:gdLst/>
                  <a:ahLst/>
                  <a:cxnLst>
                    <a:cxn ang="0">
                      <a:pos x="3" y="0"/>
                    </a:cxn>
                    <a:cxn ang="0">
                      <a:pos x="2" y="0"/>
                    </a:cxn>
                    <a:cxn ang="0">
                      <a:pos x="0" y="0"/>
                    </a:cxn>
                    <a:cxn ang="0">
                      <a:pos x="3" y="0"/>
                    </a:cxn>
                  </a:cxnLst>
                  <a:rect l="0" t="0" r="r" b="b"/>
                  <a:pathLst>
                    <a:path w="3">
                      <a:moveTo>
                        <a:pt x="3" y="0"/>
                      </a:moveTo>
                      <a:lnTo>
                        <a:pt x="2" y="0"/>
                      </a:lnTo>
                      <a:lnTo>
                        <a:pt x="0" y="0"/>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652" name="Freeform 268"/>
                <p:cNvSpPr>
                  <a:spLocks/>
                </p:cNvSpPr>
                <p:nvPr/>
              </p:nvSpPr>
              <p:spPr bwMode="auto">
                <a:xfrm>
                  <a:off x="4679" y="2144"/>
                  <a:ext cx="1" cy="1"/>
                </a:xfrm>
                <a:custGeom>
                  <a:avLst/>
                  <a:gdLst/>
                  <a:ahLst/>
                  <a:cxnLst>
                    <a:cxn ang="0">
                      <a:pos x="1" y="2"/>
                    </a:cxn>
                    <a:cxn ang="0">
                      <a:pos x="0" y="0"/>
                    </a:cxn>
                    <a:cxn ang="0">
                      <a:pos x="1" y="2"/>
                    </a:cxn>
                  </a:cxnLst>
                  <a:rect l="0" t="0" r="r" b="b"/>
                  <a:pathLst>
                    <a:path w="1" h="2">
                      <a:moveTo>
                        <a:pt x="1" y="2"/>
                      </a:moveTo>
                      <a:lnTo>
                        <a:pt x="0"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653" name="Freeform 269"/>
                <p:cNvSpPr>
                  <a:spLocks/>
                </p:cNvSpPr>
                <p:nvPr/>
              </p:nvSpPr>
              <p:spPr bwMode="auto">
                <a:xfrm>
                  <a:off x="4680" y="2093"/>
                  <a:ext cx="1" cy="1"/>
                </a:xfrm>
                <a:custGeom>
                  <a:avLst/>
                  <a:gdLst/>
                  <a:ahLst/>
                  <a:cxnLst>
                    <a:cxn ang="0">
                      <a:pos x="2" y="2"/>
                    </a:cxn>
                    <a:cxn ang="0">
                      <a:pos x="2" y="0"/>
                    </a:cxn>
                    <a:cxn ang="0">
                      <a:pos x="0" y="0"/>
                    </a:cxn>
                    <a:cxn ang="0">
                      <a:pos x="2" y="2"/>
                    </a:cxn>
                  </a:cxnLst>
                  <a:rect l="0" t="0" r="r" b="b"/>
                  <a:pathLst>
                    <a:path w="2" h="2">
                      <a:moveTo>
                        <a:pt x="2" y="2"/>
                      </a:moveTo>
                      <a:lnTo>
                        <a:pt x="2" y="0"/>
                      </a:lnTo>
                      <a:lnTo>
                        <a:pt x="0" y="0"/>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654" name="Freeform 270"/>
                <p:cNvSpPr>
                  <a:spLocks/>
                </p:cNvSpPr>
                <p:nvPr/>
              </p:nvSpPr>
              <p:spPr bwMode="auto">
                <a:xfrm>
                  <a:off x="4685" y="2141"/>
                  <a:ext cx="1" cy="1"/>
                </a:xfrm>
                <a:custGeom>
                  <a:avLst/>
                  <a:gdLst/>
                  <a:ahLst/>
                  <a:cxnLst>
                    <a:cxn ang="0">
                      <a:pos x="2" y="2"/>
                    </a:cxn>
                    <a:cxn ang="0">
                      <a:pos x="0" y="0"/>
                    </a:cxn>
                    <a:cxn ang="0">
                      <a:pos x="2" y="2"/>
                    </a:cxn>
                  </a:cxnLst>
                  <a:rect l="0" t="0" r="r" b="b"/>
                  <a:pathLst>
                    <a:path w="2" h="2">
                      <a:moveTo>
                        <a:pt x="2" y="2"/>
                      </a:moveTo>
                      <a:lnTo>
                        <a:pt x="0" y="0"/>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655" name="Freeform 271"/>
                <p:cNvSpPr>
                  <a:spLocks/>
                </p:cNvSpPr>
                <p:nvPr/>
              </p:nvSpPr>
              <p:spPr bwMode="auto">
                <a:xfrm>
                  <a:off x="4687" y="2170"/>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56" name="Freeform 272"/>
                <p:cNvSpPr>
                  <a:spLocks/>
                </p:cNvSpPr>
                <p:nvPr/>
              </p:nvSpPr>
              <p:spPr bwMode="auto">
                <a:xfrm>
                  <a:off x="4681" y="2095"/>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57" name="Freeform 273"/>
                <p:cNvSpPr>
                  <a:spLocks/>
                </p:cNvSpPr>
                <p:nvPr/>
              </p:nvSpPr>
              <p:spPr bwMode="auto">
                <a:xfrm>
                  <a:off x="4686" y="2147"/>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58" name="Freeform 274"/>
                <p:cNvSpPr>
                  <a:spLocks/>
                </p:cNvSpPr>
                <p:nvPr/>
              </p:nvSpPr>
              <p:spPr bwMode="auto">
                <a:xfrm>
                  <a:off x="4685" y="2123"/>
                  <a:ext cx="1"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659" name="Freeform 275"/>
                <p:cNvSpPr>
                  <a:spLocks/>
                </p:cNvSpPr>
                <p:nvPr/>
              </p:nvSpPr>
              <p:spPr bwMode="auto">
                <a:xfrm>
                  <a:off x="4531" y="2230"/>
                  <a:ext cx="1" cy="3"/>
                </a:xfrm>
                <a:custGeom>
                  <a:avLst/>
                  <a:gdLst/>
                  <a:ahLst/>
                  <a:cxnLst>
                    <a:cxn ang="0">
                      <a:pos x="2" y="6"/>
                    </a:cxn>
                    <a:cxn ang="0">
                      <a:pos x="2" y="0"/>
                    </a:cxn>
                    <a:cxn ang="0">
                      <a:pos x="0" y="0"/>
                    </a:cxn>
                    <a:cxn ang="0">
                      <a:pos x="2" y="6"/>
                    </a:cxn>
                  </a:cxnLst>
                  <a:rect l="0" t="0" r="r" b="b"/>
                  <a:pathLst>
                    <a:path w="2" h="6">
                      <a:moveTo>
                        <a:pt x="2" y="6"/>
                      </a:moveTo>
                      <a:lnTo>
                        <a:pt x="2" y="0"/>
                      </a:lnTo>
                      <a:lnTo>
                        <a:pt x="0" y="0"/>
                      </a:lnTo>
                      <a:lnTo>
                        <a:pt x="2" y="6"/>
                      </a:lnTo>
                      <a:close/>
                    </a:path>
                  </a:pathLst>
                </a:custGeom>
                <a:solidFill>
                  <a:srgbClr val="CB9661"/>
                </a:solidFill>
                <a:ln w="1588">
                  <a:solidFill>
                    <a:srgbClr val="000000"/>
                  </a:solidFill>
                  <a:prstDash val="solid"/>
                  <a:round/>
                  <a:headEnd/>
                  <a:tailEnd/>
                </a:ln>
              </p:spPr>
              <p:txBody>
                <a:bodyPr/>
                <a:lstStyle/>
                <a:p>
                  <a:endParaRPr lang="en-US"/>
                </a:p>
              </p:txBody>
            </p:sp>
            <p:sp>
              <p:nvSpPr>
                <p:cNvPr id="272660" name="Freeform 276"/>
                <p:cNvSpPr>
                  <a:spLocks/>
                </p:cNvSpPr>
                <p:nvPr/>
              </p:nvSpPr>
              <p:spPr bwMode="auto">
                <a:xfrm>
                  <a:off x="4452" y="2287"/>
                  <a:ext cx="2" cy="1"/>
                </a:xfrm>
                <a:custGeom>
                  <a:avLst/>
                  <a:gdLst/>
                  <a:ahLst/>
                  <a:cxnLst>
                    <a:cxn ang="0">
                      <a:pos x="5" y="0"/>
                    </a:cxn>
                    <a:cxn ang="0">
                      <a:pos x="3" y="0"/>
                    </a:cxn>
                    <a:cxn ang="0">
                      <a:pos x="0" y="2"/>
                    </a:cxn>
                    <a:cxn ang="0">
                      <a:pos x="5" y="0"/>
                    </a:cxn>
                  </a:cxnLst>
                  <a:rect l="0" t="0" r="r" b="b"/>
                  <a:pathLst>
                    <a:path w="5" h="2">
                      <a:moveTo>
                        <a:pt x="5" y="0"/>
                      </a:moveTo>
                      <a:lnTo>
                        <a:pt x="3" y="0"/>
                      </a:lnTo>
                      <a:lnTo>
                        <a:pt x="0" y="2"/>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661" name="Freeform 277"/>
                <p:cNvSpPr>
                  <a:spLocks/>
                </p:cNvSpPr>
                <p:nvPr/>
              </p:nvSpPr>
              <p:spPr bwMode="auto">
                <a:xfrm>
                  <a:off x="4477" y="1868"/>
                  <a:ext cx="1" cy="3"/>
                </a:xfrm>
                <a:custGeom>
                  <a:avLst/>
                  <a:gdLst/>
                  <a:ahLst/>
                  <a:cxnLst>
                    <a:cxn ang="0">
                      <a:pos x="2" y="0"/>
                    </a:cxn>
                    <a:cxn ang="0">
                      <a:pos x="0" y="6"/>
                    </a:cxn>
                    <a:cxn ang="0">
                      <a:pos x="2" y="2"/>
                    </a:cxn>
                    <a:cxn ang="0">
                      <a:pos x="2" y="0"/>
                    </a:cxn>
                  </a:cxnLst>
                  <a:rect l="0" t="0" r="r" b="b"/>
                  <a:pathLst>
                    <a:path w="2" h="6">
                      <a:moveTo>
                        <a:pt x="2" y="0"/>
                      </a:moveTo>
                      <a:lnTo>
                        <a:pt x="0" y="6"/>
                      </a:lnTo>
                      <a:lnTo>
                        <a:pt x="2"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662" name="Freeform 278"/>
                <p:cNvSpPr>
                  <a:spLocks/>
                </p:cNvSpPr>
                <p:nvPr/>
              </p:nvSpPr>
              <p:spPr bwMode="auto">
                <a:xfrm>
                  <a:off x="4175" y="1899"/>
                  <a:ext cx="87" cy="189"/>
                </a:xfrm>
                <a:custGeom>
                  <a:avLst/>
                  <a:gdLst/>
                  <a:ahLst/>
                  <a:cxnLst>
                    <a:cxn ang="0">
                      <a:pos x="171" y="94"/>
                    </a:cxn>
                    <a:cxn ang="0">
                      <a:pos x="155" y="82"/>
                    </a:cxn>
                    <a:cxn ang="0">
                      <a:pos x="137" y="70"/>
                    </a:cxn>
                    <a:cxn ang="0">
                      <a:pos x="120" y="60"/>
                    </a:cxn>
                    <a:cxn ang="0">
                      <a:pos x="104" y="48"/>
                    </a:cxn>
                    <a:cxn ang="0">
                      <a:pos x="86" y="36"/>
                    </a:cxn>
                    <a:cxn ang="0">
                      <a:pos x="70" y="24"/>
                    </a:cxn>
                    <a:cxn ang="0">
                      <a:pos x="52" y="12"/>
                    </a:cxn>
                    <a:cxn ang="0">
                      <a:pos x="36" y="0"/>
                    </a:cxn>
                    <a:cxn ang="0">
                      <a:pos x="19" y="12"/>
                    </a:cxn>
                    <a:cxn ang="0">
                      <a:pos x="21" y="30"/>
                    </a:cxn>
                    <a:cxn ang="0">
                      <a:pos x="23" y="48"/>
                    </a:cxn>
                    <a:cxn ang="0">
                      <a:pos x="37" y="74"/>
                    </a:cxn>
                    <a:cxn ang="0">
                      <a:pos x="34" y="84"/>
                    </a:cxn>
                    <a:cxn ang="0">
                      <a:pos x="32" y="102"/>
                    </a:cxn>
                    <a:cxn ang="0">
                      <a:pos x="32" y="120"/>
                    </a:cxn>
                    <a:cxn ang="0">
                      <a:pos x="31" y="138"/>
                    </a:cxn>
                    <a:cxn ang="0">
                      <a:pos x="31" y="156"/>
                    </a:cxn>
                    <a:cxn ang="0">
                      <a:pos x="23" y="170"/>
                    </a:cxn>
                    <a:cxn ang="0">
                      <a:pos x="14" y="184"/>
                    </a:cxn>
                    <a:cxn ang="0">
                      <a:pos x="8" y="198"/>
                    </a:cxn>
                    <a:cxn ang="0">
                      <a:pos x="0" y="212"/>
                    </a:cxn>
                    <a:cxn ang="0">
                      <a:pos x="0" y="232"/>
                    </a:cxn>
                    <a:cxn ang="0">
                      <a:pos x="8" y="246"/>
                    </a:cxn>
                    <a:cxn ang="0">
                      <a:pos x="14" y="246"/>
                    </a:cxn>
                    <a:cxn ang="0">
                      <a:pos x="23" y="270"/>
                    </a:cxn>
                    <a:cxn ang="0">
                      <a:pos x="24" y="296"/>
                    </a:cxn>
                    <a:cxn ang="0">
                      <a:pos x="36" y="320"/>
                    </a:cxn>
                    <a:cxn ang="0">
                      <a:pos x="16" y="320"/>
                    </a:cxn>
                    <a:cxn ang="0">
                      <a:pos x="8" y="326"/>
                    </a:cxn>
                    <a:cxn ang="0">
                      <a:pos x="23" y="348"/>
                    </a:cxn>
                    <a:cxn ang="0">
                      <a:pos x="32" y="377"/>
                    </a:cxn>
                    <a:cxn ang="0">
                      <a:pos x="49" y="371"/>
                    </a:cxn>
                    <a:cxn ang="0">
                      <a:pos x="52" y="373"/>
                    </a:cxn>
                    <a:cxn ang="0">
                      <a:pos x="62" y="371"/>
                    </a:cxn>
                    <a:cxn ang="0">
                      <a:pos x="85" y="366"/>
                    </a:cxn>
                    <a:cxn ang="0">
                      <a:pos x="93" y="354"/>
                    </a:cxn>
                    <a:cxn ang="0">
                      <a:pos x="91" y="346"/>
                    </a:cxn>
                    <a:cxn ang="0">
                      <a:pos x="116" y="340"/>
                    </a:cxn>
                    <a:cxn ang="0">
                      <a:pos x="129" y="322"/>
                    </a:cxn>
                    <a:cxn ang="0">
                      <a:pos x="142" y="302"/>
                    </a:cxn>
                    <a:cxn ang="0">
                      <a:pos x="158" y="298"/>
                    </a:cxn>
                    <a:cxn ang="0">
                      <a:pos x="156" y="284"/>
                    </a:cxn>
                    <a:cxn ang="0">
                      <a:pos x="153" y="272"/>
                    </a:cxn>
                    <a:cxn ang="0">
                      <a:pos x="145" y="254"/>
                    </a:cxn>
                    <a:cxn ang="0">
                      <a:pos x="138" y="254"/>
                    </a:cxn>
                    <a:cxn ang="0">
                      <a:pos x="145" y="236"/>
                    </a:cxn>
                    <a:cxn ang="0">
                      <a:pos x="146" y="224"/>
                    </a:cxn>
                    <a:cxn ang="0">
                      <a:pos x="148" y="218"/>
                    </a:cxn>
                    <a:cxn ang="0">
                      <a:pos x="148" y="210"/>
                    </a:cxn>
                    <a:cxn ang="0">
                      <a:pos x="158" y="192"/>
                    </a:cxn>
                    <a:cxn ang="0">
                      <a:pos x="163" y="184"/>
                    </a:cxn>
                    <a:cxn ang="0">
                      <a:pos x="174" y="184"/>
                    </a:cxn>
                    <a:cxn ang="0">
                      <a:pos x="174" y="162"/>
                    </a:cxn>
                    <a:cxn ang="0">
                      <a:pos x="173" y="140"/>
                    </a:cxn>
                    <a:cxn ang="0">
                      <a:pos x="173" y="118"/>
                    </a:cxn>
                    <a:cxn ang="0">
                      <a:pos x="171" y="94"/>
                    </a:cxn>
                  </a:cxnLst>
                  <a:rect l="0" t="0" r="r" b="b"/>
                  <a:pathLst>
                    <a:path w="174" h="377">
                      <a:moveTo>
                        <a:pt x="171" y="94"/>
                      </a:moveTo>
                      <a:lnTo>
                        <a:pt x="155" y="82"/>
                      </a:lnTo>
                      <a:lnTo>
                        <a:pt x="137" y="70"/>
                      </a:lnTo>
                      <a:lnTo>
                        <a:pt x="120" y="60"/>
                      </a:lnTo>
                      <a:lnTo>
                        <a:pt x="104" y="48"/>
                      </a:lnTo>
                      <a:lnTo>
                        <a:pt x="86" y="36"/>
                      </a:lnTo>
                      <a:lnTo>
                        <a:pt x="70" y="24"/>
                      </a:lnTo>
                      <a:lnTo>
                        <a:pt x="52" y="12"/>
                      </a:lnTo>
                      <a:lnTo>
                        <a:pt x="36" y="0"/>
                      </a:lnTo>
                      <a:lnTo>
                        <a:pt x="19" y="12"/>
                      </a:lnTo>
                      <a:lnTo>
                        <a:pt x="21" y="30"/>
                      </a:lnTo>
                      <a:lnTo>
                        <a:pt x="23" y="48"/>
                      </a:lnTo>
                      <a:lnTo>
                        <a:pt x="37" y="74"/>
                      </a:lnTo>
                      <a:lnTo>
                        <a:pt x="34" y="84"/>
                      </a:lnTo>
                      <a:lnTo>
                        <a:pt x="32" y="102"/>
                      </a:lnTo>
                      <a:lnTo>
                        <a:pt x="32" y="120"/>
                      </a:lnTo>
                      <a:lnTo>
                        <a:pt x="31" y="138"/>
                      </a:lnTo>
                      <a:lnTo>
                        <a:pt x="31" y="156"/>
                      </a:lnTo>
                      <a:lnTo>
                        <a:pt x="23" y="170"/>
                      </a:lnTo>
                      <a:lnTo>
                        <a:pt x="14" y="184"/>
                      </a:lnTo>
                      <a:lnTo>
                        <a:pt x="8" y="198"/>
                      </a:lnTo>
                      <a:lnTo>
                        <a:pt x="0" y="212"/>
                      </a:lnTo>
                      <a:lnTo>
                        <a:pt x="0" y="232"/>
                      </a:lnTo>
                      <a:lnTo>
                        <a:pt x="8" y="246"/>
                      </a:lnTo>
                      <a:lnTo>
                        <a:pt x="14" y="246"/>
                      </a:lnTo>
                      <a:lnTo>
                        <a:pt x="23" y="270"/>
                      </a:lnTo>
                      <a:lnTo>
                        <a:pt x="24" y="296"/>
                      </a:lnTo>
                      <a:lnTo>
                        <a:pt x="36" y="320"/>
                      </a:lnTo>
                      <a:lnTo>
                        <a:pt x="16" y="320"/>
                      </a:lnTo>
                      <a:lnTo>
                        <a:pt x="8" y="326"/>
                      </a:lnTo>
                      <a:lnTo>
                        <a:pt x="23" y="348"/>
                      </a:lnTo>
                      <a:lnTo>
                        <a:pt x="32" y="377"/>
                      </a:lnTo>
                      <a:lnTo>
                        <a:pt x="49" y="371"/>
                      </a:lnTo>
                      <a:lnTo>
                        <a:pt x="52" y="373"/>
                      </a:lnTo>
                      <a:lnTo>
                        <a:pt x="62" y="371"/>
                      </a:lnTo>
                      <a:lnTo>
                        <a:pt x="85" y="366"/>
                      </a:lnTo>
                      <a:lnTo>
                        <a:pt x="93" y="354"/>
                      </a:lnTo>
                      <a:lnTo>
                        <a:pt x="91" y="346"/>
                      </a:lnTo>
                      <a:lnTo>
                        <a:pt x="116" y="340"/>
                      </a:lnTo>
                      <a:lnTo>
                        <a:pt x="129" y="322"/>
                      </a:lnTo>
                      <a:lnTo>
                        <a:pt x="142" y="302"/>
                      </a:lnTo>
                      <a:lnTo>
                        <a:pt x="158" y="298"/>
                      </a:lnTo>
                      <a:lnTo>
                        <a:pt x="156" y="284"/>
                      </a:lnTo>
                      <a:lnTo>
                        <a:pt x="153" y="272"/>
                      </a:lnTo>
                      <a:lnTo>
                        <a:pt x="145" y="254"/>
                      </a:lnTo>
                      <a:lnTo>
                        <a:pt x="138" y="254"/>
                      </a:lnTo>
                      <a:lnTo>
                        <a:pt x="145" y="236"/>
                      </a:lnTo>
                      <a:lnTo>
                        <a:pt x="146" y="224"/>
                      </a:lnTo>
                      <a:lnTo>
                        <a:pt x="148" y="218"/>
                      </a:lnTo>
                      <a:lnTo>
                        <a:pt x="148" y="210"/>
                      </a:lnTo>
                      <a:lnTo>
                        <a:pt x="158" y="192"/>
                      </a:lnTo>
                      <a:lnTo>
                        <a:pt x="163" y="184"/>
                      </a:lnTo>
                      <a:lnTo>
                        <a:pt x="174" y="184"/>
                      </a:lnTo>
                      <a:lnTo>
                        <a:pt x="174" y="162"/>
                      </a:lnTo>
                      <a:lnTo>
                        <a:pt x="173" y="140"/>
                      </a:lnTo>
                      <a:lnTo>
                        <a:pt x="173" y="118"/>
                      </a:lnTo>
                      <a:lnTo>
                        <a:pt x="171" y="94"/>
                      </a:lnTo>
                      <a:close/>
                    </a:path>
                  </a:pathLst>
                </a:custGeom>
                <a:solidFill>
                  <a:srgbClr val="CB9661"/>
                </a:solidFill>
                <a:ln w="1588">
                  <a:solidFill>
                    <a:srgbClr val="000000"/>
                  </a:solidFill>
                  <a:prstDash val="solid"/>
                  <a:round/>
                  <a:headEnd/>
                  <a:tailEnd/>
                </a:ln>
              </p:spPr>
              <p:txBody>
                <a:bodyPr/>
                <a:lstStyle/>
                <a:p>
                  <a:endParaRPr lang="en-US"/>
                </a:p>
              </p:txBody>
            </p:sp>
            <p:sp>
              <p:nvSpPr>
                <p:cNvPr id="272663" name="Freeform 279"/>
                <p:cNvSpPr>
                  <a:spLocks/>
                </p:cNvSpPr>
                <p:nvPr/>
              </p:nvSpPr>
              <p:spPr bwMode="auto">
                <a:xfrm>
                  <a:off x="4414" y="2028"/>
                  <a:ext cx="12" cy="19"/>
                </a:xfrm>
                <a:custGeom>
                  <a:avLst/>
                  <a:gdLst/>
                  <a:ahLst/>
                  <a:cxnLst>
                    <a:cxn ang="0">
                      <a:pos x="0" y="36"/>
                    </a:cxn>
                    <a:cxn ang="0">
                      <a:pos x="20" y="38"/>
                    </a:cxn>
                    <a:cxn ang="0">
                      <a:pos x="25" y="26"/>
                    </a:cxn>
                    <a:cxn ang="0">
                      <a:pos x="17" y="0"/>
                    </a:cxn>
                    <a:cxn ang="0">
                      <a:pos x="12" y="2"/>
                    </a:cxn>
                    <a:cxn ang="0">
                      <a:pos x="0" y="36"/>
                    </a:cxn>
                  </a:cxnLst>
                  <a:rect l="0" t="0" r="r" b="b"/>
                  <a:pathLst>
                    <a:path w="25" h="38">
                      <a:moveTo>
                        <a:pt x="0" y="36"/>
                      </a:moveTo>
                      <a:lnTo>
                        <a:pt x="20" y="38"/>
                      </a:lnTo>
                      <a:lnTo>
                        <a:pt x="25" y="26"/>
                      </a:lnTo>
                      <a:lnTo>
                        <a:pt x="17" y="0"/>
                      </a:lnTo>
                      <a:lnTo>
                        <a:pt x="12" y="2"/>
                      </a:lnTo>
                      <a:lnTo>
                        <a:pt x="0" y="36"/>
                      </a:lnTo>
                      <a:close/>
                    </a:path>
                  </a:pathLst>
                </a:custGeom>
                <a:solidFill>
                  <a:srgbClr val="CB9661"/>
                </a:solidFill>
                <a:ln w="1588">
                  <a:solidFill>
                    <a:srgbClr val="000000"/>
                  </a:solidFill>
                  <a:prstDash val="solid"/>
                  <a:round/>
                  <a:headEnd/>
                  <a:tailEnd/>
                </a:ln>
              </p:spPr>
              <p:txBody>
                <a:bodyPr/>
                <a:lstStyle/>
                <a:p>
                  <a:endParaRPr lang="en-US"/>
                </a:p>
              </p:txBody>
            </p:sp>
            <p:sp>
              <p:nvSpPr>
                <p:cNvPr id="272664" name="Freeform 280"/>
                <p:cNvSpPr>
                  <a:spLocks/>
                </p:cNvSpPr>
                <p:nvPr/>
              </p:nvSpPr>
              <p:spPr bwMode="auto">
                <a:xfrm>
                  <a:off x="4366" y="1964"/>
                  <a:ext cx="57" cy="68"/>
                </a:xfrm>
                <a:custGeom>
                  <a:avLst/>
                  <a:gdLst/>
                  <a:ahLst/>
                  <a:cxnLst>
                    <a:cxn ang="0">
                      <a:pos x="0" y="104"/>
                    </a:cxn>
                    <a:cxn ang="0">
                      <a:pos x="3" y="86"/>
                    </a:cxn>
                    <a:cxn ang="0">
                      <a:pos x="5" y="54"/>
                    </a:cxn>
                    <a:cxn ang="0">
                      <a:pos x="11" y="24"/>
                    </a:cxn>
                    <a:cxn ang="0">
                      <a:pos x="21" y="14"/>
                    </a:cxn>
                    <a:cxn ang="0">
                      <a:pos x="32" y="4"/>
                    </a:cxn>
                    <a:cxn ang="0">
                      <a:pos x="34" y="0"/>
                    </a:cxn>
                    <a:cxn ang="0">
                      <a:pos x="41" y="18"/>
                    </a:cxn>
                    <a:cxn ang="0">
                      <a:pos x="45" y="34"/>
                    </a:cxn>
                    <a:cxn ang="0">
                      <a:pos x="50" y="52"/>
                    </a:cxn>
                    <a:cxn ang="0">
                      <a:pos x="55" y="68"/>
                    </a:cxn>
                    <a:cxn ang="0">
                      <a:pos x="57" y="62"/>
                    </a:cxn>
                    <a:cxn ang="0">
                      <a:pos x="62" y="66"/>
                    </a:cxn>
                    <a:cxn ang="0">
                      <a:pos x="75" y="78"/>
                    </a:cxn>
                    <a:cxn ang="0">
                      <a:pos x="94" y="100"/>
                    </a:cxn>
                    <a:cxn ang="0">
                      <a:pos x="112" y="124"/>
                    </a:cxn>
                    <a:cxn ang="0">
                      <a:pos x="112" y="128"/>
                    </a:cxn>
                    <a:cxn ang="0">
                      <a:pos x="111" y="128"/>
                    </a:cxn>
                    <a:cxn ang="0">
                      <a:pos x="106" y="130"/>
                    </a:cxn>
                    <a:cxn ang="0">
                      <a:pos x="98" y="136"/>
                    </a:cxn>
                    <a:cxn ang="0">
                      <a:pos x="96" y="130"/>
                    </a:cxn>
                    <a:cxn ang="0">
                      <a:pos x="81" y="124"/>
                    </a:cxn>
                    <a:cxn ang="0">
                      <a:pos x="72" y="110"/>
                    </a:cxn>
                    <a:cxn ang="0">
                      <a:pos x="65" y="102"/>
                    </a:cxn>
                    <a:cxn ang="0">
                      <a:pos x="55" y="96"/>
                    </a:cxn>
                    <a:cxn ang="0">
                      <a:pos x="45" y="92"/>
                    </a:cxn>
                    <a:cxn ang="0">
                      <a:pos x="36" y="94"/>
                    </a:cxn>
                    <a:cxn ang="0">
                      <a:pos x="26" y="82"/>
                    </a:cxn>
                    <a:cxn ang="0">
                      <a:pos x="24" y="102"/>
                    </a:cxn>
                    <a:cxn ang="0">
                      <a:pos x="16" y="94"/>
                    </a:cxn>
                    <a:cxn ang="0">
                      <a:pos x="10" y="106"/>
                    </a:cxn>
                    <a:cxn ang="0">
                      <a:pos x="0" y="104"/>
                    </a:cxn>
                  </a:cxnLst>
                  <a:rect l="0" t="0" r="r" b="b"/>
                  <a:pathLst>
                    <a:path w="112" h="136">
                      <a:moveTo>
                        <a:pt x="0" y="104"/>
                      </a:moveTo>
                      <a:lnTo>
                        <a:pt x="3" y="86"/>
                      </a:lnTo>
                      <a:lnTo>
                        <a:pt x="5" y="54"/>
                      </a:lnTo>
                      <a:lnTo>
                        <a:pt x="11" y="24"/>
                      </a:lnTo>
                      <a:lnTo>
                        <a:pt x="21" y="14"/>
                      </a:lnTo>
                      <a:lnTo>
                        <a:pt x="32" y="4"/>
                      </a:lnTo>
                      <a:lnTo>
                        <a:pt x="34" y="0"/>
                      </a:lnTo>
                      <a:lnTo>
                        <a:pt x="41" y="18"/>
                      </a:lnTo>
                      <a:lnTo>
                        <a:pt x="45" y="34"/>
                      </a:lnTo>
                      <a:lnTo>
                        <a:pt x="50" y="52"/>
                      </a:lnTo>
                      <a:lnTo>
                        <a:pt x="55" y="68"/>
                      </a:lnTo>
                      <a:lnTo>
                        <a:pt x="57" y="62"/>
                      </a:lnTo>
                      <a:lnTo>
                        <a:pt x="62" y="66"/>
                      </a:lnTo>
                      <a:lnTo>
                        <a:pt x="75" y="78"/>
                      </a:lnTo>
                      <a:lnTo>
                        <a:pt x="94" y="100"/>
                      </a:lnTo>
                      <a:lnTo>
                        <a:pt x="112" y="124"/>
                      </a:lnTo>
                      <a:lnTo>
                        <a:pt x="112" y="128"/>
                      </a:lnTo>
                      <a:lnTo>
                        <a:pt x="111" y="128"/>
                      </a:lnTo>
                      <a:lnTo>
                        <a:pt x="106" y="130"/>
                      </a:lnTo>
                      <a:lnTo>
                        <a:pt x="98" y="136"/>
                      </a:lnTo>
                      <a:lnTo>
                        <a:pt x="96" y="130"/>
                      </a:lnTo>
                      <a:lnTo>
                        <a:pt x="81" y="124"/>
                      </a:lnTo>
                      <a:lnTo>
                        <a:pt x="72" y="110"/>
                      </a:lnTo>
                      <a:lnTo>
                        <a:pt x="65" y="102"/>
                      </a:lnTo>
                      <a:lnTo>
                        <a:pt x="55" y="96"/>
                      </a:lnTo>
                      <a:lnTo>
                        <a:pt x="45" y="92"/>
                      </a:lnTo>
                      <a:lnTo>
                        <a:pt x="36" y="94"/>
                      </a:lnTo>
                      <a:lnTo>
                        <a:pt x="26" y="82"/>
                      </a:lnTo>
                      <a:lnTo>
                        <a:pt x="24" y="102"/>
                      </a:lnTo>
                      <a:lnTo>
                        <a:pt x="16" y="94"/>
                      </a:lnTo>
                      <a:lnTo>
                        <a:pt x="10" y="106"/>
                      </a:lnTo>
                      <a:lnTo>
                        <a:pt x="0" y="104"/>
                      </a:lnTo>
                      <a:close/>
                    </a:path>
                  </a:pathLst>
                </a:custGeom>
                <a:solidFill>
                  <a:srgbClr val="CB9661"/>
                </a:solidFill>
                <a:ln w="1588">
                  <a:solidFill>
                    <a:srgbClr val="000000"/>
                  </a:solidFill>
                  <a:prstDash val="solid"/>
                  <a:round/>
                  <a:headEnd/>
                  <a:tailEnd/>
                </a:ln>
              </p:spPr>
              <p:txBody>
                <a:bodyPr/>
                <a:lstStyle/>
                <a:p>
                  <a:endParaRPr lang="en-US"/>
                </a:p>
              </p:txBody>
            </p:sp>
            <p:sp>
              <p:nvSpPr>
                <p:cNvPr id="272665" name="Freeform 281"/>
                <p:cNvSpPr>
                  <a:spLocks/>
                </p:cNvSpPr>
                <p:nvPr/>
              </p:nvSpPr>
              <p:spPr bwMode="auto">
                <a:xfrm>
                  <a:off x="4340" y="2005"/>
                  <a:ext cx="127" cy="131"/>
                </a:xfrm>
                <a:custGeom>
                  <a:avLst/>
                  <a:gdLst/>
                  <a:ahLst/>
                  <a:cxnLst>
                    <a:cxn ang="0">
                      <a:pos x="84" y="255"/>
                    </a:cxn>
                    <a:cxn ang="0">
                      <a:pos x="65" y="237"/>
                    </a:cxn>
                    <a:cxn ang="0">
                      <a:pos x="50" y="233"/>
                    </a:cxn>
                    <a:cxn ang="0">
                      <a:pos x="45" y="215"/>
                    </a:cxn>
                    <a:cxn ang="0">
                      <a:pos x="36" y="209"/>
                    </a:cxn>
                    <a:cxn ang="0">
                      <a:pos x="29" y="193"/>
                    </a:cxn>
                    <a:cxn ang="0">
                      <a:pos x="22" y="179"/>
                    </a:cxn>
                    <a:cxn ang="0">
                      <a:pos x="6" y="161"/>
                    </a:cxn>
                    <a:cxn ang="0">
                      <a:pos x="0" y="154"/>
                    </a:cxn>
                    <a:cxn ang="0">
                      <a:pos x="6" y="144"/>
                    </a:cxn>
                    <a:cxn ang="0">
                      <a:pos x="18" y="140"/>
                    </a:cxn>
                    <a:cxn ang="0">
                      <a:pos x="19" y="114"/>
                    </a:cxn>
                    <a:cxn ang="0">
                      <a:pos x="22" y="88"/>
                    </a:cxn>
                    <a:cxn ang="0">
                      <a:pos x="31" y="86"/>
                    </a:cxn>
                    <a:cxn ang="0">
                      <a:pos x="36" y="60"/>
                    </a:cxn>
                    <a:cxn ang="0">
                      <a:pos x="52" y="22"/>
                    </a:cxn>
                    <a:cxn ang="0">
                      <a:pos x="62" y="24"/>
                    </a:cxn>
                    <a:cxn ang="0">
                      <a:pos x="68" y="12"/>
                    </a:cxn>
                    <a:cxn ang="0">
                      <a:pos x="76" y="20"/>
                    </a:cxn>
                    <a:cxn ang="0">
                      <a:pos x="78" y="0"/>
                    </a:cxn>
                    <a:cxn ang="0">
                      <a:pos x="88" y="12"/>
                    </a:cxn>
                    <a:cxn ang="0">
                      <a:pos x="97" y="10"/>
                    </a:cxn>
                    <a:cxn ang="0">
                      <a:pos x="107" y="14"/>
                    </a:cxn>
                    <a:cxn ang="0">
                      <a:pos x="117" y="20"/>
                    </a:cxn>
                    <a:cxn ang="0">
                      <a:pos x="124" y="28"/>
                    </a:cxn>
                    <a:cxn ang="0">
                      <a:pos x="133" y="42"/>
                    </a:cxn>
                    <a:cxn ang="0">
                      <a:pos x="148" y="48"/>
                    </a:cxn>
                    <a:cxn ang="0">
                      <a:pos x="150" y="54"/>
                    </a:cxn>
                    <a:cxn ang="0">
                      <a:pos x="158" y="48"/>
                    </a:cxn>
                    <a:cxn ang="0">
                      <a:pos x="146" y="82"/>
                    </a:cxn>
                    <a:cxn ang="0">
                      <a:pos x="166" y="84"/>
                    </a:cxn>
                    <a:cxn ang="0">
                      <a:pos x="164" y="96"/>
                    </a:cxn>
                    <a:cxn ang="0">
                      <a:pos x="174" y="114"/>
                    </a:cxn>
                    <a:cxn ang="0">
                      <a:pos x="185" y="132"/>
                    </a:cxn>
                    <a:cxn ang="0">
                      <a:pos x="198" y="136"/>
                    </a:cxn>
                    <a:cxn ang="0">
                      <a:pos x="212" y="142"/>
                    </a:cxn>
                    <a:cxn ang="0">
                      <a:pos x="223" y="148"/>
                    </a:cxn>
                    <a:cxn ang="0">
                      <a:pos x="236" y="154"/>
                    </a:cxn>
                    <a:cxn ang="0">
                      <a:pos x="254" y="154"/>
                    </a:cxn>
                    <a:cxn ang="0">
                      <a:pos x="241" y="173"/>
                    </a:cxn>
                    <a:cxn ang="0">
                      <a:pos x="228" y="191"/>
                    </a:cxn>
                    <a:cxn ang="0">
                      <a:pos x="216" y="209"/>
                    </a:cxn>
                    <a:cxn ang="0">
                      <a:pos x="203" y="227"/>
                    </a:cxn>
                    <a:cxn ang="0">
                      <a:pos x="190" y="229"/>
                    </a:cxn>
                    <a:cxn ang="0">
                      <a:pos x="176" y="231"/>
                    </a:cxn>
                    <a:cxn ang="0">
                      <a:pos x="159" y="243"/>
                    </a:cxn>
                    <a:cxn ang="0">
                      <a:pos x="151" y="249"/>
                    </a:cxn>
                    <a:cxn ang="0">
                      <a:pos x="135" y="245"/>
                    </a:cxn>
                    <a:cxn ang="0">
                      <a:pos x="117" y="251"/>
                    </a:cxn>
                    <a:cxn ang="0">
                      <a:pos x="109" y="261"/>
                    </a:cxn>
                    <a:cxn ang="0">
                      <a:pos x="84" y="255"/>
                    </a:cxn>
                  </a:cxnLst>
                  <a:rect l="0" t="0" r="r" b="b"/>
                  <a:pathLst>
                    <a:path w="254" h="261">
                      <a:moveTo>
                        <a:pt x="84" y="255"/>
                      </a:moveTo>
                      <a:lnTo>
                        <a:pt x="65" y="237"/>
                      </a:lnTo>
                      <a:lnTo>
                        <a:pt x="50" y="233"/>
                      </a:lnTo>
                      <a:lnTo>
                        <a:pt x="45" y="215"/>
                      </a:lnTo>
                      <a:lnTo>
                        <a:pt x="36" y="209"/>
                      </a:lnTo>
                      <a:lnTo>
                        <a:pt x="29" y="193"/>
                      </a:lnTo>
                      <a:lnTo>
                        <a:pt x="22" y="179"/>
                      </a:lnTo>
                      <a:lnTo>
                        <a:pt x="6" y="161"/>
                      </a:lnTo>
                      <a:lnTo>
                        <a:pt x="0" y="154"/>
                      </a:lnTo>
                      <a:lnTo>
                        <a:pt x="6" y="144"/>
                      </a:lnTo>
                      <a:lnTo>
                        <a:pt x="18" y="140"/>
                      </a:lnTo>
                      <a:lnTo>
                        <a:pt x="19" y="114"/>
                      </a:lnTo>
                      <a:lnTo>
                        <a:pt x="22" y="88"/>
                      </a:lnTo>
                      <a:lnTo>
                        <a:pt x="31" y="86"/>
                      </a:lnTo>
                      <a:lnTo>
                        <a:pt x="36" y="60"/>
                      </a:lnTo>
                      <a:lnTo>
                        <a:pt x="52" y="22"/>
                      </a:lnTo>
                      <a:lnTo>
                        <a:pt x="62" y="24"/>
                      </a:lnTo>
                      <a:lnTo>
                        <a:pt x="68" y="12"/>
                      </a:lnTo>
                      <a:lnTo>
                        <a:pt x="76" y="20"/>
                      </a:lnTo>
                      <a:lnTo>
                        <a:pt x="78" y="0"/>
                      </a:lnTo>
                      <a:lnTo>
                        <a:pt x="88" y="12"/>
                      </a:lnTo>
                      <a:lnTo>
                        <a:pt x="97" y="10"/>
                      </a:lnTo>
                      <a:lnTo>
                        <a:pt x="107" y="14"/>
                      </a:lnTo>
                      <a:lnTo>
                        <a:pt x="117" y="20"/>
                      </a:lnTo>
                      <a:lnTo>
                        <a:pt x="124" y="28"/>
                      </a:lnTo>
                      <a:lnTo>
                        <a:pt x="133" y="42"/>
                      </a:lnTo>
                      <a:lnTo>
                        <a:pt x="148" y="48"/>
                      </a:lnTo>
                      <a:lnTo>
                        <a:pt x="150" y="54"/>
                      </a:lnTo>
                      <a:lnTo>
                        <a:pt x="158" y="48"/>
                      </a:lnTo>
                      <a:lnTo>
                        <a:pt x="146" y="82"/>
                      </a:lnTo>
                      <a:lnTo>
                        <a:pt x="166" y="84"/>
                      </a:lnTo>
                      <a:lnTo>
                        <a:pt x="164" y="96"/>
                      </a:lnTo>
                      <a:lnTo>
                        <a:pt x="174" y="114"/>
                      </a:lnTo>
                      <a:lnTo>
                        <a:pt x="185" y="132"/>
                      </a:lnTo>
                      <a:lnTo>
                        <a:pt x="198" y="136"/>
                      </a:lnTo>
                      <a:lnTo>
                        <a:pt x="212" y="142"/>
                      </a:lnTo>
                      <a:lnTo>
                        <a:pt x="223" y="148"/>
                      </a:lnTo>
                      <a:lnTo>
                        <a:pt x="236" y="154"/>
                      </a:lnTo>
                      <a:lnTo>
                        <a:pt x="254" y="154"/>
                      </a:lnTo>
                      <a:lnTo>
                        <a:pt x="241" y="173"/>
                      </a:lnTo>
                      <a:lnTo>
                        <a:pt x="228" y="191"/>
                      </a:lnTo>
                      <a:lnTo>
                        <a:pt x="216" y="209"/>
                      </a:lnTo>
                      <a:lnTo>
                        <a:pt x="203" y="227"/>
                      </a:lnTo>
                      <a:lnTo>
                        <a:pt x="190" y="229"/>
                      </a:lnTo>
                      <a:lnTo>
                        <a:pt x="176" y="231"/>
                      </a:lnTo>
                      <a:lnTo>
                        <a:pt x="159" y="243"/>
                      </a:lnTo>
                      <a:lnTo>
                        <a:pt x="151" y="249"/>
                      </a:lnTo>
                      <a:lnTo>
                        <a:pt x="135" y="245"/>
                      </a:lnTo>
                      <a:lnTo>
                        <a:pt x="117" y="251"/>
                      </a:lnTo>
                      <a:lnTo>
                        <a:pt x="109" y="261"/>
                      </a:lnTo>
                      <a:lnTo>
                        <a:pt x="84" y="255"/>
                      </a:lnTo>
                      <a:close/>
                    </a:path>
                  </a:pathLst>
                </a:custGeom>
                <a:solidFill>
                  <a:srgbClr val="CB9661"/>
                </a:solidFill>
                <a:ln w="1588">
                  <a:solidFill>
                    <a:srgbClr val="000000"/>
                  </a:solidFill>
                  <a:prstDash val="solid"/>
                  <a:round/>
                  <a:headEnd/>
                  <a:tailEnd/>
                </a:ln>
              </p:spPr>
              <p:txBody>
                <a:bodyPr/>
                <a:lstStyle/>
                <a:p>
                  <a:endParaRPr lang="en-US"/>
                </a:p>
              </p:txBody>
            </p:sp>
            <p:sp>
              <p:nvSpPr>
                <p:cNvPr id="272666" name="Freeform 282"/>
                <p:cNvSpPr>
                  <a:spLocks/>
                </p:cNvSpPr>
                <p:nvPr/>
              </p:nvSpPr>
              <p:spPr bwMode="auto">
                <a:xfrm>
                  <a:off x="4409" y="2036"/>
                  <a:ext cx="85" cy="160"/>
                </a:xfrm>
                <a:custGeom>
                  <a:avLst/>
                  <a:gdLst/>
                  <a:ahLst/>
                  <a:cxnLst>
                    <a:cxn ang="0">
                      <a:pos x="164" y="44"/>
                    </a:cxn>
                    <a:cxn ang="0">
                      <a:pos x="159" y="70"/>
                    </a:cxn>
                    <a:cxn ang="0">
                      <a:pos x="148" y="97"/>
                    </a:cxn>
                    <a:cxn ang="0">
                      <a:pos x="136" y="125"/>
                    </a:cxn>
                    <a:cxn ang="0">
                      <a:pos x="125" y="153"/>
                    </a:cxn>
                    <a:cxn ang="0">
                      <a:pos x="114" y="183"/>
                    </a:cxn>
                    <a:cxn ang="0">
                      <a:pos x="102" y="195"/>
                    </a:cxn>
                    <a:cxn ang="0">
                      <a:pos x="92" y="209"/>
                    </a:cxn>
                    <a:cxn ang="0">
                      <a:pos x="83" y="221"/>
                    </a:cxn>
                    <a:cxn ang="0">
                      <a:pos x="73" y="235"/>
                    </a:cxn>
                    <a:cxn ang="0">
                      <a:pos x="60" y="249"/>
                    </a:cxn>
                    <a:cxn ang="0">
                      <a:pos x="48" y="263"/>
                    </a:cxn>
                    <a:cxn ang="0">
                      <a:pos x="37" y="277"/>
                    </a:cxn>
                    <a:cxn ang="0">
                      <a:pos x="26" y="291"/>
                    </a:cxn>
                    <a:cxn ang="0">
                      <a:pos x="17" y="305"/>
                    </a:cxn>
                    <a:cxn ang="0">
                      <a:pos x="9" y="321"/>
                    </a:cxn>
                    <a:cxn ang="0">
                      <a:pos x="0" y="301"/>
                    </a:cxn>
                    <a:cxn ang="0">
                      <a:pos x="0" y="279"/>
                    </a:cxn>
                    <a:cxn ang="0">
                      <a:pos x="0" y="257"/>
                    </a:cxn>
                    <a:cxn ang="0">
                      <a:pos x="0" y="235"/>
                    </a:cxn>
                    <a:cxn ang="0">
                      <a:pos x="0" y="213"/>
                    </a:cxn>
                    <a:cxn ang="0">
                      <a:pos x="6" y="201"/>
                    </a:cxn>
                    <a:cxn ang="0">
                      <a:pos x="14" y="187"/>
                    </a:cxn>
                    <a:cxn ang="0">
                      <a:pos x="22" y="181"/>
                    </a:cxn>
                    <a:cxn ang="0">
                      <a:pos x="39" y="169"/>
                    </a:cxn>
                    <a:cxn ang="0">
                      <a:pos x="53" y="167"/>
                    </a:cxn>
                    <a:cxn ang="0">
                      <a:pos x="66" y="165"/>
                    </a:cxn>
                    <a:cxn ang="0">
                      <a:pos x="79" y="147"/>
                    </a:cxn>
                    <a:cxn ang="0">
                      <a:pos x="91" y="129"/>
                    </a:cxn>
                    <a:cxn ang="0">
                      <a:pos x="104" y="111"/>
                    </a:cxn>
                    <a:cxn ang="0">
                      <a:pos x="117" y="92"/>
                    </a:cxn>
                    <a:cxn ang="0">
                      <a:pos x="99" y="92"/>
                    </a:cxn>
                    <a:cxn ang="0">
                      <a:pos x="86" y="86"/>
                    </a:cxn>
                    <a:cxn ang="0">
                      <a:pos x="75" y="80"/>
                    </a:cxn>
                    <a:cxn ang="0">
                      <a:pos x="61" y="74"/>
                    </a:cxn>
                    <a:cxn ang="0">
                      <a:pos x="48" y="70"/>
                    </a:cxn>
                    <a:cxn ang="0">
                      <a:pos x="37" y="52"/>
                    </a:cxn>
                    <a:cxn ang="0">
                      <a:pos x="27" y="34"/>
                    </a:cxn>
                    <a:cxn ang="0">
                      <a:pos x="29" y="22"/>
                    </a:cxn>
                    <a:cxn ang="0">
                      <a:pos x="34" y="10"/>
                    </a:cxn>
                    <a:cxn ang="0">
                      <a:pos x="44" y="22"/>
                    </a:cxn>
                    <a:cxn ang="0">
                      <a:pos x="55" y="36"/>
                    </a:cxn>
                    <a:cxn ang="0">
                      <a:pos x="76" y="26"/>
                    </a:cxn>
                    <a:cxn ang="0">
                      <a:pos x="92" y="28"/>
                    </a:cxn>
                    <a:cxn ang="0">
                      <a:pos x="107" y="18"/>
                    </a:cxn>
                    <a:cxn ang="0">
                      <a:pos x="132" y="12"/>
                    </a:cxn>
                    <a:cxn ang="0">
                      <a:pos x="154" y="6"/>
                    </a:cxn>
                    <a:cxn ang="0">
                      <a:pos x="164" y="0"/>
                    </a:cxn>
                    <a:cxn ang="0">
                      <a:pos x="169" y="6"/>
                    </a:cxn>
                    <a:cxn ang="0">
                      <a:pos x="167" y="36"/>
                    </a:cxn>
                    <a:cxn ang="0">
                      <a:pos x="171" y="36"/>
                    </a:cxn>
                    <a:cxn ang="0">
                      <a:pos x="164" y="44"/>
                    </a:cxn>
                  </a:cxnLst>
                  <a:rect l="0" t="0" r="r" b="b"/>
                  <a:pathLst>
                    <a:path w="171" h="321">
                      <a:moveTo>
                        <a:pt x="164" y="44"/>
                      </a:moveTo>
                      <a:lnTo>
                        <a:pt x="159" y="70"/>
                      </a:lnTo>
                      <a:lnTo>
                        <a:pt x="148" y="97"/>
                      </a:lnTo>
                      <a:lnTo>
                        <a:pt x="136" y="125"/>
                      </a:lnTo>
                      <a:lnTo>
                        <a:pt x="125" y="153"/>
                      </a:lnTo>
                      <a:lnTo>
                        <a:pt x="114" y="183"/>
                      </a:lnTo>
                      <a:lnTo>
                        <a:pt x="102" y="195"/>
                      </a:lnTo>
                      <a:lnTo>
                        <a:pt x="92" y="209"/>
                      </a:lnTo>
                      <a:lnTo>
                        <a:pt x="83" y="221"/>
                      </a:lnTo>
                      <a:lnTo>
                        <a:pt x="73" y="235"/>
                      </a:lnTo>
                      <a:lnTo>
                        <a:pt x="60" y="249"/>
                      </a:lnTo>
                      <a:lnTo>
                        <a:pt x="48" y="263"/>
                      </a:lnTo>
                      <a:lnTo>
                        <a:pt x="37" y="277"/>
                      </a:lnTo>
                      <a:lnTo>
                        <a:pt x="26" y="291"/>
                      </a:lnTo>
                      <a:lnTo>
                        <a:pt x="17" y="305"/>
                      </a:lnTo>
                      <a:lnTo>
                        <a:pt x="9" y="321"/>
                      </a:lnTo>
                      <a:lnTo>
                        <a:pt x="0" y="301"/>
                      </a:lnTo>
                      <a:lnTo>
                        <a:pt x="0" y="279"/>
                      </a:lnTo>
                      <a:lnTo>
                        <a:pt x="0" y="257"/>
                      </a:lnTo>
                      <a:lnTo>
                        <a:pt x="0" y="235"/>
                      </a:lnTo>
                      <a:lnTo>
                        <a:pt x="0" y="213"/>
                      </a:lnTo>
                      <a:lnTo>
                        <a:pt x="6" y="201"/>
                      </a:lnTo>
                      <a:lnTo>
                        <a:pt x="14" y="187"/>
                      </a:lnTo>
                      <a:lnTo>
                        <a:pt x="22" y="181"/>
                      </a:lnTo>
                      <a:lnTo>
                        <a:pt x="39" y="169"/>
                      </a:lnTo>
                      <a:lnTo>
                        <a:pt x="53" y="167"/>
                      </a:lnTo>
                      <a:lnTo>
                        <a:pt x="66" y="165"/>
                      </a:lnTo>
                      <a:lnTo>
                        <a:pt x="79" y="147"/>
                      </a:lnTo>
                      <a:lnTo>
                        <a:pt x="91" y="129"/>
                      </a:lnTo>
                      <a:lnTo>
                        <a:pt x="104" y="111"/>
                      </a:lnTo>
                      <a:lnTo>
                        <a:pt x="117" y="92"/>
                      </a:lnTo>
                      <a:lnTo>
                        <a:pt x="99" y="92"/>
                      </a:lnTo>
                      <a:lnTo>
                        <a:pt x="86" y="86"/>
                      </a:lnTo>
                      <a:lnTo>
                        <a:pt x="75" y="80"/>
                      </a:lnTo>
                      <a:lnTo>
                        <a:pt x="61" y="74"/>
                      </a:lnTo>
                      <a:lnTo>
                        <a:pt x="48" y="70"/>
                      </a:lnTo>
                      <a:lnTo>
                        <a:pt x="37" y="52"/>
                      </a:lnTo>
                      <a:lnTo>
                        <a:pt x="27" y="34"/>
                      </a:lnTo>
                      <a:lnTo>
                        <a:pt x="29" y="22"/>
                      </a:lnTo>
                      <a:lnTo>
                        <a:pt x="34" y="10"/>
                      </a:lnTo>
                      <a:lnTo>
                        <a:pt x="44" y="22"/>
                      </a:lnTo>
                      <a:lnTo>
                        <a:pt x="55" y="36"/>
                      </a:lnTo>
                      <a:lnTo>
                        <a:pt x="76" y="26"/>
                      </a:lnTo>
                      <a:lnTo>
                        <a:pt x="92" y="28"/>
                      </a:lnTo>
                      <a:lnTo>
                        <a:pt x="107" y="18"/>
                      </a:lnTo>
                      <a:lnTo>
                        <a:pt x="132" y="12"/>
                      </a:lnTo>
                      <a:lnTo>
                        <a:pt x="154" y="6"/>
                      </a:lnTo>
                      <a:lnTo>
                        <a:pt x="164" y="0"/>
                      </a:lnTo>
                      <a:lnTo>
                        <a:pt x="169" y="6"/>
                      </a:lnTo>
                      <a:lnTo>
                        <a:pt x="167" y="36"/>
                      </a:lnTo>
                      <a:lnTo>
                        <a:pt x="171" y="36"/>
                      </a:lnTo>
                      <a:lnTo>
                        <a:pt x="164" y="44"/>
                      </a:lnTo>
                      <a:close/>
                    </a:path>
                  </a:pathLst>
                </a:custGeom>
                <a:solidFill>
                  <a:srgbClr val="CB9661"/>
                </a:solidFill>
                <a:ln w="1588">
                  <a:solidFill>
                    <a:srgbClr val="000000"/>
                  </a:solidFill>
                  <a:prstDash val="solid"/>
                  <a:round/>
                  <a:headEnd/>
                  <a:tailEnd/>
                </a:ln>
              </p:spPr>
              <p:txBody>
                <a:bodyPr/>
                <a:lstStyle/>
                <a:p>
                  <a:endParaRPr lang="en-US"/>
                </a:p>
              </p:txBody>
            </p:sp>
            <p:sp>
              <p:nvSpPr>
                <p:cNvPr id="272667" name="Freeform 283"/>
                <p:cNvSpPr>
                  <a:spLocks/>
                </p:cNvSpPr>
                <p:nvPr/>
              </p:nvSpPr>
              <p:spPr bwMode="auto">
                <a:xfrm>
                  <a:off x="4244" y="1903"/>
                  <a:ext cx="139" cy="233"/>
                </a:xfrm>
                <a:custGeom>
                  <a:avLst/>
                  <a:gdLst/>
                  <a:ahLst/>
                  <a:cxnLst>
                    <a:cxn ang="0">
                      <a:pos x="33" y="74"/>
                    </a:cxn>
                    <a:cxn ang="0">
                      <a:pos x="49" y="52"/>
                    </a:cxn>
                    <a:cxn ang="0">
                      <a:pos x="62" y="28"/>
                    </a:cxn>
                    <a:cxn ang="0">
                      <a:pos x="88" y="28"/>
                    </a:cxn>
                    <a:cxn ang="0">
                      <a:pos x="114" y="28"/>
                    </a:cxn>
                    <a:cxn ang="0">
                      <a:pos x="140" y="28"/>
                    </a:cxn>
                    <a:cxn ang="0">
                      <a:pos x="155" y="22"/>
                    </a:cxn>
                    <a:cxn ang="0">
                      <a:pos x="176" y="30"/>
                    </a:cxn>
                    <a:cxn ang="0">
                      <a:pos x="201" y="22"/>
                    </a:cxn>
                    <a:cxn ang="0">
                      <a:pos x="214" y="8"/>
                    </a:cxn>
                    <a:cxn ang="0">
                      <a:pos x="224" y="0"/>
                    </a:cxn>
                    <a:cxn ang="0">
                      <a:pos x="246" y="32"/>
                    </a:cxn>
                    <a:cxn ang="0">
                      <a:pos x="256" y="76"/>
                    </a:cxn>
                    <a:cxn ang="0">
                      <a:pos x="277" y="126"/>
                    </a:cxn>
                    <a:cxn ang="0">
                      <a:pos x="256" y="146"/>
                    </a:cxn>
                    <a:cxn ang="0">
                      <a:pos x="248" y="208"/>
                    </a:cxn>
                    <a:cxn ang="0">
                      <a:pos x="229" y="264"/>
                    </a:cxn>
                    <a:cxn ang="0">
                      <a:pos x="215" y="292"/>
                    </a:cxn>
                    <a:cxn ang="0">
                      <a:pos x="211" y="344"/>
                    </a:cxn>
                    <a:cxn ang="0">
                      <a:pos x="193" y="358"/>
                    </a:cxn>
                    <a:cxn ang="0">
                      <a:pos x="215" y="383"/>
                    </a:cxn>
                    <a:cxn ang="0">
                      <a:pos x="229" y="413"/>
                    </a:cxn>
                    <a:cxn ang="0">
                      <a:pos x="243" y="437"/>
                    </a:cxn>
                    <a:cxn ang="0">
                      <a:pos x="217" y="437"/>
                    </a:cxn>
                    <a:cxn ang="0">
                      <a:pos x="202" y="459"/>
                    </a:cxn>
                    <a:cxn ang="0">
                      <a:pos x="175" y="461"/>
                    </a:cxn>
                    <a:cxn ang="0">
                      <a:pos x="158" y="459"/>
                    </a:cxn>
                    <a:cxn ang="0">
                      <a:pos x="145" y="451"/>
                    </a:cxn>
                    <a:cxn ang="0">
                      <a:pos x="126" y="443"/>
                    </a:cxn>
                    <a:cxn ang="0">
                      <a:pos x="103" y="433"/>
                    </a:cxn>
                    <a:cxn ang="0">
                      <a:pos x="96" y="421"/>
                    </a:cxn>
                    <a:cxn ang="0">
                      <a:pos x="80" y="393"/>
                    </a:cxn>
                    <a:cxn ang="0">
                      <a:pos x="61" y="365"/>
                    </a:cxn>
                    <a:cxn ang="0">
                      <a:pos x="43" y="346"/>
                    </a:cxn>
                    <a:cxn ang="0">
                      <a:pos x="33" y="320"/>
                    </a:cxn>
                    <a:cxn ang="0">
                      <a:pos x="20" y="290"/>
                    </a:cxn>
                    <a:cxn ang="0">
                      <a:pos x="15" y="264"/>
                    </a:cxn>
                    <a:cxn ang="0">
                      <a:pos x="0" y="246"/>
                    </a:cxn>
                    <a:cxn ang="0">
                      <a:pos x="8" y="216"/>
                    </a:cxn>
                    <a:cxn ang="0">
                      <a:pos x="10" y="202"/>
                    </a:cxn>
                    <a:cxn ang="0">
                      <a:pos x="25" y="176"/>
                    </a:cxn>
                    <a:cxn ang="0">
                      <a:pos x="36" y="154"/>
                    </a:cxn>
                    <a:cxn ang="0">
                      <a:pos x="35" y="110"/>
                    </a:cxn>
                  </a:cxnLst>
                  <a:rect l="0" t="0" r="r" b="b"/>
                  <a:pathLst>
                    <a:path w="277" h="465">
                      <a:moveTo>
                        <a:pt x="33" y="86"/>
                      </a:moveTo>
                      <a:lnTo>
                        <a:pt x="33" y="74"/>
                      </a:lnTo>
                      <a:lnTo>
                        <a:pt x="49" y="74"/>
                      </a:lnTo>
                      <a:lnTo>
                        <a:pt x="49" y="52"/>
                      </a:lnTo>
                      <a:lnTo>
                        <a:pt x="49" y="28"/>
                      </a:lnTo>
                      <a:lnTo>
                        <a:pt x="62" y="28"/>
                      </a:lnTo>
                      <a:lnTo>
                        <a:pt x="75" y="28"/>
                      </a:lnTo>
                      <a:lnTo>
                        <a:pt x="88" y="28"/>
                      </a:lnTo>
                      <a:lnTo>
                        <a:pt x="101" y="28"/>
                      </a:lnTo>
                      <a:lnTo>
                        <a:pt x="114" y="28"/>
                      </a:lnTo>
                      <a:lnTo>
                        <a:pt x="127" y="28"/>
                      </a:lnTo>
                      <a:lnTo>
                        <a:pt x="140" y="28"/>
                      </a:lnTo>
                      <a:lnTo>
                        <a:pt x="154" y="28"/>
                      </a:lnTo>
                      <a:lnTo>
                        <a:pt x="155" y="22"/>
                      </a:lnTo>
                      <a:lnTo>
                        <a:pt x="155" y="28"/>
                      </a:lnTo>
                      <a:lnTo>
                        <a:pt x="176" y="30"/>
                      </a:lnTo>
                      <a:lnTo>
                        <a:pt x="198" y="34"/>
                      </a:lnTo>
                      <a:lnTo>
                        <a:pt x="201" y="22"/>
                      </a:lnTo>
                      <a:lnTo>
                        <a:pt x="211" y="20"/>
                      </a:lnTo>
                      <a:lnTo>
                        <a:pt x="214" y="8"/>
                      </a:lnTo>
                      <a:lnTo>
                        <a:pt x="219" y="10"/>
                      </a:lnTo>
                      <a:lnTo>
                        <a:pt x="224" y="0"/>
                      </a:lnTo>
                      <a:lnTo>
                        <a:pt x="235" y="16"/>
                      </a:lnTo>
                      <a:lnTo>
                        <a:pt x="246" y="32"/>
                      </a:lnTo>
                      <a:lnTo>
                        <a:pt x="251" y="48"/>
                      </a:lnTo>
                      <a:lnTo>
                        <a:pt x="256" y="76"/>
                      </a:lnTo>
                      <a:lnTo>
                        <a:pt x="261" y="104"/>
                      </a:lnTo>
                      <a:lnTo>
                        <a:pt x="277" y="126"/>
                      </a:lnTo>
                      <a:lnTo>
                        <a:pt x="266" y="136"/>
                      </a:lnTo>
                      <a:lnTo>
                        <a:pt x="256" y="146"/>
                      </a:lnTo>
                      <a:lnTo>
                        <a:pt x="250" y="176"/>
                      </a:lnTo>
                      <a:lnTo>
                        <a:pt x="248" y="208"/>
                      </a:lnTo>
                      <a:lnTo>
                        <a:pt x="245" y="226"/>
                      </a:lnTo>
                      <a:lnTo>
                        <a:pt x="229" y="264"/>
                      </a:lnTo>
                      <a:lnTo>
                        <a:pt x="224" y="290"/>
                      </a:lnTo>
                      <a:lnTo>
                        <a:pt x="215" y="292"/>
                      </a:lnTo>
                      <a:lnTo>
                        <a:pt x="212" y="318"/>
                      </a:lnTo>
                      <a:lnTo>
                        <a:pt x="211" y="344"/>
                      </a:lnTo>
                      <a:lnTo>
                        <a:pt x="199" y="348"/>
                      </a:lnTo>
                      <a:lnTo>
                        <a:pt x="193" y="358"/>
                      </a:lnTo>
                      <a:lnTo>
                        <a:pt x="199" y="365"/>
                      </a:lnTo>
                      <a:lnTo>
                        <a:pt x="215" y="383"/>
                      </a:lnTo>
                      <a:lnTo>
                        <a:pt x="222" y="397"/>
                      </a:lnTo>
                      <a:lnTo>
                        <a:pt x="229" y="413"/>
                      </a:lnTo>
                      <a:lnTo>
                        <a:pt x="238" y="419"/>
                      </a:lnTo>
                      <a:lnTo>
                        <a:pt x="243" y="437"/>
                      </a:lnTo>
                      <a:lnTo>
                        <a:pt x="230" y="437"/>
                      </a:lnTo>
                      <a:lnTo>
                        <a:pt x="217" y="437"/>
                      </a:lnTo>
                      <a:lnTo>
                        <a:pt x="211" y="447"/>
                      </a:lnTo>
                      <a:lnTo>
                        <a:pt x="202" y="459"/>
                      </a:lnTo>
                      <a:lnTo>
                        <a:pt x="183" y="459"/>
                      </a:lnTo>
                      <a:lnTo>
                        <a:pt x="175" y="461"/>
                      </a:lnTo>
                      <a:lnTo>
                        <a:pt x="171" y="459"/>
                      </a:lnTo>
                      <a:lnTo>
                        <a:pt x="158" y="459"/>
                      </a:lnTo>
                      <a:lnTo>
                        <a:pt x="157" y="465"/>
                      </a:lnTo>
                      <a:lnTo>
                        <a:pt x="145" y="451"/>
                      </a:lnTo>
                      <a:lnTo>
                        <a:pt x="132" y="437"/>
                      </a:lnTo>
                      <a:lnTo>
                        <a:pt x="126" y="443"/>
                      </a:lnTo>
                      <a:lnTo>
                        <a:pt x="116" y="443"/>
                      </a:lnTo>
                      <a:lnTo>
                        <a:pt x="103" y="433"/>
                      </a:lnTo>
                      <a:lnTo>
                        <a:pt x="98" y="429"/>
                      </a:lnTo>
                      <a:lnTo>
                        <a:pt x="96" y="421"/>
                      </a:lnTo>
                      <a:lnTo>
                        <a:pt x="87" y="405"/>
                      </a:lnTo>
                      <a:lnTo>
                        <a:pt x="80" y="393"/>
                      </a:lnTo>
                      <a:lnTo>
                        <a:pt x="64" y="375"/>
                      </a:lnTo>
                      <a:lnTo>
                        <a:pt x="61" y="365"/>
                      </a:lnTo>
                      <a:lnTo>
                        <a:pt x="46" y="352"/>
                      </a:lnTo>
                      <a:lnTo>
                        <a:pt x="43" y="346"/>
                      </a:lnTo>
                      <a:lnTo>
                        <a:pt x="31" y="342"/>
                      </a:lnTo>
                      <a:lnTo>
                        <a:pt x="33" y="320"/>
                      </a:lnTo>
                      <a:lnTo>
                        <a:pt x="26" y="304"/>
                      </a:lnTo>
                      <a:lnTo>
                        <a:pt x="20" y="290"/>
                      </a:lnTo>
                      <a:lnTo>
                        <a:pt x="18" y="276"/>
                      </a:lnTo>
                      <a:lnTo>
                        <a:pt x="15" y="264"/>
                      </a:lnTo>
                      <a:lnTo>
                        <a:pt x="7" y="246"/>
                      </a:lnTo>
                      <a:lnTo>
                        <a:pt x="0" y="246"/>
                      </a:lnTo>
                      <a:lnTo>
                        <a:pt x="7" y="228"/>
                      </a:lnTo>
                      <a:lnTo>
                        <a:pt x="8" y="216"/>
                      </a:lnTo>
                      <a:lnTo>
                        <a:pt x="10" y="210"/>
                      </a:lnTo>
                      <a:lnTo>
                        <a:pt x="10" y="202"/>
                      </a:lnTo>
                      <a:lnTo>
                        <a:pt x="20" y="184"/>
                      </a:lnTo>
                      <a:lnTo>
                        <a:pt x="25" y="176"/>
                      </a:lnTo>
                      <a:lnTo>
                        <a:pt x="36" y="176"/>
                      </a:lnTo>
                      <a:lnTo>
                        <a:pt x="36" y="154"/>
                      </a:lnTo>
                      <a:lnTo>
                        <a:pt x="35" y="132"/>
                      </a:lnTo>
                      <a:lnTo>
                        <a:pt x="35" y="110"/>
                      </a:lnTo>
                      <a:lnTo>
                        <a:pt x="33" y="86"/>
                      </a:lnTo>
                      <a:close/>
                    </a:path>
                  </a:pathLst>
                </a:custGeom>
                <a:solidFill>
                  <a:srgbClr val="CB9661"/>
                </a:solidFill>
                <a:ln w="1588">
                  <a:solidFill>
                    <a:srgbClr val="000000"/>
                  </a:solidFill>
                  <a:prstDash val="solid"/>
                  <a:round/>
                  <a:headEnd/>
                  <a:tailEnd/>
                </a:ln>
              </p:spPr>
              <p:txBody>
                <a:bodyPr/>
                <a:lstStyle/>
                <a:p>
                  <a:endParaRPr lang="en-US"/>
                </a:p>
              </p:txBody>
            </p:sp>
            <p:sp>
              <p:nvSpPr>
                <p:cNvPr id="272668" name="Freeform 284"/>
                <p:cNvSpPr>
                  <a:spLocks/>
                </p:cNvSpPr>
                <p:nvPr/>
              </p:nvSpPr>
              <p:spPr bwMode="auto">
                <a:xfrm>
                  <a:off x="4307" y="2204"/>
                  <a:ext cx="15" cy="25"/>
                </a:xfrm>
                <a:custGeom>
                  <a:avLst/>
                  <a:gdLst/>
                  <a:ahLst/>
                  <a:cxnLst>
                    <a:cxn ang="0">
                      <a:pos x="26" y="12"/>
                    </a:cxn>
                    <a:cxn ang="0">
                      <a:pos x="26" y="0"/>
                    </a:cxn>
                    <a:cxn ang="0">
                      <a:pos x="16" y="0"/>
                    </a:cxn>
                    <a:cxn ang="0">
                      <a:pos x="14" y="6"/>
                    </a:cxn>
                    <a:cxn ang="0">
                      <a:pos x="0" y="8"/>
                    </a:cxn>
                    <a:cxn ang="0">
                      <a:pos x="0" y="10"/>
                    </a:cxn>
                    <a:cxn ang="0">
                      <a:pos x="3" y="30"/>
                    </a:cxn>
                    <a:cxn ang="0">
                      <a:pos x="6" y="50"/>
                    </a:cxn>
                    <a:cxn ang="0">
                      <a:pos x="10" y="50"/>
                    </a:cxn>
                    <a:cxn ang="0">
                      <a:pos x="21" y="34"/>
                    </a:cxn>
                    <a:cxn ang="0">
                      <a:pos x="31" y="20"/>
                    </a:cxn>
                    <a:cxn ang="0">
                      <a:pos x="26" y="12"/>
                    </a:cxn>
                  </a:cxnLst>
                  <a:rect l="0" t="0" r="r" b="b"/>
                  <a:pathLst>
                    <a:path w="31" h="50">
                      <a:moveTo>
                        <a:pt x="26" y="12"/>
                      </a:moveTo>
                      <a:lnTo>
                        <a:pt x="26" y="0"/>
                      </a:lnTo>
                      <a:lnTo>
                        <a:pt x="16" y="0"/>
                      </a:lnTo>
                      <a:lnTo>
                        <a:pt x="14" y="6"/>
                      </a:lnTo>
                      <a:lnTo>
                        <a:pt x="0" y="8"/>
                      </a:lnTo>
                      <a:lnTo>
                        <a:pt x="0" y="10"/>
                      </a:lnTo>
                      <a:lnTo>
                        <a:pt x="3" y="30"/>
                      </a:lnTo>
                      <a:lnTo>
                        <a:pt x="6" y="50"/>
                      </a:lnTo>
                      <a:lnTo>
                        <a:pt x="10" y="50"/>
                      </a:lnTo>
                      <a:lnTo>
                        <a:pt x="21" y="34"/>
                      </a:lnTo>
                      <a:lnTo>
                        <a:pt x="31" y="20"/>
                      </a:lnTo>
                      <a:lnTo>
                        <a:pt x="26" y="12"/>
                      </a:lnTo>
                      <a:close/>
                    </a:path>
                  </a:pathLst>
                </a:custGeom>
                <a:solidFill>
                  <a:srgbClr val="CB9661"/>
                </a:solidFill>
                <a:ln w="1588">
                  <a:solidFill>
                    <a:srgbClr val="000000"/>
                  </a:solidFill>
                  <a:prstDash val="solid"/>
                  <a:round/>
                  <a:headEnd/>
                  <a:tailEnd/>
                </a:ln>
              </p:spPr>
              <p:txBody>
                <a:bodyPr/>
                <a:lstStyle/>
                <a:p>
                  <a:endParaRPr lang="en-US"/>
                </a:p>
              </p:txBody>
            </p:sp>
            <p:sp>
              <p:nvSpPr>
                <p:cNvPr id="272669" name="Freeform 285"/>
                <p:cNvSpPr>
                  <a:spLocks/>
                </p:cNvSpPr>
                <p:nvPr/>
              </p:nvSpPr>
              <p:spPr bwMode="auto">
                <a:xfrm>
                  <a:off x="4155" y="2135"/>
                  <a:ext cx="63" cy="100"/>
                </a:xfrm>
                <a:custGeom>
                  <a:avLst/>
                  <a:gdLst/>
                  <a:ahLst/>
                  <a:cxnLst>
                    <a:cxn ang="0">
                      <a:pos x="21" y="142"/>
                    </a:cxn>
                    <a:cxn ang="0">
                      <a:pos x="6" y="144"/>
                    </a:cxn>
                    <a:cxn ang="0">
                      <a:pos x="6" y="150"/>
                    </a:cxn>
                    <a:cxn ang="0">
                      <a:pos x="9" y="156"/>
                    </a:cxn>
                    <a:cxn ang="0">
                      <a:pos x="13" y="166"/>
                    </a:cxn>
                    <a:cxn ang="0">
                      <a:pos x="9" y="170"/>
                    </a:cxn>
                    <a:cxn ang="0">
                      <a:pos x="5" y="168"/>
                    </a:cxn>
                    <a:cxn ang="0">
                      <a:pos x="0" y="178"/>
                    </a:cxn>
                    <a:cxn ang="0">
                      <a:pos x="14" y="202"/>
                    </a:cxn>
                    <a:cxn ang="0">
                      <a:pos x="24" y="190"/>
                    </a:cxn>
                    <a:cxn ang="0">
                      <a:pos x="31" y="194"/>
                    </a:cxn>
                    <a:cxn ang="0">
                      <a:pos x="40" y="198"/>
                    </a:cxn>
                    <a:cxn ang="0">
                      <a:pos x="45" y="190"/>
                    </a:cxn>
                    <a:cxn ang="0">
                      <a:pos x="55" y="188"/>
                    </a:cxn>
                    <a:cxn ang="0">
                      <a:pos x="57" y="200"/>
                    </a:cxn>
                    <a:cxn ang="0">
                      <a:pos x="70" y="184"/>
                    </a:cxn>
                    <a:cxn ang="0">
                      <a:pos x="83" y="168"/>
                    </a:cxn>
                    <a:cxn ang="0">
                      <a:pos x="84" y="150"/>
                    </a:cxn>
                    <a:cxn ang="0">
                      <a:pos x="88" y="132"/>
                    </a:cxn>
                    <a:cxn ang="0">
                      <a:pos x="99" y="112"/>
                    </a:cxn>
                    <a:cxn ang="0">
                      <a:pos x="111" y="94"/>
                    </a:cxn>
                    <a:cxn ang="0">
                      <a:pos x="114" y="76"/>
                    </a:cxn>
                    <a:cxn ang="0">
                      <a:pos x="115" y="58"/>
                    </a:cxn>
                    <a:cxn ang="0">
                      <a:pos x="119" y="40"/>
                    </a:cxn>
                    <a:cxn ang="0">
                      <a:pos x="122" y="22"/>
                    </a:cxn>
                    <a:cxn ang="0">
                      <a:pos x="125" y="2"/>
                    </a:cxn>
                    <a:cxn ang="0">
                      <a:pos x="112" y="0"/>
                    </a:cxn>
                    <a:cxn ang="0">
                      <a:pos x="99" y="0"/>
                    </a:cxn>
                    <a:cxn ang="0">
                      <a:pos x="91" y="6"/>
                    </a:cxn>
                    <a:cxn ang="0">
                      <a:pos x="84" y="32"/>
                    </a:cxn>
                    <a:cxn ang="0">
                      <a:pos x="81" y="42"/>
                    </a:cxn>
                    <a:cxn ang="0">
                      <a:pos x="67" y="38"/>
                    </a:cxn>
                    <a:cxn ang="0">
                      <a:pos x="52" y="34"/>
                    </a:cxn>
                    <a:cxn ang="0">
                      <a:pos x="36" y="32"/>
                    </a:cxn>
                    <a:cxn ang="0">
                      <a:pos x="34" y="56"/>
                    </a:cxn>
                    <a:cxn ang="0">
                      <a:pos x="52" y="54"/>
                    </a:cxn>
                    <a:cxn ang="0">
                      <a:pos x="53" y="70"/>
                    </a:cxn>
                    <a:cxn ang="0">
                      <a:pos x="45" y="82"/>
                    </a:cxn>
                    <a:cxn ang="0">
                      <a:pos x="55" y="104"/>
                    </a:cxn>
                    <a:cxn ang="0">
                      <a:pos x="52" y="136"/>
                    </a:cxn>
                    <a:cxn ang="0">
                      <a:pos x="45" y="142"/>
                    </a:cxn>
                    <a:cxn ang="0">
                      <a:pos x="42" y="136"/>
                    </a:cxn>
                    <a:cxn ang="0">
                      <a:pos x="32" y="140"/>
                    </a:cxn>
                    <a:cxn ang="0">
                      <a:pos x="23" y="126"/>
                    </a:cxn>
                    <a:cxn ang="0">
                      <a:pos x="21" y="142"/>
                    </a:cxn>
                  </a:cxnLst>
                  <a:rect l="0" t="0" r="r" b="b"/>
                  <a:pathLst>
                    <a:path w="125" h="202">
                      <a:moveTo>
                        <a:pt x="21" y="142"/>
                      </a:moveTo>
                      <a:lnTo>
                        <a:pt x="6" y="144"/>
                      </a:lnTo>
                      <a:lnTo>
                        <a:pt x="6" y="150"/>
                      </a:lnTo>
                      <a:lnTo>
                        <a:pt x="9" y="156"/>
                      </a:lnTo>
                      <a:lnTo>
                        <a:pt x="13" y="166"/>
                      </a:lnTo>
                      <a:lnTo>
                        <a:pt x="9" y="170"/>
                      </a:lnTo>
                      <a:lnTo>
                        <a:pt x="5" y="168"/>
                      </a:lnTo>
                      <a:lnTo>
                        <a:pt x="0" y="178"/>
                      </a:lnTo>
                      <a:lnTo>
                        <a:pt x="14" y="202"/>
                      </a:lnTo>
                      <a:lnTo>
                        <a:pt x="24" y="190"/>
                      </a:lnTo>
                      <a:lnTo>
                        <a:pt x="31" y="194"/>
                      </a:lnTo>
                      <a:lnTo>
                        <a:pt x="40" y="198"/>
                      </a:lnTo>
                      <a:lnTo>
                        <a:pt x="45" y="190"/>
                      </a:lnTo>
                      <a:lnTo>
                        <a:pt x="55" y="188"/>
                      </a:lnTo>
                      <a:lnTo>
                        <a:pt x="57" y="200"/>
                      </a:lnTo>
                      <a:lnTo>
                        <a:pt x="70" y="184"/>
                      </a:lnTo>
                      <a:lnTo>
                        <a:pt x="83" y="168"/>
                      </a:lnTo>
                      <a:lnTo>
                        <a:pt x="84" y="150"/>
                      </a:lnTo>
                      <a:lnTo>
                        <a:pt x="88" y="132"/>
                      </a:lnTo>
                      <a:lnTo>
                        <a:pt x="99" y="112"/>
                      </a:lnTo>
                      <a:lnTo>
                        <a:pt x="111" y="94"/>
                      </a:lnTo>
                      <a:lnTo>
                        <a:pt x="114" y="76"/>
                      </a:lnTo>
                      <a:lnTo>
                        <a:pt x="115" y="58"/>
                      </a:lnTo>
                      <a:lnTo>
                        <a:pt x="119" y="40"/>
                      </a:lnTo>
                      <a:lnTo>
                        <a:pt x="122" y="22"/>
                      </a:lnTo>
                      <a:lnTo>
                        <a:pt x="125" y="2"/>
                      </a:lnTo>
                      <a:lnTo>
                        <a:pt x="112" y="0"/>
                      </a:lnTo>
                      <a:lnTo>
                        <a:pt x="99" y="0"/>
                      </a:lnTo>
                      <a:lnTo>
                        <a:pt x="91" y="6"/>
                      </a:lnTo>
                      <a:lnTo>
                        <a:pt x="84" y="32"/>
                      </a:lnTo>
                      <a:lnTo>
                        <a:pt x="81" y="42"/>
                      </a:lnTo>
                      <a:lnTo>
                        <a:pt x="67" y="38"/>
                      </a:lnTo>
                      <a:lnTo>
                        <a:pt x="52" y="34"/>
                      </a:lnTo>
                      <a:lnTo>
                        <a:pt x="36" y="32"/>
                      </a:lnTo>
                      <a:lnTo>
                        <a:pt x="34" y="56"/>
                      </a:lnTo>
                      <a:lnTo>
                        <a:pt x="52" y="54"/>
                      </a:lnTo>
                      <a:lnTo>
                        <a:pt x="53" y="70"/>
                      </a:lnTo>
                      <a:lnTo>
                        <a:pt x="45" y="82"/>
                      </a:lnTo>
                      <a:lnTo>
                        <a:pt x="55" y="104"/>
                      </a:lnTo>
                      <a:lnTo>
                        <a:pt x="52" y="136"/>
                      </a:lnTo>
                      <a:lnTo>
                        <a:pt x="45" y="142"/>
                      </a:lnTo>
                      <a:lnTo>
                        <a:pt x="42" y="136"/>
                      </a:lnTo>
                      <a:lnTo>
                        <a:pt x="32" y="140"/>
                      </a:lnTo>
                      <a:lnTo>
                        <a:pt x="23" y="126"/>
                      </a:lnTo>
                      <a:lnTo>
                        <a:pt x="21" y="142"/>
                      </a:lnTo>
                      <a:close/>
                    </a:path>
                  </a:pathLst>
                </a:custGeom>
                <a:solidFill>
                  <a:srgbClr val="CB9661"/>
                </a:solidFill>
                <a:ln w="1588">
                  <a:solidFill>
                    <a:srgbClr val="000000"/>
                  </a:solidFill>
                  <a:prstDash val="solid"/>
                  <a:round/>
                  <a:headEnd/>
                  <a:tailEnd/>
                </a:ln>
              </p:spPr>
              <p:txBody>
                <a:bodyPr/>
                <a:lstStyle/>
                <a:p>
                  <a:endParaRPr lang="en-US"/>
                </a:p>
              </p:txBody>
            </p:sp>
            <p:sp>
              <p:nvSpPr>
                <p:cNvPr id="272670" name="Freeform 286"/>
                <p:cNvSpPr>
                  <a:spLocks/>
                </p:cNvSpPr>
                <p:nvPr/>
              </p:nvSpPr>
              <p:spPr bwMode="auto">
                <a:xfrm>
                  <a:off x="4348" y="2122"/>
                  <a:ext cx="68" cy="109"/>
                </a:xfrm>
                <a:custGeom>
                  <a:avLst/>
                  <a:gdLst/>
                  <a:ahLst/>
                  <a:cxnLst>
                    <a:cxn ang="0">
                      <a:pos x="62" y="180"/>
                    </a:cxn>
                    <a:cxn ang="0">
                      <a:pos x="47" y="170"/>
                    </a:cxn>
                    <a:cxn ang="0">
                      <a:pos x="31" y="158"/>
                    </a:cxn>
                    <a:cxn ang="0">
                      <a:pos x="16" y="146"/>
                    </a:cxn>
                    <a:cxn ang="0">
                      <a:pos x="0" y="134"/>
                    </a:cxn>
                    <a:cxn ang="0">
                      <a:pos x="0" y="108"/>
                    </a:cxn>
                    <a:cxn ang="0">
                      <a:pos x="11" y="84"/>
                    </a:cxn>
                    <a:cxn ang="0">
                      <a:pos x="18" y="66"/>
                    </a:cxn>
                    <a:cxn ang="0">
                      <a:pos x="13" y="48"/>
                    </a:cxn>
                    <a:cxn ang="0">
                      <a:pos x="8" y="28"/>
                    </a:cxn>
                    <a:cxn ang="0">
                      <a:pos x="2" y="10"/>
                    </a:cxn>
                    <a:cxn ang="0">
                      <a:pos x="8" y="0"/>
                    </a:cxn>
                    <a:cxn ang="0">
                      <a:pos x="21" y="0"/>
                    </a:cxn>
                    <a:cxn ang="0">
                      <a:pos x="34" y="0"/>
                    </a:cxn>
                    <a:cxn ang="0">
                      <a:pos x="49" y="4"/>
                    </a:cxn>
                    <a:cxn ang="0">
                      <a:pos x="68" y="22"/>
                    </a:cxn>
                    <a:cxn ang="0">
                      <a:pos x="93" y="28"/>
                    </a:cxn>
                    <a:cxn ang="0">
                      <a:pos x="101" y="18"/>
                    </a:cxn>
                    <a:cxn ang="0">
                      <a:pos x="119" y="12"/>
                    </a:cxn>
                    <a:cxn ang="0">
                      <a:pos x="135" y="16"/>
                    </a:cxn>
                    <a:cxn ang="0">
                      <a:pos x="127" y="30"/>
                    </a:cxn>
                    <a:cxn ang="0">
                      <a:pos x="121" y="42"/>
                    </a:cxn>
                    <a:cxn ang="0">
                      <a:pos x="121" y="64"/>
                    </a:cxn>
                    <a:cxn ang="0">
                      <a:pos x="121" y="86"/>
                    </a:cxn>
                    <a:cxn ang="0">
                      <a:pos x="121" y="108"/>
                    </a:cxn>
                    <a:cxn ang="0">
                      <a:pos x="121" y="130"/>
                    </a:cxn>
                    <a:cxn ang="0">
                      <a:pos x="130" y="150"/>
                    </a:cxn>
                    <a:cxn ang="0">
                      <a:pos x="121" y="156"/>
                    </a:cxn>
                    <a:cxn ang="0">
                      <a:pos x="114" y="170"/>
                    </a:cxn>
                    <a:cxn ang="0">
                      <a:pos x="106" y="180"/>
                    </a:cxn>
                    <a:cxn ang="0">
                      <a:pos x="98" y="200"/>
                    </a:cxn>
                    <a:cxn ang="0">
                      <a:pos x="91" y="220"/>
                    </a:cxn>
                    <a:cxn ang="0">
                      <a:pos x="90" y="220"/>
                    </a:cxn>
                    <a:cxn ang="0">
                      <a:pos x="77" y="204"/>
                    </a:cxn>
                    <a:cxn ang="0">
                      <a:pos x="64" y="190"/>
                    </a:cxn>
                    <a:cxn ang="0">
                      <a:pos x="62" y="180"/>
                    </a:cxn>
                  </a:cxnLst>
                  <a:rect l="0" t="0" r="r" b="b"/>
                  <a:pathLst>
                    <a:path w="135" h="220">
                      <a:moveTo>
                        <a:pt x="62" y="180"/>
                      </a:moveTo>
                      <a:lnTo>
                        <a:pt x="47" y="170"/>
                      </a:lnTo>
                      <a:lnTo>
                        <a:pt x="31" y="158"/>
                      </a:lnTo>
                      <a:lnTo>
                        <a:pt x="16" y="146"/>
                      </a:lnTo>
                      <a:lnTo>
                        <a:pt x="0" y="134"/>
                      </a:lnTo>
                      <a:lnTo>
                        <a:pt x="0" y="108"/>
                      </a:lnTo>
                      <a:lnTo>
                        <a:pt x="11" y="84"/>
                      </a:lnTo>
                      <a:lnTo>
                        <a:pt x="18" y="66"/>
                      </a:lnTo>
                      <a:lnTo>
                        <a:pt x="13" y="48"/>
                      </a:lnTo>
                      <a:lnTo>
                        <a:pt x="8" y="28"/>
                      </a:lnTo>
                      <a:lnTo>
                        <a:pt x="2" y="10"/>
                      </a:lnTo>
                      <a:lnTo>
                        <a:pt x="8" y="0"/>
                      </a:lnTo>
                      <a:lnTo>
                        <a:pt x="21" y="0"/>
                      </a:lnTo>
                      <a:lnTo>
                        <a:pt x="34" y="0"/>
                      </a:lnTo>
                      <a:lnTo>
                        <a:pt x="49" y="4"/>
                      </a:lnTo>
                      <a:lnTo>
                        <a:pt x="68" y="22"/>
                      </a:lnTo>
                      <a:lnTo>
                        <a:pt x="93" y="28"/>
                      </a:lnTo>
                      <a:lnTo>
                        <a:pt x="101" y="18"/>
                      </a:lnTo>
                      <a:lnTo>
                        <a:pt x="119" y="12"/>
                      </a:lnTo>
                      <a:lnTo>
                        <a:pt x="135" y="16"/>
                      </a:lnTo>
                      <a:lnTo>
                        <a:pt x="127" y="30"/>
                      </a:lnTo>
                      <a:lnTo>
                        <a:pt x="121" y="42"/>
                      </a:lnTo>
                      <a:lnTo>
                        <a:pt x="121" y="64"/>
                      </a:lnTo>
                      <a:lnTo>
                        <a:pt x="121" y="86"/>
                      </a:lnTo>
                      <a:lnTo>
                        <a:pt x="121" y="108"/>
                      </a:lnTo>
                      <a:lnTo>
                        <a:pt x="121" y="130"/>
                      </a:lnTo>
                      <a:lnTo>
                        <a:pt x="130" y="150"/>
                      </a:lnTo>
                      <a:lnTo>
                        <a:pt x="121" y="156"/>
                      </a:lnTo>
                      <a:lnTo>
                        <a:pt x="114" y="170"/>
                      </a:lnTo>
                      <a:lnTo>
                        <a:pt x="106" y="180"/>
                      </a:lnTo>
                      <a:lnTo>
                        <a:pt x="98" y="200"/>
                      </a:lnTo>
                      <a:lnTo>
                        <a:pt x="91" y="220"/>
                      </a:lnTo>
                      <a:lnTo>
                        <a:pt x="90" y="220"/>
                      </a:lnTo>
                      <a:lnTo>
                        <a:pt x="77" y="204"/>
                      </a:lnTo>
                      <a:lnTo>
                        <a:pt x="64" y="190"/>
                      </a:lnTo>
                      <a:lnTo>
                        <a:pt x="62" y="180"/>
                      </a:lnTo>
                      <a:close/>
                    </a:path>
                  </a:pathLst>
                </a:custGeom>
                <a:solidFill>
                  <a:srgbClr val="CB9661"/>
                </a:solidFill>
                <a:ln w="1588">
                  <a:solidFill>
                    <a:srgbClr val="000000"/>
                  </a:solidFill>
                  <a:prstDash val="solid"/>
                  <a:round/>
                  <a:headEnd/>
                  <a:tailEnd/>
                </a:ln>
              </p:spPr>
              <p:txBody>
                <a:bodyPr/>
                <a:lstStyle/>
                <a:p>
                  <a:endParaRPr lang="en-US"/>
                </a:p>
              </p:txBody>
            </p:sp>
            <p:sp>
              <p:nvSpPr>
                <p:cNvPr id="272671" name="Freeform 287"/>
                <p:cNvSpPr>
                  <a:spLocks/>
                </p:cNvSpPr>
                <p:nvPr/>
              </p:nvSpPr>
              <p:spPr bwMode="auto">
                <a:xfrm>
                  <a:off x="2720" y="2154"/>
                  <a:ext cx="3" cy="2"/>
                </a:xfrm>
                <a:custGeom>
                  <a:avLst/>
                  <a:gdLst/>
                  <a:ahLst/>
                  <a:cxnLst>
                    <a:cxn ang="0">
                      <a:pos x="5" y="4"/>
                    </a:cxn>
                    <a:cxn ang="0">
                      <a:pos x="1" y="0"/>
                    </a:cxn>
                    <a:cxn ang="0">
                      <a:pos x="0" y="2"/>
                    </a:cxn>
                    <a:cxn ang="0">
                      <a:pos x="5" y="4"/>
                    </a:cxn>
                  </a:cxnLst>
                  <a:rect l="0" t="0" r="r" b="b"/>
                  <a:pathLst>
                    <a:path w="5" h="4">
                      <a:moveTo>
                        <a:pt x="5" y="4"/>
                      </a:moveTo>
                      <a:lnTo>
                        <a:pt x="1" y="0"/>
                      </a:lnTo>
                      <a:lnTo>
                        <a:pt x="0" y="2"/>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2672" name="Freeform 288"/>
                <p:cNvSpPr>
                  <a:spLocks/>
                </p:cNvSpPr>
                <p:nvPr/>
              </p:nvSpPr>
              <p:spPr bwMode="auto">
                <a:xfrm>
                  <a:off x="5529" y="2141"/>
                  <a:ext cx="1" cy="1"/>
                </a:xfrm>
                <a:custGeom>
                  <a:avLst/>
                  <a:gdLst/>
                  <a:ahLst/>
                  <a:cxnLst>
                    <a:cxn ang="0">
                      <a:pos x="1" y="0"/>
                    </a:cxn>
                    <a:cxn ang="0">
                      <a:pos x="0" y="0"/>
                    </a:cxn>
                    <a:cxn ang="0">
                      <a:pos x="1" y="0"/>
                    </a:cxn>
                  </a:cxnLst>
                  <a:rect l="0" t="0" r="r" b="b"/>
                  <a:pathLst>
                    <a:path w="1">
                      <a:moveTo>
                        <a:pt x="1" y="0"/>
                      </a:moveTo>
                      <a:lnTo>
                        <a:pt x="0" y="0"/>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673" name="Freeform 289"/>
                <p:cNvSpPr>
                  <a:spLocks/>
                </p:cNvSpPr>
                <p:nvPr/>
              </p:nvSpPr>
              <p:spPr bwMode="auto">
                <a:xfrm>
                  <a:off x="5531" y="2154"/>
                  <a:ext cx="1" cy="3"/>
                </a:xfrm>
                <a:custGeom>
                  <a:avLst/>
                  <a:gdLst/>
                  <a:ahLst/>
                  <a:cxnLst>
                    <a:cxn ang="0">
                      <a:pos x="1" y="6"/>
                    </a:cxn>
                    <a:cxn ang="0">
                      <a:pos x="1" y="4"/>
                    </a:cxn>
                    <a:cxn ang="0">
                      <a:pos x="0" y="0"/>
                    </a:cxn>
                    <a:cxn ang="0">
                      <a:pos x="1" y="4"/>
                    </a:cxn>
                    <a:cxn ang="0">
                      <a:pos x="1" y="6"/>
                    </a:cxn>
                  </a:cxnLst>
                  <a:rect l="0" t="0" r="r" b="b"/>
                  <a:pathLst>
                    <a:path w="1" h="6">
                      <a:moveTo>
                        <a:pt x="1" y="6"/>
                      </a:moveTo>
                      <a:lnTo>
                        <a:pt x="1" y="4"/>
                      </a:lnTo>
                      <a:lnTo>
                        <a:pt x="0" y="0"/>
                      </a:lnTo>
                      <a:lnTo>
                        <a:pt x="1" y="4"/>
                      </a:lnTo>
                      <a:lnTo>
                        <a:pt x="1" y="6"/>
                      </a:lnTo>
                      <a:close/>
                    </a:path>
                  </a:pathLst>
                </a:custGeom>
                <a:solidFill>
                  <a:srgbClr val="CB9661"/>
                </a:solidFill>
                <a:ln w="1588">
                  <a:solidFill>
                    <a:srgbClr val="000000"/>
                  </a:solidFill>
                  <a:prstDash val="solid"/>
                  <a:round/>
                  <a:headEnd/>
                  <a:tailEnd/>
                </a:ln>
              </p:spPr>
              <p:txBody>
                <a:bodyPr/>
                <a:lstStyle/>
                <a:p>
                  <a:endParaRPr lang="en-US"/>
                </a:p>
              </p:txBody>
            </p:sp>
            <p:sp>
              <p:nvSpPr>
                <p:cNvPr id="272674" name="Freeform 290"/>
                <p:cNvSpPr>
                  <a:spLocks/>
                </p:cNvSpPr>
                <p:nvPr/>
              </p:nvSpPr>
              <p:spPr bwMode="auto">
                <a:xfrm>
                  <a:off x="5533" y="2161"/>
                  <a:ext cx="1"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675" name="Freeform 291"/>
                <p:cNvSpPr>
                  <a:spLocks/>
                </p:cNvSpPr>
                <p:nvPr/>
              </p:nvSpPr>
              <p:spPr bwMode="auto">
                <a:xfrm>
                  <a:off x="5534" y="2154"/>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676" name="Freeform 292"/>
                <p:cNvSpPr>
                  <a:spLocks/>
                </p:cNvSpPr>
                <p:nvPr/>
              </p:nvSpPr>
              <p:spPr bwMode="auto">
                <a:xfrm>
                  <a:off x="5532" y="2158"/>
                  <a:ext cx="1" cy="1"/>
                </a:xfrm>
                <a:custGeom>
                  <a:avLst/>
                  <a:gdLst/>
                  <a:ahLst/>
                  <a:cxnLst>
                    <a:cxn ang="0">
                      <a:pos x="0" y="2"/>
                    </a:cxn>
                    <a:cxn ang="0">
                      <a:pos x="0" y="0"/>
                    </a:cxn>
                    <a:cxn ang="0">
                      <a:pos x="0" y="2"/>
                    </a:cxn>
                  </a:cxnLst>
                  <a:rect l="0" t="0" r="r" b="b"/>
                  <a:pathLst>
                    <a:path h="2">
                      <a:moveTo>
                        <a:pt x="0" y="2"/>
                      </a:moveTo>
                      <a:lnTo>
                        <a:pt x="0"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677" name="Freeform 293"/>
                <p:cNvSpPr>
                  <a:spLocks/>
                </p:cNvSpPr>
                <p:nvPr/>
              </p:nvSpPr>
              <p:spPr bwMode="auto">
                <a:xfrm>
                  <a:off x="4083" y="2014"/>
                  <a:ext cx="101" cy="112"/>
                </a:xfrm>
                <a:custGeom>
                  <a:avLst/>
                  <a:gdLst/>
                  <a:ahLst/>
                  <a:cxnLst>
                    <a:cxn ang="0">
                      <a:pos x="133" y="159"/>
                    </a:cxn>
                    <a:cxn ang="0">
                      <a:pos x="120" y="165"/>
                    </a:cxn>
                    <a:cxn ang="0">
                      <a:pos x="112" y="177"/>
                    </a:cxn>
                    <a:cxn ang="0">
                      <a:pos x="106" y="191"/>
                    </a:cxn>
                    <a:cxn ang="0">
                      <a:pos x="101" y="211"/>
                    </a:cxn>
                    <a:cxn ang="0">
                      <a:pos x="94" y="211"/>
                    </a:cxn>
                    <a:cxn ang="0">
                      <a:pos x="96" y="217"/>
                    </a:cxn>
                    <a:cxn ang="0">
                      <a:pos x="79" y="217"/>
                    </a:cxn>
                    <a:cxn ang="0">
                      <a:pos x="76" y="215"/>
                    </a:cxn>
                    <a:cxn ang="0">
                      <a:pos x="73" y="217"/>
                    </a:cxn>
                    <a:cxn ang="0">
                      <a:pos x="70" y="219"/>
                    </a:cxn>
                    <a:cxn ang="0">
                      <a:pos x="68" y="213"/>
                    </a:cxn>
                    <a:cxn ang="0">
                      <a:pos x="68" y="223"/>
                    </a:cxn>
                    <a:cxn ang="0">
                      <a:pos x="68" y="219"/>
                    </a:cxn>
                    <a:cxn ang="0">
                      <a:pos x="66" y="219"/>
                    </a:cxn>
                    <a:cxn ang="0">
                      <a:pos x="60" y="219"/>
                    </a:cxn>
                    <a:cxn ang="0">
                      <a:pos x="53" y="221"/>
                    </a:cxn>
                    <a:cxn ang="0">
                      <a:pos x="45" y="199"/>
                    </a:cxn>
                    <a:cxn ang="0">
                      <a:pos x="47" y="197"/>
                    </a:cxn>
                    <a:cxn ang="0">
                      <a:pos x="44" y="193"/>
                    </a:cxn>
                    <a:cxn ang="0">
                      <a:pos x="45" y="193"/>
                    </a:cxn>
                    <a:cxn ang="0">
                      <a:pos x="42" y="187"/>
                    </a:cxn>
                    <a:cxn ang="0">
                      <a:pos x="24" y="173"/>
                    </a:cxn>
                    <a:cxn ang="0">
                      <a:pos x="14" y="173"/>
                    </a:cxn>
                    <a:cxn ang="0">
                      <a:pos x="18" y="169"/>
                    </a:cxn>
                    <a:cxn ang="0">
                      <a:pos x="0" y="175"/>
                    </a:cxn>
                    <a:cxn ang="0">
                      <a:pos x="1" y="143"/>
                    </a:cxn>
                    <a:cxn ang="0">
                      <a:pos x="3" y="112"/>
                    </a:cxn>
                    <a:cxn ang="0">
                      <a:pos x="16" y="84"/>
                    </a:cxn>
                    <a:cxn ang="0">
                      <a:pos x="18" y="62"/>
                    </a:cxn>
                    <a:cxn ang="0">
                      <a:pos x="14" y="50"/>
                    </a:cxn>
                    <a:cxn ang="0">
                      <a:pos x="16" y="40"/>
                    </a:cxn>
                    <a:cxn ang="0">
                      <a:pos x="21" y="24"/>
                    </a:cxn>
                    <a:cxn ang="0">
                      <a:pos x="24" y="6"/>
                    </a:cxn>
                    <a:cxn ang="0">
                      <a:pos x="40" y="0"/>
                    </a:cxn>
                    <a:cxn ang="0">
                      <a:pos x="57" y="2"/>
                    </a:cxn>
                    <a:cxn ang="0">
                      <a:pos x="68" y="16"/>
                    </a:cxn>
                    <a:cxn ang="0">
                      <a:pos x="86" y="10"/>
                    </a:cxn>
                    <a:cxn ang="0">
                      <a:pos x="99" y="16"/>
                    </a:cxn>
                    <a:cxn ang="0">
                      <a:pos x="112" y="22"/>
                    </a:cxn>
                    <a:cxn ang="0">
                      <a:pos x="130" y="10"/>
                    </a:cxn>
                    <a:cxn ang="0">
                      <a:pos x="148" y="14"/>
                    </a:cxn>
                    <a:cxn ang="0">
                      <a:pos x="166" y="16"/>
                    </a:cxn>
                    <a:cxn ang="0">
                      <a:pos x="184" y="2"/>
                    </a:cxn>
                    <a:cxn ang="0">
                      <a:pos x="192" y="16"/>
                    </a:cxn>
                    <a:cxn ang="0">
                      <a:pos x="194" y="34"/>
                    </a:cxn>
                    <a:cxn ang="0">
                      <a:pos x="202" y="42"/>
                    </a:cxn>
                    <a:cxn ang="0">
                      <a:pos x="197" y="56"/>
                    </a:cxn>
                    <a:cxn ang="0">
                      <a:pos x="185" y="70"/>
                    </a:cxn>
                    <a:cxn ang="0">
                      <a:pos x="181" y="86"/>
                    </a:cxn>
                    <a:cxn ang="0">
                      <a:pos x="174" y="104"/>
                    </a:cxn>
                    <a:cxn ang="0">
                      <a:pos x="168" y="122"/>
                    </a:cxn>
                    <a:cxn ang="0">
                      <a:pos x="161" y="134"/>
                    </a:cxn>
                    <a:cxn ang="0">
                      <a:pos x="154" y="155"/>
                    </a:cxn>
                    <a:cxn ang="0">
                      <a:pos x="145" y="173"/>
                    </a:cxn>
                    <a:cxn ang="0">
                      <a:pos x="133" y="159"/>
                    </a:cxn>
                  </a:cxnLst>
                  <a:rect l="0" t="0" r="r" b="b"/>
                  <a:pathLst>
                    <a:path w="202" h="223">
                      <a:moveTo>
                        <a:pt x="133" y="159"/>
                      </a:moveTo>
                      <a:lnTo>
                        <a:pt x="120" y="165"/>
                      </a:lnTo>
                      <a:lnTo>
                        <a:pt x="112" y="177"/>
                      </a:lnTo>
                      <a:lnTo>
                        <a:pt x="106" y="191"/>
                      </a:lnTo>
                      <a:lnTo>
                        <a:pt x="101" y="211"/>
                      </a:lnTo>
                      <a:lnTo>
                        <a:pt x="94" y="211"/>
                      </a:lnTo>
                      <a:lnTo>
                        <a:pt x="96" y="217"/>
                      </a:lnTo>
                      <a:lnTo>
                        <a:pt x="79" y="217"/>
                      </a:lnTo>
                      <a:lnTo>
                        <a:pt x="76" y="215"/>
                      </a:lnTo>
                      <a:lnTo>
                        <a:pt x="73" y="217"/>
                      </a:lnTo>
                      <a:lnTo>
                        <a:pt x="70" y="219"/>
                      </a:lnTo>
                      <a:lnTo>
                        <a:pt x="68" y="213"/>
                      </a:lnTo>
                      <a:lnTo>
                        <a:pt x="68" y="223"/>
                      </a:lnTo>
                      <a:lnTo>
                        <a:pt x="68" y="219"/>
                      </a:lnTo>
                      <a:lnTo>
                        <a:pt x="66" y="219"/>
                      </a:lnTo>
                      <a:lnTo>
                        <a:pt x="60" y="219"/>
                      </a:lnTo>
                      <a:lnTo>
                        <a:pt x="53" y="221"/>
                      </a:lnTo>
                      <a:lnTo>
                        <a:pt x="45" y="199"/>
                      </a:lnTo>
                      <a:lnTo>
                        <a:pt x="47" y="197"/>
                      </a:lnTo>
                      <a:lnTo>
                        <a:pt x="44" y="193"/>
                      </a:lnTo>
                      <a:lnTo>
                        <a:pt x="45" y="193"/>
                      </a:lnTo>
                      <a:lnTo>
                        <a:pt x="42" y="187"/>
                      </a:lnTo>
                      <a:lnTo>
                        <a:pt x="24" y="173"/>
                      </a:lnTo>
                      <a:lnTo>
                        <a:pt x="14" y="173"/>
                      </a:lnTo>
                      <a:lnTo>
                        <a:pt x="18" y="169"/>
                      </a:lnTo>
                      <a:lnTo>
                        <a:pt x="0" y="175"/>
                      </a:lnTo>
                      <a:lnTo>
                        <a:pt x="1" y="143"/>
                      </a:lnTo>
                      <a:lnTo>
                        <a:pt x="3" y="112"/>
                      </a:lnTo>
                      <a:lnTo>
                        <a:pt x="16" y="84"/>
                      </a:lnTo>
                      <a:lnTo>
                        <a:pt x="18" y="62"/>
                      </a:lnTo>
                      <a:lnTo>
                        <a:pt x="14" y="50"/>
                      </a:lnTo>
                      <a:lnTo>
                        <a:pt x="16" y="40"/>
                      </a:lnTo>
                      <a:lnTo>
                        <a:pt x="21" y="24"/>
                      </a:lnTo>
                      <a:lnTo>
                        <a:pt x="24" y="6"/>
                      </a:lnTo>
                      <a:lnTo>
                        <a:pt x="40" y="0"/>
                      </a:lnTo>
                      <a:lnTo>
                        <a:pt x="57" y="2"/>
                      </a:lnTo>
                      <a:lnTo>
                        <a:pt x="68" y="16"/>
                      </a:lnTo>
                      <a:lnTo>
                        <a:pt x="86" y="10"/>
                      </a:lnTo>
                      <a:lnTo>
                        <a:pt x="99" y="16"/>
                      </a:lnTo>
                      <a:lnTo>
                        <a:pt x="112" y="22"/>
                      </a:lnTo>
                      <a:lnTo>
                        <a:pt x="130" y="10"/>
                      </a:lnTo>
                      <a:lnTo>
                        <a:pt x="148" y="14"/>
                      </a:lnTo>
                      <a:lnTo>
                        <a:pt x="166" y="16"/>
                      </a:lnTo>
                      <a:lnTo>
                        <a:pt x="184" y="2"/>
                      </a:lnTo>
                      <a:lnTo>
                        <a:pt x="192" y="16"/>
                      </a:lnTo>
                      <a:lnTo>
                        <a:pt x="194" y="34"/>
                      </a:lnTo>
                      <a:lnTo>
                        <a:pt x="202" y="42"/>
                      </a:lnTo>
                      <a:lnTo>
                        <a:pt x="197" y="56"/>
                      </a:lnTo>
                      <a:lnTo>
                        <a:pt x="185" y="70"/>
                      </a:lnTo>
                      <a:lnTo>
                        <a:pt x="181" y="86"/>
                      </a:lnTo>
                      <a:lnTo>
                        <a:pt x="174" y="104"/>
                      </a:lnTo>
                      <a:lnTo>
                        <a:pt x="168" y="122"/>
                      </a:lnTo>
                      <a:lnTo>
                        <a:pt x="161" y="134"/>
                      </a:lnTo>
                      <a:lnTo>
                        <a:pt x="154" y="155"/>
                      </a:lnTo>
                      <a:lnTo>
                        <a:pt x="145" y="173"/>
                      </a:lnTo>
                      <a:lnTo>
                        <a:pt x="133" y="159"/>
                      </a:lnTo>
                      <a:close/>
                    </a:path>
                  </a:pathLst>
                </a:custGeom>
                <a:solidFill>
                  <a:srgbClr val="CB9661"/>
                </a:solidFill>
                <a:ln w="1588">
                  <a:solidFill>
                    <a:srgbClr val="000000"/>
                  </a:solidFill>
                  <a:prstDash val="solid"/>
                  <a:round/>
                  <a:headEnd/>
                  <a:tailEnd/>
                </a:ln>
              </p:spPr>
              <p:txBody>
                <a:bodyPr/>
                <a:lstStyle/>
                <a:p>
                  <a:endParaRPr lang="en-US"/>
                </a:p>
              </p:txBody>
            </p:sp>
            <p:sp>
              <p:nvSpPr>
                <p:cNvPr id="272678" name="Freeform 294"/>
                <p:cNvSpPr>
                  <a:spLocks/>
                </p:cNvSpPr>
                <p:nvPr/>
              </p:nvSpPr>
              <p:spPr bwMode="auto">
                <a:xfrm>
                  <a:off x="4067" y="2031"/>
                  <a:ext cx="25" cy="72"/>
                </a:xfrm>
                <a:custGeom>
                  <a:avLst/>
                  <a:gdLst/>
                  <a:ahLst/>
                  <a:cxnLst>
                    <a:cxn ang="0">
                      <a:pos x="3" y="32"/>
                    </a:cxn>
                    <a:cxn ang="0">
                      <a:pos x="0" y="42"/>
                    </a:cxn>
                    <a:cxn ang="0">
                      <a:pos x="10" y="56"/>
                    </a:cxn>
                    <a:cxn ang="0">
                      <a:pos x="13" y="74"/>
                    </a:cxn>
                    <a:cxn ang="0">
                      <a:pos x="13" y="92"/>
                    </a:cxn>
                    <a:cxn ang="0">
                      <a:pos x="13" y="109"/>
                    </a:cxn>
                    <a:cxn ang="0">
                      <a:pos x="15" y="127"/>
                    </a:cxn>
                    <a:cxn ang="0">
                      <a:pos x="15" y="143"/>
                    </a:cxn>
                    <a:cxn ang="0">
                      <a:pos x="33" y="141"/>
                    </a:cxn>
                    <a:cxn ang="0">
                      <a:pos x="34" y="109"/>
                    </a:cxn>
                    <a:cxn ang="0">
                      <a:pos x="36" y="78"/>
                    </a:cxn>
                    <a:cxn ang="0">
                      <a:pos x="49" y="50"/>
                    </a:cxn>
                    <a:cxn ang="0">
                      <a:pos x="51" y="28"/>
                    </a:cxn>
                    <a:cxn ang="0">
                      <a:pos x="47" y="16"/>
                    </a:cxn>
                    <a:cxn ang="0">
                      <a:pos x="33" y="0"/>
                    </a:cxn>
                    <a:cxn ang="0">
                      <a:pos x="28" y="8"/>
                    </a:cxn>
                    <a:cxn ang="0">
                      <a:pos x="28" y="10"/>
                    </a:cxn>
                    <a:cxn ang="0">
                      <a:pos x="28" y="12"/>
                    </a:cxn>
                    <a:cxn ang="0">
                      <a:pos x="28" y="14"/>
                    </a:cxn>
                    <a:cxn ang="0">
                      <a:pos x="15" y="22"/>
                    </a:cxn>
                    <a:cxn ang="0">
                      <a:pos x="3" y="32"/>
                    </a:cxn>
                  </a:cxnLst>
                  <a:rect l="0" t="0" r="r" b="b"/>
                  <a:pathLst>
                    <a:path w="51" h="143">
                      <a:moveTo>
                        <a:pt x="3" y="32"/>
                      </a:moveTo>
                      <a:lnTo>
                        <a:pt x="0" y="42"/>
                      </a:lnTo>
                      <a:lnTo>
                        <a:pt x="10" y="56"/>
                      </a:lnTo>
                      <a:lnTo>
                        <a:pt x="13" y="74"/>
                      </a:lnTo>
                      <a:lnTo>
                        <a:pt x="13" y="92"/>
                      </a:lnTo>
                      <a:lnTo>
                        <a:pt x="13" y="109"/>
                      </a:lnTo>
                      <a:lnTo>
                        <a:pt x="15" y="127"/>
                      </a:lnTo>
                      <a:lnTo>
                        <a:pt x="15" y="143"/>
                      </a:lnTo>
                      <a:lnTo>
                        <a:pt x="33" y="141"/>
                      </a:lnTo>
                      <a:lnTo>
                        <a:pt x="34" y="109"/>
                      </a:lnTo>
                      <a:lnTo>
                        <a:pt x="36" y="78"/>
                      </a:lnTo>
                      <a:lnTo>
                        <a:pt x="49" y="50"/>
                      </a:lnTo>
                      <a:lnTo>
                        <a:pt x="51" y="28"/>
                      </a:lnTo>
                      <a:lnTo>
                        <a:pt x="47" y="16"/>
                      </a:lnTo>
                      <a:lnTo>
                        <a:pt x="33" y="0"/>
                      </a:lnTo>
                      <a:lnTo>
                        <a:pt x="28" y="8"/>
                      </a:lnTo>
                      <a:lnTo>
                        <a:pt x="28" y="10"/>
                      </a:lnTo>
                      <a:lnTo>
                        <a:pt x="28" y="12"/>
                      </a:lnTo>
                      <a:lnTo>
                        <a:pt x="28" y="14"/>
                      </a:lnTo>
                      <a:lnTo>
                        <a:pt x="15" y="22"/>
                      </a:lnTo>
                      <a:lnTo>
                        <a:pt x="3" y="32"/>
                      </a:lnTo>
                      <a:close/>
                    </a:path>
                  </a:pathLst>
                </a:custGeom>
                <a:solidFill>
                  <a:srgbClr val="CB9661"/>
                </a:solidFill>
                <a:ln w="1588">
                  <a:solidFill>
                    <a:srgbClr val="000000"/>
                  </a:solidFill>
                  <a:prstDash val="solid"/>
                  <a:round/>
                  <a:headEnd/>
                  <a:tailEnd/>
                </a:ln>
              </p:spPr>
              <p:txBody>
                <a:bodyPr/>
                <a:lstStyle/>
                <a:p>
                  <a:endParaRPr lang="en-US"/>
                </a:p>
              </p:txBody>
            </p:sp>
            <p:sp>
              <p:nvSpPr>
                <p:cNvPr id="272679" name="Freeform 295"/>
                <p:cNvSpPr>
                  <a:spLocks/>
                </p:cNvSpPr>
                <p:nvPr/>
              </p:nvSpPr>
              <p:spPr bwMode="auto">
                <a:xfrm>
                  <a:off x="4014" y="1999"/>
                  <a:ext cx="66" cy="66"/>
                </a:xfrm>
                <a:custGeom>
                  <a:avLst/>
                  <a:gdLst/>
                  <a:ahLst/>
                  <a:cxnLst>
                    <a:cxn ang="0">
                      <a:pos x="109" y="96"/>
                    </a:cxn>
                    <a:cxn ang="0">
                      <a:pos x="104" y="96"/>
                    </a:cxn>
                    <a:cxn ang="0">
                      <a:pos x="90" y="92"/>
                    </a:cxn>
                    <a:cxn ang="0">
                      <a:pos x="85" y="94"/>
                    </a:cxn>
                    <a:cxn ang="0">
                      <a:pos x="65" y="94"/>
                    </a:cxn>
                    <a:cxn ang="0">
                      <a:pos x="46" y="96"/>
                    </a:cxn>
                    <a:cxn ang="0">
                      <a:pos x="46" y="114"/>
                    </a:cxn>
                    <a:cxn ang="0">
                      <a:pos x="47" y="132"/>
                    </a:cxn>
                    <a:cxn ang="0">
                      <a:pos x="33" y="120"/>
                    </a:cxn>
                    <a:cxn ang="0">
                      <a:pos x="16" y="126"/>
                    </a:cxn>
                    <a:cxn ang="0">
                      <a:pos x="7" y="114"/>
                    </a:cxn>
                    <a:cxn ang="0">
                      <a:pos x="0" y="110"/>
                    </a:cxn>
                    <a:cxn ang="0">
                      <a:pos x="3" y="78"/>
                    </a:cxn>
                    <a:cxn ang="0">
                      <a:pos x="8" y="72"/>
                    </a:cxn>
                    <a:cxn ang="0">
                      <a:pos x="18" y="62"/>
                    </a:cxn>
                    <a:cxn ang="0">
                      <a:pos x="21" y="52"/>
                    </a:cxn>
                    <a:cxn ang="0">
                      <a:pos x="25" y="38"/>
                    </a:cxn>
                    <a:cxn ang="0">
                      <a:pos x="34" y="44"/>
                    </a:cxn>
                    <a:cxn ang="0">
                      <a:pos x="38" y="36"/>
                    </a:cxn>
                    <a:cxn ang="0">
                      <a:pos x="41" y="34"/>
                    </a:cxn>
                    <a:cxn ang="0">
                      <a:pos x="47" y="22"/>
                    </a:cxn>
                    <a:cxn ang="0">
                      <a:pos x="57" y="22"/>
                    </a:cxn>
                    <a:cxn ang="0">
                      <a:pos x="60" y="12"/>
                    </a:cxn>
                    <a:cxn ang="0">
                      <a:pos x="82" y="0"/>
                    </a:cxn>
                    <a:cxn ang="0">
                      <a:pos x="96" y="2"/>
                    </a:cxn>
                    <a:cxn ang="0">
                      <a:pos x="100" y="22"/>
                    </a:cxn>
                    <a:cxn ang="0">
                      <a:pos x="113" y="38"/>
                    </a:cxn>
                    <a:cxn ang="0">
                      <a:pos x="111" y="40"/>
                    </a:cxn>
                    <a:cxn ang="0">
                      <a:pos x="109" y="48"/>
                    </a:cxn>
                    <a:cxn ang="0">
                      <a:pos x="119" y="58"/>
                    </a:cxn>
                    <a:cxn ang="0">
                      <a:pos x="126" y="56"/>
                    </a:cxn>
                    <a:cxn ang="0">
                      <a:pos x="129" y="62"/>
                    </a:cxn>
                    <a:cxn ang="0">
                      <a:pos x="134" y="74"/>
                    </a:cxn>
                    <a:cxn ang="0">
                      <a:pos x="134" y="76"/>
                    </a:cxn>
                    <a:cxn ang="0">
                      <a:pos x="134" y="78"/>
                    </a:cxn>
                    <a:cxn ang="0">
                      <a:pos x="121" y="86"/>
                    </a:cxn>
                    <a:cxn ang="0">
                      <a:pos x="109" y="96"/>
                    </a:cxn>
                  </a:cxnLst>
                  <a:rect l="0" t="0" r="r" b="b"/>
                  <a:pathLst>
                    <a:path w="134" h="132">
                      <a:moveTo>
                        <a:pt x="109" y="96"/>
                      </a:moveTo>
                      <a:lnTo>
                        <a:pt x="104" y="96"/>
                      </a:lnTo>
                      <a:lnTo>
                        <a:pt x="90" y="92"/>
                      </a:lnTo>
                      <a:lnTo>
                        <a:pt x="85" y="94"/>
                      </a:lnTo>
                      <a:lnTo>
                        <a:pt x="65" y="94"/>
                      </a:lnTo>
                      <a:lnTo>
                        <a:pt x="46" y="96"/>
                      </a:lnTo>
                      <a:lnTo>
                        <a:pt x="46" y="114"/>
                      </a:lnTo>
                      <a:lnTo>
                        <a:pt x="47" y="132"/>
                      </a:lnTo>
                      <a:lnTo>
                        <a:pt x="33" y="120"/>
                      </a:lnTo>
                      <a:lnTo>
                        <a:pt x="16" y="126"/>
                      </a:lnTo>
                      <a:lnTo>
                        <a:pt x="7" y="114"/>
                      </a:lnTo>
                      <a:lnTo>
                        <a:pt x="0" y="110"/>
                      </a:lnTo>
                      <a:lnTo>
                        <a:pt x="3" y="78"/>
                      </a:lnTo>
                      <a:lnTo>
                        <a:pt x="8" y="72"/>
                      </a:lnTo>
                      <a:lnTo>
                        <a:pt x="18" y="62"/>
                      </a:lnTo>
                      <a:lnTo>
                        <a:pt x="21" y="52"/>
                      </a:lnTo>
                      <a:lnTo>
                        <a:pt x="25" y="38"/>
                      </a:lnTo>
                      <a:lnTo>
                        <a:pt x="34" y="44"/>
                      </a:lnTo>
                      <a:lnTo>
                        <a:pt x="38" y="36"/>
                      </a:lnTo>
                      <a:lnTo>
                        <a:pt x="41" y="34"/>
                      </a:lnTo>
                      <a:lnTo>
                        <a:pt x="47" y="22"/>
                      </a:lnTo>
                      <a:lnTo>
                        <a:pt x="57" y="22"/>
                      </a:lnTo>
                      <a:lnTo>
                        <a:pt x="60" y="12"/>
                      </a:lnTo>
                      <a:lnTo>
                        <a:pt x="82" y="0"/>
                      </a:lnTo>
                      <a:lnTo>
                        <a:pt x="96" y="2"/>
                      </a:lnTo>
                      <a:lnTo>
                        <a:pt x="100" y="22"/>
                      </a:lnTo>
                      <a:lnTo>
                        <a:pt x="113" y="38"/>
                      </a:lnTo>
                      <a:lnTo>
                        <a:pt x="111" y="40"/>
                      </a:lnTo>
                      <a:lnTo>
                        <a:pt x="109" y="48"/>
                      </a:lnTo>
                      <a:lnTo>
                        <a:pt x="119" y="58"/>
                      </a:lnTo>
                      <a:lnTo>
                        <a:pt x="126" y="56"/>
                      </a:lnTo>
                      <a:lnTo>
                        <a:pt x="129" y="62"/>
                      </a:lnTo>
                      <a:lnTo>
                        <a:pt x="134" y="74"/>
                      </a:lnTo>
                      <a:lnTo>
                        <a:pt x="134" y="76"/>
                      </a:lnTo>
                      <a:lnTo>
                        <a:pt x="134" y="78"/>
                      </a:lnTo>
                      <a:lnTo>
                        <a:pt x="121" y="86"/>
                      </a:lnTo>
                      <a:lnTo>
                        <a:pt x="109" y="96"/>
                      </a:lnTo>
                      <a:close/>
                    </a:path>
                  </a:pathLst>
                </a:custGeom>
                <a:solidFill>
                  <a:srgbClr val="CB9661"/>
                </a:solidFill>
                <a:ln w="1588">
                  <a:solidFill>
                    <a:srgbClr val="000000"/>
                  </a:solidFill>
                  <a:prstDash val="solid"/>
                  <a:round/>
                  <a:headEnd/>
                  <a:tailEnd/>
                </a:ln>
              </p:spPr>
              <p:txBody>
                <a:bodyPr/>
                <a:lstStyle/>
                <a:p>
                  <a:endParaRPr lang="en-US"/>
                </a:p>
              </p:txBody>
            </p:sp>
            <p:sp>
              <p:nvSpPr>
                <p:cNvPr id="272680" name="Freeform 296"/>
                <p:cNvSpPr>
                  <a:spLocks/>
                </p:cNvSpPr>
                <p:nvPr/>
              </p:nvSpPr>
              <p:spPr bwMode="auto">
                <a:xfrm>
                  <a:off x="4133" y="2022"/>
                  <a:ext cx="65" cy="134"/>
                </a:xfrm>
                <a:custGeom>
                  <a:avLst/>
                  <a:gdLst/>
                  <a:ahLst/>
                  <a:cxnLst>
                    <a:cxn ang="0">
                      <a:pos x="121" y="74"/>
                    </a:cxn>
                    <a:cxn ang="0">
                      <a:pos x="101" y="74"/>
                    </a:cxn>
                    <a:cxn ang="0">
                      <a:pos x="93" y="80"/>
                    </a:cxn>
                    <a:cxn ang="0">
                      <a:pos x="108" y="102"/>
                    </a:cxn>
                    <a:cxn ang="0">
                      <a:pos x="117" y="131"/>
                    </a:cxn>
                    <a:cxn ang="0">
                      <a:pos x="109" y="149"/>
                    </a:cxn>
                    <a:cxn ang="0">
                      <a:pos x="101" y="169"/>
                    </a:cxn>
                    <a:cxn ang="0">
                      <a:pos x="106" y="201"/>
                    </a:cxn>
                    <a:cxn ang="0">
                      <a:pos x="116" y="219"/>
                    </a:cxn>
                    <a:cxn ang="0">
                      <a:pos x="126" y="235"/>
                    </a:cxn>
                    <a:cxn ang="0">
                      <a:pos x="130" y="257"/>
                    </a:cxn>
                    <a:cxn ang="0">
                      <a:pos x="127" y="267"/>
                    </a:cxn>
                    <a:cxn ang="0">
                      <a:pos x="113" y="263"/>
                    </a:cxn>
                    <a:cxn ang="0">
                      <a:pos x="98" y="259"/>
                    </a:cxn>
                    <a:cxn ang="0">
                      <a:pos x="82" y="257"/>
                    </a:cxn>
                    <a:cxn ang="0">
                      <a:pos x="65" y="257"/>
                    </a:cxn>
                    <a:cxn ang="0">
                      <a:pos x="47" y="257"/>
                    </a:cxn>
                    <a:cxn ang="0">
                      <a:pos x="34" y="255"/>
                    </a:cxn>
                    <a:cxn ang="0">
                      <a:pos x="21" y="253"/>
                    </a:cxn>
                    <a:cxn ang="0">
                      <a:pos x="21" y="229"/>
                    </a:cxn>
                    <a:cxn ang="0">
                      <a:pos x="20" y="217"/>
                    </a:cxn>
                    <a:cxn ang="0">
                      <a:pos x="20" y="213"/>
                    </a:cxn>
                    <a:cxn ang="0">
                      <a:pos x="8" y="211"/>
                    </a:cxn>
                    <a:cxn ang="0">
                      <a:pos x="3" y="199"/>
                    </a:cxn>
                    <a:cxn ang="0">
                      <a:pos x="0" y="199"/>
                    </a:cxn>
                    <a:cxn ang="0">
                      <a:pos x="2" y="195"/>
                    </a:cxn>
                    <a:cxn ang="0">
                      <a:pos x="7" y="175"/>
                    </a:cxn>
                    <a:cxn ang="0">
                      <a:pos x="13" y="161"/>
                    </a:cxn>
                    <a:cxn ang="0">
                      <a:pos x="21" y="149"/>
                    </a:cxn>
                    <a:cxn ang="0">
                      <a:pos x="34" y="143"/>
                    </a:cxn>
                    <a:cxn ang="0">
                      <a:pos x="46" y="157"/>
                    </a:cxn>
                    <a:cxn ang="0">
                      <a:pos x="55" y="139"/>
                    </a:cxn>
                    <a:cxn ang="0">
                      <a:pos x="62" y="118"/>
                    </a:cxn>
                    <a:cxn ang="0">
                      <a:pos x="69" y="106"/>
                    </a:cxn>
                    <a:cxn ang="0">
                      <a:pos x="75" y="88"/>
                    </a:cxn>
                    <a:cxn ang="0">
                      <a:pos x="82" y="70"/>
                    </a:cxn>
                    <a:cxn ang="0">
                      <a:pos x="86" y="54"/>
                    </a:cxn>
                    <a:cxn ang="0">
                      <a:pos x="98" y="40"/>
                    </a:cxn>
                    <a:cxn ang="0">
                      <a:pos x="103" y="26"/>
                    </a:cxn>
                    <a:cxn ang="0">
                      <a:pos x="95" y="18"/>
                    </a:cxn>
                    <a:cxn ang="0">
                      <a:pos x="93" y="0"/>
                    </a:cxn>
                    <a:cxn ang="0">
                      <a:pos x="99" y="0"/>
                    </a:cxn>
                    <a:cxn ang="0">
                      <a:pos x="108" y="24"/>
                    </a:cxn>
                    <a:cxn ang="0">
                      <a:pos x="109" y="50"/>
                    </a:cxn>
                    <a:cxn ang="0">
                      <a:pos x="121" y="74"/>
                    </a:cxn>
                  </a:cxnLst>
                  <a:rect l="0" t="0" r="r" b="b"/>
                  <a:pathLst>
                    <a:path w="130" h="267">
                      <a:moveTo>
                        <a:pt x="121" y="74"/>
                      </a:moveTo>
                      <a:lnTo>
                        <a:pt x="101" y="74"/>
                      </a:lnTo>
                      <a:lnTo>
                        <a:pt x="93" y="80"/>
                      </a:lnTo>
                      <a:lnTo>
                        <a:pt x="108" y="102"/>
                      </a:lnTo>
                      <a:lnTo>
                        <a:pt x="117" y="131"/>
                      </a:lnTo>
                      <a:lnTo>
                        <a:pt x="109" y="149"/>
                      </a:lnTo>
                      <a:lnTo>
                        <a:pt x="101" y="169"/>
                      </a:lnTo>
                      <a:lnTo>
                        <a:pt x="106" y="201"/>
                      </a:lnTo>
                      <a:lnTo>
                        <a:pt x="116" y="219"/>
                      </a:lnTo>
                      <a:lnTo>
                        <a:pt x="126" y="235"/>
                      </a:lnTo>
                      <a:lnTo>
                        <a:pt x="130" y="257"/>
                      </a:lnTo>
                      <a:lnTo>
                        <a:pt x="127" y="267"/>
                      </a:lnTo>
                      <a:lnTo>
                        <a:pt x="113" y="263"/>
                      </a:lnTo>
                      <a:lnTo>
                        <a:pt x="98" y="259"/>
                      </a:lnTo>
                      <a:lnTo>
                        <a:pt x="82" y="257"/>
                      </a:lnTo>
                      <a:lnTo>
                        <a:pt x="65" y="257"/>
                      </a:lnTo>
                      <a:lnTo>
                        <a:pt x="47" y="257"/>
                      </a:lnTo>
                      <a:lnTo>
                        <a:pt x="34" y="255"/>
                      </a:lnTo>
                      <a:lnTo>
                        <a:pt x="21" y="253"/>
                      </a:lnTo>
                      <a:lnTo>
                        <a:pt x="21" y="229"/>
                      </a:lnTo>
                      <a:lnTo>
                        <a:pt x="20" y="217"/>
                      </a:lnTo>
                      <a:lnTo>
                        <a:pt x="20" y="213"/>
                      </a:lnTo>
                      <a:lnTo>
                        <a:pt x="8" y="211"/>
                      </a:lnTo>
                      <a:lnTo>
                        <a:pt x="3" y="199"/>
                      </a:lnTo>
                      <a:lnTo>
                        <a:pt x="0" y="199"/>
                      </a:lnTo>
                      <a:lnTo>
                        <a:pt x="2" y="195"/>
                      </a:lnTo>
                      <a:lnTo>
                        <a:pt x="7" y="175"/>
                      </a:lnTo>
                      <a:lnTo>
                        <a:pt x="13" y="161"/>
                      </a:lnTo>
                      <a:lnTo>
                        <a:pt x="21" y="149"/>
                      </a:lnTo>
                      <a:lnTo>
                        <a:pt x="34" y="143"/>
                      </a:lnTo>
                      <a:lnTo>
                        <a:pt x="46" y="157"/>
                      </a:lnTo>
                      <a:lnTo>
                        <a:pt x="55" y="139"/>
                      </a:lnTo>
                      <a:lnTo>
                        <a:pt x="62" y="118"/>
                      </a:lnTo>
                      <a:lnTo>
                        <a:pt x="69" y="106"/>
                      </a:lnTo>
                      <a:lnTo>
                        <a:pt x="75" y="88"/>
                      </a:lnTo>
                      <a:lnTo>
                        <a:pt x="82" y="70"/>
                      </a:lnTo>
                      <a:lnTo>
                        <a:pt x="86" y="54"/>
                      </a:lnTo>
                      <a:lnTo>
                        <a:pt x="98" y="40"/>
                      </a:lnTo>
                      <a:lnTo>
                        <a:pt x="103" y="26"/>
                      </a:lnTo>
                      <a:lnTo>
                        <a:pt x="95" y="18"/>
                      </a:lnTo>
                      <a:lnTo>
                        <a:pt x="93" y="0"/>
                      </a:lnTo>
                      <a:lnTo>
                        <a:pt x="99" y="0"/>
                      </a:lnTo>
                      <a:lnTo>
                        <a:pt x="108" y="24"/>
                      </a:lnTo>
                      <a:lnTo>
                        <a:pt x="109" y="50"/>
                      </a:lnTo>
                      <a:lnTo>
                        <a:pt x="121" y="74"/>
                      </a:lnTo>
                      <a:close/>
                    </a:path>
                  </a:pathLst>
                </a:custGeom>
                <a:solidFill>
                  <a:srgbClr val="CB9661"/>
                </a:solidFill>
                <a:ln w="1588">
                  <a:solidFill>
                    <a:srgbClr val="000000"/>
                  </a:solidFill>
                  <a:prstDash val="solid"/>
                  <a:round/>
                  <a:headEnd/>
                  <a:tailEnd/>
                </a:ln>
              </p:spPr>
              <p:txBody>
                <a:bodyPr/>
                <a:lstStyle/>
                <a:p>
                  <a:endParaRPr lang="en-US"/>
                </a:p>
              </p:txBody>
            </p:sp>
            <p:sp>
              <p:nvSpPr>
                <p:cNvPr id="272681" name="Freeform 297"/>
                <p:cNvSpPr>
                  <a:spLocks/>
                </p:cNvSpPr>
                <p:nvPr/>
              </p:nvSpPr>
              <p:spPr bwMode="auto">
                <a:xfrm>
                  <a:off x="4183" y="2048"/>
                  <a:ext cx="110" cy="103"/>
                </a:xfrm>
                <a:custGeom>
                  <a:avLst/>
                  <a:gdLst/>
                  <a:ahLst/>
                  <a:cxnLst>
                    <a:cxn ang="0">
                      <a:pos x="77" y="56"/>
                    </a:cxn>
                    <a:cxn ang="0">
                      <a:pos x="75" y="48"/>
                    </a:cxn>
                    <a:cxn ang="0">
                      <a:pos x="100" y="42"/>
                    </a:cxn>
                    <a:cxn ang="0">
                      <a:pos x="113" y="24"/>
                    </a:cxn>
                    <a:cxn ang="0">
                      <a:pos x="126" y="4"/>
                    </a:cxn>
                    <a:cxn ang="0">
                      <a:pos x="142" y="0"/>
                    </a:cxn>
                    <a:cxn ang="0">
                      <a:pos x="148" y="14"/>
                    </a:cxn>
                    <a:cxn ang="0">
                      <a:pos x="155" y="30"/>
                    </a:cxn>
                    <a:cxn ang="0">
                      <a:pos x="153" y="52"/>
                    </a:cxn>
                    <a:cxn ang="0">
                      <a:pos x="165" y="56"/>
                    </a:cxn>
                    <a:cxn ang="0">
                      <a:pos x="168" y="62"/>
                    </a:cxn>
                    <a:cxn ang="0">
                      <a:pos x="183" y="75"/>
                    </a:cxn>
                    <a:cxn ang="0">
                      <a:pos x="186" y="85"/>
                    </a:cxn>
                    <a:cxn ang="0">
                      <a:pos x="202" y="103"/>
                    </a:cxn>
                    <a:cxn ang="0">
                      <a:pos x="209" y="115"/>
                    </a:cxn>
                    <a:cxn ang="0">
                      <a:pos x="218" y="131"/>
                    </a:cxn>
                    <a:cxn ang="0">
                      <a:pos x="220" y="139"/>
                    </a:cxn>
                    <a:cxn ang="0">
                      <a:pos x="212" y="135"/>
                    </a:cxn>
                    <a:cxn ang="0">
                      <a:pos x="199" y="133"/>
                    </a:cxn>
                    <a:cxn ang="0">
                      <a:pos x="184" y="133"/>
                    </a:cxn>
                    <a:cxn ang="0">
                      <a:pos x="179" y="139"/>
                    </a:cxn>
                    <a:cxn ang="0">
                      <a:pos x="166" y="139"/>
                    </a:cxn>
                    <a:cxn ang="0">
                      <a:pos x="148" y="147"/>
                    </a:cxn>
                    <a:cxn ang="0">
                      <a:pos x="142" y="145"/>
                    </a:cxn>
                    <a:cxn ang="0">
                      <a:pos x="134" y="159"/>
                    </a:cxn>
                    <a:cxn ang="0">
                      <a:pos x="117" y="153"/>
                    </a:cxn>
                    <a:cxn ang="0">
                      <a:pos x="101" y="147"/>
                    </a:cxn>
                    <a:cxn ang="0">
                      <a:pos x="85" y="135"/>
                    </a:cxn>
                    <a:cxn ang="0">
                      <a:pos x="70" y="157"/>
                    </a:cxn>
                    <a:cxn ang="0">
                      <a:pos x="70" y="175"/>
                    </a:cxn>
                    <a:cxn ang="0">
                      <a:pos x="57" y="173"/>
                    </a:cxn>
                    <a:cxn ang="0">
                      <a:pos x="44" y="173"/>
                    </a:cxn>
                    <a:cxn ang="0">
                      <a:pos x="36" y="179"/>
                    </a:cxn>
                    <a:cxn ang="0">
                      <a:pos x="29" y="205"/>
                    </a:cxn>
                    <a:cxn ang="0">
                      <a:pos x="25" y="183"/>
                    </a:cxn>
                    <a:cxn ang="0">
                      <a:pos x="15" y="167"/>
                    </a:cxn>
                    <a:cxn ang="0">
                      <a:pos x="5" y="149"/>
                    </a:cxn>
                    <a:cxn ang="0">
                      <a:pos x="0" y="117"/>
                    </a:cxn>
                    <a:cxn ang="0">
                      <a:pos x="8" y="97"/>
                    </a:cxn>
                    <a:cxn ang="0">
                      <a:pos x="16" y="79"/>
                    </a:cxn>
                    <a:cxn ang="0">
                      <a:pos x="33" y="73"/>
                    </a:cxn>
                    <a:cxn ang="0">
                      <a:pos x="36" y="75"/>
                    </a:cxn>
                    <a:cxn ang="0">
                      <a:pos x="46" y="73"/>
                    </a:cxn>
                    <a:cxn ang="0">
                      <a:pos x="69" y="68"/>
                    </a:cxn>
                    <a:cxn ang="0">
                      <a:pos x="77" y="56"/>
                    </a:cxn>
                  </a:cxnLst>
                  <a:rect l="0" t="0" r="r" b="b"/>
                  <a:pathLst>
                    <a:path w="220" h="205">
                      <a:moveTo>
                        <a:pt x="77" y="56"/>
                      </a:moveTo>
                      <a:lnTo>
                        <a:pt x="75" y="48"/>
                      </a:lnTo>
                      <a:lnTo>
                        <a:pt x="100" y="42"/>
                      </a:lnTo>
                      <a:lnTo>
                        <a:pt x="113" y="24"/>
                      </a:lnTo>
                      <a:lnTo>
                        <a:pt x="126" y="4"/>
                      </a:lnTo>
                      <a:lnTo>
                        <a:pt x="142" y="0"/>
                      </a:lnTo>
                      <a:lnTo>
                        <a:pt x="148" y="14"/>
                      </a:lnTo>
                      <a:lnTo>
                        <a:pt x="155" y="30"/>
                      </a:lnTo>
                      <a:lnTo>
                        <a:pt x="153" y="52"/>
                      </a:lnTo>
                      <a:lnTo>
                        <a:pt x="165" y="56"/>
                      </a:lnTo>
                      <a:lnTo>
                        <a:pt x="168" y="62"/>
                      </a:lnTo>
                      <a:lnTo>
                        <a:pt x="183" y="75"/>
                      </a:lnTo>
                      <a:lnTo>
                        <a:pt x="186" y="85"/>
                      </a:lnTo>
                      <a:lnTo>
                        <a:pt x="202" y="103"/>
                      </a:lnTo>
                      <a:lnTo>
                        <a:pt x="209" y="115"/>
                      </a:lnTo>
                      <a:lnTo>
                        <a:pt x="218" y="131"/>
                      </a:lnTo>
                      <a:lnTo>
                        <a:pt x="220" y="139"/>
                      </a:lnTo>
                      <a:lnTo>
                        <a:pt x="212" y="135"/>
                      </a:lnTo>
                      <a:lnTo>
                        <a:pt x="199" y="133"/>
                      </a:lnTo>
                      <a:lnTo>
                        <a:pt x="184" y="133"/>
                      </a:lnTo>
                      <a:lnTo>
                        <a:pt x="179" y="139"/>
                      </a:lnTo>
                      <a:lnTo>
                        <a:pt x="166" y="139"/>
                      </a:lnTo>
                      <a:lnTo>
                        <a:pt x="148" y="147"/>
                      </a:lnTo>
                      <a:lnTo>
                        <a:pt x="142" y="145"/>
                      </a:lnTo>
                      <a:lnTo>
                        <a:pt x="134" y="159"/>
                      </a:lnTo>
                      <a:lnTo>
                        <a:pt x="117" y="153"/>
                      </a:lnTo>
                      <a:lnTo>
                        <a:pt x="101" y="147"/>
                      </a:lnTo>
                      <a:lnTo>
                        <a:pt x="85" y="135"/>
                      </a:lnTo>
                      <a:lnTo>
                        <a:pt x="70" y="157"/>
                      </a:lnTo>
                      <a:lnTo>
                        <a:pt x="70" y="175"/>
                      </a:lnTo>
                      <a:lnTo>
                        <a:pt x="57" y="173"/>
                      </a:lnTo>
                      <a:lnTo>
                        <a:pt x="44" y="173"/>
                      </a:lnTo>
                      <a:lnTo>
                        <a:pt x="36" y="179"/>
                      </a:lnTo>
                      <a:lnTo>
                        <a:pt x="29" y="205"/>
                      </a:lnTo>
                      <a:lnTo>
                        <a:pt x="25" y="183"/>
                      </a:lnTo>
                      <a:lnTo>
                        <a:pt x="15" y="167"/>
                      </a:lnTo>
                      <a:lnTo>
                        <a:pt x="5" y="149"/>
                      </a:lnTo>
                      <a:lnTo>
                        <a:pt x="0" y="117"/>
                      </a:lnTo>
                      <a:lnTo>
                        <a:pt x="8" y="97"/>
                      </a:lnTo>
                      <a:lnTo>
                        <a:pt x="16" y="79"/>
                      </a:lnTo>
                      <a:lnTo>
                        <a:pt x="33" y="73"/>
                      </a:lnTo>
                      <a:lnTo>
                        <a:pt x="36" y="75"/>
                      </a:lnTo>
                      <a:lnTo>
                        <a:pt x="46" y="73"/>
                      </a:lnTo>
                      <a:lnTo>
                        <a:pt x="69" y="68"/>
                      </a:lnTo>
                      <a:lnTo>
                        <a:pt x="77" y="56"/>
                      </a:lnTo>
                      <a:close/>
                    </a:path>
                  </a:pathLst>
                </a:custGeom>
                <a:solidFill>
                  <a:srgbClr val="CB9661"/>
                </a:solidFill>
                <a:ln w="1588">
                  <a:solidFill>
                    <a:srgbClr val="000000"/>
                  </a:solidFill>
                  <a:prstDash val="solid"/>
                  <a:round/>
                  <a:headEnd/>
                  <a:tailEnd/>
                </a:ln>
              </p:spPr>
              <p:txBody>
                <a:bodyPr/>
                <a:lstStyle/>
                <a:p>
                  <a:endParaRPr lang="en-US"/>
                </a:p>
              </p:txBody>
            </p:sp>
            <p:sp>
              <p:nvSpPr>
                <p:cNvPr id="272682" name="Freeform 298"/>
                <p:cNvSpPr>
                  <a:spLocks/>
                </p:cNvSpPr>
                <p:nvPr/>
              </p:nvSpPr>
              <p:spPr bwMode="auto">
                <a:xfrm>
                  <a:off x="3918" y="2014"/>
                  <a:ext cx="25" cy="8"/>
                </a:xfrm>
                <a:custGeom>
                  <a:avLst/>
                  <a:gdLst/>
                  <a:ahLst/>
                  <a:cxnLst>
                    <a:cxn ang="0">
                      <a:pos x="4" y="6"/>
                    </a:cxn>
                    <a:cxn ang="0">
                      <a:pos x="0" y="16"/>
                    </a:cxn>
                    <a:cxn ang="0">
                      <a:pos x="13" y="12"/>
                    </a:cxn>
                    <a:cxn ang="0">
                      <a:pos x="28" y="6"/>
                    </a:cxn>
                    <a:cxn ang="0">
                      <a:pos x="49" y="10"/>
                    </a:cxn>
                    <a:cxn ang="0">
                      <a:pos x="46" y="6"/>
                    </a:cxn>
                    <a:cxn ang="0">
                      <a:pos x="25" y="0"/>
                    </a:cxn>
                    <a:cxn ang="0">
                      <a:pos x="23" y="4"/>
                    </a:cxn>
                    <a:cxn ang="0">
                      <a:pos x="4" y="4"/>
                    </a:cxn>
                    <a:cxn ang="0">
                      <a:pos x="4" y="6"/>
                    </a:cxn>
                    <a:cxn ang="0">
                      <a:pos x="20" y="6"/>
                    </a:cxn>
                    <a:cxn ang="0">
                      <a:pos x="12" y="12"/>
                    </a:cxn>
                    <a:cxn ang="0">
                      <a:pos x="4" y="6"/>
                    </a:cxn>
                  </a:cxnLst>
                  <a:rect l="0" t="0" r="r" b="b"/>
                  <a:pathLst>
                    <a:path w="49" h="16">
                      <a:moveTo>
                        <a:pt x="4" y="6"/>
                      </a:moveTo>
                      <a:lnTo>
                        <a:pt x="0" y="16"/>
                      </a:lnTo>
                      <a:lnTo>
                        <a:pt x="13" y="12"/>
                      </a:lnTo>
                      <a:lnTo>
                        <a:pt x="28" y="6"/>
                      </a:lnTo>
                      <a:lnTo>
                        <a:pt x="49" y="10"/>
                      </a:lnTo>
                      <a:lnTo>
                        <a:pt x="46" y="6"/>
                      </a:lnTo>
                      <a:lnTo>
                        <a:pt x="25" y="0"/>
                      </a:lnTo>
                      <a:lnTo>
                        <a:pt x="23" y="4"/>
                      </a:lnTo>
                      <a:lnTo>
                        <a:pt x="4" y="4"/>
                      </a:lnTo>
                      <a:lnTo>
                        <a:pt x="4" y="6"/>
                      </a:lnTo>
                      <a:lnTo>
                        <a:pt x="20" y="6"/>
                      </a:lnTo>
                      <a:lnTo>
                        <a:pt x="12" y="12"/>
                      </a:lnTo>
                      <a:lnTo>
                        <a:pt x="4" y="6"/>
                      </a:lnTo>
                      <a:close/>
                    </a:path>
                  </a:pathLst>
                </a:custGeom>
                <a:solidFill>
                  <a:srgbClr val="CB9661"/>
                </a:solidFill>
                <a:ln w="1588">
                  <a:solidFill>
                    <a:srgbClr val="000000"/>
                  </a:solidFill>
                  <a:prstDash val="solid"/>
                  <a:round/>
                  <a:headEnd/>
                  <a:tailEnd/>
                </a:ln>
              </p:spPr>
              <p:txBody>
                <a:bodyPr/>
                <a:lstStyle/>
                <a:p>
                  <a:endParaRPr lang="en-US"/>
                </a:p>
              </p:txBody>
            </p:sp>
            <p:sp>
              <p:nvSpPr>
                <p:cNvPr id="272683" name="Freeform 299"/>
                <p:cNvSpPr>
                  <a:spLocks/>
                </p:cNvSpPr>
                <p:nvPr/>
              </p:nvSpPr>
              <p:spPr bwMode="auto">
                <a:xfrm>
                  <a:off x="4032" y="2045"/>
                  <a:ext cx="39" cy="75"/>
                </a:xfrm>
                <a:custGeom>
                  <a:avLst/>
                  <a:gdLst/>
                  <a:ahLst/>
                  <a:cxnLst>
                    <a:cxn ang="0">
                      <a:pos x="66" y="127"/>
                    </a:cxn>
                    <a:cxn ang="0">
                      <a:pos x="55" y="133"/>
                    </a:cxn>
                    <a:cxn ang="0">
                      <a:pos x="42" y="139"/>
                    </a:cxn>
                    <a:cxn ang="0">
                      <a:pos x="31" y="143"/>
                    </a:cxn>
                    <a:cxn ang="0">
                      <a:pos x="18" y="149"/>
                    </a:cxn>
                    <a:cxn ang="0">
                      <a:pos x="3" y="143"/>
                    </a:cxn>
                    <a:cxn ang="0">
                      <a:pos x="8" y="139"/>
                    </a:cxn>
                    <a:cxn ang="0">
                      <a:pos x="4" y="119"/>
                    </a:cxn>
                    <a:cxn ang="0">
                      <a:pos x="0" y="101"/>
                    </a:cxn>
                    <a:cxn ang="0">
                      <a:pos x="6" y="85"/>
                    </a:cxn>
                    <a:cxn ang="0">
                      <a:pos x="13" y="70"/>
                    </a:cxn>
                    <a:cxn ang="0">
                      <a:pos x="9" y="40"/>
                    </a:cxn>
                    <a:cxn ang="0">
                      <a:pos x="8" y="22"/>
                    </a:cxn>
                    <a:cxn ang="0">
                      <a:pos x="8" y="4"/>
                    </a:cxn>
                    <a:cxn ang="0">
                      <a:pos x="27" y="2"/>
                    </a:cxn>
                    <a:cxn ang="0">
                      <a:pos x="47" y="2"/>
                    </a:cxn>
                    <a:cxn ang="0">
                      <a:pos x="52" y="0"/>
                    </a:cxn>
                    <a:cxn ang="0">
                      <a:pos x="55" y="8"/>
                    </a:cxn>
                    <a:cxn ang="0">
                      <a:pos x="62" y="28"/>
                    </a:cxn>
                    <a:cxn ang="0">
                      <a:pos x="62" y="40"/>
                    </a:cxn>
                    <a:cxn ang="0">
                      <a:pos x="63" y="56"/>
                    </a:cxn>
                    <a:cxn ang="0">
                      <a:pos x="65" y="72"/>
                    </a:cxn>
                    <a:cxn ang="0">
                      <a:pos x="66" y="89"/>
                    </a:cxn>
                    <a:cxn ang="0">
                      <a:pos x="66" y="107"/>
                    </a:cxn>
                    <a:cxn ang="0">
                      <a:pos x="76" y="119"/>
                    </a:cxn>
                    <a:cxn ang="0">
                      <a:pos x="66" y="127"/>
                    </a:cxn>
                    <a:cxn ang="0">
                      <a:pos x="60" y="121"/>
                    </a:cxn>
                    <a:cxn ang="0">
                      <a:pos x="66" y="127"/>
                    </a:cxn>
                  </a:cxnLst>
                  <a:rect l="0" t="0" r="r" b="b"/>
                  <a:pathLst>
                    <a:path w="76" h="149">
                      <a:moveTo>
                        <a:pt x="66" y="127"/>
                      </a:moveTo>
                      <a:lnTo>
                        <a:pt x="55" y="133"/>
                      </a:lnTo>
                      <a:lnTo>
                        <a:pt x="42" y="139"/>
                      </a:lnTo>
                      <a:lnTo>
                        <a:pt x="31" y="143"/>
                      </a:lnTo>
                      <a:lnTo>
                        <a:pt x="18" y="149"/>
                      </a:lnTo>
                      <a:lnTo>
                        <a:pt x="3" y="143"/>
                      </a:lnTo>
                      <a:lnTo>
                        <a:pt x="8" y="139"/>
                      </a:lnTo>
                      <a:lnTo>
                        <a:pt x="4" y="119"/>
                      </a:lnTo>
                      <a:lnTo>
                        <a:pt x="0" y="101"/>
                      </a:lnTo>
                      <a:lnTo>
                        <a:pt x="6" y="85"/>
                      </a:lnTo>
                      <a:lnTo>
                        <a:pt x="13" y="70"/>
                      </a:lnTo>
                      <a:lnTo>
                        <a:pt x="9" y="40"/>
                      </a:lnTo>
                      <a:lnTo>
                        <a:pt x="8" y="22"/>
                      </a:lnTo>
                      <a:lnTo>
                        <a:pt x="8" y="4"/>
                      </a:lnTo>
                      <a:lnTo>
                        <a:pt x="27" y="2"/>
                      </a:lnTo>
                      <a:lnTo>
                        <a:pt x="47" y="2"/>
                      </a:lnTo>
                      <a:lnTo>
                        <a:pt x="52" y="0"/>
                      </a:lnTo>
                      <a:lnTo>
                        <a:pt x="55" y="8"/>
                      </a:lnTo>
                      <a:lnTo>
                        <a:pt x="62" y="28"/>
                      </a:lnTo>
                      <a:lnTo>
                        <a:pt x="62" y="40"/>
                      </a:lnTo>
                      <a:lnTo>
                        <a:pt x="63" y="56"/>
                      </a:lnTo>
                      <a:lnTo>
                        <a:pt x="65" y="72"/>
                      </a:lnTo>
                      <a:lnTo>
                        <a:pt x="66" y="89"/>
                      </a:lnTo>
                      <a:lnTo>
                        <a:pt x="66" y="107"/>
                      </a:lnTo>
                      <a:lnTo>
                        <a:pt x="76" y="119"/>
                      </a:lnTo>
                      <a:lnTo>
                        <a:pt x="66" y="127"/>
                      </a:lnTo>
                      <a:lnTo>
                        <a:pt x="60" y="121"/>
                      </a:lnTo>
                      <a:lnTo>
                        <a:pt x="66" y="127"/>
                      </a:lnTo>
                      <a:close/>
                    </a:path>
                  </a:pathLst>
                </a:custGeom>
                <a:solidFill>
                  <a:srgbClr val="CB9661"/>
                </a:solidFill>
                <a:ln w="1588">
                  <a:solidFill>
                    <a:srgbClr val="000000"/>
                  </a:solidFill>
                  <a:prstDash val="solid"/>
                  <a:round/>
                  <a:headEnd/>
                  <a:tailEnd/>
                </a:ln>
              </p:spPr>
              <p:txBody>
                <a:bodyPr/>
                <a:lstStyle/>
                <a:p>
                  <a:endParaRPr lang="en-US"/>
                </a:p>
              </p:txBody>
            </p:sp>
            <p:sp>
              <p:nvSpPr>
                <p:cNvPr id="272684" name="Freeform 300"/>
                <p:cNvSpPr>
                  <a:spLocks/>
                </p:cNvSpPr>
                <p:nvPr/>
              </p:nvSpPr>
              <p:spPr bwMode="auto">
                <a:xfrm>
                  <a:off x="3933" y="2027"/>
                  <a:ext cx="62" cy="64"/>
                </a:xfrm>
                <a:custGeom>
                  <a:avLst/>
                  <a:gdLst/>
                  <a:ahLst/>
                  <a:cxnLst>
                    <a:cxn ang="0">
                      <a:pos x="111" y="30"/>
                    </a:cxn>
                    <a:cxn ang="0">
                      <a:pos x="109" y="38"/>
                    </a:cxn>
                    <a:cxn ang="0">
                      <a:pos x="111" y="38"/>
                    </a:cxn>
                    <a:cxn ang="0">
                      <a:pos x="119" y="60"/>
                    </a:cxn>
                    <a:cxn ang="0">
                      <a:pos x="117" y="78"/>
                    </a:cxn>
                    <a:cxn ang="0">
                      <a:pos x="120" y="82"/>
                    </a:cxn>
                    <a:cxn ang="0">
                      <a:pos x="120" y="86"/>
                    </a:cxn>
                    <a:cxn ang="0">
                      <a:pos x="124" y="94"/>
                    </a:cxn>
                    <a:cxn ang="0">
                      <a:pos x="122" y="100"/>
                    </a:cxn>
                    <a:cxn ang="0">
                      <a:pos x="114" y="102"/>
                    </a:cxn>
                    <a:cxn ang="0">
                      <a:pos x="117" y="112"/>
                    </a:cxn>
                    <a:cxn ang="0">
                      <a:pos x="112" y="119"/>
                    </a:cxn>
                    <a:cxn ang="0">
                      <a:pos x="111" y="119"/>
                    </a:cxn>
                    <a:cxn ang="0">
                      <a:pos x="106" y="121"/>
                    </a:cxn>
                    <a:cxn ang="0">
                      <a:pos x="99" y="127"/>
                    </a:cxn>
                    <a:cxn ang="0">
                      <a:pos x="94" y="121"/>
                    </a:cxn>
                    <a:cxn ang="0">
                      <a:pos x="89" y="100"/>
                    </a:cxn>
                    <a:cxn ang="0">
                      <a:pos x="80" y="100"/>
                    </a:cxn>
                    <a:cxn ang="0">
                      <a:pos x="73" y="102"/>
                    </a:cxn>
                    <a:cxn ang="0">
                      <a:pos x="75" y="86"/>
                    </a:cxn>
                    <a:cxn ang="0">
                      <a:pos x="63" y="64"/>
                    </a:cxn>
                    <a:cxn ang="0">
                      <a:pos x="40" y="70"/>
                    </a:cxn>
                    <a:cxn ang="0">
                      <a:pos x="29" y="86"/>
                    </a:cxn>
                    <a:cxn ang="0">
                      <a:pos x="27" y="80"/>
                    </a:cxn>
                    <a:cxn ang="0">
                      <a:pos x="23" y="72"/>
                    </a:cxn>
                    <a:cxn ang="0">
                      <a:pos x="21" y="66"/>
                    </a:cxn>
                    <a:cxn ang="0">
                      <a:pos x="16" y="62"/>
                    </a:cxn>
                    <a:cxn ang="0">
                      <a:pos x="6" y="48"/>
                    </a:cxn>
                    <a:cxn ang="0">
                      <a:pos x="8" y="44"/>
                    </a:cxn>
                    <a:cxn ang="0">
                      <a:pos x="5" y="46"/>
                    </a:cxn>
                    <a:cxn ang="0">
                      <a:pos x="3" y="40"/>
                    </a:cxn>
                    <a:cxn ang="0">
                      <a:pos x="0" y="42"/>
                    </a:cxn>
                    <a:cxn ang="0">
                      <a:pos x="0" y="40"/>
                    </a:cxn>
                    <a:cxn ang="0">
                      <a:pos x="3" y="32"/>
                    </a:cxn>
                    <a:cxn ang="0">
                      <a:pos x="19" y="24"/>
                    </a:cxn>
                    <a:cxn ang="0">
                      <a:pos x="19" y="10"/>
                    </a:cxn>
                    <a:cxn ang="0">
                      <a:pos x="23" y="0"/>
                    </a:cxn>
                    <a:cxn ang="0">
                      <a:pos x="37" y="4"/>
                    </a:cxn>
                    <a:cxn ang="0">
                      <a:pos x="62" y="6"/>
                    </a:cxn>
                    <a:cxn ang="0">
                      <a:pos x="60" y="12"/>
                    </a:cxn>
                    <a:cxn ang="0">
                      <a:pos x="70" y="12"/>
                    </a:cxn>
                    <a:cxn ang="0">
                      <a:pos x="75" y="16"/>
                    </a:cxn>
                    <a:cxn ang="0">
                      <a:pos x="86" y="14"/>
                    </a:cxn>
                    <a:cxn ang="0">
                      <a:pos x="96" y="8"/>
                    </a:cxn>
                    <a:cxn ang="0">
                      <a:pos x="99" y="4"/>
                    </a:cxn>
                    <a:cxn ang="0">
                      <a:pos x="104" y="24"/>
                    </a:cxn>
                    <a:cxn ang="0">
                      <a:pos x="111" y="30"/>
                    </a:cxn>
                  </a:cxnLst>
                  <a:rect l="0" t="0" r="r" b="b"/>
                  <a:pathLst>
                    <a:path w="124" h="127">
                      <a:moveTo>
                        <a:pt x="111" y="30"/>
                      </a:moveTo>
                      <a:lnTo>
                        <a:pt x="109" y="38"/>
                      </a:lnTo>
                      <a:lnTo>
                        <a:pt x="111" y="38"/>
                      </a:lnTo>
                      <a:lnTo>
                        <a:pt x="119" y="60"/>
                      </a:lnTo>
                      <a:lnTo>
                        <a:pt x="117" y="78"/>
                      </a:lnTo>
                      <a:lnTo>
                        <a:pt x="120" y="82"/>
                      </a:lnTo>
                      <a:lnTo>
                        <a:pt x="120" y="86"/>
                      </a:lnTo>
                      <a:lnTo>
                        <a:pt x="124" y="94"/>
                      </a:lnTo>
                      <a:lnTo>
                        <a:pt x="122" y="100"/>
                      </a:lnTo>
                      <a:lnTo>
                        <a:pt x="114" y="102"/>
                      </a:lnTo>
                      <a:lnTo>
                        <a:pt x="117" y="112"/>
                      </a:lnTo>
                      <a:lnTo>
                        <a:pt x="112" y="119"/>
                      </a:lnTo>
                      <a:lnTo>
                        <a:pt x="111" y="119"/>
                      </a:lnTo>
                      <a:lnTo>
                        <a:pt x="106" y="121"/>
                      </a:lnTo>
                      <a:lnTo>
                        <a:pt x="99" y="127"/>
                      </a:lnTo>
                      <a:lnTo>
                        <a:pt x="94" y="121"/>
                      </a:lnTo>
                      <a:lnTo>
                        <a:pt x="89" y="100"/>
                      </a:lnTo>
                      <a:lnTo>
                        <a:pt x="80" y="100"/>
                      </a:lnTo>
                      <a:lnTo>
                        <a:pt x="73" y="102"/>
                      </a:lnTo>
                      <a:lnTo>
                        <a:pt x="75" y="86"/>
                      </a:lnTo>
                      <a:lnTo>
                        <a:pt x="63" y="64"/>
                      </a:lnTo>
                      <a:lnTo>
                        <a:pt x="40" y="70"/>
                      </a:lnTo>
                      <a:lnTo>
                        <a:pt x="29" y="86"/>
                      </a:lnTo>
                      <a:lnTo>
                        <a:pt x="27" y="80"/>
                      </a:lnTo>
                      <a:lnTo>
                        <a:pt x="23" y="72"/>
                      </a:lnTo>
                      <a:lnTo>
                        <a:pt x="21" y="66"/>
                      </a:lnTo>
                      <a:lnTo>
                        <a:pt x="16" y="62"/>
                      </a:lnTo>
                      <a:lnTo>
                        <a:pt x="6" y="48"/>
                      </a:lnTo>
                      <a:lnTo>
                        <a:pt x="8" y="44"/>
                      </a:lnTo>
                      <a:lnTo>
                        <a:pt x="5" y="46"/>
                      </a:lnTo>
                      <a:lnTo>
                        <a:pt x="3" y="40"/>
                      </a:lnTo>
                      <a:lnTo>
                        <a:pt x="0" y="42"/>
                      </a:lnTo>
                      <a:lnTo>
                        <a:pt x="0" y="40"/>
                      </a:lnTo>
                      <a:lnTo>
                        <a:pt x="3" y="32"/>
                      </a:lnTo>
                      <a:lnTo>
                        <a:pt x="19" y="24"/>
                      </a:lnTo>
                      <a:lnTo>
                        <a:pt x="19" y="10"/>
                      </a:lnTo>
                      <a:lnTo>
                        <a:pt x="23" y="0"/>
                      </a:lnTo>
                      <a:lnTo>
                        <a:pt x="37" y="4"/>
                      </a:lnTo>
                      <a:lnTo>
                        <a:pt x="62" y="6"/>
                      </a:lnTo>
                      <a:lnTo>
                        <a:pt x="60" y="12"/>
                      </a:lnTo>
                      <a:lnTo>
                        <a:pt x="70" y="12"/>
                      </a:lnTo>
                      <a:lnTo>
                        <a:pt x="75" y="16"/>
                      </a:lnTo>
                      <a:lnTo>
                        <a:pt x="86" y="14"/>
                      </a:lnTo>
                      <a:lnTo>
                        <a:pt x="96" y="8"/>
                      </a:lnTo>
                      <a:lnTo>
                        <a:pt x="99" y="4"/>
                      </a:lnTo>
                      <a:lnTo>
                        <a:pt x="104" y="24"/>
                      </a:lnTo>
                      <a:lnTo>
                        <a:pt x="111" y="30"/>
                      </a:lnTo>
                      <a:close/>
                    </a:path>
                  </a:pathLst>
                </a:custGeom>
                <a:solidFill>
                  <a:srgbClr val="CB9661"/>
                </a:solidFill>
                <a:ln w="1588">
                  <a:solidFill>
                    <a:srgbClr val="000000"/>
                  </a:solidFill>
                  <a:prstDash val="solid"/>
                  <a:round/>
                  <a:headEnd/>
                  <a:tailEnd/>
                </a:ln>
              </p:spPr>
              <p:txBody>
                <a:bodyPr/>
                <a:lstStyle/>
                <a:p>
                  <a:endParaRPr lang="en-US"/>
                </a:p>
              </p:txBody>
            </p:sp>
            <p:sp>
              <p:nvSpPr>
                <p:cNvPr id="272685" name="Freeform 301"/>
                <p:cNvSpPr>
                  <a:spLocks/>
                </p:cNvSpPr>
                <p:nvPr/>
              </p:nvSpPr>
              <p:spPr bwMode="auto">
                <a:xfrm>
                  <a:off x="3919" y="2027"/>
                  <a:ext cx="25" cy="20"/>
                </a:xfrm>
                <a:custGeom>
                  <a:avLst/>
                  <a:gdLst/>
                  <a:ahLst/>
                  <a:cxnLst>
                    <a:cxn ang="0">
                      <a:pos x="24" y="24"/>
                    </a:cxn>
                    <a:cxn ang="0">
                      <a:pos x="23" y="32"/>
                    </a:cxn>
                    <a:cxn ang="0">
                      <a:pos x="26" y="36"/>
                    </a:cxn>
                    <a:cxn ang="0">
                      <a:pos x="28" y="40"/>
                    </a:cxn>
                    <a:cxn ang="0">
                      <a:pos x="31" y="32"/>
                    </a:cxn>
                    <a:cxn ang="0">
                      <a:pos x="47" y="24"/>
                    </a:cxn>
                    <a:cxn ang="0">
                      <a:pos x="47" y="10"/>
                    </a:cxn>
                    <a:cxn ang="0">
                      <a:pos x="51" y="0"/>
                    </a:cxn>
                    <a:cxn ang="0">
                      <a:pos x="36" y="2"/>
                    </a:cxn>
                    <a:cxn ang="0">
                      <a:pos x="21" y="4"/>
                    </a:cxn>
                    <a:cxn ang="0">
                      <a:pos x="0" y="8"/>
                    </a:cxn>
                    <a:cxn ang="0">
                      <a:pos x="8" y="10"/>
                    </a:cxn>
                    <a:cxn ang="0">
                      <a:pos x="5" y="14"/>
                    </a:cxn>
                    <a:cxn ang="0">
                      <a:pos x="13" y="16"/>
                    </a:cxn>
                    <a:cxn ang="0">
                      <a:pos x="13" y="18"/>
                    </a:cxn>
                    <a:cxn ang="0">
                      <a:pos x="24" y="18"/>
                    </a:cxn>
                    <a:cxn ang="0">
                      <a:pos x="28" y="22"/>
                    </a:cxn>
                    <a:cxn ang="0">
                      <a:pos x="20" y="22"/>
                    </a:cxn>
                    <a:cxn ang="0">
                      <a:pos x="24" y="24"/>
                    </a:cxn>
                  </a:cxnLst>
                  <a:rect l="0" t="0" r="r" b="b"/>
                  <a:pathLst>
                    <a:path w="51" h="40">
                      <a:moveTo>
                        <a:pt x="24" y="24"/>
                      </a:moveTo>
                      <a:lnTo>
                        <a:pt x="23" y="32"/>
                      </a:lnTo>
                      <a:lnTo>
                        <a:pt x="26" y="36"/>
                      </a:lnTo>
                      <a:lnTo>
                        <a:pt x="28" y="40"/>
                      </a:lnTo>
                      <a:lnTo>
                        <a:pt x="31" y="32"/>
                      </a:lnTo>
                      <a:lnTo>
                        <a:pt x="47" y="24"/>
                      </a:lnTo>
                      <a:lnTo>
                        <a:pt x="47" y="10"/>
                      </a:lnTo>
                      <a:lnTo>
                        <a:pt x="51" y="0"/>
                      </a:lnTo>
                      <a:lnTo>
                        <a:pt x="36" y="2"/>
                      </a:lnTo>
                      <a:lnTo>
                        <a:pt x="21" y="4"/>
                      </a:lnTo>
                      <a:lnTo>
                        <a:pt x="0" y="8"/>
                      </a:lnTo>
                      <a:lnTo>
                        <a:pt x="8" y="10"/>
                      </a:lnTo>
                      <a:lnTo>
                        <a:pt x="5" y="14"/>
                      </a:lnTo>
                      <a:lnTo>
                        <a:pt x="13" y="16"/>
                      </a:lnTo>
                      <a:lnTo>
                        <a:pt x="13" y="18"/>
                      </a:lnTo>
                      <a:lnTo>
                        <a:pt x="24" y="18"/>
                      </a:lnTo>
                      <a:lnTo>
                        <a:pt x="28" y="22"/>
                      </a:lnTo>
                      <a:lnTo>
                        <a:pt x="20" y="22"/>
                      </a:lnTo>
                      <a:lnTo>
                        <a:pt x="24" y="24"/>
                      </a:lnTo>
                      <a:close/>
                    </a:path>
                  </a:pathLst>
                </a:custGeom>
                <a:solidFill>
                  <a:srgbClr val="CB9661"/>
                </a:solidFill>
                <a:ln w="1588">
                  <a:solidFill>
                    <a:srgbClr val="000000"/>
                  </a:solidFill>
                  <a:prstDash val="solid"/>
                  <a:round/>
                  <a:headEnd/>
                  <a:tailEnd/>
                </a:ln>
              </p:spPr>
              <p:txBody>
                <a:bodyPr/>
                <a:lstStyle/>
                <a:p>
                  <a:endParaRPr lang="en-US"/>
                </a:p>
              </p:txBody>
            </p:sp>
            <p:sp>
              <p:nvSpPr>
                <p:cNvPr id="272686" name="Freeform 302"/>
                <p:cNvSpPr>
                  <a:spLocks/>
                </p:cNvSpPr>
                <p:nvPr/>
              </p:nvSpPr>
              <p:spPr bwMode="auto">
                <a:xfrm>
                  <a:off x="3988" y="2050"/>
                  <a:ext cx="51" cy="76"/>
                </a:xfrm>
                <a:custGeom>
                  <a:avLst/>
                  <a:gdLst/>
                  <a:ahLst/>
                  <a:cxnLst>
                    <a:cxn ang="0">
                      <a:pos x="57" y="12"/>
                    </a:cxn>
                    <a:cxn ang="0">
                      <a:pos x="50" y="8"/>
                    </a:cxn>
                    <a:cxn ang="0">
                      <a:pos x="39" y="10"/>
                    </a:cxn>
                    <a:cxn ang="0">
                      <a:pos x="35" y="0"/>
                    </a:cxn>
                    <a:cxn ang="0">
                      <a:pos x="31" y="6"/>
                    </a:cxn>
                    <a:cxn ang="0">
                      <a:pos x="22" y="12"/>
                    </a:cxn>
                    <a:cxn ang="0">
                      <a:pos x="13" y="10"/>
                    </a:cxn>
                    <a:cxn ang="0">
                      <a:pos x="8" y="14"/>
                    </a:cxn>
                    <a:cxn ang="0">
                      <a:pos x="6" y="32"/>
                    </a:cxn>
                    <a:cxn ang="0">
                      <a:pos x="9" y="36"/>
                    </a:cxn>
                    <a:cxn ang="0">
                      <a:pos x="9" y="40"/>
                    </a:cxn>
                    <a:cxn ang="0">
                      <a:pos x="13" y="48"/>
                    </a:cxn>
                    <a:cxn ang="0">
                      <a:pos x="11" y="54"/>
                    </a:cxn>
                    <a:cxn ang="0">
                      <a:pos x="3" y="56"/>
                    </a:cxn>
                    <a:cxn ang="0">
                      <a:pos x="6" y="66"/>
                    </a:cxn>
                    <a:cxn ang="0">
                      <a:pos x="1" y="73"/>
                    </a:cxn>
                    <a:cxn ang="0">
                      <a:pos x="0" y="73"/>
                    </a:cxn>
                    <a:cxn ang="0">
                      <a:pos x="0" y="95"/>
                    </a:cxn>
                    <a:cxn ang="0">
                      <a:pos x="0" y="99"/>
                    </a:cxn>
                    <a:cxn ang="0">
                      <a:pos x="11" y="111"/>
                    </a:cxn>
                    <a:cxn ang="0">
                      <a:pos x="18" y="121"/>
                    </a:cxn>
                    <a:cxn ang="0">
                      <a:pos x="16" y="151"/>
                    </a:cxn>
                    <a:cxn ang="0">
                      <a:pos x="37" y="141"/>
                    </a:cxn>
                    <a:cxn ang="0">
                      <a:pos x="58" y="131"/>
                    </a:cxn>
                    <a:cxn ang="0">
                      <a:pos x="53" y="131"/>
                    </a:cxn>
                    <a:cxn ang="0">
                      <a:pos x="75" y="129"/>
                    </a:cxn>
                    <a:cxn ang="0">
                      <a:pos x="63" y="129"/>
                    </a:cxn>
                    <a:cxn ang="0">
                      <a:pos x="78" y="129"/>
                    </a:cxn>
                    <a:cxn ang="0">
                      <a:pos x="88" y="129"/>
                    </a:cxn>
                    <a:cxn ang="0">
                      <a:pos x="91" y="133"/>
                    </a:cxn>
                    <a:cxn ang="0">
                      <a:pos x="96" y="129"/>
                    </a:cxn>
                    <a:cxn ang="0">
                      <a:pos x="92" y="109"/>
                    </a:cxn>
                    <a:cxn ang="0">
                      <a:pos x="88" y="91"/>
                    </a:cxn>
                    <a:cxn ang="0">
                      <a:pos x="94" y="75"/>
                    </a:cxn>
                    <a:cxn ang="0">
                      <a:pos x="101" y="60"/>
                    </a:cxn>
                    <a:cxn ang="0">
                      <a:pos x="97" y="30"/>
                    </a:cxn>
                    <a:cxn ang="0">
                      <a:pos x="83" y="18"/>
                    </a:cxn>
                    <a:cxn ang="0">
                      <a:pos x="66" y="24"/>
                    </a:cxn>
                    <a:cxn ang="0">
                      <a:pos x="57" y="12"/>
                    </a:cxn>
                  </a:cxnLst>
                  <a:rect l="0" t="0" r="r" b="b"/>
                  <a:pathLst>
                    <a:path w="101" h="151">
                      <a:moveTo>
                        <a:pt x="57" y="12"/>
                      </a:moveTo>
                      <a:lnTo>
                        <a:pt x="50" y="8"/>
                      </a:lnTo>
                      <a:lnTo>
                        <a:pt x="39" y="10"/>
                      </a:lnTo>
                      <a:lnTo>
                        <a:pt x="35" y="0"/>
                      </a:lnTo>
                      <a:lnTo>
                        <a:pt x="31" y="6"/>
                      </a:lnTo>
                      <a:lnTo>
                        <a:pt x="22" y="12"/>
                      </a:lnTo>
                      <a:lnTo>
                        <a:pt x="13" y="10"/>
                      </a:lnTo>
                      <a:lnTo>
                        <a:pt x="8" y="14"/>
                      </a:lnTo>
                      <a:lnTo>
                        <a:pt x="6" y="32"/>
                      </a:lnTo>
                      <a:lnTo>
                        <a:pt x="9" y="36"/>
                      </a:lnTo>
                      <a:lnTo>
                        <a:pt x="9" y="40"/>
                      </a:lnTo>
                      <a:lnTo>
                        <a:pt x="13" y="48"/>
                      </a:lnTo>
                      <a:lnTo>
                        <a:pt x="11" y="54"/>
                      </a:lnTo>
                      <a:lnTo>
                        <a:pt x="3" y="56"/>
                      </a:lnTo>
                      <a:lnTo>
                        <a:pt x="6" y="66"/>
                      </a:lnTo>
                      <a:lnTo>
                        <a:pt x="1" y="73"/>
                      </a:lnTo>
                      <a:lnTo>
                        <a:pt x="0" y="73"/>
                      </a:lnTo>
                      <a:lnTo>
                        <a:pt x="0" y="95"/>
                      </a:lnTo>
                      <a:lnTo>
                        <a:pt x="0" y="99"/>
                      </a:lnTo>
                      <a:lnTo>
                        <a:pt x="11" y="111"/>
                      </a:lnTo>
                      <a:lnTo>
                        <a:pt x="18" y="121"/>
                      </a:lnTo>
                      <a:lnTo>
                        <a:pt x="16" y="151"/>
                      </a:lnTo>
                      <a:lnTo>
                        <a:pt x="37" y="141"/>
                      </a:lnTo>
                      <a:lnTo>
                        <a:pt x="58" y="131"/>
                      </a:lnTo>
                      <a:lnTo>
                        <a:pt x="53" y="131"/>
                      </a:lnTo>
                      <a:lnTo>
                        <a:pt x="75" y="129"/>
                      </a:lnTo>
                      <a:lnTo>
                        <a:pt x="63" y="129"/>
                      </a:lnTo>
                      <a:lnTo>
                        <a:pt x="78" y="129"/>
                      </a:lnTo>
                      <a:lnTo>
                        <a:pt x="88" y="129"/>
                      </a:lnTo>
                      <a:lnTo>
                        <a:pt x="91" y="133"/>
                      </a:lnTo>
                      <a:lnTo>
                        <a:pt x="96" y="129"/>
                      </a:lnTo>
                      <a:lnTo>
                        <a:pt x="92" y="109"/>
                      </a:lnTo>
                      <a:lnTo>
                        <a:pt x="88" y="91"/>
                      </a:lnTo>
                      <a:lnTo>
                        <a:pt x="94" y="75"/>
                      </a:lnTo>
                      <a:lnTo>
                        <a:pt x="101" y="60"/>
                      </a:lnTo>
                      <a:lnTo>
                        <a:pt x="97" y="30"/>
                      </a:lnTo>
                      <a:lnTo>
                        <a:pt x="83" y="18"/>
                      </a:lnTo>
                      <a:lnTo>
                        <a:pt x="66" y="24"/>
                      </a:lnTo>
                      <a:lnTo>
                        <a:pt x="57" y="12"/>
                      </a:lnTo>
                      <a:close/>
                    </a:path>
                  </a:pathLst>
                </a:custGeom>
                <a:solidFill>
                  <a:srgbClr val="CB9661"/>
                </a:solidFill>
                <a:ln w="1588">
                  <a:solidFill>
                    <a:srgbClr val="000000"/>
                  </a:solidFill>
                  <a:prstDash val="solid"/>
                  <a:round/>
                  <a:headEnd/>
                  <a:tailEnd/>
                </a:ln>
              </p:spPr>
              <p:txBody>
                <a:bodyPr/>
                <a:lstStyle/>
                <a:p>
                  <a:endParaRPr lang="en-US"/>
                </a:p>
              </p:txBody>
            </p:sp>
            <p:sp>
              <p:nvSpPr>
                <p:cNvPr id="272687" name="Freeform 303"/>
                <p:cNvSpPr>
                  <a:spLocks/>
                </p:cNvSpPr>
                <p:nvPr/>
              </p:nvSpPr>
              <p:spPr bwMode="auto">
                <a:xfrm>
                  <a:off x="3948" y="2059"/>
                  <a:ext cx="25" cy="36"/>
                </a:xfrm>
                <a:custGeom>
                  <a:avLst/>
                  <a:gdLst/>
                  <a:ahLst/>
                  <a:cxnLst>
                    <a:cxn ang="0">
                      <a:pos x="51" y="36"/>
                    </a:cxn>
                    <a:cxn ang="0">
                      <a:pos x="42" y="49"/>
                    </a:cxn>
                    <a:cxn ang="0">
                      <a:pos x="36" y="63"/>
                    </a:cxn>
                    <a:cxn ang="0">
                      <a:pos x="29" y="71"/>
                    </a:cxn>
                    <a:cxn ang="0">
                      <a:pos x="13" y="61"/>
                    </a:cxn>
                    <a:cxn ang="0">
                      <a:pos x="16" y="57"/>
                    </a:cxn>
                    <a:cxn ang="0">
                      <a:pos x="11" y="53"/>
                    </a:cxn>
                    <a:cxn ang="0">
                      <a:pos x="0" y="38"/>
                    </a:cxn>
                    <a:cxn ang="0">
                      <a:pos x="7" y="34"/>
                    </a:cxn>
                    <a:cxn ang="0">
                      <a:pos x="0" y="30"/>
                    </a:cxn>
                    <a:cxn ang="0">
                      <a:pos x="5" y="26"/>
                    </a:cxn>
                    <a:cxn ang="0">
                      <a:pos x="0" y="22"/>
                    </a:cxn>
                    <a:cxn ang="0">
                      <a:pos x="11" y="6"/>
                    </a:cxn>
                    <a:cxn ang="0">
                      <a:pos x="34" y="0"/>
                    </a:cxn>
                    <a:cxn ang="0">
                      <a:pos x="46" y="22"/>
                    </a:cxn>
                    <a:cxn ang="0">
                      <a:pos x="44" y="38"/>
                    </a:cxn>
                    <a:cxn ang="0">
                      <a:pos x="51" y="36"/>
                    </a:cxn>
                  </a:cxnLst>
                  <a:rect l="0" t="0" r="r" b="b"/>
                  <a:pathLst>
                    <a:path w="51" h="71">
                      <a:moveTo>
                        <a:pt x="51" y="36"/>
                      </a:moveTo>
                      <a:lnTo>
                        <a:pt x="42" y="49"/>
                      </a:lnTo>
                      <a:lnTo>
                        <a:pt x="36" y="63"/>
                      </a:lnTo>
                      <a:lnTo>
                        <a:pt x="29" y="71"/>
                      </a:lnTo>
                      <a:lnTo>
                        <a:pt x="13" y="61"/>
                      </a:lnTo>
                      <a:lnTo>
                        <a:pt x="16" y="57"/>
                      </a:lnTo>
                      <a:lnTo>
                        <a:pt x="11" y="53"/>
                      </a:lnTo>
                      <a:lnTo>
                        <a:pt x="0" y="38"/>
                      </a:lnTo>
                      <a:lnTo>
                        <a:pt x="7" y="34"/>
                      </a:lnTo>
                      <a:lnTo>
                        <a:pt x="0" y="30"/>
                      </a:lnTo>
                      <a:lnTo>
                        <a:pt x="5" y="26"/>
                      </a:lnTo>
                      <a:lnTo>
                        <a:pt x="0" y="22"/>
                      </a:lnTo>
                      <a:lnTo>
                        <a:pt x="11" y="6"/>
                      </a:lnTo>
                      <a:lnTo>
                        <a:pt x="34" y="0"/>
                      </a:lnTo>
                      <a:lnTo>
                        <a:pt x="46" y="22"/>
                      </a:lnTo>
                      <a:lnTo>
                        <a:pt x="44" y="38"/>
                      </a:lnTo>
                      <a:lnTo>
                        <a:pt x="51" y="36"/>
                      </a:lnTo>
                      <a:close/>
                    </a:path>
                  </a:pathLst>
                </a:custGeom>
                <a:solidFill>
                  <a:srgbClr val="CB9661"/>
                </a:solidFill>
                <a:ln w="1588">
                  <a:solidFill>
                    <a:srgbClr val="000000"/>
                  </a:solidFill>
                  <a:prstDash val="solid"/>
                  <a:round/>
                  <a:headEnd/>
                  <a:tailEnd/>
                </a:ln>
              </p:spPr>
              <p:txBody>
                <a:bodyPr/>
                <a:lstStyle/>
                <a:p>
                  <a:endParaRPr lang="en-US"/>
                </a:p>
              </p:txBody>
            </p:sp>
            <p:sp>
              <p:nvSpPr>
                <p:cNvPr id="272688" name="Freeform 304"/>
                <p:cNvSpPr>
                  <a:spLocks/>
                </p:cNvSpPr>
                <p:nvPr/>
              </p:nvSpPr>
              <p:spPr bwMode="auto">
                <a:xfrm>
                  <a:off x="4058" y="2045"/>
                  <a:ext cx="16" cy="60"/>
                </a:xfrm>
                <a:custGeom>
                  <a:avLst/>
                  <a:gdLst/>
                  <a:ahLst/>
                  <a:cxnLst>
                    <a:cxn ang="0">
                      <a:pos x="14" y="4"/>
                    </a:cxn>
                    <a:cxn ang="0">
                      <a:pos x="0" y="0"/>
                    </a:cxn>
                    <a:cxn ang="0">
                      <a:pos x="3" y="8"/>
                    </a:cxn>
                    <a:cxn ang="0">
                      <a:pos x="10" y="28"/>
                    </a:cxn>
                    <a:cxn ang="0">
                      <a:pos x="10" y="40"/>
                    </a:cxn>
                    <a:cxn ang="0">
                      <a:pos x="11" y="56"/>
                    </a:cxn>
                    <a:cxn ang="0">
                      <a:pos x="13" y="72"/>
                    </a:cxn>
                    <a:cxn ang="0">
                      <a:pos x="14" y="89"/>
                    </a:cxn>
                    <a:cxn ang="0">
                      <a:pos x="14" y="107"/>
                    </a:cxn>
                    <a:cxn ang="0">
                      <a:pos x="24" y="119"/>
                    </a:cxn>
                    <a:cxn ang="0">
                      <a:pos x="31" y="115"/>
                    </a:cxn>
                    <a:cxn ang="0">
                      <a:pos x="31" y="99"/>
                    </a:cxn>
                    <a:cxn ang="0">
                      <a:pos x="29" y="81"/>
                    </a:cxn>
                    <a:cxn ang="0">
                      <a:pos x="29" y="64"/>
                    </a:cxn>
                    <a:cxn ang="0">
                      <a:pos x="29" y="46"/>
                    </a:cxn>
                    <a:cxn ang="0">
                      <a:pos x="26" y="28"/>
                    </a:cxn>
                    <a:cxn ang="0">
                      <a:pos x="16" y="14"/>
                    </a:cxn>
                    <a:cxn ang="0">
                      <a:pos x="19" y="4"/>
                    </a:cxn>
                    <a:cxn ang="0">
                      <a:pos x="14" y="4"/>
                    </a:cxn>
                  </a:cxnLst>
                  <a:rect l="0" t="0" r="r" b="b"/>
                  <a:pathLst>
                    <a:path w="31" h="119">
                      <a:moveTo>
                        <a:pt x="14" y="4"/>
                      </a:moveTo>
                      <a:lnTo>
                        <a:pt x="0" y="0"/>
                      </a:lnTo>
                      <a:lnTo>
                        <a:pt x="3" y="8"/>
                      </a:lnTo>
                      <a:lnTo>
                        <a:pt x="10" y="28"/>
                      </a:lnTo>
                      <a:lnTo>
                        <a:pt x="10" y="40"/>
                      </a:lnTo>
                      <a:lnTo>
                        <a:pt x="11" y="56"/>
                      </a:lnTo>
                      <a:lnTo>
                        <a:pt x="13" y="72"/>
                      </a:lnTo>
                      <a:lnTo>
                        <a:pt x="14" y="89"/>
                      </a:lnTo>
                      <a:lnTo>
                        <a:pt x="14" y="107"/>
                      </a:lnTo>
                      <a:lnTo>
                        <a:pt x="24" y="119"/>
                      </a:lnTo>
                      <a:lnTo>
                        <a:pt x="31" y="115"/>
                      </a:lnTo>
                      <a:lnTo>
                        <a:pt x="31" y="99"/>
                      </a:lnTo>
                      <a:lnTo>
                        <a:pt x="29" y="81"/>
                      </a:lnTo>
                      <a:lnTo>
                        <a:pt x="29" y="64"/>
                      </a:lnTo>
                      <a:lnTo>
                        <a:pt x="29" y="46"/>
                      </a:lnTo>
                      <a:lnTo>
                        <a:pt x="26" y="28"/>
                      </a:lnTo>
                      <a:lnTo>
                        <a:pt x="16" y="14"/>
                      </a:lnTo>
                      <a:lnTo>
                        <a:pt x="19" y="4"/>
                      </a:lnTo>
                      <a:lnTo>
                        <a:pt x="14" y="4"/>
                      </a:lnTo>
                      <a:close/>
                    </a:path>
                  </a:pathLst>
                </a:custGeom>
                <a:solidFill>
                  <a:srgbClr val="CB9661"/>
                </a:solidFill>
                <a:ln w="1588">
                  <a:solidFill>
                    <a:srgbClr val="000000"/>
                  </a:solidFill>
                  <a:prstDash val="solid"/>
                  <a:round/>
                  <a:headEnd/>
                  <a:tailEnd/>
                </a:ln>
              </p:spPr>
              <p:txBody>
                <a:bodyPr/>
                <a:lstStyle/>
                <a:p>
                  <a:endParaRPr lang="en-US"/>
                </a:p>
              </p:txBody>
            </p:sp>
            <p:sp>
              <p:nvSpPr>
                <p:cNvPr id="272689" name="Freeform 305"/>
                <p:cNvSpPr>
                  <a:spLocks/>
                </p:cNvSpPr>
                <p:nvPr/>
              </p:nvSpPr>
              <p:spPr bwMode="auto">
                <a:xfrm>
                  <a:off x="3988" y="1741"/>
                  <a:ext cx="171" cy="209"/>
                </a:xfrm>
                <a:custGeom>
                  <a:avLst/>
                  <a:gdLst/>
                  <a:ahLst/>
                  <a:cxnLst>
                    <a:cxn ang="0">
                      <a:pos x="1" y="220"/>
                    </a:cxn>
                    <a:cxn ang="0">
                      <a:pos x="16" y="242"/>
                    </a:cxn>
                    <a:cxn ang="0">
                      <a:pos x="47" y="270"/>
                    </a:cxn>
                    <a:cxn ang="0">
                      <a:pos x="76" y="294"/>
                    </a:cxn>
                    <a:cxn ang="0">
                      <a:pos x="101" y="317"/>
                    </a:cxn>
                    <a:cxn ang="0">
                      <a:pos x="125" y="339"/>
                    </a:cxn>
                    <a:cxn ang="0">
                      <a:pos x="150" y="363"/>
                    </a:cxn>
                    <a:cxn ang="0">
                      <a:pos x="163" y="381"/>
                    </a:cxn>
                    <a:cxn ang="0">
                      <a:pos x="195" y="403"/>
                    </a:cxn>
                    <a:cxn ang="0">
                      <a:pos x="215" y="419"/>
                    </a:cxn>
                    <a:cxn ang="0">
                      <a:pos x="241" y="413"/>
                    </a:cxn>
                    <a:cxn ang="0">
                      <a:pos x="267" y="379"/>
                    </a:cxn>
                    <a:cxn ang="0">
                      <a:pos x="304" y="349"/>
                    </a:cxn>
                    <a:cxn ang="0">
                      <a:pos x="342" y="317"/>
                    </a:cxn>
                    <a:cxn ang="0">
                      <a:pos x="316" y="294"/>
                    </a:cxn>
                    <a:cxn ang="0">
                      <a:pos x="298" y="256"/>
                    </a:cxn>
                    <a:cxn ang="0">
                      <a:pos x="306" y="220"/>
                    </a:cxn>
                    <a:cxn ang="0">
                      <a:pos x="298" y="166"/>
                    </a:cxn>
                    <a:cxn ang="0">
                      <a:pos x="295" y="136"/>
                    </a:cxn>
                    <a:cxn ang="0">
                      <a:pos x="277" y="98"/>
                    </a:cxn>
                    <a:cxn ang="0">
                      <a:pos x="272" y="58"/>
                    </a:cxn>
                    <a:cxn ang="0">
                      <a:pos x="277" y="8"/>
                    </a:cxn>
                    <a:cxn ang="0">
                      <a:pos x="255" y="0"/>
                    </a:cxn>
                    <a:cxn ang="0">
                      <a:pos x="224" y="4"/>
                    </a:cxn>
                    <a:cxn ang="0">
                      <a:pos x="189" y="4"/>
                    </a:cxn>
                    <a:cxn ang="0">
                      <a:pos x="146" y="20"/>
                    </a:cxn>
                    <a:cxn ang="0">
                      <a:pos x="123" y="34"/>
                    </a:cxn>
                    <a:cxn ang="0">
                      <a:pos x="112" y="50"/>
                    </a:cxn>
                    <a:cxn ang="0">
                      <a:pos x="115" y="84"/>
                    </a:cxn>
                    <a:cxn ang="0">
                      <a:pos x="123" y="112"/>
                    </a:cxn>
                    <a:cxn ang="0">
                      <a:pos x="83" y="124"/>
                    </a:cxn>
                    <a:cxn ang="0">
                      <a:pos x="71" y="148"/>
                    </a:cxn>
                    <a:cxn ang="0">
                      <a:pos x="45" y="166"/>
                    </a:cxn>
                    <a:cxn ang="0">
                      <a:pos x="18" y="182"/>
                    </a:cxn>
                  </a:cxnLst>
                  <a:rect l="0" t="0" r="r" b="b"/>
                  <a:pathLst>
                    <a:path w="342" h="419">
                      <a:moveTo>
                        <a:pt x="4" y="192"/>
                      </a:moveTo>
                      <a:lnTo>
                        <a:pt x="1" y="220"/>
                      </a:lnTo>
                      <a:lnTo>
                        <a:pt x="0" y="228"/>
                      </a:lnTo>
                      <a:lnTo>
                        <a:pt x="16" y="242"/>
                      </a:lnTo>
                      <a:lnTo>
                        <a:pt x="32" y="256"/>
                      </a:lnTo>
                      <a:lnTo>
                        <a:pt x="47" y="270"/>
                      </a:lnTo>
                      <a:lnTo>
                        <a:pt x="63" y="282"/>
                      </a:lnTo>
                      <a:lnTo>
                        <a:pt x="76" y="294"/>
                      </a:lnTo>
                      <a:lnTo>
                        <a:pt x="88" y="306"/>
                      </a:lnTo>
                      <a:lnTo>
                        <a:pt x="101" y="317"/>
                      </a:lnTo>
                      <a:lnTo>
                        <a:pt x="112" y="327"/>
                      </a:lnTo>
                      <a:lnTo>
                        <a:pt x="125" y="339"/>
                      </a:lnTo>
                      <a:lnTo>
                        <a:pt x="138" y="351"/>
                      </a:lnTo>
                      <a:lnTo>
                        <a:pt x="150" y="363"/>
                      </a:lnTo>
                      <a:lnTo>
                        <a:pt x="163" y="373"/>
                      </a:lnTo>
                      <a:lnTo>
                        <a:pt x="163" y="381"/>
                      </a:lnTo>
                      <a:lnTo>
                        <a:pt x="171" y="389"/>
                      </a:lnTo>
                      <a:lnTo>
                        <a:pt x="195" y="403"/>
                      </a:lnTo>
                      <a:lnTo>
                        <a:pt x="195" y="419"/>
                      </a:lnTo>
                      <a:lnTo>
                        <a:pt x="215" y="419"/>
                      </a:lnTo>
                      <a:lnTo>
                        <a:pt x="228" y="417"/>
                      </a:lnTo>
                      <a:lnTo>
                        <a:pt x="241" y="413"/>
                      </a:lnTo>
                      <a:lnTo>
                        <a:pt x="254" y="397"/>
                      </a:lnTo>
                      <a:lnTo>
                        <a:pt x="267" y="379"/>
                      </a:lnTo>
                      <a:lnTo>
                        <a:pt x="286" y="363"/>
                      </a:lnTo>
                      <a:lnTo>
                        <a:pt x="304" y="349"/>
                      </a:lnTo>
                      <a:lnTo>
                        <a:pt x="324" y="333"/>
                      </a:lnTo>
                      <a:lnTo>
                        <a:pt x="342" y="317"/>
                      </a:lnTo>
                      <a:lnTo>
                        <a:pt x="335" y="300"/>
                      </a:lnTo>
                      <a:lnTo>
                        <a:pt x="316" y="294"/>
                      </a:lnTo>
                      <a:lnTo>
                        <a:pt x="309" y="276"/>
                      </a:lnTo>
                      <a:lnTo>
                        <a:pt x="298" y="256"/>
                      </a:lnTo>
                      <a:lnTo>
                        <a:pt x="306" y="246"/>
                      </a:lnTo>
                      <a:lnTo>
                        <a:pt x="306" y="220"/>
                      </a:lnTo>
                      <a:lnTo>
                        <a:pt x="304" y="192"/>
                      </a:lnTo>
                      <a:lnTo>
                        <a:pt x="298" y="166"/>
                      </a:lnTo>
                      <a:lnTo>
                        <a:pt x="299" y="158"/>
                      </a:lnTo>
                      <a:lnTo>
                        <a:pt x="295" y="136"/>
                      </a:lnTo>
                      <a:lnTo>
                        <a:pt x="290" y="114"/>
                      </a:lnTo>
                      <a:lnTo>
                        <a:pt x="277" y="98"/>
                      </a:lnTo>
                      <a:lnTo>
                        <a:pt x="264" y="74"/>
                      </a:lnTo>
                      <a:lnTo>
                        <a:pt x="272" y="58"/>
                      </a:lnTo>
                      <a:lnTo>
                        <a:pt x="278" y="40"/>
                      </a:lnTo>
                      <a:lnTo>
                        <a:pt x="277" y="8"/>
                      </a:lnTo>
                      <a:lnTo>
                        <a:pt x="280" y="2"/>
                      </a:lnTo>
                      <a:lnTo>
                        <a:pt x="255" y="0"/>
                      </a:lnTo>
                      <a:lnTo>
                        <a:pt x="242" y="0"/>
                      </a:lnTo>
                      <a:lnTo>
                        <a:pt x="224" y="4"/>
                      </a:lnTo>
                      <a:lnTo>
                        <a:pt x="207" y="4"/>
                      </a:lnTo>
                      <a:lnTo>
                        <a:pt x="189" y="4"/>
                      </a:lnTo>
                      <a:lnTo>
                        <a:pt x="167" y="12"/>
                      </a:lnTo>
                      <a:lnTo>
                        <a:pt x="146" y="20"/>
                      </a:lnTo>
                      <a:lnTo>
                        <a:pt x="138" y="26"/>
                      </a:lnTo>
                      <a:lnTo>
                        <a:pt x="123" y="34"/>
                      </a:lnTo>
                      <a:lnTo>
                        <a:pt x="107" y="44"/>
                      </a:lnTo>
                      <a:lnTo>
                        <a:pt x="112" y="50"/>
                      </a:lnTo>
                      <a:lnTo>
                        <a:pt x="114" y="66"/>
                      </a:lnTo>
                      <a:lnTo>
                        <a:pt x="115" y="84"/>
                      </a:lnTo>
                      <a:lnTo>
                        <a:pt x="127" y="106"/>
                      </a:lnTo>
                      <a:lnTo>
                        <a:pt x="123" y="112"/>
                      </a:lnTo>
                      <a:lnTo>
                        <a:pt x="106" y="114"/>
                      </a:lnTo>
                      <a:lnTo>
                        <a:pt x="83" y="124"/>
                      </a:lnTo>
                      <a:lnTo>
                        <a:pt x="84" y="138"/>
                      </a:lnTo>
                      <a:lnTo>
                        <a:pt x="71" y="148"/>
                      </a:lnTo>
                      <a:lnTo>
                        <a:pt x="60" y="158"/>
                      </a:lnTo>
                      <a:lnTo>
                        <a:pt x="45" y="166"/>
                      </a:lnTo>
                      <a:lnTo>
                        <a:pt x="31" y="174"/>
                      </a:lnTo>
                      <a:lnTo>
                        <a:pt x="18" y="182"/>
                      </a:lnTo>
                      <a:lnTo>
                        <a:pt x="4" y="192"/>
                      </a:lnTo>
                      <a:close/>
                    </a:path>
                  </a:pathLst>
                </a:custGeom>
                <a:solidFill>
                  <a:srgbClr val="CB9661"/>
                </a:solidFill>
                <a:ln w="1588">
                  <a:solidFill>
                    <a:srgbClr val="000000"/>
                  </a:solidFill>
                  <a:prstDash val="solid"/>
                  <a:round/>
                  <a:headEnd/>
                  <a:tailEnd/>
                </a:ln>
              </p:spPr>
              <p:txBody>
                <a:bodyPr/>
                <a:lstStyle/>
                <a:p>
                  <a:endParaRPr lang="en-US"/>
                </a:p>
              </p:txBody>
            </p:sp>
            <p:sp>
              <p:nvSpPr>
                <p:cNvPr id="272690" name="Freeform 306"/>
                <p:cNvSpPr>
                  <a:spLocks/>
                </p:cNvSpPr>
                <p:nvPr/>
              </p:nvSpPr>
              <p:spPr bwMode="auto">
                <a:xfrm>
                  <a:off x="3943" y="1835"/>
                  <a:ext cx="5" cy="7"/>
                </a:xfrm>
                <a:custGeom>
                  <a:avLst/>
                  <a:gdLst/>
                  <a:ahLst/>
                  <a:cxnLst>
                    <a:cxn ang="0">
                      <a:pos x="10" y="0"/>
                    </a:cxn>
                    <a:cxn ang="0">
                      <a:pos x="10" y="10"/>
                    </a:cxn>
                    <a:cxn ang="0">
                      <a:pos x="0" y="14"/>
                    </a:cxn>
                    <a:cxn ang="0">
                      <a:pos x="10" y="0"/>
                    </a:cxn>
                  </a:cxnLst>
                  <a:rect l="0" t="0" r="r" b="b"/>
                  <a:pathLst>
                    <a:path w="10" h="14">
                      <a:moveTo>
                        <a:pt x="10" y="0"/>
                      </a:moveTo>
                      <a:lnTo>
                        <a:pt x="10" y="10"/>
                      </a:lnTo>
                      <a:lnTo>
                        <a:pt x="0" y="14"/>
                      </a:lnTo>
                      <a:lnTo>
                        <a:pt x="10" y="0"/>
                      </a:lnTo>
                      <a:close/>
                    </a:path>
                  </a:pathLst>
                </a:custGeom>
                <a:solidFill>
                  <a:srgbClr val="CB9661"/>
                </a:solidFill>
                <a:ln w="1588">
                  <a:solidFill>
                    <a:srgbClr val="000000"/>
                  </a:solidFill>
                  <a:prstDash val="solid"/>
                  <a:round/>
                  <a:headEnd/>
                  <a:tailEnd/>
                </a:ln>
              </p:spPr>
              <p:txBody>
                <a:bodyPr/>
                <a:lstStyle/>
                <a:p>
                  <a:endParaRPr lang="en-US"/>
                </a:p>
              </p:txBody>
            </p:sp>
            <p:sp>
              <p:nvSpPr>
                <p:cNvPr id="272691" name="Freeform 307"/>
                <p:cNvSpPr>
                  <a:spLocks/>
                </p:cNvSpPr>
                <p:nvPr/>
              </p:nvSpPr>
              <p:spPr bwMode="auto">
                <a:xfrm>
                  <a:off x="3922" y="1840"/>
                  <a:ext cx="5" cy="5"/>
                </a:xfrm>
                <a:custGeom>
                  <a:avLst/>
                  <a:gdLst/>
                  <a:ahLst/>
                  <a:cxnLst>
                    <a:cxn ang="0">
                      <a:pos x="9" y="0"/>
                    </a:cxn>
                    <a:cxn ang="0">
                      <a:pos x="0" y="10"/>
                    </a:cxn>
                    <a:cxn ang="0">
                      <a:pos x="0" y="2"/>
                    </a:cxn>
                    <a:cxn ang="0">
                      <a:pos x="9" y="0"/>
                    </a:cxn>
                  </a:cxnLst>
                  <a:rect l="0" t="0" r="r" b="b"/>
                  <a:pathLst>
                    <a:path w="9" h="10">
                      <a:moveTo>
                        <a:pt x="9" y="0"/>
                      </a:moveTo>
                      <a:lnTo>
                        <a:pt x="0" y="10"/>
                      </a:lnTo>
                      <a:lnTo>
                        <a:pt x="0" y="2"/>
                      </a:lnTo>
                      <a:lnTo>
                        <a:pt x="9" y="0"/>
                      </a:lnTo>
                      <a:close/>
                    </a:path>
                  </a:pathLst>
                </a:custGeom>
                <a:solidFill>
                  <a:srgbClr val="CB9661"/>
                </a:solidFill>
                <a:ln w="1588">
                  <a:solidFill>
                    <a:srgbClr val="000000"/>
                  </a:solidFill>
                  <a:prstDash val="solid"/>
                  <a:round/>
                  <a:headEnd/>
                  <a:tailEnd/>
                </a:ln>
              </p:spPr>
              <p:txBody>
                <a:bodyPr/>
                <a:lstStyle/>
                <a:p>
                  <a:endParaRPr lang="en-US"/>
                </a:p>
              </p:txBody>
            </p:sp>
            <p:sp>
              <p:nvSpPr>
                <p:cNvPr id="272692" name="Freeform 308"/>
                <p:cNvSpPr>
                  <a:spLocks/>
                </p:cNvSpPr>
                <p:nvPr/>
              </p:nvSpPr>
              <p:spPr bwMode="auto">
                <a:xfrm>
                  <a:off x="3930" y="1846"/>
                  <a:ext cx="4" cy="2"/>
                </a:xfrm>
                <a:custGeom>
                  <a:avLst/>
                  <a:gdLst/>
                  <a:ahLst/>
                  <a:cxnLst>
                    <a:cxn ang="0">
                      <a:pos x="6" y="0"/>
                    </a:cxn>
                    <a:cxn ang="0">
                      <a:pos x="5" y="4"/>
                    </a:cxn>
                    <a:cxn ang="0">
                      <a:pos x="0" y="0"/>
                    </a:cxn>
                    <a:cxn ang="0">
                      <a:pos x="6" y="0"/>
                    </a:cxn>
                  </a:cxnLst>
                  <a:rect l="0" t="0" r="r" b="b"/>
                  <a:pathLst>
                    <a:path w="6" h="4">
                      <a:moveTo>
                        <a:pt x="6" y="0"/>
                      </a:moveTo>
                      <a:lnTo>
                        <a:pt x="5" y="4"/>
                      </a:lnTo>
                      <a:lnTo>
                        <a:pt x="0" y="0"/>
                      </a:lnTo>
                      <a:lnTo>
                        <a:pt x="6" y="0"/>
                      </a:lnTo>
                      <a:close/>
                    </a:path>
                  </a:pathLst>
                </a:custGeom>
                <a:solidFill>
                  <a:srgbClr val="CB9661"/>
                </a:solidFill>
                <a:ln w="1588">
                  <a:solidFill>
                    <a:srgbClr val="000000"/>
                  </a:solidFill>
                  <a:prstDash val="solid"/>
                  <a:round/>
                  <a:headEnd/>
                  <a:tailEnd/>
                </a:ln>
              </p:spPr>
              <p:txBody>
                <a:bodyPr/>
                <a:lstStyle/>
                <a:p>
                  <a:endParaRPr lang="en-US"/>
                </a:p>
              </p:txBody>
            </p:sp>
            <p:sp>
              <p:nvSpPr>
                <p:cNvPr id="272693" name="Freeform 309"/>
                <p:cNvSpPr>
                  <a:spLocks/>
                </p:cNvSpPr>
                <p:nvPr/>
              </p:nvSpPr>
              <p:spPr bwMode="auto">
                <a:xfrm>
                  <a:off x="3948" y="1831"/>
                  <a:ext cx="3" cy="2"/>
                </a:xfrm>
                <a:custGeom>
                  <a:avLst/>
                  <a:gdLst/>
                  <a:ahLst/>
                  <a:cxnLst>
                    <a:cxn ang="0">
                      <a:pos x="5" y="4"/>
                    </a:cxn>
                    <a:cxn ang="0">
                      <a:pos x="7" y="0"/>
                    </a:cxn>
                    <a:cxn ang="0">
                      <a:pos x="0" y="2"/>
                    </a:cxn>
                    <a:cxn ang="0">
                      <a:pos x="5" y="4"/>
                    </a:cxn>
                  </a:cxnLst>
                  <a:rect l="0" t="0" r="r" b="b"/>
                  <a:pathLst>
                    <a:path w="7" h="4">
                      <a:moveTo>
                        <a:pt x="5" y="4"/>
                      </a:moveTo>
                      <a:lnTo>
                        <a:pt x="7" y="0"/>
                      </a:lnTo>
                      <a:lnTo>
                        <a:pt x="0" y="2"/>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2694" name="Freeform 310"/>
                <p:cNvSpPr>
                  <a:spLocks/>
                </p:cNvSpPr>
                <p:nvPr/>
              </p:nvSpPr>
              <p:spPr bwMode="auto">
                <a:xfrm>
                  <a:off x="3856" y="1980"/>
                  <a:ext cx="2" cy="1"/>
                </a:xfrm>
                <a:custGeom>
                  <a:avLst/>
                  <a:gdLst/>
                  <a:ahLst/>
                  <a:cxnLst>
                    <a:cxn ang="0">
                      <a:pos x="3" y="2"/>
                    </a:cxn>
                    <a:cxn ang="0">
                      <a:pos x="1" y="2"/>
                    </a:cxn>
                    <a:cxn ang="0">
                      <a:pos x="0" y="0"/>
                    </a:cxn>
                    <a:cxn ang="0">
                      <a:pos x="3" y="2"/>
                    </a:cxn>
                  </a:cxnLst>
                  <a:rect l="0" t="0" r="r" b="b"/>
                  <a:pathLst>
                    <a:path w="3" h="2">
                      <a:moveTo>
                        <a:pt x="3" y="2"/>
                      </a:moveTo>
                      <a:lnTo>
                        <a:pt x="1" y="2"/>
                      </a:lnTo>
                      <a:lnTo>
                        <a:pt x="0" y="0"/>
                      </a:lnTo>
                      <a:lnTo>
                        <a:pt x="3" y="2"/>
                      </a:lnTo>
                      <a:close/>
                    </a:path>
                  </a:pathLst>
                </a:custGeom>
                <a:solidFill>
                  <a:srgbClr val="CB9661"/>
                </a:solidFill>
                <a:ln w="1588">
                  <a:solidFill>
                    <a:srgbClr val="000000"/>
                  </a:solidFill>
                  <a:prstDash val="solid"/>
                  <a:round/>
                  <a:headEnd/>
                  <a:tailEnd/>
                </a:ln>
              </p:spPr>
              <p:txBody>
                <a:bodyPr/>
                <a:lstStyle/>
                <a:p>
                  <a:endParaRPr lang="en-US"/>
                </a:p>
              </p:txBody>
            </p:sp>
            <p:sp>
              <p:nvSpPr>
                <p:cNvPr id="272695" name="Freeform 311"/>
                <p:cNvSpPr>
                  <a:spLocks/>
                </p:cNvSpPr>
                <p:nvPr/>
              </p:nvSpPr>
              <p:spPr bwMode="auto">
                <a:xfrm>
                  <a:off x="4017" y="1750"/>
                  <a:ext cx="1" cy="1"/>
                </a:xfrm>
                <a:custGeom>
                  <a:avLst/>
                  <a:gdLst/>
                  <a:ahLst/>
                  <a:cxnLst>
                    <a:cxn ang="0">
                      <a:pos x="0" y="2"/>
                    </a:cxn>
                    <a:cxn ang="0">
                      <a:pos x="0" y="0"/>
                    </a:cxn>
                    <a:cxn ang="0">
                      <a:pos x="0" y="2"/>
                    </a:cxn>
                  </a:cxnLst>
                  <a:rect l="0" t="0" r="r" b="b"/>
                  <a:pathLst>
                    <a:path h="2">
                      <a:moveTo>
                        <a:pt x="0" y="2"/>
                      </a:moveTo>
                      <a:lnTo>
                        <a:pt x="0"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696" name="Freeform 312"/>
                <p:cNvSpPr>
                  <a:spLocks/>
                </p:cNvSpPr>
                <p:nvPr/>
              </p:nvSpPr>
              <p:spPr bwMode="auto">
                <a:xfrm>
                  <a:off x="4137" y="1786"/>
                  <a:ext cx="132" cy="160"/>
                </a:xfrm>
                <a:custGeom>
                  <a:avLst/>
                  <a:gdLst/>
                  <a:ahLst/>
                  <a:cxnLst>
                    <a:cxn ang="0">
                      <a:pos x="246" y="321"/>
                    </a:cxn>
                    <a:cxn ang="0">
                      <a:pos x="246" y="309"/>
                    </a:cxn>
                    <a:cxn ang="0">
                      <a:pos x="262" y="309"/>
                    </a:cxn>
                    <a:cxn ang="0">
                      <a:pos x="262" y="287"/>
                    </a:cxn>
                    <a:cxn ang="0">
                      <a:pos x="262" y="263"/>
                    </a:cxn>
                    <a:cxn ang="0">
                      <a:pos x="261" y="241"/>
                    </a:cxn>
                    <a:cxn ang="0">
                      <a:pos x="259" y="220"/>
                    </a:cxn>
                    <a:cxn ang="0">
                      <a:pos x="259" y="196"/>
                    </a:cxn>
                    <a:cxn ang="0">
                      <a:pos x="257" y="174"/>
                    </a:cxn>
                    <a:cxn ang="0">
                      <a:pos x="256" y="152"/>
                    </a:cxn>
                    <a:cxn ang="0">
                      <a:pos x="254" y="130"/>
                    </a:cxn>
                    <a:cxn ang="0">
                      <a:pos x="254" y="108"/>
                    </a:cxn>
                    <a:cxn ang="0">
                      <a:pos x="252" y="86"/>
                    </a:cxn>
                    <a:cxn ang="0">
                      <a:pos x="251" y="68"/>
                    </a:cxn>
                    <a:cxn ang="0">
                      <a:pos x="251" y="50"/>
                    </a:cxn>
                    <a:cxn ang="0">
                      <a:pos x="254" y="36"/>
                    </a:cxn>
                    <a:cxn ang="0">
                      <a:pos x="244" y="26"/>
                    </a:cxn>
                    <a:cxn ang="0">
                      <a:pos x="220" y="20"/>
                    </a:cxn>
                    <a:cxn ang="0">
                      <a:pos x="217" y="10"/>
                    </a:cxn>
                    <a:cxn ang="0">
                      <a:pos x="194" y="4"/>
                    </a:cxn>
                    <a:cxn ang="0">
                      <a:pos x="182" y="14"/>
                    </a:cxn>
                    <a:cxn ang="0">
                      <a:pos x="171" y="22"/>
                    </a:cxn>
                    <a:cxn ang="0">
                      <a:pos x="171" y="54"/>
                    </a:cxn>
                    <a:cxn ang="0">
                      <a:pos x="155" y="68"/>
                    </a:cxn>
                    <a:cxn ang="0">
                      <a:pos x="137" y="56"/>
                    </a:cxn>
                    <a:cxn ang="0">
                      <a:pos x="117" y="46"/>
                    </a:cxn>
                    <a:cxn ang="0">
                      <a:pos x="99" y="38"/>
                    </a:cxn>
                    <a:cxn ang="0">
                      <a:pos x="91" y="18"/>
                    </a:cxn>
                    <a:cxn ang="0">
                      <a:pos x="73" y="12"/>
                    </a:cxn>
                    <a:cxn ang="0">
                      <a:pos x="55" y="6"/>
                    </a:cxn>
                    <a:cxn ang="0">
                      <a:pos x="31" y="0"/>
                    </a:cxn>
                    <a:cxn ang="0">
                      <a:pos x="31" y="18"/>
                    </a:cxn>
                    <a:cxn ang="0">
                      <a:pos x="19" y="30"/>
                    </a:cxn>
                    <a:cxn ang="0">
                      <a:pos x="10" y="40"/>
                    </a:cxn>
                    <a:cxn ang="0">
                      <a:pos x="10" y="60"/>
                    </a:cxn>
                    <a:cxn ang="0">
                      <a:pos x="1" y="68"/>
                    </a:cxn>
                    <a:cxn ang="0">
                      <a:pos x="0" y="76"/>
                    </a:cxn>
                    <a:cxn ang="0">
                      <a:pos x="6" y="102"/>
                    </a:cxn>
                    <a:cxn ang="0">
                      <a:pos x="8" y="130"/>
                    </a:cxn>
                    <a:cxn ang="0">
                      <a:pos x="8" y="156"/>
                    </a:cxn>
                    <a:cxn ang="0">
                      <a:pos x="0" y="166"/>
                    </a:cxn>
                    <a:cxn ang="0">
                      <a:pos x="11" y="186"/>
                    </a:cxn>
                    <a:cxn ang="0">
                      <a:pos x="18" y="204"/>
                    </a:cxn>
                    <a:cxn ang="0">
                      <a:pos x="37" y="210"/>
                    </a:cxn>
                    <a:cxn ang="0">
                      <a:pos x="44" y="227"/>
                    </a:cxn>
                    <a:cxn ang="0">
                      <a:pos x="68" y="233"/>
                    </a:cxn>
                    <a:cxn ang="0">
                      <a:pos x="81" y="247"/>
                    </a:cxn>
                    <a:cxn ang="0">
                      <a:pos x="94" y="239"/>
                    </a:cxn>
                    <a:cxn ang="0">
                      <a:pos x="111" y="227"/>
                    </a:cxn>
                    <a:cxn ang="0">
                      <a:pos x="127" y="239"/>
                    </a:cxn>
                    <a:cxn ang="0">
                      <a:pos x="145" y="251"/>
                    </a:cxn>
                    <a:cxn ang="0">
                      <a:pos x="161" y="263"/>
                    </a:cxn>
                    <a:cxn ang="0">
                      <a:pos x="179" y="275"/>
                    </a:cxn>
                    <a:cxn ang="0">
                      <a:pos x="195" y="287"/>
                    </a:cxn>
                    <a:cxn ang="0">
                      <a:pos x="212" y="297"/>
                    </a:cxn>
                    <a:cxn ang="0">
                      <a:pos x="230" y="309"/>
                    </a:cxn>
                    <a:cxn ang="0">
                      <a:pos x="246" y="321"/>
                    </a:cxn>
                  </a:cxnLst>
                  <a:rect l="0" t="0" r="r" b="b"/>
                  <a:pathLst>
                    <a:path w="262" h="321">
                      <a:moveTo>
                        <a:pt x="246" y="321"/>
                      </a:moveTo>
                      <a:lnTo>
                        <a:pt x="246" y="309"/>
                      </a:lnTo>
                      <a:lnTo>
                        <a:pt x="262" y="309"/>
                      </a:lnTo>
                      <a:lnTo>
                        <a:pt x="262" y="287"/>
                      </a:lnTo>
                      <a:lnTo>
                        <a:pt x="262" y="263"/>
                      </a:lnTo>
                      <a:lnTo>
                        <a:pt x="261" y="241"/>
                      </a:lnTo>
                      <a:lnTo>
                        <a:pt x="259" y="220"/>
                      </a:lnTo>
                      <a:lnTo>
                        <a:pt x="259" y="196"/>
                      </a:lnTo>
                      <a:lnTo>
                        <a:pt x="257" y="174"/>
                      </a:lnTo>
                      <a:lnTo>
                        <a:pt x="256" y="152"/>
                      </a:lnTo>
                      <a:lnTo>
                        <a:pt x="254" y="130"/>
                      </a:lnTo>
                      <a:lnTo>
                        <a:pt x="254" y="108"/>
                      </a:lnTo>
                      <a:lnTo>
                        <a:pt x="252" y="86"/>
                      </a:lnTo>
                      <a:lnTo>
                        <a:pt x="251" y="68"/>
                      </a:lnTo>
                      <a:lnTo>
                        <a:pt x="251" y="50"/>
                      </a:lnTo>
                      <a:lnTo>
                        <a:pt x="254" y="36"/>
                      </a:lnTo>
                      <a:lnTo>
                        <a:pt x="244" y="26"/>
                      </a:lnTo>
                      <a:lnTo>
                        <a:pt x="220" y="20"/>
                      </a:lnTo>
                      <a:lnTo>
                        <a:pt x="217" y="10"/>
                      </a:lnTo>
                      <a:lnTo>
                        <a:pt x="194" y="4"/>
                      </a:lnTo>
                      <a:lnTo>
                        <a:pt x="182" y="14"/>
                      </a:lnTo>
                      <a:lnTo>
                        <a:pt x="171" y="22"/>
                      </a:lnTo>
                      <a:lnTo>
                        <a:pt x="171" y="54"/>
                      </a:lnTo>
                      <a:lnTo>
                        <a:pt x="155" y="68"/>
                      </a:lnTo>
                      <a:lnTo>
                        <a:pt x="137" y="56"/>
                      </a:lnTo>
                      <a:lnTo>
                        <a:pt x="117" y="46"/>
                      </a:lnTo>
                      <a:lnTo>
                        <a:pt x="99" y="38"/>
                      </a:lnTo>
                      <a:lnTo>
                        <a:pt x="91" y="18"/>
                      </a:lnTo>
                      <a:lnTo>
                        <a:pt x="73" y="12"/>
                      </a:lnTo>
                      <a:lnTo>
                        <a:pt x="55" y="6"/>
                      </a:lnTo>
                      <a:lnTo>
                        <a:pt x="31" y="0"/>
                      </a:lnTo>
                      <a:lnTo>
                        <a:pt x="31" y="18"/>
                      </a:lnTo>
                      <a:lnTo>
                        <a:pt x="19" y="30"/>
                      </a:lnTo>
                      <a:lnTo>
                        <a:pt x="10" y="40"/>
                      </a:lnTo>
                      <a:lnTo>
                        <a:pt x="10" y="60"/>
                      </a:lnTo>
                      <a:lnTo>
                        <a:pt x="1" y="68"/>
                      </a:lnTo>
                      <a:lnTo>
                        <a:pt x="0" y="76"/>
                      </a:lnTo>
                      <a:lnTo>
                        <a:pt x="6" y="102"/>
                      </a:lnTo>
                      <a:lnTo>
                        <a:pt x="8" y="130"/>
                      </a:lnTo>
                      <a:lnTo>
                        <a:pt x="8" y="156"/>
                      </a:lnTo>
                      <a:lnTo>
                        <a:pt x="0" y="166"/>
                      </a:lnTo>
                      <a:lnTo>
                        <a:pt x="11" y="186"/>
                      </a:lnTo>
                      <a:lnTo>
                        <a:pt x="18" y="204"/>
                      </a:lnTo>
                      <a:lnTo>
                        <a:pt x="37" y="210"/>
                      </a:lnTo>
                      <a:lnTo>
                        <a:pt x="44" y="227"/>
                      </a:lnTo>
                      <a:lnTo>
                        <a:pt x="68" y="233"/>
                      </a:lnTo>
                      <a:lnTo>
                        <a:pt x="81" y="247"/>
                      </a:lnTo>
                      <a:lnTo>
                        <a:pt x="94" y="239"/>
                      </a:lnTo>
                      <a:lnTo>
                        <a:pt x="111" y="227"/>
                      </a:lnTo>
                      <a:lnTo>
                        <a:pt x="127" y="239"/>
                      </a:lnTo>
                      <a:lnTo>
                        <a:pt x="145" y="251"/>
                      </a:lnTo>
                      <a:lnTo>
                        <a:pt x="161" y="263"/>
                      </a:lnTo>
                      <a:lnTo>
                        <a:pt x="179" y="275"/>
                      </a:lnTo>
                      <a:lnTo>
                        <a:pt x="195" y="287"/>
                      </a:lnTo>
                      <a:lnTo>
                        <a:pt x="212" y="297"/>
                      </a:lnTo>
                      <a:lnTo>
                        <a:pt x="230" y="309"/>
                      </a:lnTo>
                      <a:lnTo>
                        <a:pt x="246" y="321"/>
                      </a:lnTo>
                      <a:close/>
                    </a:path>
                  </a:pathLst>
                </a:custGeom>
                <a:solidFill>
                  <a:srgbClr val="CB9661"/>
                </a:solidFill>
                <a:ln w="1588">
                  <a:solidFill>
                    <a:srgbClr val="000000"/>
                  </a:solidFill>
                  <a:prstDash val="solid"/>
                  <a:round/>
                  <a:headEnd/>
                  <a:tailEnd/>
                </a:ln>
              </p:spPr>
              <p:txBody>
                <a:bodyPr/>
                <a:lstStyle/>
                <a:p>
                  <a:endParaRPr lang="en-US"/>
                </a:p>
              </p:txBody>
            </p:sp>
            <p:sp>
              <p:nvSpPr>
                <p:cNvPr id="272697" name="Freeform 313"/>
                <p:cNvSpPr>
                  <a:spLocks/>
                </p:cNvSpPr>
                <p:nvPr/>
              </p:nvSpPr>
              <p:spPr bwMode="auto">
                <a:xfrm>
                  <a:off x="3957" y="1881"/>
                  <a:ext cx="139" cy="176"/>
                </a:xfrm>
                <a:custGeom>
                  <a:avLst/>
                  <a:gdLst/>
                  <a:ahLst/>
                  <a:cxnLst>
                    <a:cxn ang="0">
                      <a:pos x="62" y="329"/>
                    </a:cxn>
                    <a:cxn ang="0">
                      <a:pos x="72" y="351"/>
                    </a:cxn>
                    <a:cxn ang="0">
                      <a:pos x="86" y="349"/>
                    </a:cxn>
                    <a:cxn ang="0">
                      <a:pos x="99" y="337"/>
                    </a:cxn>
                    <a:cxn ang="0">
                      <a:pos x="114" y="345"/>
                    </a:cxn>
                    <a:cxn ang="0">
                      <a:pos x="122" y="307"/>
                    </a:cxn>
                    <a:cxn ang="0">
                      <a:pos x="135" y="287"/>
                    </a:cxn>
                    <a:cxn ang="0">
                      <a:pos x="148" y="279"/>
                    </a:cxn>
                    <a:cxn ang="0">
                      <a:pos x="155" y="269"/>
                    </a:cxn>
                    <a:cxn ang="0">
                      <a:pos x="171" y="257"/>
                    </a:cxn>
                    <a:cxn ang="0">
                      <a:pos x="196" y="235"/>
                    </a:cxn>
                    <a:cxn ang="0">
                      <a:pos x="214" y="237"/>
                    </a:cxn>
                    <a:cxn ang="0">
                      <a:pos x="248" y="229"/>
                    </a:cxn>
                    <a:cxn ang="0">
                      <a:pos x="275" y="207"/>
                    </a:cxn>
                    <a:cxn ang="0">
                      <a:pos x="277" y="173"/>
                    </a:cxn>
                    <a:cxn ang="0">
                      <a:pos x="279" y="137"/>
                    </a:cxn>
                    <a:cxn ang="0">
                      <a:pos x="259" y="121"/>
                    </a:cxn>
                    <a:cxn ang="0">
                      <a:pos x="227" y="99"/>
                    </a:cxn>
                    <a:cxn ang="0">
                      <a:pos x="214" y="81"/>
                    </a:cxn>
                    <a:cxn ang="0">
                      <a:pos x="189" y="57"/>
                    </a:cxn>
                    <a:cxn ang="0">
                      <a:pos x="165" y="35"/>
                    </a:cxn>
                    <a:cxn ang="0">
                      <a:pos x="140" y="12"/>
                    </a:cxn>
                    <a:cxn ang="0">
                      <a:pos x="112" y="0"/>
                    </a:cxn>
                    <a:cxn ang="0">
                      <a:pos x="99" y="26"/>
                    </a:cxn>
                    <a:cxn ang="0">
                      <a:pos x="103" y="75"/>
                    </a:cxn>
                    <a:cxn ang="0">
                      <a:pos x="108" y="125"/>
                    </a:cxn>
                    <a:cxn ang="0">
                      <a:pos x="111" y="175"/>
                    </a:cxn>
                    <a:cxn ang="0">
                      <a:pos x="117" y="205"/>
                    </a:cxn>
                    <a:cxn ang="0">
                      <a:pos x="98" y="225"/>
                    </a:cxn>
                    <a:cxn ang="0">
                      <a:pos x="65" y="225"/>
                    </a:cxn>
                    <a:cxn ang="0">
                      <a:pos x="47" y="221"/>
                    </a:cxn>
                    <a:cxn ang="0">
                      <a:pos x="21" y="231"/>
                    </a:cxn>
                    <a:cxn ang="0">
                      <a:pos x="3" y="243"/>
                    </a:cxn>
                    <a:cxn ang="0">
                      <a:pos x="5" y="265"/>
                    </a:cxn>
                    <a:cxn ang="0">
                      <a:pos x="15" y="297"/>
                    </a:cxn>
                    <a:cxn ang="0">
                      <a:pos x="23" y="303"/>
                    </a:cxn>
                    <a:cxn ang="0">
                      <a:pos x="39" y="305"/>
                    </a:cxn>
                    <a:cxn ang="0">
                      <a:pos x="52" y="295"/>
                    </a:cxn>
                    <a:cxn ang="0">
                      <a:pos x="64" y="321"/>
                    </a:cxn>
                  </a:cxnLst>
                  <a:rect l="0" t="0" r="r" b="b"/>
                  <a:pathLst>
                    <a:path w="279" h="351">
                      <a:moveTo>
                        <a:pt x="64" y="321"/>
                      </a:moveTo>
                      <a:lnTo>
                        <a:pt x="62" y="329"/>
                      </a:lnTo>
                      <a:lnTo>
                        <a:pt x="64" y="329"/>
                      </a:lnTo>
                      <a:lnTo>
                        <a:pt x="72" y="351"/>
                      </a:lnTo>
                      <a:lnTo>
                        <a:pt x="77" y="347"/>
                      </a:lnTo>
                      <a:lnTo>
                        <a:pt x="86" y="349"/>
                      </a:lnTo>
                      <a:lnTo>
                        <a:pt x="95" y="343"/>
                      </a:lnTo>
                      <a:lnTo>
                        <a:pt x="99" y="337"/>
                      </a:lnTo>
                      <a:lnTo>
                        <a:pt x="103" y="347"/>
                      </a:lnTo>
                      <a:lnTo>
                        <a:pt x="114" y="345"/>
                      </a:lnTo>
                      <a:lnTo>
                        <a:pt x="117" y="313"/>
                      </a:lnTo>
                      <a:lnTo>
                        <a:pt x="122" y="307"/>
                      </a:lnTo>
                      <a:lnTo>
                        <a:pt x="132" y="297"/>
                      </a:lnTo>
                      <a:lnTo>
                        <a:pt x="135" y="287"/>
                      </a:lnTo>
                      <a:lnTo>
                        <a:pt x="139" y="273"/>
                      </a:lnTo>
                      <a:lnTo>
                        <a:pt x="148" y="279"/>
                      </a:lnTo>
                      <a:lnTo>
                        <a:pt x="152" y="271"/>
                      </a:lnTo>
                      <a:lnTo>
                        <a:pt x="155" y="269"/>
                      </a:lnTo>
                      <a:lnTo>
                        <a:pt x="161" y="257"/>
                      </a:lnTo>
                      <a:lnTo>
                        <a:pt x="171" y="257"/>
                      </a:lnTo>
                      <a:lnTo>
                        <a:pt x="174" y="247"/>
                      </a:lnTo>
                      <a:lnTo>
                        <a:pt x="196" y="235"/>
                      </a:lnTo>
                      <a:lnTo>
                        <a:pt x="210" y="237"/>
                      </a:lnTo>
                      <a:lnTo>
                        <a:pt x="214" y="237"/>
                      </a:lnTo>
                      <a:lnTo>
                        <a:pt x="230" y="229"/>
                      </a:lnTo>
                      <a:lnTo>
                        <a:pt x="248" y="229"/>
                      </a:lnTo>
                      <a:lnTo>
                        <a:pt x="266" y="227"/>
                      </a:lnTo>
                      <a:lnTo>
                        <a:pt x="275" y="207"/>
                      </a:lnTo>
                      <a:lnTo>
                        <a:pt x="275" y="189"/>
                      </a:lnTo>
                      <a:lnTo>
                        <a:pt x="277" y="173"/>
                      </a:lnTo>
                      <a:lnTo>
                        <a:pt x="277" y="155"/>
                      </a:lnTo>
                      <a:lnTo>
                        <a:pt x="279" y="137"/>
                      </a:lnTo>
                      <a:lnTo>
                        <a:pt x="259" y="137"/>
                      </a:lnTo>
                      <a:lnTo>
                        <a:pt x="259" y="121"/>
                      </a:lnTo>
                      <a:lnTo>
                        <a:pt x="235" y="107"/>
                      </a:lnTo>
                      <a:lnTo>
                        <a:pt x="227" y="99"/>
                      </a:lnTo>
                      <a:lnTo>
                        <a:pt x="227" y="91"/>
                      </a:lnTo>
                      <a:lnTo>
                        <a:pt x="214" y="81"/>
                      </a:lnTo>
                      <a:lnTo>
                        <a:pt x="202" y="69"/>
                      </a:lnTo>
                      <a:lnTo>
                        <a:pt x="189" y="57"/>
                      </a:lnTo>
                      <a:lnTo>
                        <a:pt x="176" y="45"/>
                      </a:lnTo>
                      <a:lnTo>
                        <a:pt x="165" y="35"/>
                      </a:lnTo>
                      <a:lnTo>
                        <a:pt x="152" y="24"/>
                      </a:lnTo>
                      <a:lnTo>
                        <a:pt x="140" y="12"/>
                      </a:lnTo>
                      <a:lnTo>
                        <a:pt x="127" y="0"/>
                      </a:lnTo>
                      <a:lnTo>
                        <a:pt x="112" y="0"/>
                      </a:lnTo>
                      <a:lnTo>
                        <a:pt x="98" y="0"/>
                      </a:lnTo>
                      <a:lnTo>
                        <a:pt x="99" y="26"/>
                      </a:lnTo>
                      <a:lnTo>
                        <a:pt x="101" y="49"/>
                      </a:lnTo>
                      <a:lnTo>
                        <a:pt x="103" y="75"/>
                      </a:lnTo>
                      <a:lnTo>
                        <a:pt x="106" y="101"/>
                      </a:lnTo>
                      <a:lnTo>
                        <a:pt x="108" y="125"/>
                      </a:lnTo>
                      <a:lnTo>
                        <a:pt x="109" y="151"/>
                      </a:lnTo>
                      <a:lnTo>
                        <a:pt x="111" y="175"/>
                      </a:lnTo>
                      <a:lnTo>
                        <a:pt x="112" y="201"/>
                      </a:lnTo>
                      <a:lnTo>
                        <a:pt x="117" y="205"/>
                      </a:lnTo>
                      <a:lnTo>
                        <a:pt x="114" y="225"/>
                      </a:lnTo>
                      <a:lnTo>
                        <a:pt x="98" y="225"/>
                      </a:lnTo>
                      <a:lnTo>
                        <a:pt x="82" y="225"/>
                      </a:lnTo>
                      <a:lnTo>
                        <a:pt x="65" y="225"/>
                      </a:lnTo>
                      <a:lnTo>
                        <a:pt x="51" y="225"/>
                      </a:lnTo>
                      <a:lnTo>
                        <a:pt x="47" y="221"/>
                      </a:lnTo>
                      <a:lnTo>
                        <a:pt x="24" y="229"/>
                      </a:lnTo>
                      <a:lnTo>
                        <a:pt x="21" y="231"/>
                      </a:lnTo>
                      <a:lnTo>
                        <a:pt x="11" y="223"/>
                      </a:lnTo>
                      <a:lnTo>
                        <a:pt x="3" y="243"/>
                      </a:lnTo>
                      <a:lnTo>
                        <a:pt x="0" y="241"/>
                      </a:lnTo>
                      <a:lnTo>
                        <a:pt x="5" y="265"/>
                      </a:lnTo>
                      <a:lnTo>
                        <a:pt x="10" y="275"/>
                      </a:lnTo>
                      <a:lnTo>
                        <a:pt x="15" y="297"/>
                      </a:lnTo>
                      <a:lnTo>
                        <a:pt x="13" y="303"/>
                      </a:lnTo>
                      <a:lnTo>
                        <a:pt x="23" y="303"/>
                      </a:lnTo>
                      <a:lnTo>
                        <a:pt x="28" y="307"/>
                      </a:lnTo>
                      <a:lnTo>
                        <a:pt x="39" y="305"/>
                      </a:lnTo>
                      <a:lnTo>
                        <a:pt x="49" y="299"/>
                      </a:lnTo>
                      <a:lnTo>
                        <a:pt x="52" y="295"/>
                      </a:lnTo>
                      <a:lnTo>
                        <a:pt x="57" y="315"/>
                      </a:lnTo>
                      <a:lnTo>
                        <a:pt x="64" y="321"/>
                      </a:lnTo>
                      <a:close/>
                    </a:path>
                  </a:pathLst>
                </a:custGeom>
                <a:solidFill>
                  <a:srgbClr val="CB9661"/>
                </a:solidFill>
                <a:ln w="1588">
                  <a:solidFill>
                    <a:srgbClr val="000000"/>
                  </a:solidFill>
                  <a:prstDash val="solid"/>
                  <a:round/>
                  <a:headEnd/>
                  <a:tailEnd/>
                </a:ln>
              </p:spPr>
              <p:txBody>
                <a:bodyPr/>
                <a:lstStyle/>
                <a:p>
                  <a:endParaRPr lang="en-US"/>
                </a:p>
              </p:txBody>
            </p:sp>
            <p:sp>
              <p:nvSpPr>
                <p:cNvPr id="272698" name="Freeform 314"/>
                <p:cNvSpPr>
                  <a:spLocks/>
                </p:cNvSpPr>
                <p:nvPr/>
              </p:nvSpPr>
              <p:spPr bwMode="auto">
                <a:xfrm>
                  <a:off x="4174" y="1753"/>
                  <a:ext cx="3" cy="1"/>
                </a:xfrm>
                <a:custGeom>
                  <a:avLst/>
                  <a:gdLst/>
                  <a:ahLst/>
                  <a:cxnLst>
                    <a:cxn ang="0">
                      <a:pos x="5" y="2"/>
                    </a:cxn>
                    <a:cxn ang="0">
                      <a:pos x="3" y="2"/>
                    </a:cxn>
                    <a:cxn ang="0">
                      <a:pos x="0" y="0"/>
                    </a:cxn>
                    <a:cxn ang="0">
                      <a:pos x="5" y="2"/>
                    </a:cxn>
                  </a:cxnLst>
                  <a:rect l="0" t="0" r="r" b="b"/>
                  <a:pathLst>
                    <a:path w="5" h="2">
                      <a:moveTo>
                        <a:pt x="5" y="2"/>
                      </a:moveTo>
                      <a:lnTo>
                        <a:pt x="3" y="2"/>
                      </a:lnTo>
                      <a:lnTo>
                        <a:pt x="0" y="0"/>
                      </a:lnTo>
                      <a:lnTo>
                        <a:pt x="5" y="2"/>
                      </a:lnTo>
                      <a:close/>
                    </a:path>
                  </a:pathLst>
                </a:custGeom>
                <a:solidFill>
                  <a:srgbClr val="CB9661"/>
                </a:solidFill>
                <a:ln w="1588">
                  <a:solidFill>
                    <a:srgbClr val="000000"/>
                  </a:solidFill>
                  <a:prstDash val="solid"/>
                  <a:round/>
                  <a:headEnd/>
                  <a:tailEnd/>
                </a:ln>
              </p:spPr>
              <p:txBody>
                <a:bodyPr/>
                <a:lstStyle/>
                <a:p>
                  <a:endParaRPr lang="en-US"/>
                </a:p>
              </p:txBody>
            </p:sp>
            <p:sp>
              <p:nvSpPr>
                <p:cNvPr id="272699" name="Freeform 315"/>
                <p:cNvSpPr>
                  <a:spLocks/>
                </p:cNvSpPr>
                <p:nvPr/>
              </p:nvSpPr>
              <p:spPr bwMode="auto">
                <a:xfrm>
                  <a:off x="3917" y="1854"/>
                  <a:ext cx="103" cy="149"/>
                </a:xfrm>
                <a:custGeom>
                  <a:avLst/>
                  <a:gdLst/>
                  <a:ahLst/>
                  <a:cxnLst>
                    <a:cxn ang="0">
                      <a:pos x="11" y="255"/>
                    </a:cxn>
                    <a:cxn ang="0">
                      <a:pos x="6" y="265"/>
                    </a:cxn>
                    <a:cxn ang="0">
                      <a:pos x="11" y="237"/>
                    </a:cxn>
                    <a:cxn ang="0">
                      <a:pos x="16" y="209"/>
                    </a:cxn>
                    <a:cxn ang="0">
                      <a:pos x="11" y="187"/>
                    </a:cxn>
                    <a:cxn ang="0">
                      <a:pos x="13" y="161"/>
                    </a:cxn>
                    <a:cxn ang="0">
                      <a:pos x="1" y="147"/>
                    </a:cxn>
                    <a:cxn ang="0">
                      <a:pos x="0" y="153"/>
                    </a:cxn>
                    <a:cxn ang="0">
                      <a:pos x="3" y="141"/>
                    </a:cxn>
                    <a:cxn ang="0">
                      <a:pos x="19" y="141"/>
                    </a:cxn>
                    <a:cxn ang="0">
                      <a:pos x="36" y="141"/>
                    </a:cxn>
                    <a:cxn ang="0">
                      <a:pos x="52" y="141"/>
                    </a:cxn>
                    <a:cxn ang="0">
                      <a:pos x="68" y="141"/>
                    </a:cxn>
                    <a:cxn ang="0">
                      <a:pos x="68" y="121"/>
                    </a:cxn>
                    <a:cxn ang="0">
                      <a:pos x="68" y="101"/>
                    </a:cxn>
                    <a:cxn ang="0">
                      <a:pos x="86" y="91"/>
                    </a:cxn>
                    <a:cxn ang="0">
                      <a:pos x="86" y="62"/>
                    </a:cxn>
                    <a:cxn ang="0">
                      <a:pos x="86" y="30"/>
                    </a:cxn>
                    <a:cxn ang="0">
                      <a:pos x="101" y="30"/>
                    </a:cxn>
                    <a:cxn ang="0">
                      <a:pos x="114" y="30"/>
                    </a:cxn>
                    <a:cxn ang="0">
                      <a:pos x="129" y="30"/>
                    </a:cxn>
                    <a:cxn ang="0">
                      <a:pos x="142" y="30"/>
                    </a:cxn>
                    <a:cxn ang="0">
                      <a:pos x="142" y="0"/>
                    </a:cxn>
                    <a:cxn ang="0">
                      <a:pos x="158" y="14"/>
                    </a:cxn>
                    <a:cxn ang="0">
                      <a:pos x="174" y="28"/>
                    </a:cxn>
                    <a:cxn ang="0">
                      <a:pos x="189" y="42"/>
                    </a:cxn>
                    <a:cxn ang="0">
                      <a:pos x="205" y="54"/>
                    </a:cxn>
                    <a:cxn ang="0">
                      <a:pos x="190" y="54"/>
                    </a:cxn>
                    <a:cxn ang="0">
                      <a:pos x="176" y="54"/>
                    </a:cxn>
                    <a:cxn ang="0">
                      <a:pos x="177" y="80"/>
                    </a:cxn>
                    <a:cxn ang="0">
                      <a:pos x="179" y="103"/>
                    </a:cxn>
                    <a:cxn ang="0">
                      <a:pos x="181" y="129"/>
                    </a:cxn>
                    <a:cxn ang="0">
                      <a:pos x="184" y="155"/>
                    </a:cxn>
                    <a:cxn ang="0">
                      <a:pos x="186" y="179"/>
                    </a:cxn>
                    <a:cxn ang="0">
                      <a:pos x="187" y="205"/>
                    </a:cxn>
                    <a:cxn ang="0">
                      <a:pos x="189" y="229"/>
                    </a:cxn>
                    <a:cxn ang="0">
                      <a:pos x="190" y="255"/>
                    </a:cxn>
                    <a:cxn ang="0">
                      <a:pos x="195" y="259"/>
                    </a:cxn>
                    <a:cxn ang="0">
                      <a:pos x="192" y="279"/>
                    </a:cxn>
                    <a:cxn ang="0">
                      <a:pos x="176" y="279"/>
                    </a:cxn>
                    <a:cxn ang="0">
                      <a:pos x="160" y="279"/>
                    </a:cxn>
                    <a:cxn ang="0">
                      <a:pos x="143" y="279"/>
                    </a:cxn>
                    <a:cxn ang="0">
                      <a:pos x="129" y="279"/>
                    </a:cxn>
                    <a:cxn ang="0">
                      <a:pos x="125" y="275"/>
                    </a:cxn>
                    <a:cxn ang="0">
                      <a:pos x="102" y="283"/>
                    </a:cxn>
                    <a:cxn ang="0">
                      <a:pos x="99" y="285"/>
                    </a:cxn>
                    <a:cxn ang="0">
                      <a:pos x="89" y="277"/>
                    </a:cxn>
                    <a:cxn ang="0">
                      <a:pos x="81" y="297"/>
                    </a:cxn>
                    <a:cxn ang="0">
                      <a:pos x="78" y="295"/>
                    </a:cxn>
                    <a:cxn ang="0">
                      <a:pos x="67" y="279"/>
                    </a:cxn>
                    <a:cxn ang="0">
                      <a:pos x="54" y="263"/>
                    </a:cxn>
                    <a:cxn ang="0">
                      <a:pos x="37" y="251"/>
                    </a:cxn>
                    <a:cxn ang="0">
                      <a:pos x="24" y="253"/>
                    </a:cxn>
                    <a:cxn ang="0">
                      <a:pos x="11" y="255"/>
                    </a:cxn>
                  </a:cxnLst>
                  <a:rect l="0" t="0" r="r" b="b"/>
                  <a:pathLst>
                    <a:path w="205" h="297">
                      <a:moveTo>
                        <a:pt x="11" y="255"/>
                      </a:moveTo>
                      <a:lnTo>
                        <a:pt x="6" y="265"/>
                      </a:lnTo>
                      <a:lnTo>
                        <a:pt x="11" y="237"/>
                      </a:lnTo>
                      <a:lnTo>
                        <a:pt x="16" y="209"/>
                      </a:lnTo>
                      <a:lnTo>
                        <a:pt x="11" y="187"/>
                      </a:lnTo>
                      <a:lnTo>
                        <a:pt x="13" y="161"/>
                      </a:lnTo>
                      <a:lnTo>
                        <a:pt x="1" y="147"/>
                      </a:lnTo>
                      <a:lnTo>
                        <a:pt x="0" y="153"/>
                      </a:lnTo>
                      <a:lnTo>
                        <a:pt x="3" y="141"/>
                      </a:lnTo>
                      <a:lnTo>
                        <a:pt x="19" y="141"/>
                      </a:lnTo>
                      <a:lnTo>
                        <a:pt x="36" y="141"/>
                      </a:lnTo>
                      <a:lnTo>
                        <a:pt x="52" y="141"/>
                      </a:lnTo>
                      <a:lnTo>
                        <a:pt x="68" y="141"/>
                      </a:lnTo>
                      <a:lnTo>
                        <a:pt x="68" y="121"/>
                      </a:lnTo>
                      <a:lnTo>
                        <a:pt x="68" y="101"/>
                      </a:lnTo>
                      <a:lnTo>
                        <a:pt x="86" y="91"/>
                      </a:lnTo>
                      <a:lnTo>
                        <a:pt x="86" y="62"/>
                      </a:lnTo>
                      <a:lnTo>
                        <a:pt x="86" y="30"/>
                      </a:lnTo>
                      <a:lnTo>
                        <a:pt x="101" y="30"/>
                      </a:lnTo>
                      <a:lnTo>
                        <a:pt x="114" y="30"/>
                      </a:lnTo>
                      <a:lnTo>
                        <a:pt x="129" y="30"/>
                      </a:lnTo>
                      <a:lnTo>
                        <a:pt x="142" y="30"/>
                      </a:lnTo>
                      <a:lnTo>
                        <a:pt x="142" y="0"/>
                      </a:lnTo>
                      <a:lnTo>
                        <a:pt x="158" y="14"/>
                      </a:lnTo>
                      <a:lnTo>
                        <a:pt x="174" y="28"/>
                      </a:lnTo>
                      <a:lnTo>
                        <a:pt x="189" y="42"/>
                      </a:lnTo>
                      <a:lnTo>
                        <a:pt x="205" y="54"/>
                      </a:lnTo>
                      <a:lnTo>
                        <a:pt x="190" y="54"/>
                      </a:lnTo>
                      <a:lnTo>
                        <a:pt x="176" y="54"/>
                      </a:lnTo>
                      <a:lnTo>
                        <a:pt x="177" y="80"/>
                      </a:lnTo>
                      <a:lnTo>
                        <a:pt x="179" y="103"/>
                      </a:lnTo>
                      <a:lnTo>
                        <a:pt x="181" y="129"/>
                      </a:lnTo>
                      <a:lnTo>
                        <a:pt x="184" y="155"/>
                      </a:lnTo>
                      <a:lnTo>
                        <a:pt x="186" y="179"/>
                      </a:lnTo>
                      <a:lnTo>
                        <a:pt x="187" y="205"/>
                      </a:lnTo>
                      <a:lnTo>
                        <a:pt x="189" y="229"/>
                      </a:lnTo>
                      <a:lnTo>
                        <a:pt x="190" y="255"/>
                      </a:lnTo>
                      <a:lnTo>
                        <a:pt x="195" y="259"/>
                      </a:lnTo>
                      <a:lnTo>
                        <a:pt x="192" y="279"/>
                      </a:lnTo>
                      <a:lnTo>
                        <a:pt x="176" y="279"/>
                      </a:lnTo>
                      <a:lnTo>
                        <a:pt x="160" y="279"/>
                      </a:lnTo>
                      <a:lnTo>
                        <a:pt x="143" y="279"/>
                      </a:lnTo>
                      <a:lnTo>
                        <a:pt x="129" y="279"/>
                      </a:lnTo>
                      <a:lnTo>
                        <a:pt x="125" y="275"/>
                      </a:lnTo>
                      <a:lnTo>
                        <a:pt x="102" y="283"/>
                      </a:lnTo>
                      <a:lnTo>
                        <a:pt x="99" y="285"/>
                      </a:lnTo>
                      <a:lnTo>
                        <a:pt x="89" y="277"/>
                      </a:lnTo>
                      <a:lnTo>
                        <a:pt x="81" y="297"/>
                      </a:lnTo>
                      <a:lnTo>
                        <a:pt x="78" y="295"/>
                      </a:lnTo>
                      <a:lnTo>
                        <a:pt x="67" y="279"/>
                      </a:lnTo>
                      <a:lnTo>
                        <a:pt x="54" y="263"/>
                      </a:lnTo>
                      <a:lnTo>
                        <a:pt x="37" y="251"/>
                      </a:lnTo>
                      <a:lnTo>
                        <a:pt x="24" y="253"/>
                      </a:lnTo>
                      <a:lnTo>
                        <a:pt x="11" y="255"/>
                      </a:lnTo>
                      <a:close/>
                    </a:path>
                  </a:pathLst>
                </a:custGeom>
                <a:solidFill>
                  <a:srgbClr val="CB9661"/>
                </a:solidFill>
                <a:ln w="1588">
                  <a:solidFill>
                    <a:srgbClr val="000000"/>
                  </a:solidFill>
                  <a:prstDash val="solid"/>
                  <a:round/>
                  <a:headEnd/>
                  <a:tailEnd/>
                </a:ln>
              </p:spPr>
              <p:txBody>
                <a:bodyPr/>
                <a:lstStyle/>
                <a:p>
                  <a:endParaRPr lang="en-US"/>
                </a:p>
              </p:txBody>
            </p:sp>
            <p:sp>
              <p:nvSpPr>
                <p:cNvPr id="272700" name="Freeform 316"/>
                <p:cNvSpPr>
                  <a:spLocks/>
                </p:cNvSpPr>
                <p:nvPr/>
              </p:nvSpPr>
              <p:spPr bwMode="auto">
                <a:xfrm>
                  <a:off x="3952" y="1753"/>
                  <a:ext cx="100" cy="97"/>
                </a:xfrm>
                <a:custGeom>
                  <a:avLst/>
                  <a:gdLst/>
                  <a:ahLst/>
                  <a:cxnLst>
                    <a:cxn ang="0">
                      <a:pos x="103" y="48"/>
                    </a:cxn>
                    <a:cxn ang="0">
                      <a:pos x="88" y="60"/>
                    </a:cxn>
                    <a:cxn ang="0">
                      <a:pos x="74" y="72"/>
                    </a:cxn>
                    <a:cxn ang="0">
                      <a:pos x="65" y="90"/>
                    </a:cxn>
                    <a:cxn ang="0">
                      <a:pos x="57" y="110"/>
                    </a:cxn>
                    <a:cxn ang="0">
                      <a:pos x="59" y="130"/>
                    </a:cxn>
                    <a:cxn ang="0">
                      <a:pos x="52" y="146"/>
                    </a:cxn>
                    <a:cxn ang="0">
                      <a:pos x="44" y="164"/>
                    </a:cxn>
                    <a:cxn ang="0">
                      <a:pos x="31" y="174"/>
                    </a:cxn>
                    <a:cxn ang="0">
                      <a:pos x="18" y="186"/>
                    </a:cxn>
                    <a:cxn ang="0">
                      <a:pos x="0" y="196"/>
                    </a:cxn>
                    <a:cxn ang="0">
                      <a:pos x="18" y="196"/>
                    </a:cxn>
                    <a:cxn ang="0">
                      <a:pos x="38" y="196"/>
                    </a:cxn>
                    <a:cxn ang="0">
                      <a:pos x="56" y="196"/>
                    </a:cxn>
                    <a:cxn ang="0">
                      <a:pos x="75" y="196"/>
                    </a:cxn>
                    <a:cxn ang="0">
                      <a:pos x="78" y="168"/>
                    </a:cxn>
                    <a:cxn ang="0">
                      <a:pos x="92" y="158"/>
                    </a:cxn>
                    <a:cxn ang="0">
                      <a:pos x="105" y="150"/>
                    </a:cxn>
                    <a:cxn ang="0">
                      <a:pos x="119" y="142"/>
                    </a:cxn>
                    <a:cxn ang="0">
                      <a:pos x="134" y="134"/>
                    </a:cxn>
                    <a:cxn ang="0">
                      <a:pos x="145" y="124"/>
                    </a:cxn>
                    <a:cxn ang="0">
                      <a:pos x="158" y="114"/>
                    </a:cxn>
                    <a:cxn ang="0">
                      <a:pos x="157" y="100"/>
                    </a:cxn>
                    <a:cxn ang="0">
                      <a:pos x="180" y="90"/>
                    </a:cxn>
                    <a:cxn ang="0">
                      <a:pos x="197" y="88"/>
                    </a:cxn>
                    <a:cxn ang="0">
                      <a:pos x="201" y="82"/>
                    </a:cxn>
                    <a:cxn ang="0">
                      <a:pos x="189" y="60"/>
                    </a:cxn>
                    <a:cxn ang="0">
                      <a:pos x="188" y="42"/>
                    </a:cxn>
                    <a:cxn ang="0">
                      <a:pos x="186" y="26"/>
                    </a:cxn>
                    <a:cxn ang="0">
                      <a:pos x="181" y="20"/>
                    </a:cxn>
                    <a:cxn ang="0">
                      <a:pos x="170" y="16"/>
                    </a:cxn>
                    <a:cxn ang="0">
                      <a:pos x="166" y="16"/>
                    </a:cxn>
                    <a:cxn ang="0">
                      <a:pos x="139" y="14"/>
                    </a:cxn>
                    <a:cxn ang="0">
                      <a:pos x="129" y="0"/>
                    </a:cxn>
                    <a:cxn ang="0">
                      <a:pos x="121" y="10"/>
                    </a:cxn>
                    <a:cxn ang="0">
                      <a:pos x="113" y="30"/>
                    </a:cxn>
                    <a:cxn ang="0">
                      <a:pos x="103" y="48"/>
                    </a:cxn>
                  </a:cxnLst>
                  <a:rect l="0" t="0" r="r" b="b"/>
                  <a:pathLst>
                    <a:path w="201" h="196">
                      <a:moveTo>
                        <a:pt x="103" y="48"/>
                      </a:moveTo>
                      <a:lnTo>
                        <a:pt x="88" y="60"/>
                      </a:lnTo>
                      <a:lnTo>
                        <a:pt x="74" y="72"/>
                      </a:lnTo>
                      <a:lnTo>
                        <a:pt x="65" y="90"/>
                      </a:lnTo>
                      <a:lnTo>
                        <a:pt x="57" y="110"/>
                      </a:lnTo>
                      <a:lnTo>
                        <a:pt x="59" y="130"/>
                      </a:lnTo>
                      <a:lnTo>
                        <a:pt x="52" y="146"/>
                      </a:lnTo>
                      <a:lnTo>
                        <a:pt x="44" y="164"/>
                      </a:lnTo>
                      <a:lnTo>
                        <a:pt x="31" y="174"/>
                      </a:lnTo>
                      <a:lnTo>
                        <a:pt x="18" y="186"/>
                      </a:lnTo>
                      <a:lnTo>
                        <a:pt x="0" y="196"/>
                      </a:lnTo>
                      <a:lnTo>
                        <a:pt x="18" y="196"/>
                      </a:lnTo>
                      <a:lnTo>
                        <a:pt x="38" y="196"/>
                      </a:lnTo>
                      <a:lnTo>
                        <a:pt x="56" y="196"/>
                      </a:lnTo>
                      <a:lnTo>
                        <a:pt x="75" y="196"/>
                      </a:lnTo>
                      <a:lnTo>
                        <a:pt x="78" y="168"/>
                      </a:lnTo>
                      <a:lnTo>
                        <a:pt x="92" y="158"/>
                      </a:lnTo>
                      <a:lnTo>
                        <a:pt x="105" y="150"/>
                      </a:lnTo>
                      <a:lnTo>
                        <a:pt x="119" y="142"/>
                      </a:lnTo>
                      <a:lnTo>
                        <a:pt x="134" y="134"/>
                      </a:lnTo>
                      <a:lnTo>
                        <a:pt x="145" y="124"/>
                      </a:lnTo>
                      <a:lnTo>
                        <a:pt x="158" y="114"/>
                      </a:lnTo>
                      <a:lnTo>
                        <a:pt x="157" y="100"/>
                      </a:lnTo>
                      <a:lnTo>
                        <a:pt x="180" y="90"/>
                      </a:lnTo>
                      <a:lnTo>
                        <a:pt x="197" y="88"/>
                      </a:lnTo>
                      <a:lnTo>
                        <a:pt x="201" y="82"/>
                      </a:lnTo>
                      <a:lnTo>
                        <a:pt x="189" y="60"/>
                      </a:lnTo>
                      <a:lnTo>
                        <a:pt x="188" y="42"/>
                      </a:lnTo>
                      <a:lnTo>
                        <a:pt x="186" y="26"/>
                      </a:lnTo>
                      <a:lnTo>
                        <a:pt x="181" y="20"/>
                      </a:lnTo>
                      <a:lnTo>
                        <a:pt x="170" y="16"/>
                      </a:lnTo>
                      <a:lnTo>
                        <a:pt x="166" y="16"/>
                      </a:lnTo>
                      <a:lnTo>
                        <a:pt x="139" y="14"/>
                      </a:lnTo>
                      <a:lnTo>
                        <a:pt x="129" y="0"/>
                      </a:lnTo>
                      <a:lnTo>
                        <a:pt x="121" y="10"/>
                      </a:lnTo>
                      <a:lnTo>
                        <a:pt x="113" y="30"/>
                      </a:lnTo>
                      <a:lnTo>
                        <a:pt x="103" y="48"/>
                      </a:lnTo>
                      <a:close/>
                    </a:path>
                  </a:pathLst>
                </a:custGeom>
                <a:solidFill>
                  <a:srgbClr val="CB9661"/>
                </a:solidFill>
                <a:ln w="1588">
                  <a:solidFill>
                    <a:srgbClr val="000000"/>
                  </a:solidFill>
                  <a:prstDash val="solid"/>
                  <a:round/>
                  <a:headEnd/>
                  <a:tailEnd/>
                </a:ln>
              </p:spPr>
              <p:txBody>
                <a:bodyPr/>
                <a:lstStyle/>
                <a:p>
                  <a:endParaRPr lang="en-US"/>
                </a:p>
              </p:txBody>
            </p:sp>
            <p:sp>
              <p:nvSpPr>
                <p:cNvPr id="272701" name="Freeform 317"/>
                <p:cNvSpPr>
                  <a:spLocks/>
                </p:cNvSpPr>
                <p:nvPr/>
              </p:nvSpPr>
              <p:spPr bwMode="auto">
                <a:xfrm>
                  <a:off x="4062" y="1899"/>
                  <a:ext cx="132" cy="140"/>
                </a:xfrm>
                <a:custGeom>
                  <a:avLst/>
                  <a:gdLst/>
                  <a:ahLst/>
                  <a:cxnLst>
                    <a:cxn ang="0">
                      <a:pos x="30" y="256"/>
                    </a:cxn>
                    <a:cxn ang="0">
                      <a:pos x="23" y="258"/>
                    </a:cxn>
                    <a:cxn ang="0">
                      <a:pos x="13" y="248"/>
                    </a:cxn>
                    <a:cxn ang="0">
                      <a:pos x="15" y="240"/>
                    </a:cxn>
                    <a:cxn ang="0">
                      <a:pos x="17" y="238"/>
                    </a:cxn>
                    <a:cxn ang="0">
                      <a:pos x="4" y="222"/>
                    </a:cxn>
                    <a:cxn ang="0">
                      <a:pos x="0" y="202"/>
                    </a:cxn>
                    <a:cxn ang="0">
                      <a:pos x="4" y="202"/>
                    </a:cxn>
                    <a:cxn ang="0">
                      <a:pos x="20" y="194"/>
                    </a:cxn>
                    <a:cxn ang="0">
                      <a:pos x="38" y="194"/>
                    </a:cxn>
                    <a:cxn ang="0">
                      <a:pos x="56" y="192"/>
                    </a:cxn>
                    <a:cxn ang="0">
                      <a:pos x="65" y="172"/>
                    </a:cxn>
                    <a:cxn ang="0">
                      <a:pos x="65" y="154"/>
                    </a:cxn>
                    <a:cxn ang="0">
                      <a:pos x="67" y="138"/>
                    </a:cxn>
                    <a:cxn ang="0">
                      <a:pos x="67" y="120"/>
                    </a:cxn>
                    <a:cxn ang="0">
                      <a:pos x="69" y="102"/>
                    </a:cxn>
                    <a:cxn ang="0">
                      <a:pos x="82" y="100"/>
                    </a:cxn>
                    <a:cxn ang="0">
                      <a:pos x="95" y="96"/>
                    </a:cxn>
                    <a:cxn ang="0">
                      <a:pos x="108" y="80"/>
                    </a:cxn>
                    <a:cxn ang="0">
                      <a:pos x="121" y="62"/>
                    </a:cxn>
                    <a:cxn ang="0">
                      <a:pos x="140" y="46"/>
                    </a:cxn>
                    <a:cxn ang="0">
                      <a:pos x="158" y="32"/>
                    </a:cxn>
                    <a:cxn ang="0">
                      <a:pos x="178" y="16"/>
                    </a:cxn>
                    <a:cxn ang="0">
                      <a:pos x="196" y="0"/>
                    </a:cxn>
                    <a:cxn ang="0">
                      <a:pos x="220" y="6"/>
                    </a:cxn>
                    <a:cxn ang="0">
                      <a:pos x="233" y="20"/>
                    </a:cxn>
                    <a:cxn ang="0">
                      <a:pos x="246" y="12"/>
                    </a:cxn>
                    <a:cxn ang="0">
                      <a:pos x="248" y="30"/>
                    </a:cxn>
                    <a:cxn ang="0">
                      <a:pos x="250" y="48"/>
                    </a:cxn>
                    <a:cxn ang="0">
                      <a:pos x="264" y="74"/>
                    </a:cxn>
                    <a:cxn ang="0">
                      <a:pos x="261" y="84"/>
                    </a:cxn>
                    <a:cxn ang="0">
                      <a:pos x="259" y="102"/>
                    </a:cxn>
                    <a:cxn ang="0">
                      <a:pos x="259" y="120"/>
                    </a:cxn>
                    <a:cxn ang="0">
                      <a:pos x="258" y="138"/>
                    </a:cxn>
                    <a:cxn ang="0">
                      <a:pos x="258" y="156"/>
                    </a:cxn>
                    <a:cxn ang="0">
                      <a:pos x="250" y="170"/>
                    </a:cxn>
                    <a:cxn ang="0">
                      <a:pos x="241" y="184"/>
                    </a:cxn>
                    <a:cxn ang="0">
                      <a:pos x="235" y="198"/>
                    </a:cxn>
                    <a:cxn ang="0">
                      <a:pos x="227" y="212"/>
                    </a:cxn>
                    <a:cxn ang="0">
                      <a:pos x="227" y="232"/>
                    </a:cxn>
                    <a:cxn ang="0">
                      <a:pos x="209" y="246"/>
                    </a:cxn>
                    <a:cxn ang="0">
                      <a:pos x="191" y="244"/>
                    </a:cxn>
                    <a:cxn ang="0">
                      <a:pos x="173" y="240"/>
                    </a:cxn>
                    <a:cxn ang="0">
                      <a:pos x="155" y="252"/>
                    </a:cxn>
                    <a:cxn ang="0">
                      <a:pos x="142" y="246"/>
                    </a:cxn>
                    <a:cxn ang="0">
                      <a:pos x="129" y="240"/>
                    </a:cxn>
                    <a:cxn ang="0">
                      <a:pos x="111" y="246"/>
                    </a:cxn>
                    <a:cxn ang="0">
                      <a:pos x="100" y="232"/>
                    </a:cxn>
                    <a:cxn ang="0">
                      <a:pos x="83" y="230"/>
                    </a:cxn>
                    <a:cxn ang="0">
                      <a:pos x="67" y="236"/>
                    </a:cxn>
                    <a:cxn ang="0">
                      <a:pos x="64" y="254"/>
                    </a:cxn>
                    <a:cxn ang="0">
                      <a:pos x="59" y="270"/>
                    </a:cxn>
                    <a:cxn ang="0">
                      <a:pos x="57" y="280"/>
                    </a:cxn>
                    <a:cxn ang="0">
                      <a:pos x="43" y="264"/>
                    </a:cxn>
                    <a:cxn ang="0">
                      <a:pos x="38" y="272"/>
                    </a:cxn>
                    <a:cxn ang="0">
                      <a:pos x="38" y="274"/>
                    </a:cxn>
                    <a:cxn ang="0">
                      <a:pos x="33" y="262"/>
                    </a:cxn>
                    <a:cxn ang="0">
                      <a:pos x="30" y="256"/>
                    </a:cxn>
                  </a:cxnLst>
                  <a:rect l="0" t="0" r="r" b="b"/>
                  <a:pathLst>
                    <a:path w="264" h="280">
                      <a:moveTo>
                        <a:pt x="30" y="256"/>
                      </a:moveTo>
                      <a:lnTo>
                        <a:pt x="23" y="258"/>
                      </a:lnTo>
                      <a:lnTo>
                        <a:pt x="13" y="248"/>
                      </a:lnTo>
                      <a:lnTo>
                        <a:pt x="15" y="240"/>
                      </a:lnTo>
                      <a:lnTo>
                        <a:pt x="17" y="238"/>
                      </a:lnTo>
                      <a:lnTo>
                        <a:pt x="4" y="222"/>
                      </a:lnTo>
                      <a:lnTo>
                        <a:pt x="0" y="202"/>
                      </a:lnTo>
                      <a:lnTo>
                        <a:pt x="4" y="202"/>
                      </a:lnTo>
                      <a:lnTo>
                        <a:pt x="20" y="194"/>
                      </a:lnTo>
                      <a:lnTo>
                        <a:pt x="38" y="194"/>
                      </a:lnTo>
                      <a:lnTo>
                        <a:pt x="56" y="192"/>
                      </a:lnTo>
                      <a:lnTo>
                        <a:pt x="65" y="172"/>
                      </a:lnTo>
                      <a:lnTo>
                        <a:pt x="65" y="154"/>
                      </a:lnTo>
                      <a:lnTo>
                        <a:pt x="67" y="138"/>
                      </a:lnTo>
                      <a:lnTo>
                        <a:pt x="67" y="120"/>
                      </a:lnTo>
                      <a:lnTo>
                        <a:pt x="69" y="102"/>
                      </a:lnTo>
                      <a:lnTo>
                        <a:pt x="82" y="100"/>
                      </a:lnTo>
                      <a:lnTo>
                        <a:pt x="95" y="96"/>
                      </a:lnTo>
                      <a:lnTo>
                        <a:pt x="108" y="80"/>
                      </a:lnTo>
                      <a:lnTo>
                        <a:pt x="121" y="62"/>
                      </a:lnTo>
                      <a:lnTo>
                        <a:pt x="140" y="46"/>
                      </a:lnTo>
                      <a:lnTo>
                        <a:pt x="158" y="32"/>
                      </a:lnTo>
                      <a:lnTo>
                        <a:pt x="178" y="16"/>
                      </a:lnTo>
                      <a:lnTo>
                        <a:pt x="196" y="0"/>
                      </a:lnTo>
                      <a:lnTo>
                        <a:pt x="220" y="6"/>
                      </a:lnTo>
                      <a:lnTo>
                        <a:pt x="233" y="20"/>
                      </a:lnTo>
                      <a:lnTo>
                        <a:pt x="246" y="12"/>
                      </a:lnTo>
                      <a:lnTo>
                        <a:pt x="248" y="30"/>
                      </a:lnTo>
                      <a:lnTo>
                        <a:pt x="250" y="48"/>
                      </a:lnTo>
                      <a:lnTo>
                        <a:pt x="264" y="74"/>
                      </a:lnTo>
                      <a:lnTo>
                        <a:pt x="261" y="84"/>
                      </a:lnTo>
                      <a:lnTo>
                        <a:pt x="259" y="102"/>
                      </a:lnTo>
                      <a:lnTo>
                        <a:pt x="259" y="120"/>
                      </a:lnTo>
                      <a:lnTo>
                        <a:pt x="258" y="138"/>
                      </a:lnTo>
                      <a:lnTo>
                        <a:pt x="258" y="156"/>
                      </a:lnTo>
                      <a:lnTo>
                        <a:pt x="250" y="170"/>
                      </a:lnTo>
                      <a:lnTo>
                        <a:pt x="241" y="184"/>
                      </a:lnTo>
                      <a:lnTo>
                        <a:pt x="235" y="198"/>
                      </a:lnTo>
                      <a:lnTo>
                        <a:pt x="227" y="212"/>
                      </a:lnTo>
                      <a:lnTo>
                        <a:pt x="227" y="232"/>
                      </a:lnTo>
                      <a:lnTo>
                        <a:pt x="209" y="246"/>
                      </a:lnTo>
                      <a:lnTo>
                        <a:pt x="191" y="244"/>
                      </a:lnTo>
                      <a:lnTo>
                        <a:pt x="173" y="240"/>
                      </a:lnTo>
                      <a:lnTo>
                        <a:pt x="155" y="252"/>
                      </a:lnTo>
                      <a:lnTo>
                        <a:pt x="142" y="246"/>
                      </a:lnTo>
                      <a:lnTo>
                        <a:pt x="129" y="240"/>
                      </a:lnTo>
                      <a:lnTo>
                        <a:pt x="111" y="246"/>
                      </a:lnTo>
                      <a:lnTo>
                        <a:pt x="100" y="232"/>
                      </a:lnTo>
                      <a:lnTo>
                        <a:pt x="83" y="230"/>
                      </a:lnTo>
                      <a:lnTo>
                        <a:pt x="67" y="236"/>
                      </a:lnTo>
                      <a:lnTo>
                        <a:pt x="64" y="254"/>
                      </a:lnTo>
                      <a:lnTo>
                        <a:pt x="59" y="270"/>
                      </a:lnTo>
                      <a:lnTo>
                        <a:pt x="57" y="280"/>
                      </a:lnTo>
                      <a:lnTo>
                        <a:pt x="43" y="264"/>
                      </a:lnTo>
                      <a:lnTo>
                        <a:pt x="38" y="272"/>
                      </a:lnTo>
                      <a:lnTo>
                        <a:pt x="38" y="274"/>
                      </a:lnTo>
                      <a:lnTo>
                        <a:pt x="33" y="262"/>
                      </a:lnTo>
                      <a:lnTo>
                        <a:pt x="30" y="256"/>
                      </a:lnTo>
                      <a:close/>
                    </a:path>
                  </a:pathLst>
                </a:custGeom>
                <a:solidFill>
                  <a:srgbClr val="CB9661"/>
                </a:solidFill>
                <a:ln w="1588">
                  <a:solidFill>
                    <a:srgbClr val="000000"/>
                  </a:solidFill>
                  <a:prstDash val="solid"/>
                  <a:round/>
                  <a:headEnd/>
                  <a:tailEnd/>
                </a:ln>
              </p:spPr>
              <p:txBody>
                <a:bodyPr/>
                <a:lstStyle/>
                <a:p>
                  <a:endParaRPr lang="en-US"/>
                </a:p>
              </p:txBody>
            </p:sp>
            <p:sp>
              <p:nvSpPr>
                <p:cNvPr id="272702" name="Freeform 318"/>
                <p:cNvSpPr>
                  <a:spLocks/>
                </p:cNvSpPr>
                <p:nvPr/>
              </p:nvSpPr>
              <p:spPr bwMode="auto">
                <a:xfrm>
                  <a:off x="3913" y="1980"/>
                  <a:ext cx="51" cy="51"/>
                </a:xfrm>
                <a:custGeom>
                  <a:avLst/>
                  <a:gdLst/>
                  <a:ahLst/>
                  <a:cxnLst>
                    <a:cxn ang="0">
                      <a:pos x="19" y="4"/>
                    </a:cxn>
                    <a:cxn ang="0">
                      <a:pos x="14" y="14"/>
                    </a:cxn>
                    <a:cxn ang="0">
                      <a:pos x="6" y="30"/>
                    </a:cxn>
                    <a:cxn ang="0">
                      <a:pos x="0" y="48"/>
                    </a:cxn>
                    <a:cxn ang="0">
                      <a:pos x="9" y="64"/>
                    </a:cxn>
                    <a:cxn ang="0">
                      <a:pos x="14" y="60"/>
                    </a:cxn>
                    <a:cxn ang="0">
                      <a:pos x="11" y="64"/>
                    </a:cxn>
                    <a:cxn ang="0">
                      <a:pos x="14" y="66"/>
                    </a:cxn>
                    <a:cxn ang="0">
                      <a:pos x="13" y="72"/>
                    </a:cxn>
                    <a:cxn ang="0">
                      <a:pos x="32" y="72"/>
                    </a:cxn>
                    <a:cxn ang="0">
                      <a:pos x="34" y="68"/>
                    </a:cxn>
                    <a:cxn ang="0">
                      <a:pos x="55" y="74"/>
                    </a:cxn>
                    <a:cxn ang="0">
                      <a:pos x="58" y="78"/>
                    </a:cxn>
                    <a:cxn ang="0">
                      <a:pos x="37" y="74"/>
                    </a:cxn>
                    <a:cxn ang="0">
                      <a:pos x="22" y="80"/>
                    </a:cxn>
                    <a:cxn ang="0">
                      <a:pos x="9" y="84"/>
                    </a:cxn>
                    <a:cxn ang="0">
                      <a:pos x="11" y="96"/>
                    </a:cxn>
                    <a:cxn ang="0">
                      <a:pos x="24" y="94"/>
                    </a:cxn>
                    <a:cxn ang="0">
                      <a:pos x="31" y="92"/>
                    </a:cxn>
                    <a:cxn ang="0">
                      <a:pos x="31" y="94"/>
                    </a:cxn>
                    <a:cxn ang="0">
                      <a:pos x="14" y="96"/>
                    </a:cxn>
                    <a:cxn ang="0">
                      <a:pos x="11" y="102"/>
                    </a:cxn>
                    <a:cxn ang="0">
                      <a:pos x="32" y="98"/>
                    </a:cxn>
                    <a:cxn ang="0">
                      <a:pos x="47" y="96"/>
                    </a:cxn>
                    <a:cxn ang="0">
                      <a:pos x="62" y="94"/>
                    </a:cxn>
                    <a:cxn ang="0">
                      <a:pos x="76" y="98"/>
                    </a:cxn>
                    <a:cxn ang="0">
                      <a:pos x="101" y="100"/>
                    </a:cxn>
                    <a:cxn ang="0">
                      <a:pos x="96" y="78"/>
                    </a:cxn>
                    <a:cxn ang="0">
                      <a:pos x="91" y="68"/>
                    </a:cxn>
                    <a:cxn ang="0">
                      <a:pos x="86" y="44"/>
                    </a:cxn>
                    <a:cxn ang="0">
                      <a:pos x="75" y="28"/>
                    </a:cxn>
                    <a:cxn ang="0">
                      <a:pos x="62" y="12"/>
                    </a:cxn>
                    <a:cxn ang="0">
                      <a:pos x="45" y="0"/>
                    </a:cxn>
                    <a:cxn ang="0">
                      <a:pos x="32" y="2"/>
                    </a:cxn>
                    <a:cxn ang="0">
                      <a:pos x="19" y="4"/>
                    </a:cxn>
                  </a:cxnLst>
                  <a:rect l="0" t="0" r="r" b="b"/>
                  <a:pathLst>
                    <a:path w="101" h="102">
                      <a:moveTo>
                        <a:pt x="19" y="4"/>
                      </a:moveTo>
                      <a:lnTo>
                        <a:pt x="14" y="14"/>
                      </a:lnTo>
                      <a:lnTo>
                        <a:pt x="6" y="30"/>
                      </a:lnTo>
                      <a:lnTo>
                        <a:pt x="0" y="48"/>
                      </a:lnTo>
                      <a:lnTo>
                        <a:pt x="9" y="64"/>
                      </a:lnTo>
                      <a:lnTo>
                        <a:pt x="14" y="60"/>
                      </a:lnTo>
                      <a:lnTo>
                        <a:pt x="11" y="64"/>
                      </a:lnTo>
                      <a:lnTo>
                        <a:pt x="14" y="66"/>
                      </a:lnTo>
                      <a:lnTo>
                        <a:pt x="13" y="72"/>
                      </a:lnTo>
                      <a:lnTo>
                        <a:pt x="32" y="72"/>
                      </a:lnTo>
                      <a:lnTo>
                        <a:pt x="34" y="68"/>
                      </a:lnTo>
                      <a:lnTo>
                        <a:pt x="55" y="74"/>
                      </a:lnTo>
                      <a:lnTo>
                        <a:pt x="58" y="78"/>
                      </a:lnTo>
                      <a:lnTo>
                        <a:pt x="37" y="74"/>
                      </a:lnTo>
                      <a:lnTo>
                        <a:pt x="22" y="80"/>
                      </a:lnTo>
                      <a:lnTo>
                        <a:pt x="9" y="84"/>
                      </a:lnTo>
                      <a:lnTo>
                        <a:pt x="11" y="96"/>
                      </a:lnTo>
                      <a:lnTo>
                        <a:pt x="24" y="94"/>
                      </a:lnTo>
                      <a:lnTo>
                        <a:pt x="31" y="92"/>
                      </a:lnTo>
                      <a:lnTo>
                        <a:pt x="31" y="94"/>
                      </a:lnTo>
                      <a:lnTo>
                        <a:pt x="14" y="96"/>
                      </a:lnTo>
                      <a:lnTo>
                        <a:pt x="11" y="102"/>
                      </a:lnTo>
                      <a:lnTo>
                        <a:pt x="32" y="98"/>
                      </a:lnTo>
                      <a:lnTo>
                        <a:pt x="47" y="96"/>
                      </a:lnTo>
                      <a:lnTo>
                        <a:pt x="62" y="94"/>
                      </a:lnTo>
                      <a:lnTo>
                        <a:pt x="76" y="98"/>
                      </a:lnTo>
                      <a:lnTo>
                        <a:pt x="101" y="100"/>
                      </a:lnTo>
                      <a:lnTo>
                        <a:pt x="96" y="78"/>
                      </a:lnTo>
                      <a:lnTo>
                        <a:pt x="91" y="68"/>
                      </a:lnTo>
                      <a:lnTo>
                        <a:pt x="86" y="44"/>
                      </a:lnTo>
                      <a:lnTo>
                        <a:pt x="75" y="28"/>
                      </a:lnTo>
                      <a:lnTo>
                        <a:pt x="62" y="12"/>
                      </a:lnTo>
                      <a:lnTo>
                        <a:pt x="45" y="0"/>
                      </a:lnTo>
                      <a:lnTo>
                        <a:pt x="32" y="2"/>
                      </a:lnTo>
                      <a:lnTo>
                        <a:pt x="19" y="4"/>
                      </a:lnTo>
                      <a:close/>
                    </a:path>
                  </a:pathLst>
                </a:custGeom>
                <a:solidFill>
                  <a:srgbClr val="CB9661"/>
                </a:solidFill>
                <a:ln w="1588">
                  <a:solidFill>
                    <a:srgbClr val="000000"/>
                  </a:solidFill>
                  <a:prstDash val="solid"/>
                  <a:round/>
                  <a:headEnd/>
                  <a:tailEnd/>
                </a:ln>
              </p:spPr>
              <p:txBody>
                <a:bodyPr/>
                <a:lstStyle/>
                <a:p>
                  <a:endParaRPr lang="en-US"/>
                </a:p>
              </p:txBody>
            </p:sp>
            <p:sp>
              <p:nvSpPr>
                <p:cNvPr id="272703" name="Freeform 319"/>
                <p:cNvSpPr>
                  <a:spLocks/>
                </p:cNvSpPr>
                <p:nvPr/>
              </p:nvSpPr>
              <p:spPr bwMode="auto">
                <a:xfrm>
                  <a:off x="4120" y="1738"/>
                  <a:ext cx="33" cy="81"/>
                </a:xfrm>
                <a:custGeom>
                  <a:avLst/>
                  <a:gdLst/>
                  <a:ahLst/>
                  <a:cxnLst>
                    <a:cxn ang="0">
                      <a:pos x="44" y="156"/>
                    </a:cxn>
                    <a:cxn ang="0">
                      <a:pos x="35" y="164"/>
                    </a:cxn>
                    <a:cxn ang="0">
                      <a:pos x="31" y="142"/>
                    </a:cxn>
                    <a:cxn ang="0">
                      <a:pos x="26" y="120"/>
                    </a:cxn>
                    <a:cxn ang="0">
                      <a:pos x="13" y="104"/>
                    </a:cxn>
                    <a:cxn ang="0">
                      <a:pos x="0" y="80"/>
                    </a:cxn>
                    <a:cxn ang="0">
                      <a:pos x="8" y="64"/>
                    </a:cxn>
                    <a:cxn ang="0">
                      <a:pos x="14" y="46"/>
                    </a:cxn>
                    <a:cxn ang="0">
                      <a:pos x="13" y="14"/>
                    </a:cxn>
                    <a:cxn ang="0">
                      <a:pos x="16" y="8"/>
                    </a:cxn>
                    <a:cxn ang="0">
                      <a:pos x="34" y="0"/>
                    </a:cxn>
                    <a:cxn ang="0">
                      <a:pos x="40" y="4"/>
                    </a:cxn>
                    <a:cxn ang="0">
                      <a:pos x="45" y="12"/>
                    </a:cxn>
                    <a:cxn ang="0">
                      <a:pos x="55" y="4"/>
                    </a:cxn>
                    <a:cxn ang="0">
                      <a:pos x="47" y="30"/>
                    </a:cxn>
                    <a:cxn ang="0">
                      <a:pos x="57" y="46"/>
                    </a:cxn>
                    <a:cxn ang="0">
                      <a:pos x="48" y="60"/>
                    </a:cxn>
                    <a:cxn ang="0">
                      <a:pos x="40" y="76"/>
                    </a:cxn>
                    <a:cxn ang="0">
                      <a:pos x="55" y="86"/>
                    </a:cxn>
                    <a:cxn ang="0">
                      <a:pos x="65" y="96"/>
                    </a:cxn>
                    <a:cxn ang="0">
                      <a:pos x="65" y="114"/>
                    </a:cxn>
                    <a:cxn ang="0">
                      <a:pos x="53" y="126"/>
                    </a:cxn>
                    <a:cxn ang="0">
                      <a:pos x="44" y="136"/>
                    </a:cxn>
                    <a:cxn ang="0">
                      <a:pos x="44" y="156"/>
                    </a:cxn>
                  </a:cxnLst>
                  <a:rect l="0" t="0" r="r" b="b"/>
                  <a:pathLst>
                    <a:path w="65" h="164">
                      <a:moveTo>
                        <a:pt x="44" y="156"/>
                      </a:moveTo>
                      <a:lnTo>
                        <a:pt x="35" y="164"/>
                      </a:lnTo>
                      <a:lnTo>
                        <a:pt x="31" y="142"/>
                      </a:lnTo>
                      <a:lnTo>
                        <a:pt x="26" y="120"/>
                      </a:lnTo>
                      <a:lnTo>
                        <a:pt x="13" y="104"/>
                      </a:lnTo>
                      <a:lnTo>
                        <a:pt x="0" y="80"/>
                      </a:lnTo>
                      <a:lnTo>
                        <a:pt x="8" y="64"/>
                      </a:lnTo>
                      <a:lnTo>
                        <a:pt x="14" y="46"/>
                      </a:lnTo>
                      <a:lnTo>
                        <a:pt x="13" y="14"/>
                      </a:lnTo>
                      <a:lnTo>
                        <a:pt x="16" y="8"/>
                      </a:lnTo>
                      <a:lnTo>
                        <a:pt x="34" y="0"/>
                      </a:lnTo>
                      <a:lnTo>
                        <a:pt x="40" y="4"/>
                      </a:lnTo>
                      <a:lnTo>
                        <a:pt x="45" y="12"/>
                      </a:lnTo>
                      <a:lnTo>
                        <a:pt x="55" y="4"/>
                      </a:lnTo>
                      <a:lnTo>
                        <a:pt x="47" y="30"/>
                      </a:lnTo>
                      <a:lnTo>
                        <a:pt x="57" y="46"/>
                      </a:lnTo>
                      <a:lnTo>
                        <a:pt x="48" y="60"/>
                      </a:lnTo>
                      <a:lnTo>
                        <a:pt x="40" y="76"/>
                      </a:lnTo>
                      <a:lnTo>
                        <a:pt x="55" y="86"/>
                      </a:lnTo>
                      <a:lnTo>
                        <a:pt x="65" y="96"/>
                      </a:lnTo>
                      <a:lnTo>
                        <a:pt x="65" y="114"/>
                      </a:lnTo>
                      <a:lnTo>
                        <a:pt x="53" y="126"/>
                      </a:lnTo>
                      <a:lnTo>
                        <a:pt x="44" y="136"/>
                      </a:lnTo>
                      <a:lnTo>
                        <a:pt x="44" y="156"/>
                      </a:lnTo>
                      <a:close/>
                    </a:path>
                  </a:pathLst>
                </a:custGeom>
                <a:solidFill>
                  <a:srgbClr val="CB9661"/>
                </a:solidFill>
                <a:ln w="1588">
                  <a:solidFill>
                    <a:srgbClr val="000000"/>
                  </a:solidFill>
                  <a:prstDash val="solid"/>
                  <a:round/>
                  <a:headEnd/>
                  <a:tailEnd/>
                </a:ln>
              </p:spPr>
              <p:txBody>
                <a:bodyPr/>
                <a:lstStyle/>
                <a:p>
                  <a:endParaRPr lang="en-US"/>
                </a:p>
              </p:txBody>
            </p:sp>
            <p:sp>
              <p:nvSpPr>
                <p:cNvPr id="272704" name="Freeform 320"/>
                <p:cNvSpPr>
                  <a:spLocks/>
                </p:cNvSpPr>
                <p:nvPr/>
              </p:nvSpPr>
              <p:spPr bwMode="auto">
                <a:xfrm>
                  <a:off x="3962" y="2077"/>
                  <a:ext cx="35" cy="49"/>
                </a:xfrm>
                <a:custGeom>
                  <a:avLst/>
                  <a:gdLst/>
                  <a:ahLst/>
                  <a:cxnLst>
                    <a:cxn ang="0">
                      <a:pos x="69" y="97"/>
                    </a:cxn>
                    <a:cxn ang="0">
                      <a:pos x="51" y="83"/>
                    </a:cxn>
                    <a:cxn ang="0">
                      <a:pos x="33" y="69"/>
                    </a:cxn>
                    <a:cxn ang="0">
                      <a:pos x="17" y="53"/>
                    </a:cxn>
                    <a:cxn ang="0">
                      <a:pos x="0" y="35"/>
                    </a:cxn>
                    <a:cxn ang="0">
                      <a:pos x="7" y="27"/>
                    </a:cxn>
                    <a:cxn ang="0">
                      <a:pos x="13" y="13"/>
                    </a:cxn>
                    <a:cxn ang="0">
                      <a:pos x="22" y="0"/>
                    </a:cxn>
                    <a:cxn ang="0">
                      <a:pos x="31" y="0"/>
                    </a:cxn>
                    <a:cxn ang="0">
                      <a:pos x="36" y="21"/>
                    </a:cxn>
                    <a:cxn ang="0">
                      <a:pos x="41" y="27"/>
                    </a:cxn>
                    <a:cxn ang="0">
                      <a:pos x="48" y="21"/>
                    </a:cxn>
                    <a:cxn ang="0">
                      <a:pos x="53" y="19"/>
                    </a:cxn>
                    <a:cxn ang="0">
                      <a:pos x="53" y="41"/>
                    </a:cxn>
                    <a:cxn ang="0">
                      <a:pos x="53" y="45"/>
                    </a:cxn>
                    <a:cxn ang="0">
                      <a:pos x="64" y="57"/>
                    </a:cxn>
                    <a:cxn ang="0">
                      <a:pos x="71" y="67"/>
                    </a:cxn>
                    <a:cxn ang="0">
                      <a:pos x="69" y="97"/>
                    </a:cxn>
                  </a:cxnLst>
                  <a:rect l="0" t="0" r="r" b="b"/>
                  <a:pathLst>
                    <a:path w="71" h="97">
                      <a:moveTo>
                        <a:pt x="69" y="97"/>
                      </a:moveTo>
                      <a:lnTo>
                        <a:pt x="51" y="83"/>
                      </a:lnTo>
                      <a:lnTo>
                        <a:pt x="33" y="69"/>
                      </a:lnTo>
                      <a:lnTo>
                        <a:pt x="17" y="53"/>
                      </a:lnTo>
                      <a:lnTo>
                        <a:pt x="0" y="35"/>
                      </a:lnTo>
                      <a:lnTo>
                        <a:pt x="7" y="27"/>
                      </a:lnTo>
                      <a:lnTo>
                        <a:pt x="13" y="13"/>
                      </a:lnTo>
                      <a:lnTo>
                        <a:pt x="22" y="0"/>
                      </a:lnTo>
                      <a:lnTo>
                        <a:pt x="31" y="0"/>
                      </a:lnTo>
                      <a:lnTo>
                        <a:pt x="36" y="21"/>
                      </a:lnTo>
                      <a:lnTo>
                        <a:pt x="41" y="27"/>
                      </a:lnTo>
                      <a:lnTo>
                        <a:pt x="48" y="21"/>
                      </a:lnTo>
                      <a:lnTo>
                        <a:pt x="53" y="19"/>
                      </a:lnTo>
                      <a:lnTo>
                        <a:pt x="53" y="41"/>
                      </a:lnTo>
                      <a:lnTo>
                        <a:pt x="53" y="45"/>
                      </a:lnTo>
                      <a:lnTo>
                        <a:pt x="64" y="57"/>
                      </a:lnTo>
                      <a:lnTo>
                        <a:pt x="71" y="67"/>
                      </a:lnTo>
                      <a:lnTo>
                        <a:pt x="69" y="97"/>
                      </a:lnTo>
                      <a:close/>
                    </a:path>
                  </a:pathLst>
                </a:custGeom>
                <a:solidFill>
                  <a:srgbClr val="CB9661"/>
                </a:solidFill>
                <a:ln w="1588">
                  <a:solidFill>
                    <a:srgbClr val="000000"/>
                  </a:solidFill>
                  <a:prstDash val="solid"/>
                  <a:round/>
                  <a:headEnd/>
                  <a:tailEnd/>
                </a:ln>
              </p:spPr>
              <p:txBody>
                <a:bodyPr/>
                <a:lstStyle/>
                <a:p>
                  <a:endParaRPr lang="en-US"/>
                </a:p>
              </p:txBody>
            </p:sp>
            <p:sp>
              <p:nvSpPr>
                <p:cNvPr id="272705" name="Freeform 321"/>
                <p:cNvSpPr>
                  <a:spLocks/>
                </p:cNvSpPr>
                <p:nvPr/>
              </p:nvSpPr>
              <p:spPr bwMode="auto">
                <a:xfrm>
                  <a:off x="3357" y="2064"/>
                  <a:ext cx="27" cy="28"/>
                </a:xfrm>
                <a:custGeom>
                  <a:avLst/>
                  <a:gdLst/>
                  <a:ahLst/>
                  <a:cxnLst>
                    <a:cxn ang="0">
                      <a:pos x="0" y="36"/>
                    </a:cxn>
                    <a:cxn ang="0">
                      <a:pos x="2" y="18"/>
                    </a:cxn>
                    <a:cxn ang="0">
                      <a:pos x="0" y="2"/>
                    </a:cxn>
                    <a:cxn ang="0">
                      <a:pos x="7" y="0"/>
                    </a:cxn>
                    <a:cxn ang="0">
                      <a:pos x="12" y="10"/>
                    </a:cxn>
                    <a:cxn ang="0">
                      <a:pos x="20" y="12"/>
                    </a:cxn>
                    <a:cxn ang="0">
                      <a:pos x="25" y="18"/>
                    </a:cxn>
                    <a:cxn ang="0">
                      <a:pos x="48" y="8"/>
                    </a:cxn>
                    <a:cxn ang="0">
                      <a:pos x="51" y="12"/>
                    </a:cxn>
                    <a:cxn ang="0">
                      <a:pos x="54" y="18"/>
                    </a:cxn>
                    <a:cxn ang="0">
                      <a:pos x="41" y="32"/>
                    </a:cxn>
                    <a:cxn ang="0">
                      <a:pos x="49" y="47"/>
                    </a:cxn>
                    <a:cxn ang="0">
                      <a:pos x="35" y="55"/>
                    </a:cxn>
                    <a:cxn ang="0">
                      <a:pos x="31" y="39"/>
                    </a:cxn>
                    <a:cxn ang="0">
                      <a:pos x="30" y="45"/>
                    </a:cxn>
                    <a:cxn ang="0">
                      <a:pos x="22" y="36"/>
                    </a:cxn>
                    <a:cxn ang="0">
                      <a:pos x="5" y="30"/>
                    </a:cxn>
                    <a:cxn ang="0">
                      <a:pos x="0" y="36"/>
                    </a:cxn>
                  </a:cxnLst>
                  <a:rect l="0" t="0" r="r" b="b"/>
                  <a:pathLst>
                    <a:path w="54" h="55">
                      <a:moveTo>
                        <a:pt x="0" y="36"/>
                      </a:moveTo>
                      <a:lnTo>
                        <a:pt x="2" y="18"/>
                      </a:lnTo>
                      <a:lnTo>
                        <a:pt x="0" y="2"/>
                      </a:lnTo>
                      <a:lnTo>
                        <a:pt x="7" y="0"/>
                      </a:lnTo>
                      <a:lnTo>
                        <a:pt x="12" y="10"/>
                      </a:lnTo>
                      <a:lnTo>
                        <a:pt x="20" y="12"/>
                      </a:lnTo>
                      <a:lnTo>
                        <a:pt x="25" y="18"/>
                      </a:lnTo>
                      <a:lnTo>
                        <a:pt x="48" y="8"/>
                      </a:lnTo>
                      <a:lnTo>
                        <a:pt x="51" y="12"/>
                      </a:lnTo>
                      <a:lnTo>
                        <a:pt x="54" y="18"/>
                      </a:lnTo>
                      <a:lnTo>
                        <a:pt x="41" y="32"/>
                      </a:lnTo>
                      <a:lnTo>
                        <a:pt x="49" y="47"/>
                      </a:lnTo>
                      <a:lnTo>
                        <a:pt x="35" y="55"/>
                      </a:lnTo>
                      <a:lnTo>
                        <a:pt x="31" y="39"/>
                      </a:lnTo>
                      <a:lnTo>
                        <a:pt x="30" y="45"/>
                      </a:lnTo>
                      <a:lnTo>
                        <a:pt x="22" y="36"/>
                      </a:lnTo>
                      <a:lnTo>
                        <a:pt x="5" y="30"/>
                      </a:lnTo>
                      <a:lnTo>
                        <a:pt x="0" y="36"/>
                      </a:lnTo>
                      <a:close/>
                    </a:path>
                  </a:pathLst>
                </a:custGeom>
                <a:solidFill>
                  <a:srgbClr val="CB9661"/>
                </a:solidFill>
                <a:ln w="1588">
                  <a:solidFill>
                    <a:srgbClr val="000000"/>
                  </a:solidFill>
                  <a:prstDash val="solid"/>
                  <a:round/>
                  <a:headEnd/>
                  <a:tailEnd/>
                </a:ln>
              </p:spPr>
              <p:txBody>
                <a:bodyPr/>
                <a:lstStyle/>
                <a:p>
                  <a:endParaRPr lang="en-US"/>
                </a:p>
              </p:txBody>
            </p:sp>
            <p:sp>
              <p:nvSpPr>
                <p:cNvPr id="272706" name="Freeform 322"/>
                <p:cNvSpPr>
                  <a:spLocks/>
                </p:cNvSpPr>
                <p:nvPr/>
              </p:nvSpPr>
              <p:spPr bwMode="auto">
                <a:xfrm>
                  <a:off x="3384" y="2065"/>
                  <a:ext cx="20" cy="26"/>
                </a:xfrm>
                <a:custGeom>
                  <a:avLst/>
                  <a:gdLst/>
                  <a:ahLst/>
                  <a:cxnLst>
                    <a:cxn ang="0">
                      <a:pos x="23" y="28"/>
                    </a:cxn>
                    <a:cxn ang="0">
                      <a:pos x="29" y="30"/>
                    </a:cxn>
                    <a:cxn ang="0">
                      <a:pos x="28" y="26"/>
                    </a:cxn>
                    <a:cxn ang="0">
                      <a:pos x="21" y="24"/>
                    </a:cxn>
                    <a:cxn ang="0">
                      <a:pos x="16" y="18"/>
                    </a:cxn>
                    <a:cxn ang="0">
                      <a:pos x="5" y="10"/>
                    </a:cxn>
                    <a:cxn ang="0">
                      <a:pos x="0" y="6"/>
                    </a:cxn>
                    <a:cxn ang="0">
                      <a:pos x="0" y="0"/>
                    </a:cxn>
                    <a:cxn ang="0">
                      <a:pos x="16" y="0"/>
                    </a:cxn>
                    <a:cxn ang="0">
                      <a:pos x="28" y="10"/>
                    </a:cxn>
                    <a:cxn ang="0">
                      <a:pos x="39" y="18"/>
                    </a:cxn>
                    <a:cxn ang="0">
                      <a:pos x="39" y="37"/>
                    </a:cxn>
                    <a:cxn ang="0">
                      <a:pos x="33" y="43"/>
                    </a:cxn>
                    <a:cxn ang="0">
                      <a:pos x="29" y="51"/>
                    </a:cxn>
                    <a:cxn ang="0">
                      <a:pos x="24" y="45"/>
                    </a:cxn>
                    <a:cxn ang="0">
                      <a:pos x="23" y="28"/>
                    </a:cxn>
                  </a:cxnLst>
                  <a:rect l="0" t="0" r="r" b="b"/>
                  <a:pathLst>
                    <a:path w="39" h="51">
                      <a:moveTo>
                        <a:pt x="23" y="28"/>
                      </a:moveTo>
                      <a:lnTo>
                        <a:pt x="29" y="30"/>
                      </a:lnTo>
                      <a:lnTo>
                        <a:pt x="28" y="26"/>
                      </a:lnTo>
                      <a:lnTo>
                        <a:pt x="21" y="24"/>
                      </a:lnTo>
                      <a:lnTo>
                        <a:pt x="16" y="18"/>
                      </a:lnTo>
                      <a:lnTo>
                        <a:pt x="5" y="10"/>
                      </a:lnTo>
                      <a:lnTo>
                        <a:pt x="0" y="6"/>
                      </a:lnTo>
                      <a:lnTo>
                        <a:pt x="0" y="0"/>
                      </a:lnTo>
                      <a:lnTo>
                        <a:pt x="16" y="0"/>
                      </a:lnTo>
                      <a:lnTo>
                        <a:pt x="28" y="10"/>
                      </a:lnTo>
                      <a:lnTo>
                        <a:pt x="39" y="18"/>
                      </a:lnTo>
                      <a:lnTo>
                        <a:pt x="39" y="37"/>
                      </a:lnTo>
                      <a:lnTo>
                        <a:pt x="33" y="43"/>
                      </a:lnTo>
                      <a:lnTo>
                        <a:pt x="29" y="51"/>
                      </a:lnTo>
                      <a:lnTo>
                        <a:pt x="24" y="45"/>
                      </a:lnTo>
                      <a:lnTo>
                        <a:pt x="23" y="28"/>
                      </a:lnTo>
                      <a:close/>
                    </a:path>
                  </a:pathLst>
                </a:custGeom>
                <a:solidFill>
                  <a:srgbClr val="CB9661"/>
                </a:solidFill>
                <a:ln w="1588">
                  <a:solidFill>
                    <a:srgbClr val="000000"/>
                  </a:solidFill>
                  <a:prstDash val="solid"/>
                  <a:round/>
                  <a:headEnd/>
                  <a:tailEnd/>
                </a:ln>
              </p:spPr>
              <p:txBody>
                <a:bodyPr/>
                <a:lstStyle/>
                <a:p>
                  <a:endParaRPr lang="en-US"/>
                </a:p>
              </p:txBody>
            </p:sp>
            <p:sp>
              <p:nvSpPr>
                <p:cNvPr id="272707" name="Freeform 323"/>
                <p:cNvSpPr>
                  <a:spLocks/>
                </p:cNvSpPr>
                <p:nvPr/>
              </p:nvSpPr>
              <p:spPr bwMode="auto">
                <a:xfrm>
                  <a:off x="3596" y="2109"/>
                  <a:ext cx="25" cy="42"/>
                </a:xfrm>
                <a:custGeom>
                  <a:avLst/>
                  <a:gdLst/>
                  <a:ahLst/>
                  <a:cxnLst>
                    <a:cxn ang="0">
                      <a:pos x="39" y="24"/>
                    </a:cxn>
                    <a:cxn ang="0">
                      <a:pos x="24" y="6"/>
                    </a:cxn>
                    <a:cxn ang="0">
                      <a:pos x="11" y="0"/>
                    </a:cxn>
                    <a:cxn ang="0">
                      <a:pos x="8" y="10"/>
                    </a:cxn>
                    <a:cxn ang="0">
                      <a:pos x="3" y="30"/>
                    </a:cxn>
                    <a:cxn ang="0">
                      <a:pos x="10" y="58"/>
                    </a:cxn>
                    <a:cxn ang="0">
                      <a:pos x="0" y="80"/>
                    </a:cxn>
                    <a:cxn ang="0">
                      <a:pos x="11" y="84"/>
                    </a:cxn>
                    <a:cxn ang="0">
                      <a:pos x="28" y="84"/>
                    </a:cxn>
                    <a:cxn ang="0">
                      <a:pos x="39" y="62"/>
                    </a:cxn>
                    <a:cxn ang="0">
                      <a:pos x="51" y="40"/>
                    </a:cxn>
                    <a:cxn ang="0">
                      <a:pos x="46" y="28"/>
                    </a:cxn>
                    <a:cxn ang="0">
                      <a:pos x="46" y="32"/>
                    </a:cxn>
                    <a:cxn ang="0">
                      <a:pos x="39" y="24"/>
                    </a:cxn>
                  </a:cxnLst>
                  <a:rect l="0" t="0" r="r" b="b"/>
                  <a:pathLst>
                    <a:path w="51" h="84">
                      <a:moveTo>
                        <a:pt x="39" y="24"/>
                      </a:moveTo>
                      <a:lnTo>
                        <a:pt x="24" y="6"/>
                      </a:lnTo>
                      <a:lnTo>
                        <a:pt x="11" y="0"/>
                      </a:lnTo>
                      <a:lnTo>
                        <a:pt x="8" y="10"/>
                      </a:lnTo>
                      <a:lnTo>
                        <a:pt x="3" y="30"/>
                      </a:lnTo>
                      <a:lnTo>
                        <a:pt x="10" y="58"/>
                      </a:lnTo>
                      <a:lnTo>
                        <a:pt x="0" y="80"/>
                      </a:lnTo>
                      <a:lnTo>
                        <a:pt x="11" y="84"/>
                      </a:lnTo>
                      <a:lnTo>
                        <a:pt x="28" y="84"/>
                      </a:lnTo>
                      <a:lnTo>
                        <a:pt x="39" y="62"/>
                      </a:lnTo>
                      <a:lnTo>
                        <a:pt x="51" y="40"/>
                      </a:lnTo>
                      <a:lnTo>
                        <a:pt x="46" y="28"/>
                      </a:lnTo>
                      <a:lnTo>
                        <a:pt x="46" y="32"/>
                      </a:lnTo>
                      <a:lnTo>
                        <a:pt x="39" y="24"/>
                      </a:lnTo>
                      <a:close/>
                    </a:path>
                  </a:pathLst>
                </a:custGeom>
                <a:solidFill>
                  <a:srgbClr val="CB9661"/>
                </a:solidFill>
                <a:ln w="1588">
                  <a:solidFill>
                    <a:srgbClr val="000000"/>
                  </a:solidFill>
                  <a:prstDash val="solid"/>
                  <a:round/>
                  <a:headEnd/>
                  <a:tailEnd/>
                </a:ln>
              </p:spPr>
              <p:txBody>
                <a:bodyPr/>
                <a:lstStyle/>
                <a:p>
                  <a:endParaRPr lang="en-US"/>
                </a:p>
              </p:txBody>
            </p:sp>
            <p:sp>
              <p:nvSpPr>
                <p:cNvPr id="272708" name="Freeform 324"/>
                <p:cNvSpPr>
                  <a:spLocks/>
                </p:cNvSpPr>
                <p:nvPr/>
              </p:nvSpPr>
              <p:spPr bwMode="auto">
                <a:xfrm>
                  <a:off x="3389" y="2031"/>
                  <a:ext cx="102" cy="195"/>
                </a:xfrm>
                <a:custGeom>
                  <a:avLst/>
                  <a:gdLst/>
                  <a:ahLst/>
                  <a:cxnLst>
                    <a:cxn ang="0">
                      <a:pos x="82" y="36"/>
                    </a:cxn>
                    <a:cxn ang="0">
                      <a:pos x="73" y="32"/>
                    </a:cxn>
                    <a:cxn ang="0">
                      <a:pos x="59" y="70"/>
                    </a:cxn>
                    <a:cxn ang="0">
                      <a:pos x="38" y="104"/>
                    </a:cxn>
                    <a:cxn ang="0">
                      <a:pos x="31" y="86"/>
                    </a:cxn>
                    <a:cxn ang="0">
                      <a:pos x="25" y="111"/>
                    </a:cxn>
                    <a:cxn ang="0">
                      <a:pos x="26" y="129"/>
                    </a:cxn>
                    <a:cxn ang="0">
                      <a:pos x="26" y="161"/>
                    </a:cxn>
                    <a:cxn ang="0">
                      <a:pos x="28" y="197"/>
                    </a:cxn>
                    <a:cxn ang="0">
                      <a:pos x="20" y="227"/>
                    </a:cxn>
                    <a:cxn ang="0">
                      <a:pos x="5" y="245"/>
                    </a:cxn>
                    <a:cxn ang="0">
                      <a:pos x="2" y="257"/>
                    </a:cxn>
                    <a:cxn ang="0">
                      <a:pos x="26" y="281"/>
                    </a:cxn>
                    <a:cxn ang="0">
                      <a:pos x="62" y="293"/>
                    </a:cxn>
                    <a:cxn ang="0">
                      <a:pos x="72" y="303"/>
                    </a:cxn>
                    <a:cxn ang="0">
                      <a:pos x="95" y="333"/>
                    </a:cxn>
                    <a:cxn ang="0">
                      <a:pos x="119" y="345"/>
                    </a:cxn>
                    <a:cxn ang="0">
                      <a:pos x="150" y="353"/>
                    </a:cxn>
                    <a:cxn ang="0">
                      <a:pos x="153" y="391"/>
                    </a:cxn>
                    <a:cxn ang="0">
                      <a:pos x="161" y="325"/>
                    </a:cxn>
                    <a:cxn ang="0">
                      <a:pos x="150" y="277"/>
                    </a:cxn>
                    <a:cxn ang="0">
                      <a:pos x="166" y="271"/>
                    </a:cxn>
                    <a:cxn ang="0">
                      <a:pos x="155" y="251"/>
                    </a:cxn>
                    <a:cxn ang="0">
                      <a:pos x="184" y="251"/>
                    </a:cxn>
                    <a:cxn ang="0">
                      <a:pos x="186" y="249"/>
                    </a:cxn>
                    <a:cxn ang="0">
                      <a:pos x="202" y="261"/>
                    </a:cxn>
                    <a:cxn ang="0">
                      <a:pos x="201" y="243"/>
                    </a:cxn>
                    <a:cxn ang="0">
                      <a:pos x="197" y="213"/>
                    </a:cxn>
                    <a:cxn ang="0">
                      <a:pos x="192" y="165"/>
                    </a:cxn>
                    <a:cxn ang="0">
                      <a:pos x="183" y="145"/>
                    </a:cxn>
                    <a:cxn ang="0">
                      <a:pos x="153" y="125"/>
                    </a:cxn>
                    <a:cxn ang="0">
                      <a:pos x="126" y="125"/>
                    </a:cxn>
                    <a:cxn ang="0">
                      <a:pos x="114" y="102"/>
                    </a:cxn>
                    <a:cxn ang="0">
                      <a:pos x="99" y="76"/>
                    </a:cxn>
                    <a:cxn ang="0">
                      <a:pos x="116" y="36"/>
                    </a:cxn>
                    <a:cxn ang="0">
                      <a:pos x="137" y="12"/>
                    </a:cxn>
                    <a:cxn ang="0">
                      <a:pos x="127" y="2"/>
                    </a:cxn>
                    <a:cxn ang="0">
                      <a:pos x="96" y="26"/>
                    </a:cxn>
                  </a:cxnLst>
                  <a:rect l="0" t="0" r="r" b="b"/>
                  <a:pathLst>
                    <a:path w="205" h="391">
                      <a:moveTo>
                        <a:pt x="86" y="26"/>
                      </a:moveTo>
                      <a:lnTo>
                        <a:pt x="82" y="36"/>
                      </a:lnTo>
                      <a:lnTo>
                        <a:pt x="83" y="32"/>
                      </a:lnTo>
                      <a:lnTo>
                        <a:pt x="73" y="32"/>
                      </a:lnTo>
                      <a:lnTo>
                        <a:pt x="60" y="52"/>
                      </a:lnTo>
                      <a:lnTo>
                        <a:pt x="59" y="70"/>
                      </a:lnTo>
                      <a:lnTo>
                        <a:pt x="41" y="92"/>
                      </a:lnTo>
                      <a:lnTo>
                        <a:pt x="38" y="104"/>
                      </a:lnTo>
                      <a:lnTo>
                        <a:pt x="34" y="92"/>
                      </a:lnTo>
                      <a:lnTo>
                        <a:pt x="31" y="86"/>
                      </a:lnTo>
                      <a:lnTo>
                        <a:pt x="31" y="105"/>
                      </a:lnTo>
                      <a:lnTo>
                        <a:pt x="25" y="111"/>
                      </a:lnTo>
                      <a:lnTo>
                        <a:pt x="21" y="119"/>
                      </a:lnTo>
                      <a:lnTo>
                        <a:pt x="26" y="129"/>
                      </a:lnTo>
                      <a:lnTo>
                        <a:pt x="29" y="151"/>
                      </a:lnTo>
                      <a:lnTo>
                        <a:pt x="26" y="161"/>
                      </a:lnTo>
                      <a:lnTo>
                        <a:pt x="26" y="179"/>
                      </a:lnTo>
                      <a:lnTo>
                        <a:pt x="28" y="197"/>
                      </a:lnTo>
                      <a:lnTo>
                        <a:pt x="31" y="199"/>
                      </a:lnTo>
                      <a:lnTo>
                        <a:pt x="20" y="227"/>
                      </a:lnTo>
                      <a:lnTo>
                        <a:pt x="10" y="231"/>
                      </a:lnTo>
                      <a:lnTo>
                        <a:pt x="5" y="245"/>
                      </a:lnTo>
                      <a:lnTo>
                        <a:pt x="0" y="249"/>
                      </a:lnTo>
                      <a:lnTo>
                        <a:pt x="2" y="257"/>
                      </a:lnTo>
                      <a:lnTo>
                        <a:pt x="15" y="269"/>
                      </a:lnTo>
                      <a:lnTo>
                        <a:pt x="26" y="281"/>
                      </a:lnTo>
                      <a:lnTo>
                        <a:pt x="42" y="281"/>
                      </a:lnTo>
                      <a:lnTo>
                        <a:pt x="62" y="293"/>
                      </a:lnTo>
                      <a:lnTo>
                        <a:pt x="62" y="291"/>
                      </a:lnTo>
                      <a:lnTo>
                        <a:pt x="72" y="303"/>
                      </a:lnTo>
                      <a:lnTo>
                        <a:pt x="82" y="315"/>
                      </a:lnTo>
                      <a:lnTo>
                        <a:pt x="95" y="333"/>
                      </a:lnTo>
                      <a:lnTo>
                        <a:pt x="98" y="345"/>
                      </a:lnTo>
                      <a:lnTo>
                        <a:pt x="119" y="345"/>
                      </a:lnTo>
                      <a:lnTo>
                        <a:pt x="132" y="345"/>
                      </a:lnTo>
                      <a:lnTo>
                        <a:pt x="150" y="353"/>
                      </a:lnTo>
                      <a:lnTo>
                        <a:pt x="143" y="381"/>
                      </a:lnTo>
                      <a:lnTo>
                        <a:pt x="153" y="391"/>
                      </a:lnTo>
                      <a:lnTo>
                        <a:pt x="158" y="357"/>
                      </a:lnTo>
                      <a:lnTo>
                        <a:pt x="161" y="325"/>
                      </a:lnTo>
                      <a:lnTo>
                        <a:pt x="155" y="299"/>
                      </a:lnTo>
                      <a:lnTo>
                        <a:pt x="150" y="277"/>
                      </a:lnTo>
                      <a:lnTo>
                        <a:pt x="163" y="277"/>
                      </a:lnTo>
                      <a:lnTo>
                        <a:pt x="166" y="271"/>
                      </a:lnTo>
                      <a:lnTo>
                        <a:pt x="157" y="265"/>
                      </a:lnTo>
                      <a:lnTo>
                        <a:pt x="155" y="251"/>
                      </a:lnTo>
                      <a:lnTo>
                        <a:pt x="170" y="251"/>
                      </a:lnTo>
                      <a:lnTo>
                        <a:pt x="184" y="251"/>
                      </a:lnTo>
                      <a:lnTo>
                        <a:pt x="181" y="247"/>
                      </a:lnTo>
                      <a:lnTo>
                        <a:pt x="186" y="249"/>
                      </a:lnTo>
                      <a:lnTo>
                        <a:pt x="196" y="241"/>
                      </a:lnTo>
                      <a:lnTo>
                        <a:pt x="202" y="261"/>
                      </a:lnTo>
                      <a:lnTo>
                        <a:pt x="205" y="263"/>
                      </a:lnTo>
                      <a:lnTo>
                        <a:pt x="201" y="243"/>
                      </a:lnTo>
                      <a:lnTo>
                        <a:pt x="191" y="225"/>
                      </a:lnTo>
                      <a:lnTo>
                        <a:pt x="197" y="213"/>
                      </a:lnTo>
                      <a:lnTo>
                        <a:pt x="189" y="185"/>
                      </a:lnTo>
                      <a:lnTo>
                        <a:pt x="192" y="165"/>
                      </a:lnTo>
                      <a:lnTo>
                        <a:pt x="197" y="145"/>
                      </a:lnTo>
                      <a:lnTo>
                        <a:pt x="183" y="145"/>
                      </a:lnTo>
                      <a:lnTo>
                        <a:pt x="168" y="147"/>
                      </a:lnTo>
                      <a:lnTo>
                        <a:pt x="153" y="125"/>
                      </a:lnTo>
                      <a:lnTo>
                        <a:pt x="140" y="125"/>
                      </a:lnTo>
                      <a:lnTo>
                        <a:pt x="126" y="125"/>
                      </a:lnTo>
                      <a:lnTo>
                        <a:pt x="114" y="115"/>
                      </a:lnTo>
                      <a:lnTo>
                        <a:pt x="114" y="102"/>
                      </a:lnTo>
                      <a:lnTo>
                        <a:pt x="106" y="76"/>
                      </a:lnTo>
                      <a:lnTo>
                        <a:pt x="99" y="76"/>
                      </a:lnTo>
                      <a:lnTo>
                        <a:pt x="106" y="56"/>
                      </a:lnTo>
                      <a:lnTo>
                        <a:pt x="116" y="36"/>
                      </a:lnTo>
                      <a:lnTo>
                        <a:pt x="126" y="16"/>
                      </a:lnTo>
                      <a:lnTo>
                        <a:pt x="137" y="12"/>
                      </a:lnTo>
                      <a:lnTo>
                        <a:pt x="139" y="0"/>
                      </a:lnTo>
                      <a:lnTo>
                        <a:pt x="127" y="2"/>
                      </a:lnTo>
                      <a:lnTo>
                        <a:pt x="113" y="14"/>
                      </a:lnTo>
                      <a:lnTo>
                        <a:pt x="96" y="26"/>
                      </a:lnTo>
                      <a:lnTo>
                        <a:pt x="86" y="26"/>
                      </a:lnTo>
                      <a:close/>
                    </a:path>
                  </a:pathLst>
                </a:custGeom>
                <a:solidFill>
                  <a:srgbClr val="CB9661"/>
                </a:solidFill>
                <a:ln w="1588">
                  <a:solidFill>
                    <a:srgbClr val="000000"/>
                  </a:solidFill>
                  <a:prstDash val="solid"/>
                  <a:round/>
                  <a:headEnd/>
                  <a:tailEnd/>
                </a:ln>
              </p:spPr>
              <p:txBody>
                <a:bodyPr/>
                <a:lstStyle/>
                <a:p>
                  <a:endParaRPr lang="en-US"/>
                </a:p>
              </p:txBody>
            </p:sp>
            <p:sp>
              <p:nvSpPr>
                <p:cNvPr id="272709" name="Freeform 325"/>
                <p:cNvSpPr>
                  <a:spLocks/>
                </p:cNvSpPr>
                <p:nvPr/>
              </p:nvSpPr>
              <p:spPr bwMode="auto">
                <a:xfrm>
                  <a:off x="3539" y="2076"/>
                  <a:ext cx="41" cy="85"/>
                </a:xfrm>
                <a:custGeom>
                  <a:avLst/>
                  <a:gdLst/>
                  <a:ahLst/>
                  <a:cxnLst>
                    <a:cxn ang="0">
                      <a:pos x="65" y="121"/>
                    </a:cxn>
                    <a:cxn ang="0">
                      <a:pos x="55" y="109"/>
                    </a:cxn>
                    <a:cxn ang="0">
                      <a:pos x="57" y="89"/>
                    </a:cxn>
                    <a:cxn ang="0">
                      <a:pos x="65" y="83"/>
                    </a:cxn>
                    <a:cxn ang="0">
                      <a:pos x="68" y="71"/>
                    </a:cxn>
                    <a:cxn ang="0">
                      <a:pos x="66" y="53"/>
                    </a:cxn>
                    <a:cxn ang="0">
                      <a:pos x="48" y="39"/>
                    </a:cxn>
                    <a:cxn ang="0">
                      <a:pos x="45" y="47"/>
                    </a:cxn>
                    <a:cxn ang="0">
                      <a:pos x="47" y="23"/>
                    </a:cxn>
                    <a:cxn ang="0">
                      <a:pos x="37" y="14"/>
                    </a:cxn>
                    <a:cxn ang="0">
                      <a:pos x="27" y="4"/>
                    </a:cxn>
                    <a:cxn ang="0">
                      <a:pos x="31" y="8"/>
                    </a:cxn>
                    <a:cxn ang="0">
                      <a:pos x="24" y="0"/>
                    </a:cxn>
                    <a:cxn ang="0">
                      <a:pos x="26" y="6"/>
                    </a:cxn>
                    <a:cxn ang="0">
                      <a:pos x="11" y="23"/>
                    </a:cxn>
                    <a:cxn ang="0">
                      <a:pos x="17" y="33"/>
                    </a:cxn>
                    <a:cxn ang="0">
                      <a:pos x="4" y="41"/>
                    </a:cxn>
                    <a:cxn ang="0">
                      <a:pos x="0" y="59"/>
                    </a:cxn>
                    <a:cxn ang="0">
                      <a:pos x="9" y="77"/>
                    </a:cxn>
                    <a:cxn ang="0">
                      <a:pos x="19" y="77"/>
                    </a:cxn>
                    <a:cxn ang="0">
                      <a:pos x="19" y="91"/>
                    </a:cxn>
                    <a:cxn ang="0">
                      <a:pos x="27" y="103"/>
                    </a:cxn>
                    <a:cxn ang="0">
                      <a:pos x="22" y="125"/>
                    </a:cxn>
                    <a:cxn ang="0">
                      <a:pos x="24" y="153"/>
                    </a:cxn>
                    <a:cxn ang="0">
                      <a:pos x="35" y="169"/>
                    </a:cxn>
                    <a:cxn ang="0">
                      <a:pos x="47" y="169"/>
                    </a:cxn>
                    <a:cxn ang="0">
                      <a:pos x="63" y="159"/>
                    </a:cxn>
                    <a:cxn ang="0">
                      <a:pos x="81" y="155"/>
                    </a:cxn>
                    <a:cxn ang="0">
                      <a:pos x="73" y="139"/>
                    </a:cxn>
                    <a:cxn ang="0">
                      <a:pos x="65" y="121"/>
                    </a:cxn>
                  </a:cxnLst>
                  <a:rect l="0" t="0" r="r" b="b"/>
                  <a:pathLst>
                    <a:path w="81" h="169">
                      <a:moveTo>
                        <a:pt x="65" y="121"/>
                      </a:moveTo>
                      <a:lnTo>
                        <a:pt x="55" y="109"/>
                      </a:lnTo>
                      <a:lnTo>
                        <a:pt x="57" y="89"/>
                      </a:lnTo>
                      <a:lnTo>
                        <a:pt x="65" y="83"/>
                      </a:lnTo>
                      <a:lnTo>
                        <a:pt x="68" y="71"/>
                      </a:lnTo>
                      <a:lnTo>
                        <a:pt x="66" y="53"/>
                      </a:lnTo>
                      <a:lnTo>
                        <a:pt x="48" y="39"/>
                      </a:lnTo>
                      <a:lnTo>
                        <a:pt x="45" y="47"/>
                      </a:lnTo>
                      <a:lnTo>
                        <a:pt x="47" y="23"/>
                      </a:lnTo>
                      <a:lnTo>
                        <a:pt x="37" y="14"/>
                      </a:lnTo>
                      <a:lnTo>
                        <a:pt x="27" y="4"/>
                      </a:lnTo>
                      <a:lnTo>
                        <a:pt x="31" y="8"/>
                      </a:lnTo>
                      <a:lnTo>
                        <a:pt x="24" y="0"/>
                      </a:lnTo>
                      <a:lnTo>
                        <a:pt x="26" y="6"/>
                      </a:lnTo>
                      <a:lnTo>
                        <a:pt x="11" y="23"/>
                      </a:lnTo>
                      <a:lnTo>
                        <a:pt x="17" y="33"/>
                      </a:lnTo>
                      <a:lnTo>
                        <a:pt x="4" y="41"/>
                      </a:lnTo>
                      <a:lnTo>
                        <a:pt x="0" y="59"/>
                      </a:lnTo>
                      <a:lnTo>
                        <a:pt x="9" y="77"/>
                      </a:lnTo>
                      <a:lnTo>
                        <a:pt x="19" y="77"/>
                      </a:lnTo>
                      <a:lnTo>
                        <a:pt x="19" y="91"/>
                      </a:lnTo>
                      <a:lnTo>
                        <a:pt x="27" y="103"/>
                      </a:lnTo>
                      <a:lnTo>
                        <a:pt x="22" y="125"/>
                      </a:lnTo>
                      <a:lnTo>
                        <a:pt x="24" y="153"/>
                      </a:lnTo>
                      <a:lnTo>
                        <a:pt x="35" y="169"/>
                      </a:lnTo>
                      <a:lnTo>
                        <a:pt x="47" y="169"/>
                      </a:lnTo>
                      <a:lnTo>
                        <a:pt x="63" y="159"/>
                      </a:lnTo>
                      <a:lnTo>
                        <a:pt x="81" y="155"/>
                      </a:lnTo>
                      <a:lnTo>
                        <a:pt x="73" y="139"/>
                      </a:lnTo>
                      <a:lnTo>
                        <a:pt x="65" y="121"/>
                      </a:lnTo>
                      <a:close/>
                    </a:path>
                  </a:pathLst>
                </a:custGeom>
                <a:solidFill>
                  <a:srgbClr val="CB9661"/>
                </a:solidFill>
                <a:ln w="1588">
                  <a:solidFill>
                    <a:srgbClr val="000000"/>
                  </a:solidFill>
                  <a:prstDash val="solid"/>
                  <a:round/>
                  <a:headEnd/>
                  <a:tailEnd/>
                </a:ln>
              </p:spPr>
              <p:txBody>
                <a:bodyPr/>
                <a:lstStyle/>
                <a:p>
                  <a:endParaRPr lang="en-US"/>
                </a:p>
              </p:txBody>
            </p:sp>
            <p:sp>
              <p:nvSpPr>
                <p:cNvPr id="272710" name="Freeform 326"/>
                <p:cNvSpPr>
                  <a:spLocks/>
                </p:cNvSpPr>
                <p:nvPr/>
              </p:nvSpPr>
              <p:spPr bwMode="auto">
                <a:xfrm>
                  <a:off x="3567" y="2107"/>
                  <a:ext cx="33" cy="48"/>
                </a:xfrm>
                <a:custGeom>
                  <a:avLst/>
                  <a:gdLst/>
                  <a:ahLst/>
                  <a:cxnLst>
                    <a:cxn ang="0">
                      <a:pos x="10" y="60"/>
                    </a:cxn>
                    <a:cxn ang="0">
                      <a:pos x="0" y="48"/>
                    </a:cxn>
                    <a:cxn ang="0">
                      <a:pos x="2" y="28"/>
                    </a:cxn>
                    <a:cxn ang="0">
                      <a:pos x="10" y="22"/>
                    </a:cxn>
                    <a:cxn ang="0">
                      <a:pos x="13" y="10"/>
                    </a:cxn>
                    <a:cxn ang="0">
                      <a:pos x="16" y="0"/>
                    </a:cxn>
                    <a:cxn ang="0">
                      <a:pos x="36" y="2"/>
                    </a:cxn>
                    <a:cxn ang="0">
                      <a:pos x="51" y="2"/>
                    </a:cxn>
                    <a:cxn ang="0">
                      <a:pos x="51" y="0"/>
                    </a:cxn>
                    <a:cxn ang="0">
                      <a:pos x="67" y="2"/>
                    </a:cxn>
                    <a:cxn ang="0">
                      <a:pos x="65" y="14"/>
                    </a:cxn>
                    <a:cxn ang="0">
                      <a:pos x="60" y="34"/>
                    </a:cxn>
                    <a:cxn ang="0">
                      <a:pos x="67" y="62"/>
                    </a:cxn>
                    <a:cxn ang="0">
                      <a:pos x="57" y="84"/>
                    </a:cxn>
                    <a:cxn ang="0">
                      <a:pos x="47" y="80"/>
                    </a:cxn>
                    <a:cxn ang="0">
                      <a:pos x="33" y="84"/>
                    </a:cxn>
                    <a:cxn ang="0">
                      <a:pos x="33" y="96"/>
                    </a:cxn>
                    <a:cxn ang="0">
                      <a:pos x="26" y="94"/>
                    </a:cxn>
                    <a:cxn ang="0">
                      <a:pos x="18" y="78"/>
                    </a:cxn>
                    <a:cxn ang="0">
                      <a:pos x="10" y="60"/>
                    </a:cxn>
                  </a:cxnLst>
                  <a:rect l="0" t="0" r="r" b="b"/>
                  <a:pathLst>
                    <a:path w="67" h="96">
                      <a:moveTo>
                        <a:pt x="10" y="60"/>
                      </a:moveTo>
                      <a:lnTo>
                        <a:pt x="0" y="48"/>
                      </a:lnTo>
                      <a:lnTo>
                        <a:pt x="2" y="28"/>
                      </a:lnTo>
                      <a:lnTo>
                        <a:pt x="10" y="22"/>
                      </a:lnTo>
                      <a:lnTo>
                        <a:pt x="13" y="10"/>
                      </a:lnTo>
                      <a:lnTo>
                        <a:pt x="16" y="0"/>
                      </a:lnTo>
                      <a:lnTo>
                        <a:pt x="36" y="2"/>
                      </a:lnTo>
                      <a:lnTo>
                        <a:pt x="51" y="2"/>
                      </a:lnTo>
                      <a:lnTo>
                        <a:pt x="51" y="0"/>
                      </a:lnTo>
                      <a:lnTo>
                        <a:pt x="67" y="2"/>
                      </a:lnTo>
                      <a:lnTo>
                        <a:pt x="65" y="14"/>
                      </a:lnTo>
                      <a:lnTo>
                        <a:pt x="60" y="34"/>
                      </a:lnTo>
                      <a:lnTo>
                        <a:pt x="67" y="62"/>
                      </a:lnTo>
                      <a:lnTo>
                        <a:pt x="57" y="84"/>
                      </a:lnTo>
                      <a:lnTo>
                        <a:pt x="47" y="80"/>
                      </a:lnTo>
                      <a:lnTo>
                        <a:pt x="33" y="84"/>
                      </a:lnTo>
                      <a:lnTo>
                        <a:pt x="33" y="96"/>
                      </a:lnTo>
                      <a:lnTo>
                        <a:pt x="26" y="94"/>
                      </a:lnTo>
                      <a:lnTo>
                        <a:pt x="18" y="78"/>
                      </a:lnTo>
                      <a:lnTo>
                        <a:pt x="10" y="60"/>
                      </a:lnTo>
                      <a:close/>
                    </a:path>
                  </a:pathLst>
                </a:custGeom>
                <a:solidFill>
                  <a:srgbClr val="CB9661"/>
                </a:solidFill>
                <a:ln w="1588">
                  <a:solidFill>
                    <a:srgbClr val="000000"/>
                  </a:solidFill>
                  <a:prstDash val="solid"/>
                  <a:round/>
                  <a:headEnd/>
                  <a:tailEnd/>
                </a:ln>
              </p:spPr>
              <p:txBody>
                <a:bodyPr/>
                <a:lstStyle/>
                <a:p>
                  <a:endParaRPr lang="en-US"/>
                </a:p>
              </p:txBody>
            </p:sp>
            <p:sp>
              <p:nvSpPr>
                <p:cNvPr id="272711" name="Freeform 327"/>
                <p:cNvSpPr>
                  <a:spLocks/>
                </p:cNvSpPr>
                <p:nvPr/>
              </p:nvSpPr>
              <p:spPr bwMode="auto">
                <a:xfrm>
                  <a:off x="3536" y="2050"/>
                  <a:ext cx="8" cy="8"/>
                </a:xfrm>
                <a:custGeom>
                  <a:avLst/>
                  <a:gdLst/>
                  <a:ahLst/>
                  <a:cxnLst>
                    <a:cxn ang="0">
                      <a:pos x="5" y="0"/>
                    </a:cxn>
                    <a:cxn ang="0">
                      <a:pos x="16" y="0"/>
                    </a:cxn>
                    <a:cxn ang="0">
                      <a:pos x="11" y="16"/>
                    </a:cxn>
                    <a:cxn ang="0">
                      <a:pos x="0" y="14"/>
                    </a:cxn>
                    <a:cxn ang="0">
                      <a:pos x="7" y="4"/>
                    </a:cxn>
                    <a:cxn ang="0">
                      <a:pos x="5" y="0"/>
                    </a:cxn>
                  </a:cxnLst>
                  <a:rect l="0" t="0" r="r" b="b"/>
                  <a:pathLst>
                    <a:path w="16" h="16">
                      <a:moveTo>
                        <a:pt x="5" y="0"/>
                      </a:moveTo>
                      <a:lnTo>
                        <a:pt x="16" y="0"/>
                      </a:lnTo>
                      <a:lnTo>
                        <a:pt x="11" y="16"/>
                      </a:lnTo>
                      <a:lnTo>
                        <a:pt x="0" y="14"/>
                      </a:lnTo>
                      <a:lnTo>
                        <a:pt x="7" y="4"/>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712" name="Freeform 328"/>
                <p:cNvSpPr>
                  <a:spLocks/>
                </p:cNvSpPr>
                <p:nvPr/>
              </p:nvSpPr>
              <p:spPr bwMode="auto">
                <a:xfrm>
                  <a:off x="3438" y="2033"/>
                  <a:ext cx="114" cy="135"/>
                </a:xfrm>
                <a:custGeom>
                  <a:avLst/>
                  <a:gdLst/>
                  <a:ahLst/>
                  <a:cxnLst>
                    <a:cxn ang="0">
                      <a:pos x="190" y="54"/>
                    </a:cxn>
                    <a:cxn ang="0">
                      <a:pos x="180" y="50"/>
                    </a:cxn>
                    <a:cxn ang="0">
                      <a:pos x="178" y="44"/>
                    </a:cxn>
                    <a:cxn ang="0">
                      <a:pos x="176" y="36"/>
                    </a:cxn>
                    <a:cxn ang="0">
                      <a:pos x="165" y="40"/>
                    </a:cxn>
                    <a:cxn ang="0">
                      <a:pos x="124" y="40"/>
                    </a:cxn>
                    <a:cxn ang="0">
                      <a:pos x="92" y="40"/>
                    </a:cxn>
                    <a:cxn ang="0">
                      <a:pos x="67" y="16"/>
                    </a:cxn>
                    <a:cxn ang="0">
                      <a:pos x="56" y="10"/>
                    </a:cxn>
                    <a:cxn ang="0">
                      <a:pos x="61" y="16"/>
                    </a:cxn>
                    <a:cxn ang="0">
                      <a:pos x="35" y="32"/>
                    </a:cxn>
                    <a:cxn ang="0">
                      <a:pos x="31" y="74"/>
                    </a:cxn>
                    <a:cxn ang="0">
                      <a:pos x="31" y="38"/>
                    </a:cxn>
                    <a:cxn ang="0">
                      <a:pos x="38" y="8"/>
                    </a:cxn>
                    <a:cxn ang="0">
                      <a:pos x="17" y="32"/>
                    </a:cxn>
                    <a:cxn ang="0">
                      <a:pos x="0" y="72"/>
                    </a:cxn>
                    <a:cxn ang="0">
                      <a:pos x="15" y="98"/>
                    </a:cxn>
                    <a:cxn ang="0">
                      <a:pos x="27" y="121"/>
                    </a:cxn>
                    <a:cxn ang="0">
                      <a:pos x="54" y="121"/>
                    </a:cxn>
                    <a:cxn ang="0">
                      <a:pos x="84" y="141"/>
                    </a:cxn>
                    <a:cxn ang="0">
                      <a:pos x="93" y="161"/>
                    </a:cxn>
                    <a:cxn ang="0">
                      <a:pos x="98" y="209"/>
                    </a:cxn>
                    <a:cxn ang="0">
                      <a:pos x="102" y="239"/>
                    </a:cxn>
                    <a:cxn ang="0">
                      <a:pos x="119" y="269"/>
                    </a:cxn>
                    <a:cxn ang="0">
                      <a:pos x="131" y="269"/>
                    </a:cxn>
                    <a:cxn ang="0">
                      <a:pos x="163" y="237"/>
                    </a:cxn>
                    <a:cxn ang="0">
                      <a:pos x="155" y="225"/>
                    </a:cxn>
                    <a:cxn ang="0">
                      <a:pos x="146" y="187"/>
                    </a:cxn>
                    <a:cxn ang="0">
                      <a:pos x="176" y="199"/>
                    </a:cxn>
                    <a:cxn ang="0">
                      <a:pos x="194" y="185"/>
                    </a:cxn>
                    <a:cxn ang="0">
                      <a:pos x="212" y="165"/>
                    </a:cxn>
                    <a:cxn ang="0">
                      <a:pos x="203" y="145"/>
                    </a:cxn>
                    <a:cxn ang="0">
                      <a:pos x="220" y="119"/>
                    </a:cxn>
                    <a:cxn ang="0">
                      <a:pos x="229" y="92"/>
                    </a:cxn>
                    <a:cxn ang="0">
                      <a:pos x="209" y="86"/>
                    </a:cxn>
                    <a:cxn ang="0">
                      <a:pos x="203" y="84"/>
                    </a:cxn>
                    <a:cxn ang="0">
                      <a:pos x="212" y="68"/>
                    </a:cxn>
                    <a:cxn ang="0">
                      <a:pos x="196" y="58"/>
                    </a:cxn>
                    <a:cxn ang="0">
                      <a:pos x="191" y="58"/>
                    </a:cxn>
                  </a:cxnLst>
                  <a:rect l="0" t="0" r="r" b="b"/>
                  <a:pathLst>
                    <a:path w="229" h="269">
                      <a:moveTo>
                        <a:pt x="191" y="58"/>
                      </a:moveTo>
                      <a:lnTo>
                        <a:pt x="190" y="54"/>
                      </a:lnTo>
                      <a:lnTo>
                        <a:pt x="186" y="50"/>
                      </a:lnTo>
                      <a:lnTo>
                        <a:pt x="180" y="50"/>
                      </a:lnTo>
                      <a:lnTo>
                        <a:pt x="183" y="50"/>
                      </a:lnTo>
                      <a:lnTo>
                        <a:pt x="178" y="44"/>
                      </a:lnTo>
                      <a:lnTo>
                        <a:pt x="194" y="36"/>
                      </a:lnTo>
                      <a:lnTo>
                        <a:pt x="176" y="36"/>
                      </a:lnTo>
                      <a:lnTo>
                        <a:pt x="159" y="36"/>
                      </a:lnTo>
                      <a:lnTo>
                        <a:pt x="165" y="40"/>
                      </a:lnTo>
                      <a:lnTo>
                        <a:pt x="147" y="50"/>
                      </a:lnTo>
                      <a:lnTo>
                        <a:pt x="124" y="40"/>
                      </a:lnTo>
                      <a:lnTo>
                        <a:pt x="108" y="40"/>
                      </a:lnTo>
                      <a:lnTo>
                        <a:pt x="92" y="40"/>
                      </a:lnTo>
                      <a:lnTo>
                        <a:pt x="87" y="24"/>
                      </a:lnTo>
                      <a:lnTo>
                        <a:pt x="67" y="16"/>
                      </a:lnTo>
                      <a:lnTo>
                        <a:pt x="61" y="0"/>
                      </a:lnTo>
                      <a:lnTo>
                        <a:pt x="56" y="10"/>
                      </a:lnTo>
                      <a:lnTo>
                        <a:pt x="64" y="16"/>
                      </a:lnTo>
                      <a:lnTo>
                        <a:pt x="61" y="16"/>
                      </a:lnTo>
                      <a:lnTo>
                        <a:pt x="38" y="28"/>
                      </a:lnTo>
                      <a:lnTo>
                        <a:pt x="35" y="32"/>
                      </a:lnTo>
                      <a:lnTo>
                        <a:pt x="40" y="62"/>
                      </a:lnTo>
                      <a:lnTo>
                        <a:pt x="31" y="74"/>
                      </a:lnTo>
                      <a:lnTo>
                        <a:pt x="22" y="58"/>
                      </a:lnTo>
                      <a:lnTo>
                        <a:pt x="31" y="38"/>
                      </a:lnTo>
                      <a:lnTo>
                        <a:pt x="27" y="18"/>
                      </a:lnTo>
                      <a:lnTo>
                        <a:pt x="38" y="8"/>
                      </a:lnTo>
                      <a:lnTo>
                        <a:pt x="27" y="12"/>
                      </a:lnTo>
                      <a:lnTo>
                        <a:pt x="17" y="32"/>
                      </a:lnTo>
                      <a:lnTo>
                        <a:pt x="7" y="52"/>
                      </a:lnTo>
                      <a:lnTo>
                        <a:pt x="0" y="72"/>
                      </a:lnTo>
                      <a:lnTo>
                        <a:pt x="7" y="72"/>
                      </a:lnTo>
                      <a:lnTo>
                        <a:pt x="15" y="98"/>
                      </a:lnTo>
                      <a:lnTo>
                        <a:pt x="15" y="111"/>
                      </a:lnTo>
                      <a:lnTo>
                        <a:pt x="27" y="121"/>
                      </a:lnTo>
                      <a:lnTo>
                        <a:pt x="41" y="121"/>
                      </a:lnTo>
                      <a:lnTo>
                        <a:pt x="54" y="121"/>
                      </a:lnTo>
                      <a:lnTo>
                        <a:pt x="69" y="143"/>
                      </a:lnTo>
                      <a:lnTo>
                        <a:pt x="84" y="141"/>
                      </a:lnTo>
                      <a:lnTo>
                        <a:pt x="98" y="141"/>
                      </a:lnTo>
                      <a:lnTo>
                        <a:pt x="93" y="161"/>
                      </a:lnTo>
                      <a:lnTo>
                        <a:pt x="90" y="181"/>
                      </a:lnTo>
                      <a:lnTo>
                        <a:pt x="98" y="209"/>
                      </a:lnTo>
                      <a:lnTo>
                        <a:pt x="92" y="221"/>
                      </a:lnTo>
                      <a:lnTo>
                        <a:pt x="102" y="239"/>
                      </a:lnTo>
                      <a:lnTo>
                        <a:pt x="106" y="259"/>
                      </a:lnTo>
                      <a:lnTo>
                        <a:pt x="119" y="269"/>
                      </a:lnTo>
                      <a:lnTo>
                        <a:pt x="129" y="267"/>
                      </a:lnTo>
                      <a:lnTo>
                        <a:pt x="131" y="269"/>
                      </a:lnTo>
                      <a:lnTo>
                        <a:pt x="149" y="253"/>
                      </a:lnTo>
                      <a:lnTo>
                        <a:pt x="163" y="237"/>
                      </a:lnTo>
                      <a:lnTo>
                        <a:pt x="167" y="229"/>
                      </a:lnTo>
                      <a:lnTo>
                        <a:pt x="155" y="225"/>
                      </a:lnTo>
                      <a:lnTo>
                        <a:pt x="150" y="199"/>
                      </a:lnTo>
                      <a:lnTo>
                        <a:pt x="146" y="187"/>
                      </a:lnTo>
                      <a:lnTo>
                        <a:pt x="162" y="193"/>
                      </a:lnTo>
                      <a:lnTo>
                        <a:pt x="176" y="199"/>
                      </a:lnTo>
                      <a:lnTo>
                        <a:pt x="180" y="191"/>
                      </a:lnTo>
                      <a:lnTo>
                        <a:pt x="194" y="185"/>
                      </a:lnTo>
                      <a:lnTo>
                        <a:pt x="209" y="177"/>
                      </a:lnTo>
                      <a:lnTo>
                        <a:pt x="212" y="165"/>
                      </a:lnTo>
                      <a:lnTo>
                        <a:pt x="212" y="163"/>
                      </a:lnTo>
                      <a:lnTo>
                        <a:pt x="203" y="145"/>
                      </a:lnTo>
                      <a:lnTo>
                        <a:pt x="207" y="127"/>
                      </a:lnTo>
                      <a:lnTo>
                        <a:pt x="220" y="119"/>
                      </a:lnTo>
                      <a:lnTo>
                        <a:pt x="214" y="109"/>
                      </a:lnTo>
                      <a:lnTo>
                        <a:pt x="229" y="92"/>
                      </a:lnTo>
                      <a:lnTo>
                        <a:pt x="227" y="86"/>
                      </a:lnTo>
                      <a:lnTo>
                        <a:pt x="209" y="86"/>
                      </a:lnTo>
                      <a:lnTo>
                        <a:pt x="199" y="86"/>
                      </a:lnTo>
                      <a:lnTo>
                        <a:pt x="203" y="84"/>
                      </a:lnTo>
                      <a:lnTo>
                        <a:pt x="209" y="74"/>
                      </a:lnTo>
                      <a:lnTo>
                        <a:pt x="212" y="68"/>
                      </a:lnTo>
                      <a:lnTo>
                        <a:pt x="203" y="56"/>
                      </a:lnTo>
                      <a:lnTo>
                        <a:pt x="196" y="58"/>
                      </a:lnTo>
                      <a:lnTo>
                        <a:pt x="190" y="52"/>
                      </a:lnTo>
                      <a:lnTo>
                        <a:pt x="191" y="58"/>
                      </a:lnTo>
                      <a:close/>
                    </a:path>
                  </a:pathLst>
                </a:custGeom>
                <a:solidFill>
                  <a:srgbClr val="CB9661"/>
                </a:solidFill>
                <a:ln w="1588">
                  <a:solidFill>
                    <a:srgbClr val="000000"/>
                  </a:solidFill>
                  <a:prstDash val="solid"/>
                  <a:round/>
                  <a:headEnd/>
                  <a:tailEnd/>
                </a:ln>
              </p:spPr>
              <p:txBody>
                <a:bodyPr/>
                <a:lstStyle/>
                <a:p>
                  <a:endParaRPr lang="en-US"/>
                </a:p>
              </p:txBody>
            </p:sp>
            <p:sp>
              <p:nvSpPr>
                <p:cNvPr id="272713" name="Freeform 329"/>
                <p:cNvSpPr>
                  <a:spLocks/>
                </p:cNvSpPr>
                <p:nvPr/>
              </p:nvSpPr>
              <p:spPr bwMode="auto">
                <a:xfrm>
                  <a:off x="3516" y="2046"/>
                  <a:ext cx="5" cy="1"/>
                </a:xfrm>
                <a:custGeom>
                  <a:avLst/>
                  <a:gdLst/>
                  <a:ahLst/>
                  <a:cxnLst>
                    <a:cxn ang="0">
                      <a:pos x="8" y="2"/>
                    </a:cxn>
                    <a:cxn ang="0">
                      <a:pos x="0" y="0"/>
                    </a:cxn>
                    <a:cxn ang="0">
                      <a:pos x="8" y="2"/>
                    </a:cxn>
                  </a:cxnLst>
                  <a:rect l="0" t="0" r="r" b="b"/>
                  <a:pathLst>
                    <a:path w="8" h="2">
                      <a:moveTo>
                        <a:pt x="8" y="2"/>
                      </a:moveTo>
                      <a:lnTo>
                        <a:pt x="0" y="0"/>
                      </a:lnTo>
                      <a:lnTo>
                        <a:pt x="8" y="2"/>
                      </a:lnTo>
                      <a:close/>
                    </a:path>
                  </a:pathLst>
                </a:custGeom>
                <a:solidFill>
                  <a:srgbClr val="CB9661"/>
                </a:solidFill>
                <a:ln w="1588">
                  <a:solidFill>
                    <a:srgbClr val="000000"/>
                  </a:solidFill>
                  <a:prstDash val="solid"/>
                  <a:round/>
                  <a:headEnd/>
                  <a:tailEnd/>
                </a:ln>
              </p:spPr>
              <p:txBody>
                <a:bodyPr/>
                <a:lstStyle/>
                <a:p>
                  <a:endParaRPr lang="en-US"/>
                </a:p>
              </p:txBody>
            </p:sp>
            <p:sp>
              <p:nvSpPr>
                <p:cNvPr id="272714" name="Freeform 330"/>
                <p:cNvSpPr>
                  <a:spLocks/>
                </p:cNvSpPr>
                <p:nvPr/>
              </p:nvSpPr>
              <p:spPr bwMode="auto">
                <a:xfrm>
                  <a:off x="3353" y="1903"/>
                  <a:ext cx="88" cy="38"/>
                </a:xfrm>
                <a:custGeom>
                  <a:avLst/>
                  <a:gdLst/>
                  <a:ahLst/>
                  <a:cxnLst>
                    <a:cxn ang="0">
                      <a:pos x="122" y="32"/>
                    </a:cxn>
                    <a:cxn ang="0">
                      <a:pos x="122" y="34"/>
                    </a:cxn>
                    <a:cxn ang="0">
                      <a:pos x="106" y="22"/>
                    </a:cxn>
                    <a:cxn ang="0">
                      <a:pos x="88" y="12"/>
                    </a:cxn>
                    <a:cxn ang="0">
                      <a:pos x="75" y="6"/>
                    </a:cxn>
                    <a:cxn ang="0">
                      <a:pos x="64" y="2"/>
                    </a:cxn>
                    <a:cxn ang="0">
                      <a:pos x="57" y="0"/>
                    </a:cxn>
                    <a:cxn ang="0">
                      <a:pos x="37" y="6"/>
                    </a:cxn>
                    <a:cxn ang="0">
                      <a:pos x="16" y="10"/>
                    </a:cxn>
                    <a:cxn ang="0">
                      <a:pos x="8" y="24"/>
                    </a:cxn>
                    <a:cxn ang="0">
                      <a:pos x="0" y="32"/>
                    </a:cxn>
                    <a:cxn ang="0">
                      <a:pos x="6" y="30"/>
                    </a:cxn>
                    <a:cxn ang="0">
                      <a:pos x="20" y="22"/>
                    </a:cxn>
                    <a:cxn ang="0">
                      <a:pos x="33" y="14"/>
                    </a:cxn>
                    <a:cxn ang="0">
                      <a:pos x="54" y="14"/>
                    </a:cxn>
                    <a:cxn ang="0">
                      <a:pos x="46" y="18"/>
                    </a:cxn>
                    <a:cxn ang="0">
                      <a:pos x="60" y="22"/>
                    </a:cxn>
                    <a:cxn ang="0">
                      <a:pos x="70" y="26"/>
                    </a:cxn>
                    <a:cxn ang="0">
                      <a:pos x="75" y="30"/>
                    </a:cxn>
                    <a:cxn ang="0">
                      <a:pos x="99" y="36"/>
                    </a:cxn>
                    <a:cxn ang="0">
                      <a:pos x="103" y="50"/>
                    </a:cxn>
                    <a:cxn ang="0">
                      <a:pos x="124" y="62"/>
                    </a:cxn>
                    <a:cxn ang="0">
                      <a:pos x="114" y="76"/>
                    </a:cxn>
                    <a:cxn ang="0">
                      <a:pos x="130" y="76"/>
                    </a:cxn>
                    <a:cxn ang="0">
                      <a:pos x="147" y="76"/>
                    </a:cxn>
                    <a:cxn ang="0">
                      <a:pos x="160" y="74"/>
                    </a:cxn>
                    <a:cxn ang="0">
                      <a:pos x="174" y="70"/>
                    </a:cxn>
                    <a:cxn ang="0">
                      <a:pos x="161" y="62"/>
                    </a:cxn>
                    <a:cxn ang="0">
                      <a:pos x="150" y="56"/>
                    </a:cxn>
                    <a:cxn ang="0">
                      <a:pos x="148" y="48"/>
                    </a:cxn>
                    <a:cxn ang="0">
                      <a:pos x="137" y="42"/>
                    </a:cxn>
                    <a:cxn ang="0">
                      <a:pos x="124" y="36"/>
                    </a:cxn>
                    <a:cxn ang="0">
                      <a:pos x="122" y="32"/>
                    </a:cxn>
                  </a:cxnLst>
                  <a:rect l="0" t="0" r="r" b="b"/>
                  <a:pathLst>
                    <a:path w="174" h="76">
                      <a:moveTo>
                        <a:pt x="122" y="32"/>
                      </a:moveTo>
                      <a:lnTo>
                        <a:pt x="122" y="34"/>
                      </a:lnTo>
                      <a:lnTo>
                        <a:pt x="106" y="22"/>
                      </a:lnTo>
                      <a:lnTo>
                        <a:pt x="88" y="12"/>
                      </a:lnTo>
                      <a:lnTo>
                        <a:pt x="75" y="6"/>
                      </a:lnTo>
                      <a:lnTo>
                        <a:pt x="64" y="2"/>
                      </a:lnTo>
                      <a:lnTo>
                        <a:pt x="57" y="0"/>
                      </a:lnTo>
                      <a:lnTo>
                        <a:pt x="37" y="6"/>
                      </a:lnTo>
                      <a:lnTo>
                        <a:pt x="16" y="10"/>
                      </a:lnTo>
                      <a:lnTo>
                        <a:pt x="8" y="24"/>
                      </a:lnTo>
                      <a:lnTo>
                        <a:pt x="0" y="32"/>
                      </a:lnTo>
                      <a:lnTo>
                        <a:pt x="6" y="30"/>
                      </a:lnTo>
                      <a:lnTo>
                        <a:pt x="20" y="22"/>
                      </a:lnTo>
                      <a:lnTo>
                        <a:pt x="33" y="14"/>
                      </a:lnTo>
                      <a:lnTo>
                        <a:pt x="54" y="14"/>
                      </a:lnTo>
                      <a:lnTo>
                        <a:pt x="46" y="18"/>
                      </a:lnTo>
                      <a:lnTo>
                        <a:pt x="60" y="22"/>
                      </a:lnTo>
                      <a:lnTo>
                        <a:pt x="70" y="26"/>
                      </a:lnTo>
                      <a:lnTo>
                        <a:pt x="75" y="30"/>
                      </a:lnTo>
                      <a:lnTo>
                        <a:pt x="99" y="36"/>
                      </a:lnTo>
                      <a:lnTo>
                        <a:pt x="103" y="50"/>
                      </a:lnTo>
                      <a:lnTo>
                        <a:pt x="124" y="62"/>
                      </a:lnTo>
                      <a:lnTo>
                        <a:pt x="114" y="76"/>
                      </a:lnTo>
                      <a:lnTo>
                        <a:pt x="130" y="76"/>
                      </a:lnTo>
                      <a:lnTo>
                        <a:pt x="147" y="76"/>
                      </a:lnTo>
                      <a:lnTo>
                        <a:pt x="160" y="74"/>
                      </a:lnTo>
                      <a:lnTo>
                        <a:pt x="174" y="70"/>
                      </a:lnTo>
                      <a:lnTo>
                        <a:pt x="161" y="62"/>
                      </a:lnTo>
                      <a:lnTo>
                        <a:pt x="150" y="56"/>
                      </a:lnTo>
                      <a:lnTo>
                        <a:pt x="148" y="48"/>
                      </a:lnTo>
                      <a:lnTo>
                        <a:pt x="137" y="42"/>
                      </a:lnTo>
                      <a:lnTo>
                        <a:pt x="124" y="36"/>
                      </a:lnTo>
                      <a:lnTo>
                        <a:pt x="122" y="32"/>
                      </a:lnTo>
                      <a:close/>
                    </a:path>
                  </a:pathLst>
                </a:custGeom>
                <a:solidFill>
                  <a:srgbClr val="CB9661"/>
                </a:solidFill>
                <a:ln w="1588">
                  <a:solidFill>
                    <a:srgbClr val="000000"/>
                  </a:solidFill>
                  <a:prstDash val="solid"/>
                  <a:round/>
                  <a:headEnd/>
                  <a:tailEnd/>
                </a:ln>
              </p:spPr>
              <p:txBody>
                <a:bodyPr/>
                <a:lstStyle/>
                <a:p>
                  <a:endParaRPr lang="en-US"/>
                </a:p>
              </p:txBody>
            </p:sp>
            <p:sp>
              <p:nvSpPr>
                <p:cNvPr id="272715" name="Freeform 331"/>
                <p:cNvSpPr>
                  <a:spLocks/>
                </p:cNvSpPr>
                <p:nvPr/>
              </p:nvSpPr>
              <p:spPr bwMode="auto">
                <a:xfrm>
                  <a:off x="3367" y="1917"/>
                  <a:ext cx="5" cy="5"/>
                </a:xfrm>
                <a:custGeom>
                  <a:avLst/>
                  <a:gdLst/>
                  <a:ahLst/>
                  <a:cxnLst>
                    <a:cxn ang="0">
                      <a:pos x="0" y="10"/>
                    </a:cxn>
                    <a:cxn ang="0">
                      <a:pos x="9" y="10"/>
                    </a:cxn>
                    <a:cxn ang="0">
                      <a:pos x="3" y="0"/>
                    </a:cxn>
                    <a:cxn ang="0">
                      <a:pos x="0" y="10"/>
                    </a:cxn>
                  </a:cxnLst>
                  <a:rect l="0" t="0" r="r" b="b"/>
                  <a:pathLst>
                    <a:path w="9" h="10">
                      <a:moveTo>
                        <a:pt x="0" y="10"/>
                      </a:moveTo>
                      <a:lnTo>
                        <a:pt x="9" y="10"/>
                      </a:lnTo>
                      <a:lnTo>
                        <a:pt x="3" y="0"/>
                      </a:lnTo>
                      <a:lnTo>
                        <a:pt x="0" y="10"/>
                      </a:lnTo>
                      <a:close/>
                    </a:path>
                  </a:pathLst>
                </a:custGeom>
                <a:solidFill>
                  <a:srgbClr val="CB9661"/>
                </a:solidFill>
                <a:ln w="1588">
                  <a:solidFill>
                    <a:srgbClr val="000000"/>
                  </a:solidFill>
                  <a:prstDash val="solid"/>
                  <a:round/>
                  <a:headEnd/>
                  <a:tailEnd/>
                </a:ln>
              </p:spPr>
              <p:txBody>
                <a:bodyPr/>
                <a:lstStyle/>
                <a:p>
                  <a:endParaRPr lang="en-US"/>
                </a:p>
              </p:txBody>
            </p:sp>
            <p:sp>
              <p:nvSpPr>
                <p:cNvPr id="272716" name="Freeform 332"/>
                <p:cNvSpPr>
                  <a:spLocks/>
                </p:cNvSpPr>
                <p:nvPr/>
              </p:nvSpPr>
              <p:spPr bwMode="auto">
                <a:xfrm>
                  <a:off x="3379" y="1947"/>
                  <a:ext cx="2" cy="2"/>
                </a:xfrm>
                <a:custGeom>
                  <a:avLst/>
                  <a:gdLst/>
                  <a:ahLst/>
                  <a:cxnLst>
                    <a:cxn ang="0">
                      <a:pos x="5" y="2"/>
                    </a:cxn>
                    <a:cxn ang="0">
                      <a:pos x="4" y="2"/>
                    </a:cxn>
                    <a:cxn ang="0">
                      <a:pos x="2" y="2"/>
                    </a:cxn>
                    <a:cxn ang="0">
                      <a:pos x="2" y="4"/>
                    </a:cxn>
                    <a:cxn ang="0">
                      <a:pos x="0" y="4"/>
                    </a:cxn>
                    <a:cxn ang="0">
                      <a:pos x="0" y="2"/>
                    </a:cxn>
                    <a:cxn ang="0">
                      <a:pos x="0" y="0"/>
                    </a:cxn>
                    <a:cxn ang="0">
                      <a:pos x="0" y="2"/>
                    </a:cxn>
                    <a:cxn ang="0">
                      <a:pos x="0" y="4"/>
                    </a:cxn>
                    <a:cxn ang="0">
                      <a:pos x="2" y="4"/>
                    </a:cxn>
                    <a:cxn ang="0">
                      <a:pos x="4" y="4"/>
                    </a:cxn>
                    <a:cxn ang="0">
                      <a:pos x="5" y="4"/>
                    </a:cxn>
                    <a:cxn ang="0">
                      <a:pos x="5" y="2"/>
                    </a:cxn>
                  </a:cxnLst>
                  <a:rect l="0" t="0" r="r" b="b"/>
                  <a:pathLst>
                    <a:path w="5" h="4">
                      <a:moveTo>
                        <a:pt x="5" y="2"/>
                      </a:moveTo>
                      <a:lnTo>
                        <a:pt x="4" y="2"/>
                      </a:lnTo>
                      <a:lnTo>
                        <a:pt x="2" y="2"/>
                      </a:lnTo>
                      <a:lnTo>
                        <a:pt x="2" y="4"/>
                      </a:lnTo>
                      <a:lnTo>
                        <a:pt x="0" y="4"/>
                      </a:lnTo>
                      <a:lnTo>
                        <a:pt x="0" y="2"/>
                      </a:lnTo>
                      <a:lnTo>
                        <a:pt x="0" y="0"/>
                      </a:lnTo>
                      <a:lnTo>
                        <a:pt x="0" y="2"/>
                      </a:lnTo>
                      <a:lnTo>
                        <a:pt x="0" y="4"/>
                      </a:lnTo>
                      <a:lnTo>
                        <a:pt x="2" y="4"/>
                      </a:lnTo>
                      <a:lnTo>
                        <a:pt x="4" y="4"/>
                      </a:lnTo>
                      <a:lnTo>
                        <a:pt x="5" y="4"/>
                      </a:lnTo>
                      <a:lnTo>
                        <a:pt x="5" y="2"/>
                      </a:lnTo>
                      <a:close/>
                    </a:path>
                  </a:pathLst>
                </a:custGeom>
                <a:solidFill>
                  <a:srgbClr val="CB9661"/>
                </a:solidFill>
                <a:ln w="1588">
                  <a:solidFill>
                    <a:srgbClr val="000000"/>
                  </a:solidFill>
                  <a:prstDash val="solid"/>
                  <a:round/>
                  <a:headEnd/>
                  <a:tailEnd/>
                </a:ln>
              </p:spPr>
              <p:txBody>
                <a:bodyPr/>
                <a:lstStyle/>
                <a:p>
                  <a:endParaRPr lang="en-US"/>
                </a:p>
              </p:txBody>
            </p:sp>
            <p:sp>
              <p:nvSpPr>
                <p:cNvPr id="272717" name="Freeform 333"/>
                <p:cNvSpPr>
                  <a:spLocks/>
                </p:cNvSpPr>
                <p:nvPr/>
              </p:nvSpPr>
              <p:spPr bwMode="auto">
                <a:xfrm>
                  <a:off x="3392" y="1943"/>
                  <a:ext cx="1" cy="1"/>
                </a:xfrm>
                <a:custGeom>
                  <a:avLst/>
                  <a:gdLst/>
                  <a:ahLst/>
                  <a:cxnLst>
                    <a:cxn ang="0">
                      <a:pos x="3" y="0"/>
                    </a:cxn>
                    <a:cxn ang="0">
                      <a:pos x="1" y="0"/>
                    </a:cxn>
                    <a:cxn ang="0">
                      <a:pos x="1" y="2"/>
                    </a:cxn>
                    <a:cxn ang="0">
                      <a:pos x="0" y="2"/>
                    </a:cxn>
                    <a:cxn ang="0">
                      <a:pos x="1" y="2"/>
                    </a:cxn>
                    <a:cxn ang="0">
                      <a:pos x="3" y="2"/>
                    </a:cxn>
                    <a:cxn ang="0">
                      <a:pos x="3" y="0"/>
                    </a:cxn>
                  </a:cxnLst>
                  <a:rect l="0" t="0" r="r" b="b"/>
                  <a:pathLst>
                    <a:path w="3" h="2">
                      <a:moveTo>
                        <a:pt x="3" y="0"/>
                      </a:moveTo>
                      <a:lnTo>
                        <a:pt x="1" y="0"/>
                      </a:lnTo>
                      <a:lnTo>
                        <a:pt x="1" y="2"/>
                      </a:lnTo>
                      <a:lnTo>
                        <a:pt x="0" y="2"/>
                      </a:lnTo>
                      <a:lnTo>
                        <a:pt x="1" y="2"/>
                      </a:lnTo>
                      <a:lnTo>
                        <a:pt x="3" y="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718" name="Freeform 334"/>
                <p:cNvSpPr>
                  <a:spLocks/>
                </p:cNvSpPr>
                <p:nvPr/>
              </p:nvSpPr>
              <p:spPr bwMode="auto">
                <a:xfrm>
                  <a:off x="3390" y="1944"/>
                  <a:ext cx="1" cy="1"/>
                </a:xfrm>
                <a:custGeom>
                  <a:avLst/>
                  <a:gdLst/>
                  <a:ahLst/>
                  <a:cxnLst>
                    <a:cxn ang="0">
                      <a:pos x="2" y="0"/>
                    </a:cxn>
                    <a:cxn ang="0">
                      <a:pos x="0" y="0"/>
                    </a:cxn>
                    <a:cxn ang="0">
                      <a:pos x="0" y="2"/>
                    </a:cxn>
                    <a:cxn ang="0">
                      <a:pos x="0" y="0"/>
                    </a:cxn>
                    <a:cxn ang="0">
                      <a:pos x="2" y="0"/>
                    </a:cxn>
                  </a:cxnLst>
                  <a:rect l="0" t="0" r="r" b="b"/>
                  <a:pathLst>
                    <a:path w="2" h="2">
                      <a:moveTo>
                        <a:pt x="2" y="0"/>
                      </a:moveTo>
                      <a:lnTo>
                        <a:pt x="0" y="0"/>
                      </a:lnTo>
                      <a:lnTo>
                        <a:pt x="0" y="2"/>
                      </a:ln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719" name="Freeform 335"/>
                <p:cNvSpPr>
                  <a:spLocks/>
                </p:cNvSpPr>
                <p:nvPr/>
              </p:nvSpPr>
              <p:spPr bwMode="auto">
                <a:xfrm>
                  <a:off x="3518" y="1959"/>
                  <a:ext cx="1" cy="1"/>
                </a:xfrm>
                <a:custGeom>
                  <a:avLst/>
                  <a:gdLst/>
                  <a:ahLst/>
                  <a:cxnLst>
                    <a:cxn ang="0">
                      <a:pos x="2" y="0"/>
                    </a:cxn>
                    <a:cxn ang="0">
                      <a:pos x="0" y="0"/>
                    </a:cxn>
                    <a:cxn ang="0">
                      <a:pos x="0" y="2"/>
                    </a:cxn>
                    <a:cxn ang="0">
                      <a:pos x="0" y="0"/>
                    </a:cxn>
                    <a:cxn ang="0">
                      <a:pos x="2" y="0"/>
                    </a:cxn>
                  </a:cxnLst>
                  <a:rect l="0" t="0" r="r" b="b"/>
                  <a:pathLst>
                    <a:path w="2" h="2">
                      <a:moveTo>
                        <a:pt x="2" y="0"/>
                      </a:moveTo>
                      <a:lnTo>
                        <a:pt x="0" y="0"/>
                      </a:lnTo>
                      <a:lnTo>
                        <a:pt x="0" y="2"/>
                      </a:ln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720" name="Rectangle 336"/>
                <p:cNvSpPr>
                  <a:spLocks noChangeArrowheads="1"/>
                </p:cNvSpPr>
                <p:nvPr/>
              </p:nvSpPr>
              <p:spPr bwMode="auto">
                <a:xfrm>
                  <a:off x="3521" y="1955"/>
                  <a:ext cx="0" cy="1"/>
                </a:xfrm>
                <a:prstGeom prst="rect">
                  <a:avLst/>
                </a:prstGeom>
                <a:solidFill>
                  <a:srgbClr val="CB9661"/>
                </a:solidFill>
                <a:ln w="1588">
                  <a:solidFill>
                    <a:srgbClr val="000000"/>
                  </a:solidFill>
                  <a:miter lim="800000"/>
                  <a:headEnd/>
                  <a:tailEnd/>
                </a:ln>
              </p:spPr>
              <p:txBody>
                <a:bodyPr/>
                <a:lstStyle/>
                <a:p>
                  <a:endParaRPr lang="en-US"/>
                </a:p>
              </p:txBody>
            </p:sp>
            <p:sp>
              <p:nvSpPr>
                <p:cNvPr id="272721" name="Freeform 337"/>
                <p:cNvSpPr>
                  <a:spLocks/>
                </p:cNvSpPr>
                <p:nvPr/>
              </p:nvSpPr>
              <p:spPr bwMode="auto">
                <a:xfrm>
                  <a:off x="3520" y="1958"/>
                  <a:ext cx="1" cy="1"/>
                </a:xfrm>
                <a:custGeom>
                  <a:avLst/>
                  <a:gdLst/>
                  <a:ahLst/>
                  <a:cxnLst>
                    <a:cxn ang="0">
                      <a:pos x="4" y="0"/>
                    </a:cxn>
                    <a:cxn ang="0">
                      <a:pos x="2" y="0"/>
                    </a:cxn>
                    <a:cxn ang="0">
                      <a:pos x="2" y="2"/>
                    </a:cxn>
                    <a:cxn ang="0">
                      <a:pos x="0" y="2"/>
                    </a:cxn>
                    <a:cxn ang="0">
                      <a:pos x="2" y="2"/>
                    </a:cxn>
                    <a:cxn ang="0">
                      <a:pos x="2" y="0"/>
                    </a:cxn>
                    <a:cxn ang="0">
                      <a:pos x="4" y="0"/>
                    </a:cxn>
                  </a:cxnLst>
                  <a:rect l="0" t="0" r="r" b="b"/>
                  <a:pathLst>
                    <a:path w="4" h="2">
                      <a:moveTo>
                        <a:pt x="4" y="0"/>
                      </a:moveTo>
                      <a:lnTo>
                        <a:pt x="2" y="0"/>
                      </a:lnTo>
                      <a:lnTo>
                        <a:pt x="2" y="2"/>
                      </a:lnTo>
                      <a:lnTo>
                        <a:pt x="0" y="2"/>
                      </a:lnTo>
                      <a:lnTo>
                        <a:pt x="2" y="2"/>
                      </a:lnTo>
                      <a:lnTo>
                        <a:pt x="2" y="0"/>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722" name="Freeform 338"/>
                <p:cNvSpPr>
                  <a:spLocks/>
                </p:cNvSpPr>
                <p:nvPr/>
              </p:nvSpPr>
              <p:spPr bwMode="auto">
                <a:xfrm>
                  <a:off x="3518" y="1960"/>
                  <a:ext cx="1"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723" name="Freeform 339"/>
                <p:cNvSpPr>
                  <a:spLocks/>
                </p:cNvSpPr>
                <p:nvPr/>
              </p:nvSpPr>
              <p:spPr bwMode="auto">
                <a:xfrm>
                  <a:off x="3518" y="1960"/>
                  <a:ext cx="1"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724" name="Freeform 340"/>
                <p:cNvSpPr>
                  <a:spLocks/>
                </p:cNvSpPr>
                <p:nvPr/>
              </p:nvSpPr>
              <p:spPr bwMode="auto">
                <a:xfrm>
                  <a:off x="3457" y="1942"/>
                  <a:ext cx="30" cy="27"/>
                </a:xfrm>
                <a:custGeom>
                  <a:avLst/>
                  <a:gdLst/>
                  <a:ahLst/>
                  <a:cxnLst>
                    <a:cxn ang="0">
                      <a:pos x="6" y="4"/>
                    </a:cxn>
                    <a:cxn ang="0">
                      <a:pos x="3" y="20"/>
                    </a:cxn>
                    <a:cxn ang="0">
                      <a:pos x="0" y="30"/>
                    </a:cxn>
                    <a:cxn ang="0">
                      <a:pos x="2" y="42"/>
                    </a:cxn>
                    <a:cxn ang="0">
                      <a:pos x="8" y="54"/>
                    </a:cxn>
                    <a:cxn ang="0">
                      <a:pos x="15" y="40"/>
                    </a:cxn>
                    <a:cxn ang="0">
                      <a:pos x="23" y="36"/>
                    </a:cxn>
                    <a:cxn ang="0">
                      <a:pos x="31" y="36"/>
                    </a:cxn>
                    <a:cxn ang="0">
                      <a:pos x="54" y="38"/>
                    </a:cxn>
                    <a:cxn ang="0">
                      <a:pos x="60" y="28"/>
                    </a:cxn>
                    <a:cxn ang="0">
                      <a:pos x="42" y="18"/>
                    </a:cxn>
                    <a:cxn ang="0">
                      <a:pos x="46" y="14"/>
                    </a:cxn>
                    <a:cxn ang="0">
                      <a:pos x="37" y="8"/>
                    </a:cxn>
                    <a:cxn ang="0">
                      <a:pos x="13" y="0"/>
                    </a:cxn>
                    <a:cxn ang="0">
                      <a:pos x="6" y="4"/>
                    </a:cxn>
                  </a:cxnLst>
                  <a:rect l="0" t="0" r="r" b="b"/>
                  <a:pathLst>
                    <a:path w="60" h="54">
                      <a:moveTo>
                        <a:pt x="6" y="4"/>
                      </a:moveTo>
                      <a:lnTo>
                        <a:pt x="3" y="20"/>
                      </a:lnTo>
                      <a:lnTo>
                        <a:pt x="0" y="30"/>
                      </a:lnTo>
                      <a:lnTo>
                        <a:pt x="2" y="42"/>
                      </a:lnTo>
                      <a:lnTo>
                        <a:pt x="8" y="54"/>
                      </a:lnTo>
                      <a:lnTo>
                        <a:pt x="15" y="40"/>
                      </a:lnTo>
                      <a:lnTo>
                        <a:pt x="23" y="36"/>
                      </a:lnTo>
                      <a:lnTo>
                        <a:pt x="31" y="36"/>
                      </a:lnTo>
                      <a:lnTo>
                        <a:pt x="54" y="38"/>
                      </a:lnTo>
                      <a:lnTo>
                        <a:pt x="60" y="28"/>
                      </a:lnTo>
                      <a:lnTo>
                        <a:pt x="42" y="18"/>
                      </a:lnTo>
                      <a:lnTo>
                        <a:pt x="46" y="14"/>
                      </a:lnTo>
                      <a:lnTo>
                        <a:pt x="37" y="8"/>
                      </a:lnTo>
                      <a:lnTo>
                        <a:pt x="13" y="0"/>
                      </a:lnTo>
                      <a:lnTo>
                        <a:pt x="6" y="4"/>
                      </a:lnTo>
                      <a:close/>
                    </a:path>
                  </a:pathLst>
                </a:custGeom>
                <a:solidFill>
                  <a:srgbClr val="CB9661"/>
                </a:solidFill>
                <a:ln w="1588">
                  <a:solidFill>
                    <a:srgbClr val="000000"/>
                  </a:solidFill>
                  <a:prstDash val="solid"/>
                  <a:round/>
                  <a:headEnd/>
                  <a:tailEnd/>
                </a:ln>
              </p:spPr>
              <p:txBody>
                <a:bodyPr/>
                <a:lstStyle/>
                <a:p>
                  <a:endParaRPr lang="en-US"/>
                </a:p>
              </p:txBody>
            </p:sp>
            <p:sp>
              <p:nvSpPr>
                <p:cNvPr id="272725" name="Freeform 341"/>
                <p:cNvSpPr>
                  <a:spLocks/>
                </p:cNvSpPr>
                <p:nvPr/>
              </p:nvSpPr>
              <p:spPr bwMode="auto">
                <a:xfrm>
                  <a:off x="3436" y="1942"/>
                  <a:ext cx="24" cy="21"/>
                </a:xfrm>
                <a:custGeom>
                  <a:avLst/>
                  <a:gdLst/>
                  <a:ahLst/>
                  <a:cxnLst>
                    <a:cxn ang="0">
                      <a:pos x="48" y="4"/>
                    </a:cxn>
                    <a:cxn ang="0">
                      <a:pos x="45" y="20"/>
                    </a:cxn>
                    <a:cxn ang="0">
                      <a:pos x="42" y="30"/>
                    </a:cxn>
                    <a:cxn ang="0">
                      <a:pos x="44" y="42"/>
                    </a:cxn>
                    <a:cxn ang="0">
                      <a:pos x="27" y="42"/>
                    </a:cxn>
                    <a:cxn ang="0">
                      <a:pos x="9" y="40"/>
                    </a:cxn>
                    <a:cxn ang="0">
                      <a:pos x="0" y="34"/>
                    </a:cxn>
                    <a:cxn ang="0">
                      <a:pos x="8" y="30"/>
                    </a:cxn>
                    <a:cxn ang="0">
                      <a:pos x="22" y="30"/>
                    </a:cxn>
                    <a:cxn ang="0">
                      <a:pos x="35" y="32"/>
                    </a:cxn>
                    <a:cxn ang="0">
                      <a:pos x="31" y="14"/>
                    </a:cxn>
                    <a:cxn ang="0">
                      <a:pos x="22" y="6"/>
                    </a:cxn>
                    <a:cxn ang="0">
                      <a:pos x="21" y="0"/>
                    </a:cxn>
                    <a:cxn ang="0">
                      <a:pos x="37" y="2"/>
                    </a:cxn>
                    <a:cxn ang="0">
                      <a:pos x="48" y="4"/>
                    </a:cxn>
                  </a:cxnLst>
                  <a:rect l="0" t="0" r="r" b="b"/>
                  <a:pathLst>
                    <a:path w="48" h="42">
                      <a:moveTo>
                        <a:pt x="48" y="4"/>
                      </a:moveTo>
                      <a:lnTo>
                        <a:pt x="45" y="20"/>
                      </a:lnTo>
                      <a:lnTo>
                        <a:pt x="42" y="30"/>
                      </a:lnTo>
                      <a:lnTo>
                        <a:pt x="44" y="42"/>
                      </a:lnTo>
                      <a:lnTo>
                        <a:pt x="27" y="42"/>
                      </a:lnTo>
                      <a:lnTo>
                        <a:pt x="9" y="40"/>
                      </a:lnTo>
                      <a:lnTo>
                        <a:pt x="0" y="34"/>
                      </a:lnTo>
                      <a:lnTo>
                        <a:pt x="8" y="30"/>
                      </a:lnTo>
                      <a:lnTo>
                        <a:pt x="22" y="30"/>
                      </a:lnTo>
                      <a:lnTo>
                        <a:pt x="35" y="32"/>
                      </a:lnTo>
                      <a:lnTo>
                        <a:pt x="31" y="14"/>
                      </a:lnTo>
                      <a:lnTo>
                        <a:pt x="22" y="6"/>
                      </a:lnTo>
                      <a:lnTo>
                        <a:pt x="21" y="0"/>
                      </a:lnTo>
                      <a:lnTo>
                        <a:pt x="37" y="2"/>
                      </a:lnTo>
                      <a:lnTo>
                        <a:pt x="48" y="4"/>
                      </a:lnTo>
                      <a:close/>
                    </a:path>
                  </a:pathLst>
                </a:custGeom>
                <a:solidFill>
                  <a:srgbClr val="CB9661"/>
                </a:solidFill>
                <a:ln w="1588">
                  <a:solidFill>
                    <a:srgbClr val="000000"/>
                  </a:solidFill>
                  <a:prstDash val="solid"/>
                  <a:round/>
                  <a:headEnd/>
                  <a:tailEnd/>
                </a:ln>
              </p:spPr>
              <p:txBody>
                <a:bodyPr/>
                <a:lstStyle/>
                <a:p>
                  <a:endParaRPr lang="en-US"/>
                </a:p>
              </p:txBody>
            </p:sp>
            <p:sp>
              <p:nvSpPr>
                <p:cNvPr id="272726" name="Freeform 342"/>
                <p:cNvSpPr>
                  <a:spLocks/>
                </p:cNvSpPr>
                <p:nvPr/>
              </p:nvSpPr>
              <p:spPr bwMode="auto">
                <a:xfrm>
                  <a:off x="3458" y="1918"/>
                  <a:ext cx="1" cy="1"/>
                </a:xfrm>
                <a:custGeom>
                  <a:avLst/>
                  <a:gdLst/>
                  <a:ahLst/>
                  <a:cxnLst>
                    <a:cxn ang="0">
                      <a:pos x="1" y="2"/>
                    </a:cxn>
                    <a:cxn ang="0">
                      <a:pos x="0" y="2"/>
                    </a:cxn>
                    <a:cxn ang="0">
                      <a:pos x="0" y="0"/>
                    </a:cxn>
                    <a:cxn ang="0">
                      <a:pos x="3" y="2"/>
                    </a:cxn>
                    <a:cxn ang="0">
                      <a:pos x="1" y="2"/>
                    </a:cxn>
                  </a:cxnLst>
                  <a:rect l="0" t="0" r="r" b="b"/>
                  <a:pathLst>
                    <a:path w="3" h="2">
                      <a:moveTo>
                        <a:pt x="1" y="2"/>
                      </a:moveTo>
                      <a:lnTo>
                        <a:pt x="0" y="2"/>
                      </a:lnTo>
                      <a:lnTo>
                        <a:pt x="0" y="0"/>
                      </a:lnTo>
                      <a:lnTo>
                        <a:pt x="3" y="2"/>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727" name="Freeform 343"/>
                <p:cNvSpPr>
                  <a:spLocks/>
                </p:cNvSpPr>
                <p:nvPr/>
              </p:nvSpPr>
              <p:spPr bwMode="auto">
                <a:xfrm>
                  <a:off x="3461" y="1919"/>
                  <a:ext cx="2" cy="1"/>
                </a:xfrm>
                <a:custGeom>
                  <a:avLst/>
                  <a:gdLst/>
                  <a:ahLst/>
                  <a:cxnLst>
                    <a:cxn ang="0">
                      <a:pos x="5" y="0"/>
                    </a:cxn>
                    <a:cxn ang="0">
                      <a:pos x="3" y="0"/>
                    </a:cxn>
                    <a:cxn ang="0">
                      <a:pos x="0" y="0"/>
                    </a:cxn>
                    <a:cxn ang="0">
                      <a:pos x="3" y="0"/>
                    </a:cxn>
                    <a:cxn ang="0">
                      <a:pos x="5" y="0"/>
                    </a:cxn>
                  </a:cxnLst>
                  <a:rect l="0" t="0" r="r" b="b"/>
                  <a:pathLst>
                    <a:path w="5">
                      <a:moveTo>
                        <a:pt x="5" y="0"/>
                      </a:moveTo>
                      <a:lnTo>
                        <a:pt x="3" y="0"/>
                      </a:lnTo>
                      <a:lnTo>
                        <a:pt x="0" y="0"/>
                      </a:lnTo>
                      <a:lnTo>
                        <a:pt x="3" y="0"/>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728" name="Freeform 344"/>
                <p:cNvSpPr>
                  <a:spLocks/>
                </p:cNvSpPr>
                <p:nvPr/>
              </p:nvSpPr>
              <p:spPr bwMode="auto">
                <a:xfrm>
                  <a:off x="3545" y="2011"/>
                  <a:ext cx="2" cy="4"/>
                </a:xfrm>
                <a:custGeom>
                  <a:avLst/>
                  <a:gdLst/>
                  <a:ahLst/>
                  <a:cxnLst>
                    <a:cxn ang="0">
                      <a:pos x="2" y="8"/>
                    </a:cxn>
                    <a:cxn ang="0">
                      <a:pos x="0" y="4"/>
                    </a:cxn>
                    <a:cxn ang="0">
                      <a:pos x="3" y="0"/>
                    </a:cxn>
                    <a:cxn ang="0">
                      <a:pos x="2" y="8"/>
                    </a:cxn>
                  </a:cxnLst>
                  <a:rect l="0" t="0" r="r" b="b"/>
                  <a:pathLst>
                    <a:path w="3" h="8">
                      <a:moveTo>
                        <a:pt x="2" y="8"/>
                      </a:moveTo>
                      <a:lnTo>
                        <a:pt x="0" y="4"/>
                      </a:lnTo>
                      <a:lnTo>
                        <a:pt x="3" y="0"/>
                      </a:lnTo>
                      <a:lnTo>
                        <a:pt x="2" y="8"/>
                      </a:lnTo>
                      <a:close/>
                    </a:path>
                  </a:pathLst>
                </a:custGeom>
                <a:solidFill>
                  <a:srgbClr val="CB9661"/>
                </a:solidFill>
                <a:ln w="1588">
                  <a:solidFill>
                    <a:srgbClr val="000000"/>
                  </a:solidFill>
                  <a:prstDash val="solid"/>
                  <a:round/>
                  <a:headEnd/>
                  <a:tailEnd/>
                </a:ln>
              </p:spPr>
              <p:txBody>
                <a:bodyPr/>
                <a:lstStyle/>
                <a:p>
                  <a:endParaRPr lang="en-US"/>
                </a:p>
              </p:txBody>
            </p:sp>
            <p:sp>
              <p:nvSpPr>
                <p:cNvPr id="272729" name="Freeform 345"/>
                <p:cNvSpPr>
                  <a:spLocks/>
                </p:cNvSpPr>
                <p:nvPr/>
              </p:nvSpPr>
              <p:spPr bwMode="auto">
                <a:xfrm>
                  <a:off x="3333" y="2046"/>
                  <a:ext cx="27" cy="36"/>
                </a:xfrm>
                <a:custGeom>
                  <a:avLst/>
                  <a:gdLst/>
                  <a:ahLst/>
                  <a:cxnLst>
                    <a:cxn ang="0">
                      <a:pos x="12" y="36"/>
                    </a:cxn>
                    <a:cxn ang="0">
                      <a:pos x="0" y="18"/>
                    </a:cxn>
                    <a:cxn ang="0">
                      <a:pos x="2" y="6"/>
                    </a:cxn>
                    <a:cxn ang="0">
                      <a:pos x="2" y="4"/>
                    </a:cxn>
                    <a:cxn ang="0">
                      <a:pos x="3" y="0"/>
                    </a:cxn>
                    <a:cxn ang="0">
                      <a:pos x="28" y="6"/>
                    </a:cxn>
                    <a:cxn ang="0">
                      <a:pos x="38" y="4"/>
                    </a:cxn>
                    <a:cxn ang="0">
                      <a:pos x="46" y="20"/>
                    </a:cxn>
                    <a:cxn ang="0">
                      <a:pos x="54" y="36"/>
                    </a:cxn>
                    <a:cxn ang="0">
                      <a:pos x="47" y="38"/>
                    </a:cxn>
                    <a:cxn ang="0">
                      <a:pos x="49" y="54"/>
                    </a:cxn>
                    <a:cxn ang="0">
                      <a:pos x="47" y="72"/>
                    </a:cxn>
                    <a:cxn ang="0">
                      <a:pos x="39" y="56"/>
                    </a:cxn>
                    <a:cxn ang="0">
                      <a:pos x="39" y="62"/>
                    </a:cxn>
                    <a:cxn ang="0">
                      <a:pos x="36" y="56"/>
                    </a:cxn>
                    <a:cxn ang="0">
                      <a:pos x="31" y="42"/>
                    </a:cxn>
                    <a:cxn ang="0">
                      <a:pos x="20" y="30"/>
                    </a:cxn>
                    <a:cxn ang="0">
                      <a:pos x="10" y="20"/>
                    </a:cxn>
                    <a:cxn ang="0">
                      <a:pos x="13" y="32"/>
                    </a:cxn>
                    <a:cxn ang="0">
                      <a:pos x="12" y="36"/>
                    </a:cxn>
                  </a:cxnLst>
                  <a:rect l="0" t="0" r="r" b="b"/>
                  <a:pathLst>
                    <a:path w="54" h="72">
                      <a:moveTo>
                        <a:pt x="12" y="36"/>
                      </a:moveTo>
                      <a:lnTo>
                        <a:pt x="0" y="18"/>
                      </a:lnTo>
                      <a:lnTo>
                        <a:pt x="2" y="6"/>
                      </a:lnTo>
                      <a:lnTo>
                        <a:pt x="2" y="4"/>
                      </a:lnTo>
                      <a:lnTo>
                        <a:pt x="3" y="0"/>
                      </a:lnTo>
                      <a:lnTo>
                        <a:pt x="28" y="6"/>
                      </a:lnTo>
                      <a:lnTo>
                        <a:pt x="38" y="4"/>
                      </a:lnTo>
                      <a:lnTo>
                        <a:pt x="46" y="20"/>
                      </a:lnTo>
                      <a:lnTo>
                        <a:pt x="54" y="36"/>
                      </a:lnTo>
                      <a:lnTo>
                        <a:pt x="47" y="38"/>
                      </a:lnTo>
                      <a:lnTo>
                        <a:pt x="49" y="54"/>
                      </a:lnTo>
                      <a:lnTo>
                        <a:pt x="47" y="72"/>
                      </a:lnTo>
                      <a:lnTo>
                        <a:pt x="39" y="56"/>
                      </a:lnTo>
                      <a:lnTo>
                        <a:pt x="39" y="62"/>
                      </a:lnTo>
                      <a:lnTo>
                        <a:pt x="36" y="56"/>
                      </a:lnTo>
                      <a:lnTo>
                        <a:pt x="31" y="42"/>
                      </a:lnTo>
                      <a:lnTo>
                        <a:pt x="20" y="30"/>
                      </a:lnTo>
                      <a:lnTo>
                        <a:pt x="10" y="20"/>
                      </a:lnTo>
                      <a:lnTo>
                        <a:pt x="13" y="32"/>
                      </a:lnTo>
                      <a:lnTo>
                        <a:pt x="12" y="36"/>
                      </a:lnTo>
                      <a:close/>
                    </a:path>
                  </a:pathLst>
                </a:custGeom>
                <a:solidFill>
                  <a:srgbClr val="CB9661"/>
                </a:solidFill>
                <a:ln w="1588">
                  <a:solidFill>
                    <a:srgbClr val="000000"/>
                  </a:solidFill>
                  <a:prstDash val="solid"/>
                  <a:round/>
                  <a:headEnd/>
                  <a:tailEnd/>
                </a:ln>
              </p:spPr>
              <p:txBody>
                <a:bodyPr/>
                <a:lstStyle/>
                <a:p>
                  <a:endParaRPr lang="en-US"/>
                </a:p>
              </p:txBody>
            </p:sp>
            <p:sp>
              <p:nvSpPr>
                <p:cNvPr id="272730" name="Freeform 346"/>
                <p:cNvSpPr>
                  <a:spLocks/>
                </p:cNvSpPr>
                <p:nvPr/>
              </p:nvSpPr>
              <p:spPr bwMode="auto">
                <a:xfrm>
                  <a:off x="3468" y="2028"/>
                  <a:ext cx="1" cy="2"/>
                </a:xfrm>
                <a:custGeom>
                  <a:avLst/>
                  <a:gdLst/>
                  <a:ahLst/>
                  <a:cxnLst>
                    <a:cxn ang="0">
                      <a:pos x="0" y="0"/>
                    </a:cxn>
                    <a:cxn ang="0">
                      <a:pos x="1" y="4"/>
                    </a:cxn>
                    <a:cxn ang="0">
                      <a:pos x="0" y="0"/>
                    </a:cxn>
                  </a:cxnLst>
                  <a:rect l="0" t="0" r="r" b="b"/>
                  <a:pathLst>
                    <a:path w="1" h="4">
                      <a:moveTo>
                        <a:pt x="0" y="0"/>
                      </a:moveTo>
                      <a:lnTo>
                        <a:pt x="1" y="4"/>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731" name="Freeform 347"/>
                <p:cNvSpPr>
                  <a:spLocks/>
                </p:cNvSpPr>
                <p:nvPr/>
              </p:nvSpPr>
              <p:spPr bwMode="auto">
                <a:xfrm>
                  <a:off x="3556" y="2019"/>
                  <a:ext cx="2" cy="3"/>
                </a:xfrm>
                <a:custGeom>
                  <a:avLst/>
                  <a:gdLst/>
                  <a:ahLst/>
                  <a:cxnLst>
                    <a:cxn ang="0">
                      <a:pos x="3" y="6"/>
                    </a:cxn>
                    <a:cxn ang="0">
                      <a:pos x="1" y="6"/>
                    </a:cxn>
                    <a:cxn ang="0">
                      <a:pos x="0" y="0"/>
                    </a:cxn>
                    <a:cxn ang="0">
                      <a:pos x="3" y="4"/>
                    </a:cxn>
                    <a:cxn ang="0">
                      <a:pos x="3" y="6"/>
                    </a:cxn>
                  </a:cxnLst>
                  <a:rect l="0" t="0" r="r" b="b"/>
                  <a:pathLst>
                    <a:path w="3" h="6">
                      <a:moveTo>
                        <a:pt x="3" y="6"/>
                      </a:moveTo>
                      <a:lnTo>
                        <a:pt x="1" y="6"/>
                      </a:lnTo>
                      <a:lnTo>
                        <a:pt x="0" y="0"/>
                      </a:lnTo>
                      <a:lnTo>
                        <a:pt x="3" y="4"/>
                      </a:lnTo>
                      <a:lnTo>
                        <a:pt x="3" y="6"/>
                      </a:lnTo>
                      <a:close/>
                    </a:path>
                  </a:pathLst>
                </a:custGeom>
                <a:solidFill>
                  <a:srgbClr val="CB9661"/>
                </a:solidFill>
                <a:ln w="1588">
                  <a:solidFill>
                    <a:srgbClr val="000000"/>
                  </a:solidFill>
                  <a:prstDash val="solid"/>
                  <a:round/>
                  <a:headEnd/>
                  <a:tailEnd/>
                </a:ln>
              </p:spPr>
              <p:txBody>
                <a:bodyPr/>
                <a:lstStyle/>
                <a:p>
                  <a:endParaRPr lang="en-US"/>
                </a:p>
              </p:txBody>
            </p:sp>
            <p:sp>
              <p:nvSpPr>
                <p:cNvPr id="272732" name="Freeform 348"/>
                <p:cNvSpPr>
                  <a:spLocks/>
                </p:cNvSpPr>
                <p:nvPr/>
              </p:nvSpPr>
              <p:spPr bwMode="auto">
                <a:xfrm>
                  <a:off x="3543" y="1993"/>
                  <a:ext cx="1" cy="4"/>
                </a:xfrm>
                <a:custGeom>
                  <a:avLst/>
                  <a:gdLst/>
                  <a:ahLst/>
                  <a:cxnLst>
                    <a:cxn ang="0">
                      <a:pos x="3" y="6"/>
                    </a:cxn>
                    <a:cxn ang="0">
                      <a:pos x="2" y="8"/>
                    </a:cxn>
                    <a:cxn ang="0">
                      <a:pos x="0" y="0"/>
                    </a:cxn>
                    <a:cxn ang="0">
                      <a:pos x="3" y="0"/>
                    </a:cxn>
                    <a:cxn ang="0">
                      <a:pos x="3" y="6"/>
                    </a:cxn>
                  </a:cxnLst>
                  <a:rect l="0" t="0" r="r" b="b"/>
                  <a:pathLst>
                    <a:path w="3" h="8">
                      <a:moveTo>
                        <a:pt x="3" y="6"/>
                      </a:moveTo>
                      <a:lnTo>
                        <a:pt x="2" y="8"/>
                      </a:lnTo>
                      <a:lnTo>
                        <a:pt x="0" y="0"/>
                      </a:lnTo>
                      <a:lnTo>
                        <a:pt x="3" y="0"/>
                      </a:lnTo>
                      <a:lnTo>
                        <a:pt x="3" y="6"/>
                      </a:lnTo>
                      <a:close/>
                    </a:path>
                  </a:pathLst>
                </a:custGeom>
                <a:solidFill>
                  <a:srgbClr val="CB9661"/>
                </a:solidFill>
                <a:ln w="1588">
                  <a:solidFill>
                    <a:srgbClr val="000000"/>
                  </a:solidFill>
                  <a:prstDash val="solid"/>
                  <a:round/>
                  <a:headEnd/>
                  <a:tailEnd/>
                </a:ln>
              </p:spPr>
              <p:txBody>
                <a:bodyPr/>
                <a:lstStyle/>
                <a:p>
                  <a:endParaRPr lang="en-US"/>
                </a:p>
              </p:txBody>
            </p:sp>
            <p:sp>
              <p:nvSpPr>
                <p:cNvPr id="272733" name="Freeform 349"/>
                <p:cNvSpPr>
                  <a:spLocks/>
                </p:cNvSpPr>
                <p:nvPr/>
              </p:nvSpPr>
              <p:spPr bwMode="auto">
                <a:xfrm>
                  <a:off x="3300" y="2006"/>
                  <a:ext cx="18" cy="15"/>
                </a:xfrm>
                <a:custGeom>
                  <a:avLst/>
                  <a:gdLst/>
                  <a:ahLst/>
                  <a:cxnLst>
                    <a:cxn ang="0">
                      <a:pos x="38" y="24"/>
                    </a:cxn>
                    <a:cxn ang="0">
                      <a:pos x="35" y="30"/>
                    </a:cxn>
                    <a:cxn ang="0">
                      <a:pos x="25" y="28"/>
                    </a:cxn>
                    <a:cxn ang="0">
                      <a:pos x="13" y="22"/>
                    </a:cxn>
                    <a:cxn ang="0">
                      <a:pos x="0" y="16"/>
                    </a:cxn>
                    <a:cxn ang="0">
                      <a:pos x="13" y="0"/>
                    </a:cxn>
                    <a:cxn ang="0">
                      <a:pos x="25" y="10"/>
                    </a:cxn>
                    <a:cxn ang="0">
                      <a:pos x="38" y="14"/>
                    </a:cxn>
                    <a:cxn ang="0">
                      <a:pos x="38" y="24"/>
                    </a:cxn>
                  </a:cxnLst>
                  <a:rect l="0" t="0" r="r" b="b"/>
                  <a:pathLst>
                    <a:path w="38" h="30">
                      <a:moveTo>
                        <a:pt x="38" y="24"/>
                      </a:moveTo>
                      <a:lnTo>
                        <a:pt x="35" y="30"/>
                      </a:lnTo>
                      <a:lnTo>
                        <a:pt x="25" y="28"/>
                      </a:lnTo>
                      <a:lnTo>
                        <a:pt x="13" y="22"/>
                      </a:lnTo>
                      <a:lnTo>
                        <a:pt x="0" y="16"/>
                      </a:lnTo>
                      <a:lnTo>
                        <a:pt x="13" y="0"/>
                      </a:lnTo>
                      <a:lnTo>
                        <a:pt x="25" y="10"/>
                      </a:lnTo>
                      <a:lnTo>
                        <a:pt x="38" y="14"/>
                      </a:lnTo>
                      <a:lnTo>
                        <a:pt x="38" y="24"/>
                      </a:lnTo>
                      <a:close/>
                    </a:path>
                  </a:pathLst>
                </a:custGeom>
                <a:solidFill>
                  <a:srgbClr val="CB9661"/>
                </a:solidFill>
                <a:ln w="1588">
                  <a:solidFill>
                    <a:srgbClr val="000000"/>
                  </a:solidFill>
                  <a:prstDash val="solid"/>
                  <a:round/>
                  <a:headEnd/>
                  <a:tailEnd/>
                </a:ln>
              </p:spPr>
              <p:txBody>
                <a:bodyPr/>
                <a:lstStyle/>
                <a:p>
                  <a:endParaRPr lang="en-US"/>
                </a:p>
              </p:txBody>
            </p:sp>
            <p:sp>
              <p:nvSpPr>
                <p:cNvPr id="272734" name="Freeform 350"/>
                <p:cNvSpPr>
                  <a:spLocks/>
                </p:cNvSpPr>
                <p:nvPr/>
              </p:nvSpPr>
              <p:spPr bwMode="auto">
                <a:xfrm>
                  <a:off x="3538" y="2032"/>
                  <a:ext cx="1" cy="3"/>
                </a:xfrm>
                <a:custGeom>
                  <a:avLst/>
                  <a:gdLst/>
                  <a:ahLst/>
                  <a:cxnLst>
                    <a:cxn ang="0">
                      <a:pos x="4" y="4"/>
                    </a:cxn>
                    <a:cxn ang="0">
                      <a:pos x="4" y="2"/>
                    </a:cxn>
                    <a:cxn ang="0">
                      <a:pos x="4" y="0"/>
                    </a:cxn>
                    <a:cxn ang="0">
                      <a:pos x="2" y="0"/>
                    </a:cxn>
                    <a:cxn ang="0">
                      <a:pos x="2" y="2"/>
                    </a:cxn>
                    <a:cxn ang="0">
                      <a:pos x="2" y="4"/>
                    </a:cxn>
                    <a:cxn ang="0">
                      <a:pos x="0" y="4"/>
                    </a:cxn>
                    <a:cxn ang="0">
                      <a:pos x="0" y="6"/>
                    </a:cxn>
                    <a:cxn ang="0">
                      <a:pos x="2" y="6"/>
                    </a:cxn>
                    <a:cxn ang="0">
                      <a:pos x="4" y="6"/>
                    </a:cxn>
                    <a:cxn ang="0">
                      <a:pos x="4" y="4"/>
                    </a:cxn>
                  </a:cxnLst>
                  <a:rect l="0" t="0" r="r" b="b"/>
                  <a:pathLst>
                    <a:path w="4" h="6">
                      <a:moveTo>
                        <a:pt x="4" y="4"/>
                      </a:moveTo>
                      <a:lnTo>
                        <a:pt x="4" y="2"/>
                      </a:lnTo>
                      <a:lnTo>
                        <a:pt x="4" y="0"/>
                      </a:lnTo>
                      <a:lnTo>
                        <a:pt x="2" y="0"/>
                      </a:lnTo>
                      <a:lnTo>
                        <a:pt x="2" y="2"/>
                      </a:lnTo>
                      <a:lnTo>
                        <a:pt x="2" y="4"/>
                      </a:lnTo>
                      <a:lnTo>
                        <a:pt x="0" y="4"/>
                      </a:lnTo>
                      <a:lnTo>
                        <a:pt x="0" y="6"/>
                      </a:lnTo>
                      <a:lnTo>
                        <a:pt x="2" y="6"/>
                      </a:lnTo>
                      <a:lnTo>
                        <a:pt x="4" y="6"/>
                      </a:lnTo>
                      <a:lnTo>
                        <a:pt x="4" y="4"/>
                      </a:lnTo>
                      <a:close/>
                    </a:path>
                  </a:pathLst>
                </a:custGeom>
                <a:solidFill>
                  <a:srgbClr val="CB9661"/>
                </a:solidFill>
                <a:ln w="1588">
                  <a:solidFill>
                    <a:srgbClr val="000000"/>
                  </a:solidFill>
                  <a:prstDash val="solid"/>
                  <a:round/>
                  <a:headEnd/>
                  <a:tailEnd/>
                </a:ln>
              </p:spPr>
              <p:txBody>
                <a:bodyPr/>
                <a:lstStyle/>
                <a:p>
                  <a:endParaRPr lang="en-US"/>
                </a:p>
              </p:txBody>
            </p:sp>
            <p:sp>
              <p:nvSpPr>
                <p:cNvPr id="272735" name="Freeform 351"/>
                <p:cNvSpPr>
                  <a:spLocks/>
                </p:cNvSpPr>
                <p:nvPr/>
              </p:nvSpPr>
              <p:spPr bwMode="auto">
                <a:xfrm>
                  <a:off x="3539" y="2031"/>
                  <a:ext cx="1" cy="1"/>
                </a:xfrm>
                <a:custGeom>
                  <a:avLst/>
                  <a:gdLst/>
                  <a:ahLst/>
                  <a:cxnLst>
                    <a:cxn ang="0">
                      <a:pos x="0" y="0"/>
                    </a:cxn>
                    <a:cxn ang="0">
                      <a:pos x="0" y="2"/>
                    </a:cxn>
                    <a:cxn ang="0">
                      <a:pos x="0" y="0"/>
                    </a:cxn>
                  </a:cxnLst>
                  <a:rect l="0" t="0" r="r" b="b"/>
                  <a:pathLst>
                    <a:path h="2">
                      <a:moveTo>
                        <a:pt x="0" y="0"/>
                      </a:moveTo>
                      <a:lnTo>
                        <a:pt x="0"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736" name="Freeform 352"/>
                <p:cNvSpPr>
                  <a:spLocks/>
                </p:cNvSpPr>
                <p:nvPr/>
              </p:nvSpPr>
              <p:spPr bwMode="auto">
                <a:xfrm>
                  <a:off x="3306" y="1989"/>
                  <a:ext cx="53" cy="34"/>
                </a:xfrm>
                <a:custGeom>
                  <a:avLst/>
                  <a:gdLst/>
                  <a:ahLst/>
                  <a:cxnLst>
                    <a:cxn ang="0">
                      <a:pos x="59" y="46"/>
                    </a:cxn>
                    <a:cxn ang="0">
                      <a:pos x="53" y="50"/>
                    </a:cxn>
                    <a:cxn ang="0">
                      <a:pos x="44" y="54"/>
                    </a:cxn>
                    <a:cxn ang="0">
                      <a:pos x="38" y="68"/>
                    </a:cxn>
                    <a:cxn ang="0">
                      <a:pos x="33" y="68"/>
                    </a:cxn>
                    <a:cxn ang="0">
                      <a:pos x="31" y="60"/>
                    </a:cxn>
                    <a:cxn ang="0">
                      <a:pos x="25" y="58"/>
                    </a:cxn>
                    <a:cxn ang="0">
                      <a:pos x="25" y="48"/>
                    </a:cxn>
                    <a:cxn ang="0">
                      <a:pos x="12" y="44"/>
                    </a:cxn>
                    <a:cxn ang="0">
                      <a:pos x="0" y="34"/>
                    </a:cxn>
                    <a:cxn ang="0">
                      <a:pos x="12" y="16"/>
                    </a:cxn>
                    <a:cxn ang="0">
                      <a:pos x="23" y="4"/>
                    </a:cxn>
                    <a:cxn ang="0">
                      <a:pos x="25" y="4"/>
                    </a:cxn>
                    <a:cxn ang="0">
                      <a:pos x="41" y="2"/>
                    </a:cxn>
                    <a:cxn ang="0">
                      <a:pos x="57" y="0"/>
                    </a:cxn>
                    <a:cxn ang="0">
                      <a:pos x="71" y="0"/>
                    </a:cxn>
                    <a:cxn ang="0">
                      <a:pos x="85" y="2"/>
                    </a:cxn>
                    <a:cxn ang="0">
                      <a:pos x="97" y="10"/>
                    </a:cxn>
                    <a:cxn ang="0">
                      <a:pos x="93" y="8"/>
                    </a:cxn>
                    <a:cxn ang="0">
                      <a:pos x="95" y="14"/>
                    </a:cxn>
                    <a:cxn ang="0">
                      <a:pos x="100" y="14"/>
                    </a:cxn>
                    <a:cxn ang="0">
                      <a:pos x="106" y="22"/>
                    </a:cxn>
                    <a:cxn ang="0">
                      <a:pos x="93" y="24"/>
                    </a:cxn>
                    <a:cxn ang="0">
                      <a:pos x="79" y="28"/>
                    </a:cxn>
                    <a:cxn ang="0">
                      <a:pos x="59" y="46"/>
                    </a:cxn>
                  </a:cxnLst>
                  <a:rect l="0" t="0" r="r" b="b"/>
                  <a:pathLst>
                    <a:path w="106" h="68">
                      <a:moveTo>
                        <a:pt x="59" y="46"/>
                      </a:moveTo>
                      <a:lnTo>
                        <a:pt x="53" y="50"/>
                      </a:lnTo>
                      <a:lnTo>
                        <a:pt x="44" y="54"/>
                      </a:lnTo>
                      <a:lnTo>
                        <a:pt x="38" y="68"/>
                      </a:lnTo>
                      <a:lnTo>
                        <a:pt x="33" y="68"/>
                      </a:lnTo>
                      <a:lnTo>
                        <a:pt x="31" y="60"/>
                      </a:lnTo>
                      <a:lnTo>
                        <a:pt x="25" y="58"/>
                      </a:lnTo>
                      <a:lnTo>
                        <a:pt x="25" y="48"/>
                      </a:lnTo>
                      <a:lnTo>
                        <a:pt x="12" y="44"/>
                      </a:lnTo>
                      <a:lnTo>
                        <a:pt x="0" y="34"/>
                      </a:lnTo>
                      <a:lnTo>
                        <a:pt x="12" y="16"/>
                      </a:lnTo>
                      <a:lnTo>
                        <a:pt x="23" y="4"/>
                      </a:lnTo>
                      <a:lnTo>
                        <a:pt x="25" y="4"/>
                      </a:lnTo>
                      <a:lnTo>
                        <a:pt x="41" y="2"/>
                      </a:lnTo>
                      <a:lnTo>
                        <a:pt x="57" y="0"/>
                      </a:lnTo>
                      <a:lnTo>
                        <a:pt x="71" y="0"/>
                      </a:lnTo>
                      <a:lnTo>
                        <a:pt x="85" y="2"/>
                      </a:lnTo>
                      <a:lnTo>
                        <a:pt x="97" y="10"/>
                      </a:lnTo>
                      <a:lnTo>
                        <a:pt x="93" y="8"/>
                      </a:lnTo>
                      <a:lnTo>
                        <a:pt x="95" y="14"/>
                      </a:lnTo>
                      <a:lnTo>
                        <a:pt x="100" y="14"/>
                      </a:lnTo>
                      <a:lnTo>
                        <a:pt x="106" y="22"/>
                      </a:lnTo>
                      <a:lnTo>
                        <a:pt x="93" y="24"/>
                      </a:lnTo>
                      <a:lnTo>
                        <a:pt x="79" y="28"/>
                      </a:lnTo>
                      <a:lnTo>
                        <a:pt x="59" y="46"/>
                      </a:lnTo>
                      <a:close/>
                    </a:path>
                  </a:pathLst>
                </a:custGeom>
                <a:solidFill>
                  <a:srgbClr val="CB9661"/>
                </a:solidFill>
                <a:ln w="1588">
                  <a:solidFill>
                    <a:srgbClr val="000000"/>
                  </a:solidFill>
                  <a:prstDash val="solid"/>
                  <a:round/>
                  <a:headEnd/>
                  <a:tailEnd/>
                </a:ln>
              </p:spPr>
              <p:txBody>
                <a:bodyPr/>
                <a:lstStyle/>
                <a:p>
                  <a:endParaRPr lang="en-US"/>
                </a:p>
              </p:txBody>
            </p:sp>
            <p:sp>
              <p:nvSpPr>
                <p:cNvPr id="272737" name="Freeform 353"/>
                <p:cNvSpPr>
                  <a:spLocks/>
                </p:cNvSpPr>
                <p:nvPr/>
              </p:nvSpPr>
              <p:spPr bwMode="auto">
                <a:xfrm>
                  <a:off x="3544" y="2002"/>
                  <a:ext cx="3" cy="4"/>
                </a:xfrm>
                <a:custGeom>
                  <a:avLst/>
                  <a:gdLst/>
                  <a:ahLst/>
                  <a:cxnLst>
                    <a:cxn ang="0">
                      <a:pos x="7" y="6"/>
                    </a:cxn>
                    <a:cxn ang="0">
                      <a:pos x="0" y="0"/>
                    </a:cxn>
                    <a:cxn ang="0">
                      <a:pos x="7" y="8"/>
                    </a:cxn>
                    <a:cxn ang="0">
                      <a:pos x="7" y="6"/>
                    </a:cxn>
                  </a:cxnLst>
                  <a:rect l="0" t="0" r="r" b="b"/>
                  <a:pathLst>
                    <a:path w="7" h="8">
                      <a:moveTo>
                        <a:pt x="7" y="6"/>
                      </a:moveTo>
                      <a:lnTo>
                        <a:pt x="0" y="0"/>
                      </a:lnTo>
                      <a:lnTo>
                        <a:pt x="7" y="8"/>
                      </a:lnTo>
                      <a:lnTo>
                        <a:pt x="7" y="6"/>
                      </a:lnTo>
                      <a:close/>
                    </a:path>
                  </a:pathLst>
                </a:custGeom>
                <a:solidFill>
                  <a:srgbClr val="CB9661"/>
                </a:solidFill>
                <a:ln w="1588">
                  <a:solidFill>
                    <a:srgbClr val="000000"/>
                  </a:solidFill>
                  <a:prstDash val="solid"/>
                  <a:round/>
                  <a:headEnd/>
                  <a:tailEnd/>
                </a:ln>
              </p:spPr>
              <p:txBody>
                <a:bodyPr/>
                <a:lstStyle/>
                <a:p>
                  <a:endParaRPr lang="en-US"/>
                </a:p>
              </p:txBody>
            </p:sp>
            <p:sp>
              <p:nvSpPr>
                <p:cNvPr id="272738" name="Freeform 354"/>
                <p:cNvSpPr>
                  <a:spLocks/>
                </p:cNvSpPr>
                <p:nvPr/>
              </p:nvSpPr>
              <p:spPr bwMode="auto">
                <a:xfrm>
                  <a:off x="3319" y="2000"/>
                  <a:ext cx="40" cy="49"/>
                </a:xfrm>
                <a:custGeom>
                  <a:avLst/>
                  <a:gdLst/>
                  <a:ahLst/>
                  <a:cxnLst>
                    <a:cxn ang="0">
                      <a:pos x="32" y="24"/>
                    </a:cxn>
                    <a:cxn ang="0">
                      <a:pos x="26" y="28"/>
                    </a:cxn>
                    <a:cxn ang="0">
                      <a:pos x="17" y="32"/>
                    </a:cxn>
                    <a:cxn ang="0">
                      <a:pos x="11" y="46"/>
                    </a:cxn>
                    <a:cxn ang="0">
                      <a:pos x="6" y="46"/>
                    </a:cxn>
                    <a:cxn ang="0">
                      <a:pos x="0" y="48"/>
                    </a:cxn>
                    <a:cxn ang="0">
                      <a:pos x="16" y="70"/>
                    </a:cxn>
                    <a:cxn ang="0">
                      <a:pos x="30" y="92"/>
                    </a:cxn>
                    <a:cxn ang="0">
                      <a:pos x="55" y="98"/>
                    </a:cxn>
                    <a:cxn ang="0">
                      <a:pos x="65" y="96"/>
                    </a:cxn>
                    <a:cxn ang="0">
                      <a:pos x="65" y="80"/>
                    </a:cxn>
                    <a:cxn ang="0">
                      <a:pos x="66" y="68"/>
                    </a:cxn>
                    <a:cxn ang="0">
                      <a:pos x="70" y="54"/>
                    </a:cxn>
                    <a:cxn ang="0">
                      <a:pos x="70" y="60"/>
                    </a:cxn>
                    <a:cxn ang="0">
                      <a:pos x="73" y="40"/>
                    </a:cxn>
                    <a:cxn ang="0">
                      <a:pos x="74" y="22"/>
                    </a:cxn>
                    <a:cxn ang="0">
                      <a:pos x="76" y="4"/>
                    </a:cxn>
                    <a:cxn ang="0">
                      <a:pos x="79" y="0"/>
                    </a:cxn>
                    <a:cxn ang="0">
                      <a:pos x="66" y="2"/>
                    </a:cxn>
                    <a:cxn ang="0">
                      <a:pos x="52" y="6"/>
                    </a:cxn>
                    <a:cxn ang="0">
                      <a:pos x="32" y="24"/>
                    </a:cxn>
                  </a:cxnLst>
                  <a:rect l="0" t="0" r="r" b="b"/>
                  <a:pathLst>
                    <a:path w="79" h="98">
                      <a:moveTo>
                        <a:pt x="32" y="24"/>
                      </a:moveTo>
                      <a:lnTo>
                        <a:pt x="26" y="28"/>
                      </a:lnTo>
                      <a:lnTo>
                        <a:pt x="17" y="32"/>
                      </a:lnTo>
                      <a:lnTo>
                        <a:pt x="11" y="46"/>
                      </a:lnTo>
                      <a:lnTo>
                        <a:pt x="6" y="46"/>
                      </a:lnTo>
                      <a:lnTo>
                        <a:pt x="0" y="48"/>
                      </a:lnTo>
                      <a:lnTo>
                        <a:pt x="16" y="70"/>
                      </a:lnTo>
                      <a:lnTo>
                        <a:pt x="30" y="92"/>
                      </a:lnTo>
                      <a:lnTo>
                        <a:pt x="55" y="98"/>
                      </a:lnTo>
                      <a:lnTo>
                        <a:pt x="65" y="96"/>
                      </a:lnTo>
                      <a:lnTo>
                        <a:pt x="65" y="80"/>
                      </a:lnTo>
                      <a:lnTo>
                        <a:pt x="66" y="68"/>
                      </a:lnTo>
                      <a:lnTo>
                        <a:pt x="70" y="54"/>
                      </a:lnTo>
                      <a:lnTo>
                        <a:pt x="70" y="60"/>
                      </a:lnTo>
                      <a:lnTo>
                        <a:pt x="73" y="40"/>
                      </a:lnTo>
                      <a:lnTo>
                        <a:pt x="74" y="22"/>
                      </a:lnTo>
                      <a:lnTo>
                        <a:pt x="76" y="4"/>
                      </a:lnTo>
                      <a:lnTo>
                        <a:pt x="79" y="0"/>
                      </a:lnTo>
                      <a:lnTo>
                        <a:pt x="66" y="2"/>
                      </a:lnTo>
                      <a:lnTo>
                        <a:pt x="52" y="6"/>
                      </a:lnTo>
                      <a:lnTo>
                        <a:pt x="32" y="24"/>
                      </a:lnTo>
                      <a:close/>
                    </a:path>
                  </a:pathLst>
                </a:custGeom>
                <a:solidFill>
                  <a:srgbClr val="CB9661"/>
                </a:solidFill>
                <a:ln w="1588">
                  <a:solidFill>
                    <a:srgbClr val="000000"/>
                  </a:solidFill>
                  <a:prstDash val="solid"/>
                  <a:round/>
                  <a:headEnd/>
                  <a:tailEnd/>
                </a:ln>
              </p:spPr>
              <p:txBody>
                <a:bodyPr/>
                <a:lstStyle/>
                <a:p>
                  <a:endParaRPr lang="en-US"/>
                </a:p>
              </p:txBody>
            </p:sp>
            <p:sp>
              <p:nvSpPr>
                <p:cNvPr id="272739" name="Freeform 355"/>
                <p:cNvSpPr>
                  <a:spLocks/>
                </p:cNvSpPr>
                <p:nvPr/>
              </p:nvSpPr>
              <p:spPr bwMode="auto">
                <a:xfrm>
                  <a:off x="3543" y="2019"/>
                  <a:ext cx="1" cy="3"/>
                </a:xfrm>
                <a:custGeom>
                  <a:avLst/>
                  <a:gdLst/>
                  <a:ahLst/>
                  <a:cxnLst>
                    <a:cxn ang="0">
                      <a:pos x="2" y="6"/>
                    </a:cxn>
                    <a:cxn ang="0">
                      <a:pos x="3" y="0"/>
                    </a:cxn>
                    <a:cxn ang="0">
                      <a:pos x="0" y="2"/>
                    </a:cxn>
                    <a:cxn ang="0">
                      <a:pos x="2" y="6"/>
                    </a:cxn>
                  </a:cxnLst>
                  <a:rect l="0" t="0" r="r" b="b"/>
                  <a:pathLst>
                    <a:path w="3" h="6">
                      <a:moveTo>
                        <a:pt x="2" y="6"/>
                      </a:moveTo>
                      <a:lnTo>
                        <a:pt x="3" y="0"/>
                      </a:lnTo>
                      <a:lnTo>
                        <a:pt x="0" y="2"/>
                      </a:lnTo>
                      <a:lnTo>
                        <a:pt x="2" y="6"/>
                      </a:lnTo>
                      <a:close/>
                    </a:path>
                  </a:pathLst>
                </a:custGeom>
                <a:solidFill>
                  <a:srgbClr val="CB9661"/>
                </a:solidFill>
                <a:ln w="1588">
                  <a:solidFill>
                    <a:srgbClr val="000000"/>
                  </a:solidFill>
                  <a:prstDash val="solid"/>
                  <a:round/>
                  <a:headEnd/>
                  <a:tailEnd/>
                </a:ln>
              </p:spPr>
              <p:txBody>
                <a:bodyPr/>
                <a:lstStyle/>
                <a:p>
                  <a:endParaRPr lang="en-US"/>
                </a:p>
              </p:txBody>
            </p:sp>
            <p:sp>
              <p:nvSpPr>
                <p:cNvPr id="272740" name="Freeform 356"/>
                <p:cNvSpPr>
                  <a:spLocks/>
                </p:cNvSpPr>
                <p:nvPr/>
              </p:nvSpPr>
              <p:spPr bwMode="auto">
                <a:xfrm>
                  <a:off x="3534" y="1974"/>
                  <a:ext cx="1" cy="1"/>
                </a:xfrm>
                <a:custGeom>
                  <a:avLst/>
                  <a:gdLst/>
                  <a:ahLst/>
                  <a:cxnLst>
                    <a:cxn ang="0">
                      <a:pos x="0" y="2"/>
                    </a:cxn>
                    <a:cxn ang="0">
                      <a:pos x="0" y="0"/>
                    </a:cxn>
                    <a:cxn ang="0">
                      <a:pos x="1" y="0"/>
                    </a:cxn>
                    <a:cxn ang="0">
                      <a:pos x="0" y="2"/>
                    </a:cxn>
                  </a:cxnLst>
                  <a:rect l="0" t="0" r="r" b="b"/>
                  <a:pathLst>
                    <a:path w="1" h="2">
                      <a:moveTo>
                        <a:pt x="0" y="2"/>
                      </a:moveTo>
                      <a:lnTo>
                        <a:pt x="0" y="0"/>
                      </a:lnTo>
                      <a:lnTo>
                        <a:pt x="1"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741" name="Freeform 357"/>
                <p:cNvSpPr>
                  <a:spLocks/>
                </p:cNvSpPr>
                <p:nvPr/>
              </p:nvSpPr>
              <p:spPr bwMode="auto">
                <a:xfrm>
                  <a:off x="3533" y="1971"/>
                  <a:ext cx="1" cy="2"/>
                </a:xfrm>
                <a:custGeom>
                  <a:avLst/>
                  <a:gdLst/>
                  <a:ahLst/>
                  <a:cxnLst>
                    <a:cxn ang="0">
                      <a:pos x="3" y="4"/>
                    </a:cxn>
                    <a:cxn ang="0">
                      <a:pos x="0" y="0"/>
                    </a:cxn>
                    <a:cxn ang="0">
                      <a:pos x="1" y="4"/>
                    </a:cxn>
                    <a:cxn ang="0">
                      <a:pos x="3" y="4"/>
                    </a:cxn>
                  </a:cxnLst>
                  <a:rect l="0" t="0" r="r" b="b"/>
                  <a:pathLst>
                    <a:path w="3" h="4">
                      <a:moveTo>
                        <a:pt x="3" y="4"/>
                      </a:moveTo>
                      <a:lnTo>
                        <a:pt x="0" y="0"/>
                      </a:lnTo>
                      <a:lnTo>
                        <a:pt x="1" y="4"/>
                      </a:lnTo>
                      <a:lnTo>
                        <a:pt x="3" y="4"/>
                      </a:lnTo>
                      <a:close/>
                    </a:path>
                  </a:pathLst>
                </a:custGeom>
                <a:solidFill>
                  <a:srgbClr val="CB9661"/>
                </a:solidFill>
                <a:ln w="1588">
                  <a:solidFill>
                    <a:srgbClr val="000000"/>
                  </a:solidFill>
                  <a:prstDash val="solid"/>
                  <a:round/>
                  <a:headEnd/>
                  <a:tailEnd/>
                </a:ln>
              </p:spPr>
              <p:txBody>
                <a:bodyPr/>
                <a:lstStyle/>
                <a:p>
                  <a:endParaRPr lang="en-US"/>
                </a:p>
              </p:txBody>
            </p:sp>
            <p:sp>
              <p:nvSpPr>
                <p:cNvPr id="272742" name="Freeform 358"/>
                <p:cNvSpPr>
                  <a:spLocks/>
                </p:cNvSpPr>
                <p:nvPr/>
              </p:nvSpPr>
              <p:spPr bwMode="auto">
                <a:xfrm>
                  <a:off x="3541" y="1984"/>
                  <a:ext cx="2" cy="3"/>
                </a:xfrm>
                <a:custGeom>
                  <a:avLst/>
                  <a:gdLst/>
                  <a:ahLst/>
                  <a:cxnLst>
                    <a:cxn ang="0">
                      <a:pos x="1" y="0"/>
                    </a:cxn>
                    <a:cxn ang="0">
                      <a:pos x="3" y="2"/>
                    </a:cxn>
                    <a:cxn ang="0">
                      <a:pos x="0" y="6"/>
                    </a:cxn>
                    <a:cxn ang="0">
                      <a:pos x="1" y="0"/>
                    </a:cxn>
                  </a:cxnLst>
                  <a:rect l="0" t="0" r="r" b="b"/>
                  <a:pathLst>
                    <a:path w="3" h="6">
                      <a:moveTo>
                        <a:pt x="1" y="0"/>
                      </a:moveTo>
                      <a:lnTo>
                        <a:pt x="3" y="2"/>
                      </a:lnTo>
                      <a:lnTo>
                        <a:pt x="0" y="6"/>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743" name="Freeform 359"/>
                <p:cNvSpPr>
                  <a:spLocks/>
                </p:cNvSpPr>
                <p:nvPr/>
              </p:nvSpPr>
              <p:spPr bwMode="auto">
                <a:xfrm>
                  <a:off x="3530" y="1961"/>
                  <a:ext cx="2" cy="1"/>
                </a:xfrm>
                <a:custGeom>
                  <a:avLst/>
                  <a:gdLst/>
                  <a:ahLst/>
                  <a:cxnLst>
                    <a:cxn ang="0">
                      <a:pos x="3" y="0"/>
                    </a:cxn>
                    <a:cxn ang="0">
                      <a:pos x="1" y="0"/>
                    </a:cxn>
                    <a:cxn ang="0">
                      <a:pos x="1" y="2"/>
                    </a:cxn>
                    <a:cxn ang="0">
                      <a:pos x="0" y="2"/>
                    </a:cxn>
                    <a:cxn ang="0">
                      <a:pos x="1" y="2"/>
                    </a:cxn>
                    <a:cxn ang="0">
                      <a:pos x="3" y="2"/>
                    </a:cxn>
                    <a:cxn ang="0">
                      <a:pos x="3" y="0"/>
                    </a:cxn>
                  </a:cxnLst>
                  <a:rect l="0" t="0" r="r" b="b"/>
                  <a:pathLst>
                    <a:path w="3" h="2">
                      <a:moveTo>
                        <a:pt x="3" y="0"/>
                      </a:moveTo>
                      <a:lnTo>
                        <a:pt x="1" y="0"/>
                      </a:lnTo>
                      <a:lnTo>
                        <a:pt x="1" y="2"/>
                      </a:lnTo>
                      <a:lnTo>
                        <a:pt x="0" y="2"/>
                      </a:lnTo>
                      <a:lnTo>
                        <a:pt x="1" y="2"/>
                      </a:lnTo>
                      <a:lnTo>
                        <a:pt x="3" y="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744" name="Freeform 360"/>
                <p:cNvSpPr>
                  <a:spLocks/>
                </p:cNvSpPr>
                <p:nvPr/>
              </p:nvSpPr>
              <p:spPr bwMode="auto">
                <a:xfrm>
                  <a:off x="3540" y="1974"/>
                  <a:ext cx="2" cy="2"/>
                </a:xfrm>
                <a:custGeom>
                  <a:avLst/>
                  <a:gdLst/>
                  <a:ahLst/>
                  <a:cxnLst>
                    <a:cxn ang="0">
                      <a:pos x="2" y="0"/>
                    </a:cxn>
                    <a:cxn ang="0">
                      <a:pos x="2" y="2"/>
                    </a:cxn>
                    <a:cxn ang="0">
                      <a:pos x="0" y="4"/>
                    </a:cxn>
                    <a:cxn ang="0">
                      <a:pos x="3" y="2"/>
                    </a:cxn>
                    <a:cxn ang="0">
                      <a:pos x="2" y="0"/>
                    </a:cxn>
                  </a:cxnLst>
                  <a:rect l="0" t="0" r="r" b="b"/>
                  <a:pathLst>
                    <a:path w="3" h="4">
                      <a:moveTo>
                        <a:pt x="2" y="0"/>
                      </a:moveTo>
                      <a:lnTo>
                        <a:pt x="2" y="2"/>
                      </a:lnTo>
                      <a:lnTo>
                        <a:pt x="0" y="4"/>
                      </a:lnTo>
                      <a:lnTo>
                        <a:pt x="3"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745" name="Freeform 361"/>
                <p:cNvSpPr>
                  <a:spLocks/>
                </p:cNvSpPr>
                <p:nvPr/>
              </p:nvSpPr>
              <p:spPr bwMode="auto">
                <a:xfrm>
                  <a:off x="3541" y="1968"/>
                  <a:ext cx="1" cy="1"/>
                </a:xfrm>
                <a:custGeom>
                  <a:avLst/>
                  <a:gdLst/>
                  <a:ahLst/>
                  <a:cxnLst>
                    <a:cxn ang="0">
                      <a:pos x="1" y="2"/>
                    </a:cxn>
                    <a:cxn ang="0">
                      <a:pos x="0" y="0"/>
                    </a:cxn>
                    <a:cxn ang="0">
                      <a:pos x="1" y="2"/>
                    </a:cxn>
                  </a:cxnLst>
                  <a:rect l="0" t="0" r="r" b="b"/>
                  <a:pathLst>
                    <a:path w="1" h="2">
                      <a:moveTo>
                        <a:pt x="1" y="2"/>
                      </a:moveTo>
                      <a:lnTo>
                        <a:pt x="0"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746" name="Freeform 362"/>
                <p:cNvSpPr>
                  <a:spLocks/>
                </p:cNvSpPr>
                <p:nvPr/>
              </p:nvSpPr>
              <p:spPr bwMode="auto">
                <a:xfrm>
                  <a:off x="3309" y="1958"/>
                  <a:ext cx="12" cy="31"/>
                </a:xfrm>
                <a:custGeom>
                  <a:avLst/>
                  <a:gdLst/>
                  <a:ahLst/>
                  <a:cxnLst>
                    <a:cxn ang="0">
                      <a:pos x="13" y="50"/>
                    </a:cxn>
                    <a:cxn ang="0">
                      <a:pos x="5" y="62"/>
                    </a:cxn>
                    <a:cxn ang="0">
                      <a:pos x="0" y="62"/>
                    </a:cxn>
                    <a:cxn ang="0">
                      <a:pos x="3" y="40"/>
                    </a:cxn>
                    <a:cxn ang="0">
                      <a:pos x="5" y="16"/>
                    </a:cxn>
                    <a:cxn ang="0">
                      <a:pos x="21" y="0"/>
                    </a:cxn>
                    <a:cxn ang="0">
                      <a:pos x="23" y="4"/>
                    </a:cxn>
                    <a:cxn ang="0">
                      <a:pos x="18" y="28"/>
                    </a:cxn>
                    <a:cxn ang="0">
                      <a:pos x="13" y="50"/>
                    </a:cxn>
                  </a:cxnLst>
                  <a:rect l="0" t="0" r="r" b="b"/>
                  <a:pathLst>
                    <a:path w="23" h="62">
                      <a:moveTo>
                        <a:pt x="13" y="50"/>
                      </a:moveTo>
                      <a:lnTo>
                        <a:pt x="5" y="62"/>
                      </a:lnTo>
                      <a:lnTo>
                        <a:pt x="0" y="62"/>
                      </a:lnTo>
                      <a:lnTo>
                        <a:pt x="3" y="40"/>
                      </a:lnTo>
                      <a:lnTo>
                        <a:pt x="5" y="16"/>
                      </a:lnTo>
                      <a:lnTo>
                        <a:pt x="21" y="0"/>
                      </a:lnTo>
                      <a:lnTo>
                        <a:pt x="23" y="4"/>
                      </a:lnTo>
                      <a:lnTo>
                        <a:pt x="18" y="28"/>
                      </a:lnTo>
                      <a:lnTo>
                        <a:pt x="13" y="50"/>
                      </a:lnTo>
                      <a:close/>
                    </a:path>
                  </a:pathLst>
                </a:custGeom>
                <a:solidFill>
                  <a:srgbClr val="CB9661"/>
                </a:solidFill>
                <a:ln w="1588">
                  <a:solidFill>
                    <a:srgbClr val="000000"/>
                  </a:solidFill>
                  <a:prstDash val="solid"/>
                  <a:round/>
                  <a:headEnd/>
                  <a:tailEnd/>
                </a:ln>
              </p:spPr>
              <p:txBody>
                <a:bodyPr/>
                <a:lstStyle/>
                <a:p>
                  <a:endParaRPr lang="en-US"/>
                </a:p>
              </p:txBody>
            </p:sp>
            <p:sp>
              <p:nvSpPr>
                <p:cNvPr id="272747" name="Freeform 363"/>
                <p:cNvSpPr>
                  <a:spLocks/>
                </p:cNvSpPr>
                <p:nvPr/>
              </p:nvSpPr>
              <p:spPr bwMode="auto">
                <a:xfrm>
                  <a:off x="3283" y="1966"/>
                  <a:ext cx="35" cy="48"/>
                </a:xfrm>
                <a:custGeom>
                  <a:avLst/>
                  <a:gdLst/>
                  <a:ahLst/>
                  <a:cxnLst>
                    <a:cxn ang="0">
                      <a:pos x="7" y="86"/>
                    </a:cxn>
                    <a:cxn ang="0">
                      <a:pos x="0" y="78"/>
                    </a:cxn>
                    <a:cxn ang="0">
                      <a:pos x="2" y="60"/>
                    </a:cxn>
                    <a:cxn ang="0">
                      <a:pos x="12" y="42"/>
                    </a:cxn>
                    <a:cxn ang="0">
                      <a:pos x="34" y="38"/>
                    </a:cxn>
                    <a:cxn ang="0">
                      <a:pos x="21" y="16"/>
                    </a:cxn>
                    <a:cxn ang="0">
                      <a:pos x="28" y="14"/>
                    </a:cxn>
                    <a:cxn ang="0">
                      <a:pos x="28" y="0"/>
                    </a:cxn>
                    <a:cxn ang="0">
                      <a:pos x="44" y="0"/>
                    </a:cxn>
                    <a:cxn ang="0">
                      <a:pos x="59" y="0"/>
                    </a:cxn>
                    <a:cxn ang="0">
                      <a:pos x="57" y="24"/>
                    </a:cxn>
                    <a:cxn ang="0">
                      <a:pos x="54" y="46"/>
                    </a:cxn>
                    <a:cxn ang="0">
                      <a:pos x="59" y="46"/>
                    </a:cxn>
                    <a:cxn ang="0">
                      <a:pos x="65" y="48"/>
                    </a:cxn>
                    <a:cxn ang="0">
                      <a:pos x="70" y="50"/>
                    </a:cxn>
                    <a:cxn ang="0">
                      <a:pos x="59" y="62"/>
                    </a:cxn>
                    <a:cxn ang="0">
                      <a:pos x="47" y="80"/>
                    </a:cxn>
                    <a:cxn ang="0">
                      <a:pos x="34" y="96"/>
                    </a:cxn>
                    <a:cxn ang="0">
                      <a:pos x="20" y="92"/>
                    </a:cxn>
                    <a:cxn ang="0">
                      <a:pos x="7" y="86"/>
                    </a:cxn>
                  </a:cxnLst>
                  <a:rect l="0" t="0" r="r" b="b"/>
                  <a:pathLst>
                    <a:path w="70" h="96">
                      <a:moveTo>
                        <a:pt x="7" y="86"/>
                      </a:moveTo>
                      <a:lnTo>
                        <a:pt x="0" y="78"/>
                      </a:lnTo>
                      <a:lnTo>
                        <a:pt x="2" y="60"/>
                      </a:lnTo>
                      <a:lnTo>
                        <a:pt x="12" y="42"/>
                      </a:lnTo>
                      <a:lnTo>
                        <a:pt x="34" y="38"/>
                      </a:lnTo>
                      <a:lnTo>
                        <a:pt x="21" y="16"/>
                      </a:lnTo>
                      <a:lnTo>
                        <a:pt x="28" y="14"/>
                      </a:lnTo>
                      <a:lnTo>
                        <a:pt x="28" y="0"/>
                      </a:lnTo>
                      <a:lnTo>
                        <a:pt x="44" y="0"/>
                      </a:lnTo>
                      <a:lnTo>
                        <a:pt x="59" y="0"/>
                      </a:lnTo>
                      <a:lnTo>
                        <a:pt x="57" y="24"/>
                      </a:lnTo>
                      <a:lnTo>
                        <a:pt x="54" y="46"/>
                      </a:lnTo>
                      <a:lnTo>
                        <a:pt x="59" y="46"/>
                      </a:lnTo>
                      <a:lnTo>
                        <a:pt x="65" y="48"/>
                      </a:lnTo>
                      <a:lnTo>
                        <a:pt x="70" y="50"/>
                      </a:lnTo>
                      <a:lnTo>
                        <a:pt x="59" y="62"/>
                      </a:lnTo>
                      <a:lnTo>
                        <a:pt x="47" y="80"/>
                      </a:lnTo>
                      <a:lnTo>
                        <a:pt x="34" y="96"/>
                      </a:lnTo>
                      <a:lnTo>
                        <a:pt x="20" y="92"/>
                      </a:lnTo>
                      <a:lnTo>
                        <a:pt x="7" y="86"/>
                      </a:lnTo>
                      <a:close/>
                    </a:path>
                  </a:pathLst>
                </a:custGeom>
                <a:solidFill>
                  <a:srgbClr val="CB9661"/>
                </a:solidFill>
                <a:ln w="1588">
                  <a:solidFill>
                    <a:srgbClr val="000000"/>
                  </a:solidFill>
                  <a:prstDash val="solid"/>
                  <a:round/>
                  <a:headEnd/>
                  <a:tailEnd/>
                </a:ln>
              </p:spPr>
              <p:txBody>
                <a:bodyPr/>
                <a:lstStyle/>
                <a:p>
                  <a:endParaRPr lang="en-US"/>
                </a:p>
              </p:txBody>
            </p:sp>
            <p:sp>
              <p:nvSpPr>
                <p:cNvPr id="272748" name="Freeform 364"/>
                <p:cNvSpPr>
                  <a:spLocks/>
                </p:cNvSpPr>
                <p:nvPr/>
              </p:nvSpPr>
              <p:spPr bwMode="auto">
                <a:xfrm>
                  <a:off x="3403" y="1958"/>
                  <a:ext cx="18" cy="8"/>
                </a:xfrm>
                <a:custGeom>
                  <a:avLst/>
                  <a:gdLst/>
                  <a:ahLst/>
                  <a:cxnLst>
                    <a:cxn ang="0">
                      <a:pos x="13" y="0"/>
                    </a:cxn>
                    <a:cxn ang="0">
                      <a:pos x="0" y="6"/>
                    </a:cxn>
                    <a:cxn ang="0">
                      <a:pos x="20" y="16"/>
                    </a:cxn>
                    <a:cxn ang="0">
                      <a:pos x="36" y="14"/>
                    </a:cxn>
                    <a:cxn ang="0">
                      <a:pos x="13" y="0"/>
                    </a:cxn>
                  </a:cxnLst>
                  <a:rect l="0" t="0" r="r" b="b"/>
                  <a:pathLst>
                    <a:path w="36" h="16">
                      <a:moveTo>
                        <a:pt x="13" y="0"/>
                      </a:moveTo>
                      <a:lnTo>
                        <a:pt x="0" y="6"/>
                      </a:lnTo>
                      <a:lnTo>
                        <a:pt x="20" y="16"/>
                      </a:lnTo>
                      <a:lnTo>
                        <a:pt x="36" y="14"/>
                      </a:lnTo>
                      <a:lnTo>
                        <a:pt x="13" y="0"/>
                      </a:lnTo>
                      <a:close/>
                    </a:path>
                  </a:pathLst>
                </a:custGeom>
                <a:solidFill>
                  <a:srgbClr val="CB9661"/>
                </a:solidFill>
                <a:ln w="1588">
                  <a:solidFill>
                    <a:srgbClr val="000000"/>
                  </a:solidFill>
                  <a:prstDash val="solid"/>
                  <a:round/>
                  <a:headEnd/>
                  <a:tailEnd/>
                </a:ln>
              </p:spPr>
              <p:txBody>
                <a:bodyPr/>
                <a:lstStyle/>
                <a:p>
                  <a:endParaRPr lang="en-US"/>
                </a:p>
              </p:txBody>
            </p:sp>
            <p:grpSp>
              <p:nvGrpSpPr>
                <p:cNvPr id="272749" name="Group 365"/>
                <p:cNvGrpSpPr>
                  <a:grpSpLocks/>
                </p:cNvGrpSpPr>
                <p:nvPr/>
              </p:nvGrpSpPr>
              <p:grpSpPr bwMode="auto">
                <a:xfrm>
                  <a:off x="2601" y="1225"/>
                  <a:ext cx="2971" cy="1904"/>
                  <a:chOff x="2601" y="1225"/>
                  <a:chExt cx="2971" cy="1904"/>
                </a:xfrm>
              </p:grpSpPr>
              <p:grpSp>
                <p:nvGrpSpPr>
                  <p:cNvPr id="272750" name="Group 366"/>
                  <p:cNvGrpSpPr>
                    <a:grpSpLocks/>
                  </p:cNvGrpSpPr>
                  <p:nvPr/>
                </p:nvGrpSpPr>
                <p:grpSpPr bwMode="auto">
                  <a:xfrm>
                    <a:off x="2601" y="1274"/>
                    <a:ext cx="2971" cy="1854"/>
                    <a:chOff x="2601" y="1274"/>
                    <a:chExt cx="2971" cy="1854"/>
                  </a:xfrm>
                </p:grpSpPr>
                <p:sp>
                  <p:nvSpPr>
                    <p:cNvPr id="272751" name="Freeform 367"/>
                    <p:cNvSpPr>
                      <a:spLocks/>
                    </p:cNvSpPr>
                    <p:nvPr/>
                  </p:nvSpPr>
                  <p:spPr bwMode="auto">
                    <a:xfrm>
                      <a:off x="3497" y="1958"/>
                      <a:ext cx="13" cy="6"/>
                    </a:xfrm>
                    <a:custGeom>
                      <a:avLst/>
                      <a:gdLst/>
                      <a:ahLst/>
                      <a:cxnLst>
                        <a:cxn ang="0">
                          <a:pos x="26" y="6"/>
                        </a:cxn>
                        <a:cxn ang="0">
                          <a:pos x="24" y="8"/>
                        </a:cxn>
                        <a:cxn ang="0">
                          <a:pos x="6" y="12"/>
                        </a:cxn>
                        <a:cxn ang="0">
                          <a:pos x="0" y="10"/>
                        </a:cxn>
                        <a:cxn ang="0">
                          <a:pos x="1" y="0"/>
                        </a:cxn>
                        <a:cxn ang="0">
                          <a:pos x="26" y="6"/>
                        </a:cxn>
                      </a:cxnLst>
                      <a:rect l="0" t="0" r="r" b="b"/>
                      <a:pathLst>
                        <a:path w="26" h="12">
                          <a:moveTo>
                            <a:pt x="26" y="6"/>
                          </a:moveTo>
                          <a:lnTo>
                            <a:pt x="24" y="8"/>
                          </a:lnTo>
                          <a:lnTo>
                            <a:pt x="6" y="12"/>
                          </a:lnTo>
                          <a:lnTo>
                            <a:pt x="0" y="10"/>
                          </a:lnTo>
                          <a:lnTo>
                            <a:pt x="1" y="0"/>
                          </a:lnTo>
                          <a:lnTo>
                            <a:pt x="26" y="6"/>
                          </a:lnTo>
                          <a:close/>
                        </a:path>
                      </a:pathLst>
                    </a:custGeom>
                    <a:solidFill>
                      <a:srgbClr val="CB9661"/>
                    </a:solidFill>
                    <a:ln w="1588">
                      <a:solidFill>
                        <a:srgbClr val="000000"/>
                      </a:solidFill>
                      <a:prstDash val="solid"/>
                      <a:round/>
                      <a:headEnd/>
                      <a:tailEnd/>
                    </a:ln>
                  </p:spPr>
                  <p:txBody>
                    <a:bodyPr/>
                    <a:lstStyle/>
                    <a:p>
                      <a:endParaRPr lang="en-US"/>
                    </a:p>
                  </p:txBody>
                </p:sp>
                <p:sp>
                  <p:nvSpPr>
                    <p:cNvPr id="272752" name="Freeform 368"/>
                    <p:cNvSpPr>
                      <a:spLocks/>
                    </p:cNvSpPr>
                    <p:nvPr/>
                  </p:nvSpPr>
                  <p:spPr bwMode="auto">
                    <a:xfrm>
                      <a:off x="3516" y="1966"/>
                      <a:ext cx="2" cy="1"/>
                    </a:xfrm>
                    <a:custGeom>
                      <a:avLst/>
                      <a:gdLst/>
                      <a:ahLst/>
                      <a:cxnLst>
                        <a:cxn ang="0">
                          <a:pos x="5" y="2"/>
                        </a:cxn>
                        <a:cxn ang="0">
                          <a:pos x="2" y="0"/>
                        </a:cxn>
                        <a:cxn ang="0">
                          <a:pos x="0" y="2"/>
                        </a:cxn>
                        <a:cxn ang="0">
                          <a:pos x="5" y="2"/>
                        </a:cxn>
                      </a:cxnLst>
                      <a:rect l="0" t="0" r="r" b="b"/>
                      <a:pathLst>
                        <a:path w="5" h="2">
                          <a:moveTo>
                            <a:pt x="5" y="2"/>
                          </a:moveTo>
                          <a:lnTo>
                            <a:pt x="2" y="0"/>
                          </a:lnTo>
                          <a:lnTo>
                            <a:pt x="0" y="2"/>
                          </a:lnTo>
                          <a:lnTo>
                            <a:pt x="5" y="2"/>
                          </a:lnTo>
                          <a:close/>
                        </a:path>
                      </a:pathLst>
                    </a:custGeom>
                    <a:solidFill>
                      <a:srgbClr val="CB9661"/>
                    </a:solidFill>
                    <a:ln w="1588">
                      <a:solidFill>
                        <a:srgbClr val="000000"/>
                      </a:solidFill>
                      <a:prstDash val="solid"/>
                      <a:round/>
                      <a:headEnd/>
                      <a:tailEnd/>
                    </a:ln>
                  </p:spPr>
                  <p:txBody>
                    <a:bodyPr/>
                    <a:lstStyle/>
                    <a:p>
                      <a:endParaRPr lang="en-US"/>
                    </a:p>
                  </p:txBody>
                </p:sp>
                <p:sp>
                  <p:nvSpPr>
                    <p:cNvPr id="272753" name="Freeform 369"/>
                    <p:cNvSpPr>
                      <a:spLocks/>
                    </p:cNvSpPr>
                    <p:nvPr/>
                  </p:nvSpPr>
                  <p:spPr bwMode="auto">
                    <a:xfrm>
                      <a:off x="3111" y="1792"/>
                      <a:ext cx="225" cy="213"/>
                    </a:xfrm>
                    <a:custGeom>
                      <a:avLst/>
                      <a:gdLst/>
                      <a:ahLst/>
                      <a:cxnLst>
                        <a:cxn ang="0">
                          <a:pos x="57" y="206"/>
                        </a:cxn>
                        <a:cxn ang="0">
                          <a:pos x="37" y="148"/>
                        </a:cxn>
                        <a:cxn ang="0">
                          <a:pos x="15" y="124"/>
                        </a:cxn>
                        <a:cxn ang="0">
                          <a:pos x="23" y="92"/>
                        </a:cxn>
                        <a:cxn ang="0">
                          <a:pos x="3" y="32"/>
                        </a:cxn>
                        <a:cxn ang="0">
                          <a:pos x="39" y="0"/>
                        </a:cxn>
                        <a:cxn ang="0">
                          <a:pos x="78" y="22"/>
                        </a:cxn>
                        <a:cxn ang="0">
                          <a:pos x="137" y="30"/>
                        </a:cxn>
                        <a:cxn ang="0">
                          <a:pos x="181" y="42"/>
                        </a:cxn>
                        <a:cxn ang="0">
                          <a:pos x="207" y="86"/>
                        </a:cxn>
                        <a:cxn ang="0">
                          <a:pos x="248" y="92"/>
                        </a:cxn>
                        <a:cxn ang="0">
                          <a:pos x="272" y="154"/>
                        </a:cxn>
                        <a:cxn ang="0">
                          <a:pos x="272" y="219"/>
                        </a:cxn>
                        <a:cxn ang="0">
                          <a:pos x="282" y="295"/>
                        </a:cxn>
                        <a:cxn ang="0">
                          <a:pos x="293" y="327"/>
                        </a:cxn>
                        <a:cxn ang="0">
                          <a:pos x="344" y="333"/>
                        </a:cxn>
                        <a:cxn ang="0">
                          <a:pos x="368" y="327"/>
                        </a:cxn>
                        <a:cxn ang="0">
                          <a:pos x="388" y="279"/>
                        </a:cxn>
                        <a:cxn ang="0">
                          <a:pos x="438" y="263"/>
                        </a:cxn>
                        <a:cxn ang="0">
                          <a:pos x="450" y="271"/>
                        </a:cxn>
                        <a:cxn ang="0">
                          <a:pos x="432" y="311"/>
                        </a:cxn>
                        <a:cxn ang="0">
                          <a:pos x="420" y="327"/>
                        </a:cxn>
                        <a:cxn ang="0">
                          <a:pos x="386" y="349"/>
                        </a:cxn>
                        <a:cxn ang="0">
                          <a:pos x="363" y="365"/>
                        </a:cxn>
                        <a:cxn ang="0">
                          <a:pos x="344" y="409"/>
                        </a:cxn>
                        <a:cxn ang="0">
                          <a:pos x="310" y="385"/>
                        </a:cxn>
                        <a:cxn ang="0">
                          <a:pos x="298" y="387"/>
                        </a:cxn>
                        <a:cxn ang="0">
                          <a:pos x="269" y="399"/>
                        </a:cxn>
                        <a:cxn ang="0">
                          <a:pos x="213" y="367"/>
                        </a:cxn>
                        <a:cxn ang="0">
                          <a:pos x="171" y="339"/>
                        </a:cxn>
                        <a:cxn ang="0">
                          <a:pos x="135" y="303"/>
                        </a:cxn>
                        <a:cxn ang="0">
                          <a:pos x="137" y="277"/>
                        </a:cxn>
                        <a:cxn ang="0">
                          <a:pos x="130" y="225"/>
                        </a:cxn>
                        <a:cxn ang="0">
                          <a:pos x="114" y="196"/>
                        </a:cxn>
                        <a:cxn ang="0">
                          <a:pos x="106" y="178"/>
                        </a:cxn>
                        <a:cxn ang="0">
                          <a:pos x="90" y="164"/>
                        </a:cxn>
                        <a:cxn ang="0">
                          <a:pos x="78" y="118"/>
                        </a:cxn>
                        <a:cxn ang="0">
                          <a:pos x="60" y="82"/>
                        </a:cxn>
                        <a:cxn ang="0">
                          <a:pos x="44" y="26"/>
                        </a:cxn>
                        <a:cxn ang="0">
                          <a:pos x="28" y="66"/>
                        </a:cxn>
                        <a:cxn ang="0">
                          <a:pos x="49" y="124"/>
                        </a:cxn>
                        <a:cxn ang="0">
                          <a:pos x="59" y="166"/>
                        </a:cxn>
                        <a:cxn ang="0">
                          <a:pos x="75" y="210"/>
                        </a:cxn>
                      </a:cxnLst>
                      <a:rect l="0" t="0" r="r" b="b"/>
                      <a:pathLst>
                        <a:path w="450" h="427">
                          <a:moveTo>
                            <a:pt x="78" y="221"/>
                          </a:moveTo>
                          <a:lnTo>
                            <a:pt x="67" y="227"/>
                          </a:lnTo>
                          <a:lnTo>
                            <a:pt x="57" y="206"/>
                          </a:lnTo>
                          <a:lnTo>
                            <a:pt x="41" y="186"/>
                          </a:lnTo>
                          <a:lnTo>
                            <a:pt x="44" y="168"/>
                          </a:lnTo>
                          <a:lnTo>
                            <a:pt x="37" y="148"/>
                          </a:lnTo>
                          <a:lnTo>
                            <a:pt x="33" y="136"/>
                          </a:lnTo>
                          <a:lnTo>
                            <a:pt x="23" y="136"/>
                          </a:lnTo>
                          <a:lnTo>
                            <a:pt x="15" y="124"/>
                          </a:lnTo>
                          <a:lnTo>
                            <a:pt x="6" y="114"/>
                          </a:lnTo>
                          <a:lnTo>
                            <a:pt x="19" y="116"/>
                          </a:lnTo>
                          <a:lnTo>
                            <a:pt x="23" y="92"/>
                          </a:lnTo>
                          <a:lnTo>
                            <a:pt x="15" y="76"/>
                          </a:lnTo>
                          <a:lnTo>
                            <a:pt x="5" y="62"/>
                          </a:lnTo>
                          <a:lnTo>
                            <a:pt x="3" y="32"/>
                          </a:lnTo>
                          <a:lnTo>
                            <a:pt x="0" y="2"/>
                          </a:lnTo>
                          <a:lnTo>
                            <a:pt x="19" y="0"/>
                          </a:lnTo>
                          <a:lnTo>
                            <a:pt x="39" y="0"/>
                          </a:lnTo>
                          <a:lnTo>
                            <a:pt x="52" y="8"/>
                          </a:lnTo>
                          <a:lnTo>
                            <a:pt x="65" y="16"/>
                          </a:lnTo>
                          <a:lnTo>
                            <a:pt x="78" y="22"/>
                          </a:lnTo>
                          <a:lnTo>
                            <a:pt x="91" y="30"/>
                          </a:lnTo>
                          <a:lnTo>
                            <a:pt x="114" y="30"/>
                          </a:lnTo>
                          <a:lnTo>
                            <a:pt x="137" y="30"/>
                          </a:lnTo>
                          <a:lnTo>
                            <a:pt x="140" y="20"/>
                          </a:lnTo>
                          <a:lnTo>
                            <a:pt x="168" y="20"/>
                          </a:lnTo>
                          <a:lnTo>
                            <a:pt x="181" y="42"/>
                          </a:lnTo>
                          <a:lnTo>
                            <a:pt x="186" y="66"/>
                          </a:lnTo>
                          <a:lnTo>
                            <a:pt x="197" y="76"/>
                          </a:lnTo>
                          <a:lnTo>
                            <a:pt x="207" y="86"/>
                          </a:lnTo>
                          <a:lnTo>
                            <a:pt x="218" y="68"/>
                          </a:lnTo>
                          <a:lnTo>
                            <a:pt x="241" y="72"/>
                          </a:lnTo>
                          <a:lnTo>
                            <a:pt x="248" y="92"/>
                          </a:lnTo>
                          <a:lnTo>
                            <a:pt x="256" y="114"/>
                          </a:lnTo>
                          <a:lnTo>
                            <a:pt x="262" y="142"/>
                          </a:lnTo>
                          <a:lnTo>
                            <a:pt x="272" y="154"/>
                          </a:lnTo>
                          <a:lnTo>
                            <a:pt x="292" y="158"/>
                          </a:lnTo>
                          <a:lnTo>
                            <a:pt x="282" y="190"/>
                          </a:lnTo>
                          <a:lnTo>
                            <a:pt x="272" y="219"/>
                          </a:lnTo>
                          <a:lnTo>
                            <a:pt x="269" y="251"/>
                          </a:lnTo>
                          <a:lnTo>
                            <a:pt x="275" y="273"/>
                          </a:lnTo>
                          <a:lnTo>
                            <a:pt x="282" y="295"/>
                          </a:lnTo>
                          <a:lnTo>
                            <a:pt x="287" y="311"/>
                          </a:lnTo>
                          <a:lnTo>
                            <a:pt x="290" y="325"/>
                          </a:lnTo>
                          <a:lnTo>
                            <a:pt x="293" y="327"/>
                          </a:lnTo>
                          <a:lnTo>
                            <a:pt x="311" y="339"/>
                          </a:lnTo>
                          <a:lnTo>
                            <a:pt x="326" y="337"/>
                          </a:lnTo>
                          <a:lnTo>
                            <a:pt x="344" y="333"/>
                          </a:lnTo>
                          <a:lnTo>
                            <a:pt x="355" y="331"/>
                          </a:lnTo>
                          <a:lnTo>
                            <a:pt x="363" y="333"/>
                          </a:lnTo>
                          <a:lnTo>
                            <a:pt x="368" y="327"/>
                          </a:lnTo>
                          <a:lnTo>
                            <a:pt x="367" y="325"/>
                          </a:lnTo>
                          <a:lnTo>
                            <a:pt x="380" y="307"/>
                          </a:lnTo>
                          <a:lnTo>
                            <a:pt x="388" y="279"/>
                          </a:lnTo>
                          <a:lnTo>
                            <a:pt x="406" y="267"/>
                          </a:lnTo>
                          <a:lnTo>
                            <a:pt x="422" y="265"/>
                          </a:lnTo>
                          <a:lnTo>
                            <a:pt x="438" y="263"/>
                          </a:lnTo>
                          <a:lnTo>
                            <a:pt x="442" y="261"/>
                          </a:lnTo>
                          <a:lnTo>
                            <a:pt x="448" y="267"/>
                          </a:lnTo>
                          <a:lnTo>
                            <a:pt x="450" y="271"/>
                          </a:lnTo>
                          <a:lnTo>
                            <a:pt x="435" y="299"/>
                          </a:lnTo>
                          <a:lnTo>
                            <a:pt x="432" y="309"/>
                          </a:lnTo>
                          <a:lnTo>
                            <a:pt x="432" y="311"/>
                          </a:lnTo>
                          <a:lnTo>
                            <a:pt x="432" y="313"/>
                          </a:lnTo>
                          <a:lnTo>
                            <a:pt x="424" y="337"/>
                          </a:lnTo>
                          <a:lnTo>
                            <a:pt x="420" y="327"/>
                          </a:lnTo>
                          <a:lnTo>
                            <a:pt x="417" y="333"/>
                          </a:lnTo>
                          <a:lnTo>
                            <a:pt x="401" y="349"/>
                          </a:lnTo>
                          <a:lnTo>
                            <a:pt x="386" y="349"/>
                          </a:lnTo>
                          <a:lnTo>
                            <a:pt x="370" y="349"/>
                          </a:lnTo>
                          <a:lnTo>
                            <a:pt x="370" y="363"/>
                          </a:lnTo>
                          <a:lnTo>
                            <a:pt x="363" y="365"/>
                          </a:lnTo>
                          <a:lnTo>
                            <a:pt x="376" y="387"/>
                          </a:lnTo>
                          <a:lnTo>
                            <a:pt x="354" y="391"/>
                          </a:lnTo>
                          <a:lnTo>
                            <a:pt x="344" y="409"/>
                          </a:lnTo>
                          <a:lnTo>
                            <a:pt x="342" y="427"/>
                          </a:lnTo>
                          <a:lnTo>
                            <a:pt x="326" y="407"/>
                          </a:lnTo>
                          <a:lnTo>
                            <a:pt x="310" y="385"/>
                          </a:lnTo>
                          <a:lnTo>
                            <a:pt x="316" y="393"/>
                          </a:lnTo>
                          <a:lnTo>
                            <a:pt x="306" y="385"/>
                          </a:lnTo>
                          <a:lnTo>
                            <a:pt x="298" y="387"/>
                          </a:lnTo>
                          <a:lnTo>
                            <a:pt x="301" y="387"/>
                          </a:lnTo>
                          <a:lnTo>
                            <a:pt x="285" y="393"/>
                          </a:lnTo>
                          <a:lnTo>
                            <a:pt x="269" y="399"/>
                          </a:lnTo>
                          <a:lnTo>
                            <a:pt x="249" y="389"/>
                          </a:lnTo>
                          <a:lnTo>
                            <a:pt x="231" y="377"/>
                          </a:lnTo>
                          <a:lnTo>
                            <a:pt x="213" y="367"/>
                          </a:lnTo>
                          <a:lnTo>
                            <a:pt x="194" y="357"/>
                          </a:lnTo>
                          <a:lnTo>
                            <a:pt x="184" y="347"/>
                          </a:lnTo>
                          <a:lnTo>
                            <a:pt x="171" y="339"/>
                          </a:lnTo>
                          <a:lnTo>
                            <a:pt x="160" y="331"/>
                          </a:lnTo>
                          <a:lnTo>
                            <a:pt x="147" y="317"/>
                          </a:lnTo>
                          <a:lnTo>
                            <a:pt x="135" y="303"/>
                          </a:lnTo>
                          <a:lnTo>
                            <a:pt x="134" y="287"/>
                          </a:lnTo>
                          <a:lnTo>
                            <a:pt x="140" y="283"/>
                          </a:lnTo>
                          <a:lnTo>
                            <a:pt x="137" y="277"/>
                          </a:lnTo>
                          <a:lnTo>
                            <a:pt x="142" y="261"/>
                          </a:lnTo>
                          <a:lnTo>
                            <a:pt x="135" y="243"/>
                          </a:lnTo>
                          <a:lnTo>
                            <a:pt x="130" y="225"/>
                          </a:lnTo>
                          <a:lnTo>
                            <a:pt x="121" y="210"/>
                          </a:lnTo>
                          <a:lnTo>
                            <a:pt x="111" y="192"/>
                          </a:lnTo>
                          <a:lnTo>
                            <a:pt x="114" y="196"/>
                          </a:lnTo>
                          <a:lnTo>
                            <a:pt x="107" y="182"/>
                          </a:lnTo>
                          <a:lnTo>
                            <a:pt x="104" y="180"/>
                          </a:lnTo>
                          <a:lnTo>
                            <a:pt x="106" y="178"/>
                          </a:lnTo>
                          <a:lnTo>
                            <a:pt x="94" y="170"/>
                          </a:lnTo>
                          <a:lnTo>
                            <a:pt x="96" y="164"/>
                          </a:lnTo>
                          <a:lnTo>
                            <a:pt x="90" y="164"/>
                          </a:lnTo>
                          <a:lnTo>
                            <a:pt x="94" y="150"/>
                          </a:lnTo>
                          <a:lnTo>
                            <a:pt x="88" y="142"/>
                          </a:lnTo>
                          <a:lnTo>
                            <a:pt x="78" y="118"/>
                          </a:lnTo>
                          <a:lnTo>
                            <a:pt x="78" y="112"/>
                          </a:lnTo>
                          <a:lnTo>
                            <a:pt x="67" y="102"/>
                          </a:lnTo>
                          <a:lnTo>
                            <a:pt x="60" y="82"/>
                          </a:lnTo>
                          <a:lnTo>
                            <a:pt x="55" y="62"/>
                          </a:lnTo>
                          <a:lnTo>
                            <a:pt x="55" y="34"/>
                          </a:lnTo>
                          <a:lnTo>
                            <a:pt x="44" y="26"/>
                          </a:lnTo>
                          <a:lnTo>
                            <a:pt x="31" y="18"/>
                          </a:lnTo>
                          <a:lnTo>
                            <a:pt x="29" y="42"/>
                          </a:lnTo>
                          <a:lnTo>
                            <a:pt x="28" y="66"/>
                          </a:lnTo>
                          <a:lnTo>
                            <a:pt x="36" y="86"/>
                          </a:lnTo>
                          <a:lnTo>
                            <a:pt x="44" y="106"/>
                          </a:lnTo>
                          <a:lnTo>
                            <a:pt x="49" y="124"/>
                          </a:lnTo>
                          <a:lnTo>
                            <a:pt x="54" y="140"/>
                          </a:lnTo>
                          <a:lnTo>
                            <a:pt x="55" y="138"/>
                          </a:lnTo>
                          <a:lnTo>
                            <a:pt x="59" y="166"/>
                          </a:lnTo>
                          <a:lnTo>
                            <a:pt x="62" y="194"/>
                          </a:lnTo>
                          <a:lnTo>
                            <a:pt x="68" y="198"/>
                          </a:lnTo>
                          <a:lnTo>
                            <a:pt x="75" y="210"/>
                          </a:lnTo>
                          <a:lnTo>
                            <a:pt x="78" y="221"/>
                          </a:lnTo>
                          <a:close/>
                        </a:path>
                      </a:pathLst>
                    </a:custGeom>
                    <a:solidFill>
                      <a:srgbClr val="CB9661"/>
                    </a:solidFill>
                    <a:ln w="1588">
                      <a:solidFill>
                        <a:srgbClr val="000000"/>
                      </a:solidFill>
                      <a:prstDash val="solid"/>
                      <a:round/>
                      <a:headEnd/>
                      <a:tailEnd/>
                    </a:ln>
                  </p:spPr>
                  <p:txBody>
                    <a:bodyPr/>
                    <a:lstStyle/>
                    <a:p>
                      <a:endParaRPr lang="en-US"/>
                    </a:p>
                  </p:txBody>
                </p:sp>
                <p:sp>
                  <p:nvSpPr>
                    <p:cNvPr id="272754" name="Freeform 370"/>
                    <p:cNvSpPr>
                      <a:spLocks/>
                    </p:cNvSpPr>
                    <p:nvPr/>
                  </p:nvSpPr>
                  <p:spPr bwMode="auto">
                    <a:xfrm>
                      <a:off x="3411" y="1879"/>
                      <a:ext cx="4" cy="9"/>
                    </a:xfrm>
                    <a:custGeom>
                      <a:avLst/>
                      <a:gdLst/>
                      <a:ahLst/>
                      <a:cxnLst>
                        <a:cxn ang="0">
                          <a:pos x="8" y="18"/>
                        </a:cxn>
                        <a:cxn ang="0">
                          <a:pos x="5" y="0"/>
                        </a:cxn>
                        <a:cxn ang="0">
                          <a:pos x="0" y="14"/>
                        </a:cxn>
                        <a:cxn ang="0">
                          <a:pos x="1" y="18"/>
                        </a:cxn>
                        <a:cxn ang="0">
                          <a:pos x="8" y="18"/>
                        </a:cxn>
                      </a:cxnLst>
                      <a:rect l="0" t="0" r="r" b="b"/>
                      <a:pathLst>
                        <a:path w="8" h="18">
                          <a:moveTo>
                            <a:pt x="8" y="18"/>
                          </a:moveTo>
                          <a:lnTo>
                            <a:pt x="5" y="0"/>
                          </a:lnTo>
                          <a:lnTo>
                            <a:pt x="0" y="14"/>
                          </a:lnTo>
                          <a:lnTo>
                            <a:pt x="1" y="18"/>
                          </a:lnTo>
                          <a:lnTo>
                            <a:pt x="8" y="18"/>
                          </a:lnTo>
                          <a:close/>
                        </a:path>
                      </a:pathLst>
                    </a:custGeom>
                    <a:solidFill>
                      <a:srgbClr val="CB9661"/>
                    </a:solidFill>
                    <a:ln w="1588">
                      <a:solidFill>
                        <a:srgbClr val="000000"/>
                      </a:solidFill>
                      <a:prstDash val="solid"/>
                      <a:round/>
                      <a:headEnd/>
                      <a:tailEnd/>
                    </a:ln>
                  </p:spPr>
                  <p:txBody>
                    <a:bodyPr/>
                    <a:lstStyle/>
                    <a:p>
                      <a:endParaRPr lang="en-US"/>
                    </a:p>
                  </p:txBody>
                </p:sp>
                <p:sp>
                  <p:nvSpPr>
                    <p:cNvPr id="272755" name="Freeform 371"/>
                    <p:cNvSpPr>
                      <a:spLocks/>
                    </p:cNvSpPr>
                    <p:nvPr/>
                  </p:nvSpPr>
                  <p:spPr bwMode="auto">
                    <a:xfrm>
                      <a:off x="3419" y="1859"/>
                      <a:ext cx="5" cy="11"/>
                    </a:xfrm>
                    <a:custGeom>
                      <a:avLst/>
                      <a:gdLst/>
                      <a:ahLst/>
                      <a:cxnLst>
                        <a:cxn ang="0">
                          <a:pos x="5" y="22"/>
                        </a:cxn>
                        <a:cxn ang="0">
                          <a:pos x="9" y="12"/>
                        </a:cxn>
                        <a:cxn ang="0">
                          <a:pos x="0" y="0"/>
                        </a:cxn>
                        <a:cxn ang="0">
                          <a:pos x="12" y="14"/>
                        </a:cxn>
                        <a:cxn ang="0">
                          <a:pos x="5" y="22"/>
                        </a:cxn>
                      </a:cxnLst>
                      <a:rect l="0" t="0" r="r" b="b"/>
                      <a:pathLst>
                        <a:path w="12" h="22">
                          <a:moveTo>
                            <a:pt x="5" y="22"/>
                          </a:moveTo>
                          <a:lnTo>
                            <a:pt x="9" y="12"/>
                          </a:lnTo>
                          <a:lnTo>
                            <a:pt x="0" y="0"/>
                          </a:lnTo>
                          <a:lnTo>
                            <a:pt x="12" y="14"/>
                          </a:lnTo>
                          <a:lnTo>
                            <a:pt x="5" y="22"/>
                          </a:lnTo>
                          <a:close/>
                        </a:path>
                      </a:pathLst>
                    </a:custGeom>
                    <a:solidFill>
                      <a:srgbClr val="CB9661"/>
                    </a:solidFill>
                    <a:ln w="1588">
                      <a:solidFill>
                        <a:srgbClr val="000000"/>
                      </a:solidFill>
                      <a:prstDash val="solid"/>
                      <a:round/>
                      <a:headEnd/>
                      <a:tailEnd/>
                    </a:ln>
                  </p:spPr>
                  <p:txBody>
                    <a:bodyPr/>
                    <a:lstStyle/>
                    <a:p>
                      <a:endParaRPr lang="en-US"/>
                    </a:p>
                  </p:txBody>
                </p:sp>
                <p:sp>
                  <p:nvSpPr>
                    <p:cNvPr id="272756" name="Freeform 372"/>
                    <p:cNvSpPr>
                      <a:spLocks/>
                    </p:cNvSpPr>
                    <p:nvPr/>
                  </p:nvSpPr>
                  <p:spPr bwMode="auto">
                    <a:xfrm>
                      <a:off x="3426" y="1876"/>
                      <a:ext cx="4" cy="8"/>
                    </a:xfrm>
                    <a:custGeom>
                      <a:avLst/>
                      <a:gdLst/>
                      <a:ahLst/>
                      <a:cxnLst>
                        <a:cxn ang="0">
                          <a:pos x="5" y="16"/>
                        </a:cxn>
                        <a:cxn ang="0">
                          <a:pos x="8" y="10"/>
                        </a:cxn>
                        <a:cxn ang="0">
                          <a:pos x="0" y="0"/>
                        </a:cxn>
                        <a:cxn ang="0">
                          <a:pos x="3" y="6"/>
                        </a:cxn>
                        <a:cxn ang="0">
                          <a:pos x="7" y="10"/>
                        </a:cxn>
                        <a:cxn ang="0">
                          <a:pos x="3" y="16"/>
                        </a:cxn>
                        <a:cxn ang="0">
                          <a:pos x="5" y="16"/>
                        </a:cxn>
                      </a:cxnLst>
                      <a:rect l="0" t="0" r="r" b="b"/>
                      <a:pathLst>
                        <a:path w="8" h="16">
                          <a:moveTo>
                            <a:pt x="5" y="16"/>
                          </a:moveTo>
                          <a:lnTo>
                            <a:pt x="8" y="10"/>
                          </a:lnTo>
                          <a:lnTo>
                            <a:pt x="0" y="0"/>
                          </a:lnTo>
                          <a:lnTo>
                            <a:pt x="3" y="6"/>
                          </a:lnTo>
                          <a:lnTo>
                            <a:pt x="7" y="10"/>
                          </a:lnTo>
                          <a:lnTo>
                            <a:pt x="3" y="16"/>
                          </a:lnTo>
                          <a:lnTo>
                            <a:pt x="5" y="16"/>
                          </a:lnTo>
                          <a:close/>
                        </a:path>
                      </a:pathLst>
                    </a:custGeom>
                    <a:solidFill>
                      <a:srgbClr val="CB9661"/>
                    </a:solidFill>
                    <a:ln w="1588">
                      <a:solidFill>
                        <a:srgbClr val="000000"/>
                      </a:solidFill>
                      <a:prstDash val="solid"/>
                      <a:round/>
                      <a:headEnd/>
                      <a:tailEnd/>
                    </a:ln>
                  </p:spPr>
                  <p:txBody>
                    <a:bodyPr/>
                    <a:lstStyle/>
                    <a:p>
                      <a:endParaRPr lang="en-US"/>
                    </a:p>
                  </p:txBody>
                </p:sp>
                <p:sp>
                  <p:nvSpPr>
                    <p:cNvPr id="272757" name="Freeform 373"/>
                    <p:cNvSpPr>
                      <a:spLocks/>
                    </p:cNvSpPr>
                    <p:nvPr/>
                  </p:nvSpPr>
                  <p:spPr bwMode="auto">
                    <a:xfrm>
                      <a:off x="3446" y="1925"/>
                      <a:ext cx="5" cy="4"/>
                    </a:xfrm>
                    <a:custGeom>
                      <a:avLst/>
                      <a:gdLst/>
                      <a:ahLst/>
                      <a:cxnLst>
                        <a:cxn ang="0">
                          <a:pos x="12" y="0"/>
                        </a:cxn>
                        <a:cxn ang="0">
                          <a:pos x="12" y="4"/>
                        </a:cxn>
                        <a:cxn ang="0">
                          <a:pos x="0" y="8"/>
                        </a:cxn>
                        <a:cxn ang="0">
                          <a:pos x="12" y="0"/>
                        </a:cxn>
                      </a:cxnLst>
                      <a:rect l="0" t="0" r="r" b="b"/>
                      <a:pathLst>
                        <a:path w="12" h="8">
                          <a:moveTo>
                            <a:pt x="12" y="0"/>
                          </a:moveTo>
                          <a:lnTo>
                            <a:pt x="12" y="4"/>
                          </a:lnTo>
                          <a:lnTo>
                            <a:pt x="0" y="8"/>
                          </a:lnTo>
                          <a:lnTo>
                            <a:pt x="12" y="0"/>
                          </a:lnTo>
                          <a:close/>
                        </a:path>
                      </a:pathLst>
                    </a:custGeom>
                    <a:solidFill>
                      <a:srgbClr val="CB9661"/>
                    </a:solidFill>
                    <a:ln w="1588">
                      <a:solidFill>
                        <a:srgbClr val="000000"/>
                      </a:solidFill>
                      <a:prstDash val="solid"/>
                      <a:round/>
                      <a:headEnd/>
                      <a:tailEnd/>
                    </a:ln>
                  </p:spPr>
                  <p:txBody>
                    <a:bodyPr/>
                    <a:lstStyle/>
                    <a:p>
                      <a:endParaRPr lang="en-US"/>
                    </a:p>
                  </p:txBody>
                </p:sp>
                <p:sp>
                  <p:nvSpPr>
                    <p:cNvPr id="272758" name="Freeform 374"/>
                    <p:cNvSpPr>
                      <a:spLocks/>
                    </p:cNvSpPr>
                    <p:nvPr/>
                  </p:nvSpPr>
                  <p:spPr bwMode="auto">
                    <a:xfrm>
                      <a:off x="3442" y="1910"/>
                      <a:ext cx="4" cy="3"/>
                    </a:xfrm>
                    <a:custGeom>
                      <a:avLst/>
                      <a:gdLst/>
                      <a:ahLst/>
                      <a:cxnLst>
                        <a:cxn ang="0">
                          <a:pos x="6" y="0"/>
                        </a:cxn>
                        <a:cxn ang="0">
                          <a:pos x="3" y="0"/>
                        </a:cxn>
                        <a:cxn ang="0">
                          <a:pos x="0" y="6"/>
                        </a:cxn>
                        <a:cxn ang="0">
                          <a:pos x="6" y="0"/>
                        </a:cxn>
                      </a:cxnLst>
                      <a:rect l="0" t="0" r="r" b="b"/>
                      <a:pathLst>
                        <a:path w="6" h="6">
                          <a:moveTo>
                            <a:pt x="6" y="0"/>
                          </a:moveTo>
                          <a:lnTo>
                            <a:pt x="3" y="0"/>
                          </a:lnTo>
                          <a:lnTo>
                            <a:pt x="0" y="6"/>
                          </a:lnTo>
                          <a:lnTo>
                            <a:pt x="6" y="0"/>
                          </a:lnTo>
                          <a:close/>
                        </a:path>
                      </a:pathLst>
                    </a:custGeom>
                    <a:solidFill>
                      <a:srgbClr val="CB9661"/>
                    </a:solidFill>
                    <a:ln w="1588">
                      <a:solidFill>
                        <a:srgbClr val="000000"/>
                      </a:solidFill>
                      <a:prstDash val="solid"/>
                      <a:round/>
                      <a:headEnd/>
                      <a:tailEnd/>
                    </a:ln>
                  </p:spPr>
                  <p:txBody>
                    <a:bodyPr/>
                    <a:lstStyle/>
                    <a:p>
                      <a:endParaRPr lang="en-US"/>
                    </a:p>
                  </p:txBody>
                </p:sp>
                <p:sp>
                  <p:nvSpPr>
                    <p:cNvPr id="272759" name="Freeform 375"/>
                    <p:cNvSpPr>
                      <a:spLocks/>
                    </p:cNvSpPr>
                    <p:nvPr/>
                  </p:nvSpPr>
                  <p:spPr bwMode="auto">
                    <a:xfrm>
                      <a:off x="3409" y="1861"/>
                      <a:ext cx="9" cy="1"/>
                    </a:xfrm>
                    <a:custGeom>
                      <a:avLst/>
                      <a:gdLst/>
                      <a:ahLst/>
                      <a:cxnLst>
                        <a:cxn ang="0">
                          <a:pos x="6" y="0"/>
                        </a:cxn>
                        <a:cxn ang="0">
                          <a:pos x="18" y="2"/>
                        </a:cxn>
                        <a:cxn ang="0">
                          <a:pos x="11" y="2"/>
                        </a:cxn>
                        <a:cxn ang="0">
                          <a:pos x="0" y="0"/>
                        </a:cxn>
                        <a:cxn ang="0">
                          <a:pos x="6" y="0"/>
                        </a:cxn>
                      </a:cxnLst>
                      <a:rect l="0" t="0" r="r" b="b"/>
                      <a:pathLst>
                        <a:path w="18" h="2">
                          <a:moveTo>
                            <a:pt x="6" y="0"/>
                          </a:moveTo>
                          <a:lnTo>
                            <a:pt x="18" y="2"/>
                          </a:lnTo>
                          <a:lnTo>
                            <a:pt x="11" y="2"/>
                          </a:lnTo>
                          <a:lnTo>
                            <a:pt x="0" y="0"/>
                          </a:lnTo>
                          <a:lnTo>
                            <a:pt x="6" y="0"/>
                          </a:lnTo>
                          <a:close/>
                        </a:path>
                      </a:pathLst>
                    </a:custGeom>
                    <a:solidFill>
                      <a:srgbClr val="CB9661"/>
                    </a:solidFill>
                    <a:ln w="1588">
                      <a:solidFill>
                        <a:srgbClr val="000000"/>
                      </a:solidFill>
                      <a:prstDash val="solid"/>
                      <a:round/>
                      <a:headEnd/>
                      <a:tailEnd/>
                    </a:ln>
                  </p:spPr>
                  <p:txBody>
                    <a:bodyPr/>
                    <a:lstStyle/>
                    <a:p>
                      <a:endParaRPr lang="en-US"/>
                    </a:p>
                  </p:txBody>
                </p:sp>
                <p:sp>
                  <p:nvSpPr>
                    <p:cNvPr id="272760" name="Freeform 376"/>
                    <p:cNvSpPr>
                      <a:spLocks/>
                    </p:cNvSpPr>
                    <p:nvPr/>
                  </p:nvSpPr>
                  <p:spPr bwMode="auto">
                    <a:xfrm>
                      <a:off x="3415" y="1891"/>
                      <a:ext cx="2" cy="4"/>
                    </a:xfrm>
                    <a:custGeom>
                      <a:avLst/>
                      <a:gdLst/>
                      <a:ahLst/>
                      <a:cxnLst>
                        <a:cxn ang="0">
                          <a:pos x="5" y="6"/>
                        </a:cxn>
                        <a:cxn ang="0">
                          <a:pos x="2" y="2"/>
                        </a:cxn>
                        <a:cxn ang="0">
                          <a:pos x="0" y="0"/>
                        </a:cxn>
                        <a:cxn ang="0">
                          <a:pos x="2" y="8"/>
                        </a:cxn>
                        <a:cxn ang="0">
                          <a:pos x="5" y="6"/>
                        </a:cxn>
                      </a:cxnLst>
                      <a:rect l="0" t="0" r="r" b="b"/>
                      <a:pathLst>
                        <a:path w="5" h="8">
                          <a:moveTo>
                            <a:pt x="5" y="6"/>
                          </a:moveTo>
                          <a:lnTo>
                            <a:pt x="2" y="2"/>
                          </a:lnTo>
                          <a:lnTo>
                            <a:pt x="0" y="0"/>
                          </a:lnTo>
                          <a:lnTo>
                            <a:pt x="2" y="8"/>
                          </a:lnTo>
                          <a:lnTo>
                            <a:pt x="5" y="6"/>
                          </a:lnTo>
                          <a:close/>
                        </a:path>
                      </a:pathLst>
                    </a:custGeom>
                    <a:solidFill>
                      <a:srgbClr val="CB9661"/>
                    </a:solidFill>
                    <a:ln w="1588">
                      <a:solidFill>
                        <a:srgbClr val="000000"/>
                      </a:solidFill>
                      <a:prstDash val="solid"/>
                      <a:round/>
                      <a:headEnd/>
                      <a:tailEnd/>
                    </a:ln>
                  </p:spPr>
                  <p:txBody>
                    <a:bodyPr/>
                    <a:lstStyle/>
                    <a:p>
                      <a:endParaRPr lang="en-US"/>
                    </a:p>
                  </p:txBody>
                </p:sp>
                <p:sp>
                  <p:nvSpPr>
                    <p:cNvPr id="272761" name="Freeform 377"/>
                    <p:cNvSpPr>
                      <a:spLocks/>
                    </p:cNvSpPr>
                    <p:nvPr/>
                  </p:nvSpPr>
                  <p:spPr bwMode="auto">
                    <a:xfrm>
                      <a:off x="4538" y="2414"/>
                      <a:ext cx="5" cy="4"/>
                    </a:xfrm>
                    <a:custGeom>
                      <a:avLst/>
                      <a:gdLst/>
                      <a:ahLst/>
                      <a:cxnLst>
                        <a:cxn ang="0">
                          <a:pos x="8" y="0"/>
                        </a:cxn>
                        <a:cxn ang="0">
                          <a:pos x="0" y="8"/>
                        </a:cxn>
                        <a:cxn ang="0">
                          <a:pos x="9" y="2"/>
                        </a:cxn>
                        <a:cxn ang="0">
                          <a:pos x="8" y="0"/>
                        </a:cxn>
                      </a:cxnLst>
                      <a:rect l="0" t="0" r="r" b="b"/>
                      <a:pathLst>
                        <a:path w="9" h="8">
                          <a:moveTo>
                            <a:pt x="8" y="0"/>
                          </a:moveTo>
                          <a:lnTo>
                            <a:pt x="0" y="8"/>
                          </a:lnTo>
                          <a:lnTo>
                            <a:pt x="9" y="2"/>
                          </a:lnTo>
                          <a:lnTo>
                            <a:pt x="8" y="0"/>
                          </a:lnTo>
                          <a:close/>
                        </a:path>
                      </a:pathLst>
                    </a:custGeom>
                    <a:solidFill>
                      <a:srgbClr val="CB9661"/>
                    </a:solidFill>
                    <a:ln w="1588">
                      <a:solidFill>
                        <a:srgbClr val="000000"/>
                      </a:solidFill>
                      <a:prstDash val="solid"/>
                      <a:round/>
                      <a:headEnd/>
                      <a:tailEnd/>
                    </a:ln>
                  </p:spPr>
                  <p:txBody>
                    <a:bodyPr/>
                    <a:lstStyle/>
                    <a:p>
                      <a:endParaRPr lang="en-US"/>
                    </a:p>
                  </p:txBody>
                </p:sp>
                <p:sp>
                  <p:nvSpPr>
                    <p:cNvPr id="272762" name="Freeform 378"/>
                    <p:cNvSpPr>
                      <a:spLocks/>
                    </p:cNvSpPr>
                    <p:nvPr/>
                  </p:nvSpPr>
                  <p:spPr bwMode="auto">
                    <a:xfrm>
                      <a:off x="4987" y="2304"/>
                      <a:ext cx="338" cy="333"/>
                    </a:xfrm>
                    <a:custGeom>
                      <a:avLst/>
                      <a:gdLst/>
                      <a:ahLst/>
                      <a:cxnLst>
                        <a:cxn ang="0">
                          <a:pos x="381" y="14"/>
                        </a:cxn>
                        <a:cxn ang="0">
                          <a:pos x="388" y="32"/>
                        </a:cxn>
                        <a:cxn ang="0">
                          <a:pos x="357" y="42"/>
                        </a:cxn>
                        <a:cxn ang="0">
                          <a:pos x="344" y="62"/>
                        </a:cxn>
                        <a:cxn ang="0">
                          <a:pos x="337" y="94"/>
                        </a:cxn>
                        <a:cxn ang="0">
                          <a:pos x="323" y="100"/>
                        </a:cxn>
                        <a:cxn ang="0">
                          <a:pos x="302" y="110"/>
                        </a:cxn>
                        <a:cxn ang="0">
                          <a:pos x="289" y="74"/>
                        </a:cxn>
                        <a:cxn ang="0">
                          <a:pos x="272" y="76"/>
                        </a:cxn>
                        <a:cxn ang="0">
                          <a:pos x="258" y="102"/>
                        </a:cxn>
                        <a:cxn ang="0">
                          <a:pos x="241" y="118"/>
                        </a:cxn>
                        <a:cxn ang="0">
                          <a:pos x="240" y="130"/>
                        </a:cxn>
                        <a:cxn ang="0">
                          <a:pos x="227" y="130"/>
                        </a:cxn>
                        <a:cxn ang="0">
                          <a:pos x="223" y="168"/>
                        </a:cxn>
                        <a:cxn ang="0">
                          <a:pos x="197" y="158"/>
                        </a:cxn>
                        <a:cxn ang="0">
                          <a:pos x="153" y="214"/>
                        </a:cxn>
                        <a:cxn ang="0">
                          <a:pos x="99" y="230"/>
                        </a:cxn>
                        <a:cxn ang="0">
                          <a:pos x="47" y="260"/>
                        </a:cxn>
                        <a:cxn ang="0">
                          <a:pos x="31" y="345"/>
                        </a:cxn>
                        <a:cxn ang="0">
                          <a:pos x="23" y="349"/>
                        </a:cxn>
                        <a:cxn ang="0">
                          <a:pos x="20" y="383"/>
                        </a:cxn>
                        <a:cxn ang="0">
                          <a:pos x="25" y="463"/>
                        </a:cxn>
                        <a:cxn ang="0">
                          <a:pos x="8" y="539"/>
                        </a:cxn>
                        <a:cxn ang="0">
                          <a:pos x="23" y="573"/>
                        </a:cxn>
                        <a:cxn ang="0">
                          <a:pos x="77" y="547"/>
                        </a:cxn>
                        <a:cxn ang="0">
                          <a:pos x="152" y="527"/>
                        </a:cxn>
                        <a:cxn ang="0">
                          <a:pos x="235" y="497"/>
                        </a:cxn>
                        <a:cxn ang="0">
                          <a:pos x="311" y="505"/>
                        </a:cxn>
                        <a:cxn ang="0">
                          <a:pos x="321" y="543"/>
                        </a:cxn>
                        <a:cxn ang="0">
                          <a:pos x="331" y="565"/>
                        </a:cxn>
                        <a:cxn ang="0">
                          <a:pos x="373" y="531"/>
                        </a:cxn>
                        <a:cxn ang="0">
                          <a:pos x="354" y="575"/>
                        </a:cxn>
                        <a:cxn ang="0">
                          <a:pos x="368" y="583"/>
                        </a:cxn>
                        <a:cxn ang="0">
                          <a:pos x="370" y="641"/>
                        </a:cxn>
                        <a:cxn ang="0">
                          <a:pos x="432" y="649"/>
                        </a:cxn>
                        <a:cxn ang="0">
                          <a:pos x="438" y="651"/>
                        </a:cxn>
                        <a:cxn ang="0">
                          <a:pos x="456" y="659"/>
                        </a:cxn>
                        <a:cxn ang="0">
                          <a:pos x="531" y="617"/>
                        </a:cxn>
                        <a:cxn ang="0">
                          <a:pos x="588" y="537"/>
                        </a:cxn>
                        <a:cxn ang="0">
                          <a:pos x="642" y="467"/>
                        </a:cxn>
                        <a:cxn ang="0">
                          <a:pos x="667" y="391"/>
                        </a:cxn>
                        <a:cxn ang="0">
                          <a:pos x="668" y="327"/>
                        </a:cxn>
                        <a:cxn ang="0">
                          <a:pos x="652" y="278"/>
                        </a:cxn>
                        <a:cxn ang="0">
                          <a:pos x="637" y="252"/>
                        </a:cxn>
                        <a:cxn ang="0">
                          <a:pos x="616" y="206"/>
                        </a:cxn>
                        <a:cxn ang="0">
                          <a:pos x="593" y="126"/>
                        </a:cxn>
                        <a:cxn ang="0">
                          <a:pos x="572" y="84"/>
                        </a:cxn>
                        <a:cxn ang="0">
                          <a:pos x="564" y="16"/>
                        </a:cxn>
                        <a:cxn ang="0">
                          <a:pos x="546" y="28"/>
                        </a:cxn>
                        <a:cxn ang="0">
                          <a:pos x="538" y="56"/>
                        </a:cxn>
                        <a:cxn ang="0">
                          <a:pos x="531" y="104"/>
                        </a:cxn>
                        <a:cxn ang="0">
                          <a:pos x="484" y="150"/>
                        </a:cxn>
                        <a:cxn ang="0">
                          <a:pos x="430" y="92"/>
                        </a:cxn>
                        <a:cxn ang="0">
                          <a:pos x="453" y="50"/>
                        </a:cxn>
                        <a:cxn ang="0">
                          <a:pos x="445" y="32"/>
                        </a:cxn>
                        <a:cxn ang="0">
                          <a:pos x="416" y="30"/>
                        </a:cxn>
                      </a:cxnLst>
                      <a:rect l="0" t="0" r="r" b="b"/>
                      <a:pathLst>
                        <a:path w="676" h="667">
                          <a:moveTo>
                            <a:pt x="396" y="14"/>
                          </a:moveTo>
                          <a:lnTo>
                            <a:pt x="388" y="12"/>
                          </a:lnTo>
                          <a:lnTo>
                            <a:pt x="383" y="10"/>
                          </a:lnTo>
                          <a:lnTo>
                            <a:pt x="381" y="14"/>
                          </a:lnTo>
                          <a:lnTo>
                            <a:pt x="377" y="12"/>
                          </a:lnTo>
                          <a:lnTo>
                            <a:pt x="383" y="16"/>
                          </a:lnTo>
                          <a:lnTo>
                            <a:pt x="391" y="22"/>
                          </a:lnTo>
                          <a:lnTo>
                            <a:pt x="388" y="32"/>
                          </a:lnTo>
                          <a:lnTo>
                            <a:pt x="383" y="34"/>
                          </a:lnTo>
                          <a:lnTo>
                            <a:pt x="367" y="32"/>
                          </a:lnTo>
                          <a:lnTo>
                            <a:pt x="362" y="36"/>
                          </a:lnTo>
                          <a:lnTo>
                            <a:pt x="357" y="42"/>
                          </a:lnTo>
                          <a:lnTo>
                            <a:pt x="354" y="38"/>
                          </a:lnTo>
                          <a:lnTo>
                            <a:pt x="352" y="44"/>
                          </a:lnTo>
                          <a:lnTo>
                            <a:pt x="346" y="56"/>
                          </a:lnTo>
                          <a:lnTo>
                            <a:pt x="344" y="62"/>
                          </a:lnTo>
                          <a:lnTo>
                            <a:pt x="337" y="68"/>
                          </a:lnTo>
                          <a:lnTo>
                            <a:pt x="329" y="88"/>
                          </a:lnTo>
                          <a:lnTo>
                            <a:pt x="334" y="90"/>
                          </a:lnTo>
                          <a:lnTo>
                            <a:pt x="337" y="94"/>
                          </a:lnTo>
                          <a:lnTo>
                            <a:pt x="333" y="102"/>
                          </a:lnTo>
                          <a:lnTo>
                            <a:pt x="337" y="110"/>
                          </a:lnTo>
                          <a:lnTo>
                            <a:pt x="324" y="96"/>
                          </a:lnTo>
                          <a:lnTo>
                            <a:pt x="323" y="100"/>
                          </a:lnTo>
                          <a:lnTo>
                            <a:pt x="311" y="94"/>
                          </a:lnTo>
                          <a:lnTo>
                            <a:pt x="308" y="106"/>
                          </a:lnTo>
                          <a:lnTo>
                            <a:pt x="305" y="106"/>
                          </a:lnTo>
                          <a:lnTo>
                            <a:pt x="302" y="110"/>
                          </a:lnTo>
                          <a:lnTo>
                            <a:pt x="303" y="104"/>
                          </a:lnTo>
                          <a:lnTo>
                            <a:pt x="306" y="90"/>
                          </a:lnTo>
                          <a:lnTo>
                            <a:pt x="290" y="68"/>
                          </a:lnTo>
                          <a:lnTo>
                            <a:pt x="289" y="74"/>
                          </a:lnTo>
                          <a:lnTo>
                            <a:pt x="280" y="78"/>
                          </a:lnTo>
                          <a:lnTo>
                            <a:pt x="279" y="74"/>
                          </a:lnTo>
                          <a:lnTo>
                            <a:pt x="276" y="78"/>
                          </a:lnTo>
                          <a:lnTo>
                            <a:pt x="272" y="76"/>
                          </a:lnTo>
                          <a:lnTo>
                            <a:pt x="269" y="90"/>
                          </a:lnTo>
                          <a:lnTo>
                            <a:pt x="266" y="84"/>
                          </a:lnTo>
                          <a:lnTo>
                            <a:pt x="258" y="94"/>
                          </a:lnTo>
                          <a:lnTo>
                            <a:pt x="258" y="102"/>
                          </a:lnTo>
                          <a:lnTo>
                            <a:pt x="251" y="100"/>
                          </a:lnTo>
                          <a:lnTo>
                            <a:pt x="254" y="112"/>
                          </a:lnTo>
                          <a:lnTo>
                            <a:pt x="246" y="108"/>
                          </a:lnTo>
                          <a:lnTo>
                            <a:pt x="241" y="118"/>
                          </a:lnTo>
                          <a:lnTo>
                            <a:pt x="243" y="118"/>
                          </a:lnTo>
                          <a:lnTo>
                            <a:pt x="245" y="118"/>
                          </a:lnTo>
                          <a:lnTo>
                            <a:pt x="241" y="124"/>
                          </a:lnTo>
                          <a:lnTo>
                            <a:pt x="240" y="130"/>
                          </a:lnTo>
                          <a:lnTo>
                            <a:pt x="245" y="132"/>
                          </a:lnTo>
                          <a:lnTo>
                            <a:pt x="235" y="130"/>
                          </a:lnTo>
                          <a:lnTo>
                            <a:pt x="231" y="130"/>
                          </a:lnTo>
                          <a:lnTo>
                            <a:pt x="227" y="130"/>
                          </a:lnTo>
                          <a:lnTo>
                            <a:pt x="225" y="134"/>
                          </a:lnTo>
                          <a:lnTo>
                            <a:pt x="228" y="146"/>
                          </a:lnTo>
                          <a:lnTo>
                            <a:pt x="223" y="148"/>
                          </a:lnTo>
                          <a:lnTo>
                            <a:pt x="223" y="168"/>
                          </a:lnTo>
                          <a:lnTo>
                            <a:pt x="218" y="150"/>
                          </a:lnTo>
                          <a:lnTo>
                            <a:pt x="214" y="132"/>
                          </a:lnTo>
                          <a:lnTo>
                            <a:pt x="207" y="140"/>
                          </a:lnTo>
                          <a:lnTo>
                            <a:pt x="197" y="158"/>
                          </a:lnTo>
                          <a:lnTo>
                            <a:pt x="196" y="174"/>
                          </a:lnTo>
                          <a:lnTo>
                            <a:pt x="181" y="196"/>
                          </a:lnTo>
                          <a:lnTo>
                            <a:pt x="166" y="206"/>
                          </a:lnTo>
                          <a:lnTo>
                            <a:pt x="153" y="214"/>
                          </a:lnTo>
                          <a:lnTo>
                            <a:pt x="135" y="220"/>
                          </a:lnTo>
                          <a:lnTo>
                            <a:pt x="119" y="226"/>
                          </a:lnTo>
                          <a:lnTo>
                            <a:pt x="104" y="232"/>
                          </a:lnTo>
                          <a:lnTo>
                            <a:pt x="99" y="230"/>
                          </a:lnTo>
                          <a:lnTo>
                            <a:pt x="77" y="248"/>
                          </a:lnTo>
                          <a:lnTo>
                            <a:pt x="54" y="268"/>
                          </a:lnTo>
                          <a:lnTo>
                            <a:pt x="46" y="276"/>
                          </a:lnTo>
                          <a:lnTo>
                            <a:pt x="47" y="260"/>
                          </a:lnTo>
                          <a:lnTo>
                            <a:pt x="39" y="282"/>
                          </a:lnTo>
                          <a:lnTo>
                            <a:pt x="31" y="307"/>
                          </a:lnTo>
                          <a:lnTo>
                            <a:pt x="29" y="329"/>
                          </a:lnTo>
                          <a:lnTo>
                            <a:pt x="31" y="345"/>
                          </a:lnTo>
                          <a:lnTo>
                            <a:pt x="33" y="361"/>
                          </a:lnTo>
                          <a:lnTo>
                            <a:pt x="28" y="365"/>
                          </a:lnTo>
                          <a:lnTo>
                            <a:pt x="28" y="359"/>
                          </a:lnTo>
                          <a:lnTo>
                            <a:pt x="23" y="349"/>
                          </a:lnTo>
                          <a:lnTo>
                            <a:pt x="23" y="373"/>
                          </a:lnTo>
                          <a:lnTo>
                            <a:pt x="20" y="363"/>
                          </a:lnTo>
                          <a:lnTo>
                            <a:pt x="16" y="361"/>
                          </a:lnTo>
                          <a:lnTo>
                            <a:pt x="20" y="383"/>
                          </a:lnTo>
                          <a:lnTo>
                            <a:pt x="23" y="405"/>
                          </a:lnTo>
                          <a:lnTo>
                            <a:pt x="25" y="425"/>
                          </a:lnTo>
                          <a:lnTo>
                            <a:pt x="26" y="447"/>
                          </a:lnTo>
                          <a:lnTo>
                            <a:pt x="25" y="463"/>
                          </a:lnTo>
                          <a:lnTo>
                            <a:pt x="23" y="481"/>
                          </a:lnTo>
                          <a:lnTo>
                            <a:pt x="21" y="497"/>
                          </a:lnTo>
                          <a:lnTo>
                            <a:pt x="20" y="515"/>
                          </a:lnTo>
                          <a:lnTo>
                            <a:pt x="8" y="539"/>
                          </a:lnTo>
                          <a:lnTo>
                            <a:pt x="0" y="541"/>
                          </a:lnTo>
                          <a:lnTo>
                            <a:pt x="0" y="555"/>
                          </a:lnTo>
                          <a:lnTo>
                            <a:pt x="11" y="563"/>
                          </a:lnTo>
                          <a:lnTo>
                            <a:pt x="23" y="573"/>
                          </a:lnTo>
                          <a:lnTo>
                            <a:pt x="44" y="571"/>
                          </a:lnTo>
                          <a:lnTo>
                            <a:pt x="64" y="561"/>
                          </a:lnTo>
                          <a:lnTo>
                            <a:pt x="67" y="557"/>
                          </a:lnTo>
                          <a:lnTo>
                            <a:pt x="77" y="547"/>
                          </a:lnTo>
                          <a:lnTo>
                            <a:pt x="95" y="547"/>
                          </a:lnTo>
                          <a:lnTo>
                            <a:pt x="114" y="547"/>
                          </a:lnTo>
                          <a:lnTo>
                            <a:pt x="135" y="545"/>
                          </a:lnTo>
                          <a:lnTo>
                            <a:pt x="152" y="527"/>
                          </a:lnTo>
                          <a:lnTo>
                            <a:pt x="173" y="517"/>
                          </a:lnTo>
                          <a:lnTo>
                            <a:pt x="194" y="507"/>
                          </a:lnTo>
                          <a:lnTo>
                            <a:pt x="215" y="503"/>
                          </a:lnTo>
                          <a:lnTo>
                            <a:pt x="235" y="497"/>
                          </a:lnTo>
                          <a:lnTo>
                            <a:pt x="256" y="493"/>
                          </a:lnTo>
                          <a:lnTo>
                            <a:pt x="277" y="489"/>
                          </a:lnTo>
                          <a:lnTo>
                            <a:pt x="289" y="495"/>
                          </a:lnTo>
                          <a:lnTo>
                            <a:pt x="311" y="505"/>
                          </a:lnTo>
                          <a:lnTo>
                            <a:pt x="316" y="511"/>
                          </a:lnTo>
                          <a:lnTo>
                            <a:pt x="318" y="517"/>
                          </a:lnTo>
                          <a:lnTo>
                            <a:pt x="320" y="527"/>
                          </a:lnTo>
                          <a:lnTo>
                            <a:pt x="321" y="543"/>
                          </a:lnTo>
                          <a:lnTo>
                            <a:pt x="323" y="559"/>
                          </a:lnTo>
                          <a:lnTo>
                            <a:pt x="320" y="559"/>
                          </a:lnTo>
                          <a:lnTo>
                            <a:pt x="328" y="569"/>
                          </a:lnTo>
                          <a:lnTo>
                            <a:pt x="331" y="565"/>
                          </a:lnTo>
                          <a:lnTo>
                            <a:pt x="350" y="543"/>
                          </a:lnTo>
                          <a:lnTo>
                            <a:pt x="370" y="525"/>
                          </a:lnTo>
                          <a:lnTo>
                            <a:pt x="377" y="513"/>
                          </a:lnTo>
                          <a:lnTo>
                            <a:pt x="373" y="531"/>
                          </a:lnTo>
                          <a:lnTo>
                            <a:pt x="362" y="551"/>
                          </a:lnTo>
                          <a:lnTo>
                            <a:pt x="350" y="569"/>
                          </a:lnTo>
                          <a:lnTo>
                            <a:pt x="342" y="575"/>
                          </a:lnTo>
                          <a:lnTo>
                            <a:pt x="354" y="575"/>
                          </a:lnTo>
                          <a:lnTo>
                            <a:pt x="367" y="553"/>
                          </a:lnTo>
                          <a:lnTo>
                            <a:pt x="372" y="565"/>
                          </a:lnTo>
                          <a:lnTo>
                            <a:pt x="359" y="583"/>
                          </a:lnTo>
                          <a:lnTo>
                            <a:pt x="368" y="583"/>
                          </a:lnTo>
                          <a:lnTo>
                            <a:pt x="372" y="585"/>
                          </a:lnTo>
                          <a:lnTo>
                            <a:pt x="375" y="595"/>
                          </a:lnTo>
                          <a:lnTo>
                            <a:pt x="368" y="617"/>
                          </a:lnTo>
                          <a:lnTo>
                            <a:pt x="370" y="641"/>
                          </a:lnTo>
                          <a:lnTo>
                            <a:pt x="386" y="649"/>
                          </a:lnTo>
                          <a:lnTo>
                            <a:pt x="398" y="655"/>
                          </a:lnTo>
                          <a:lnTo>
                            <a:pt x="409" y="659"/>
                          </a:lnTo>
                          <a:lnTo>
                            <a:pt x="432" y="649"/>
                          </a:lnTo>
                          <a:lnTo>
                            <a:pt x="432" y="645"/>
                          </a:lnTo>
                          <a:lnTo>
                            <a:pt x="443" y="641"/>
                          </a:lnTo>
                          <a:lnTo>
                            <a:pt x="435" y="651"/>
                          </a:lnTo>
                          <a:lnTo>
                            <a:pt x="438" y="651"/>
                          </a:lnTo>
                          <a:lnTo>
                            <a:pt x="447" y="651"/>
                          </a:lnTo>
                          <a:lnTo>
                            <a:pt x="448" y="663"/>
                          </a:lnTo>
                          <a:lnTo>
                            <a:pt x="452" y="667"/>
                          </a:lnTo>
                          <a:lnTo>
                            <a:pt x="456" y="659"/>
                          </a:lnTo>
                          <a:lnTo>
                            <a:pt x="487" y="639"/>
                          </a:lnTo>
                          <a:lnTo>
                            <a:pt x="504" y="637"/>
                          </a:lnTo>
                          <a:lnTo>
                            <a:pt x="523" y="631"/>
                          </a:lnTo>
                          <a:lnTo>
                            <a:pt x="531" y="617"/>
                          </a:lnTo>
                          <a:lnTo>
                            <a:pt x="549" y="593"/>
                          </a:lnTo>
                          <a:lnTo>
                            <a:pt x="567" y="569"/>
                          </a:lnTo>
                          <a:lnTo>
                            <a:pt x="582" y="543"/>
                          </a:lnTo>
                          <a:lnTo>
                            <a:pt x="588" y="537"/>
                          </a:lnTo>
                          <a:lnTo>
                            <a:pt x="608" y="517"/>
                          </a:lnTo>
                          <a:lnTo>
                            <a:pt x="616" y="511"/>
                          </a:lnTo>
                          <a:lnTo>
                            <a:pt x="629" y="489"/>
                          </a:lnTo>
                          <a:lnTo>
                            <a:pt x="642" y="467"/>
                          </a:lnTo>
                          <a:lnTo>
                            <a:pt x="655" y="445"/>
                          </a:lnTo>
                          <a:lnTo>
                            <a:pt x="665" y="423"/>
                          </a:lnTo>
                          <a:lnTo>
                            <a:pt x="667" y="407"/>
                          </a:lnTo>
                          <a:lnTo>
                            <a:pt x="667" y="391"/>
                          </a:lnTo>
                          <a:lnTo>
                            <a:pt x="672" y="373"/>
                          </a:lnTo>
                          <a:lnTo>
                            <a:pt x="676" y="353"/>
                          </a:lnTo>
                          <a:lnTo>
                            <a:pt x="675" y="339"/>
                          </a:lnTo>
                          <a:lnTo>
                            <a:pt x="668" y="327"/>
                          </a:lnTo>
                          <a:lnTo>
                            <a:pt x="662" y="313"/>
                          </a:lnTo>
                          <a:lnTo>
                            <a:pt x="650" y="300"/>
                          </a:lnTo>
                          <a:lnTo>
                            <a:pt x="655" y="272"/>
                          </a:lnTo>
                          <a:lnTo>
                            <a:pt x="652" y="278"/>
                          </a:lnTo>
                          <a:lnTo>
                            <a:pt x="644" y="268"/>
                          </a:lnTo>
                          <a:lnTo>
                            <a:pt x="642" y="278"/>
                          </a:lnTo>
                          <a:lnTo>
                            <a:pt x="637" y="272"/>
                          </a:lnTo>
                          <a:lnTo>
                            <a:pt x="637" y="252"/>
                          </a:lnTo>
                          <a:lnTo>
                            <a:pt x="631" y="234"/>
                          </a:lnTo>
                          <a:lnTo>
                            <a:pt x="632" y="228"/>
                          </a:lnTo>
                          <a:lnTo>
                            <a:pt x="628" y="220"/>
                          </a:lnTo>
                          <a:lnTo>
                            <a:pt x="616" y="206"/>
                          </a:lnTo>
                          <a:lnTo>
                            <a:pt x="598" y="188"/>
                          </a:lnTo>
                          <a:lnTo>
                            <a:pt x="597" y="166"/>
                          </a:lnTo>
                          <a:lnTo>
                            <a:pt x="597" y="144"/>
                          </a:lnTo>
                          <a:lnTo>
                            <a:pt x="593" y="126"/>
                          </a:lnTo>
                          <a:lnTo>
                            <a:pt x="595" y="104"/>
                          </a:lnTo>
                          <a:lnTo>
                            <a:pt x="592" y="94"/>
                          </a:lnTo>
                          <a:lnTo>
                            <a:pt x="584" y="82"/>
                          </a:lnTo>
                          <a:lnTo>
                            <a:pt x="572" y="84"/>
                          </a:lnTo>
                          <a:lnTo>
                            <a:pt x="570" y="68"/>
                          </a:lnTo>
                          <a:lnTo>
                            <a:pt x="569" y="50"/>
                          </a:lnTo>
                          <a:lnTo>
                            <a:pt x="567" y="30"/>
                          </a:lnTo>
                          <a:lnTo>
                            <a:pt x="564" y="16"/>
                          </a:lnTo>
                          <a:lnTo>
                            <a:pt x="561" y="4"/>
                          </a:lnTo>
                          <a:lnTo>
                            <a:pt x="559" y="0"/>
                          </a:lnTo>
                          <a:lnTo>
                            <a:pt x="549" y="18"/>
                          </a:lnTo>
                          <a:lnTo>
                            <a:pt x="546" y="28"/>
                          </a:lnTo>
                          <a:lnTo>
                            <a:pt x="541" y="42"/>
                          </a:lnTo>
                          <a:lnTo>
                            <a:pt x="544" y="44"/>
                          </a:lnTo>
                          <a:lnTo>
                            <a:pt x="544" y="46"/>
                          </a:lnTo>
                          <a:lnTo>
                            <a:pt x="538" y="56"/>
                          </a:lnTo>
                          <a:lnTo>
                            <a:pt x="538" y="64"/>
                          </a:lnTo>
                          <a:lnTo>
                            <a:pt x="536" y="66"/>
                          </a:lnTo>
                          <a:lnTo>
                            <a:pt x="535" y="84"/>
                          </a:lnTo>
                          <a:lnTo>
                            <a:pt x="531" y="104"/>
                          </a:lnTo>
                          <a:lnTo>
                            <a:pt x="520" y="132"/>
                          </a:lnTo>
                          <a:lnTo>
                            <a:pt x="509" y="158"/>
                          </a:lnTo>
                          <a:lnTo>
                            <a:pt x="496" y="160"/>
                          </a:lnTo>
                          <a:lnTo>
                            <a:pt x="484" y="150"/>
                          </a:lnTo>
                          <a:lnTo>
                            <a:pt x="466" y="134"/>
                          </a:lnTo>
                          <a:lnTo>
                            <a:pt x="448" y="120"/>
                          </a:lnTo>
                          <a:lnTo>
                            <a:pt x="440" y="106"/>
                          </a:lnTo>
                          <a:lnTo>
                            <a:pt x="430" y="92"/>
                          </a:lnTo>
                          <a:lnTo>
                            <a:pt x="440" y="70"/>
                          </a:lnTo>
                          <a:lnTo>
                            <a:pt x="445" y="56"/>
                          </a:lnTo>
                          <a:lnTo>
                            <a:pt x="448" y="58"/>
                          </a:lnTo>
                          <a:lnTo>
                            <a:pt x="453" y="50"/>
                          </a:lnTo>
                          <a:lnTo>
                            <a:pt x="461" y="36"/>
                          </a:lnTo>
                          <a:lnTo>
                            <a:pt x="453" y="28"/>
                          </a:lnTo>
                          <a:lnTo>
                            <a:pt x="447" y="38"/>
                          </a:lnTo>
                          <a:lnTo>
                            <a:pt x="445" y="32"/>
                          </a:lnTo>
                          <a:lnTo>
                            <a:pt x="440" y="32"/>
                          </a:lnTo>
                          <a:lnTo>
                            <a:pt x="442" y="30"/>
                          </a:lnTo>
                          <a:lnTo>
                            <a:pt x="427" y="32"/>
                          </a:lnTo>
                          <a:lnTo>
                            <a:pt x="416" y="30"/>
                          </a:lnTo>
                          <a:lnTo>
                            <a:pt x="408" y="24"/>
                          </a:lnTo>
                          <a:lnTo>
                            <a:pt x="396" y="14"/>
                          </a:lnTo>
                          <a:close/>
                        </a:path>
                      </a:pathLst>
                    </a:custGeom>
                    <a:solidFill>
                      <a:srgbClr val="CB9661"/>
                    </a:solidFill>
                    <a:ln w="1588">
                      <a:solidFill>
                        <a:srgbClr val="000000"/>
                      </a:solidFill>
                      <a:prstDash val="solid"/>
                      <a:round/>
                      <a:headEnd/>
                      <a:tailEnd/>
                    </a:ln>
                  </p:spPr>
                  <p:txBody>
                    <a:bodyPr/>
                    <a:lstStyle/>
                    <a:p>
                      <a:endParaRPr lang="en-US"/>
                    </a:p>
                  </p:txBody>
                </p:sp>
                <p:sp>
                  <p:nvSpPr>
                    <p:cNvPr id="272763" name="Freeform 379"/>
                    <p:cNvSpPr>
                      <a:spLocks/>
                    </p:cNvSpPr>
                    <p:nvPr/>
                  </p:nvSpPr>
                  <p:spPr bwMode="auto">
                    <a:xfrm>
                      <a:off x="5185" y="2657"/>
                      <a:ext cx="32" cy="33"/>
                    </a:xfrm>
                    <a:custGeom>
                      <a:avLst/>
                      <a:gdLst/>
                      <a:ahLst/>
                      <a:cxnLst>
                        <a:cxn ang="0">
                          <a:pos x="25" y="50"/>
                        </a:cxn>
                        <a:cxn ang="0">
                          <a:pos x="7" y="66"/>
                        </a:cxn>
                        <a:cxn ang="0">
                          <a:pos x="0" y="60"/>
                        </a:cxn>
                        <a:cxn ang="0">
                          <a:pos x="0" y="38"/>
                        </a:cxn>
                        <a:cxn ang="0">
                          <a:pos x="2" y="36"/>
                        </a:cxn>
                        <a:cxn ang="0">
                          <a:pos x="5" y="38"/>
                        </a:cxn>
                        <a:cxn ang="0">
                          <a:pos x="7" y="20"/>
                        </a:cxn>
                        <a:cxn ang="0">
                          <a:pos x="8" y="4"/>
                        </a:cxn>
                        <a:cxn ang="0">
                          <a:pos x="13" y="0"/>
                        </a:cxn>
                        <a:cxn ang="0">
                          <a:pos x="28" y="8"/>
                        </a:cxn>
                        <a:cxn ang="0">
                          <a:pos x="41" y="14"/>
                        </a:cxn>
                        <a:cxn ang="0">
                          <a:pos x="44" y="6"/>
                        </a:cxn>
                        <a:cxn ang="0">
                          <a:pos x="65" y="4"/>
                        </a:cxn>
                        <a:cxn ang="0">
                          <a:pos x="51" y="34"/>
                        </a:cxn>
                        <a:cxn ang="0">
                          <a:pos x="47" y="32"/>
                        </a:cxn>
                        <a:cxn ang="0">
                          <a:pos x="28" y="56"/>
                        </a:cxn>
                        <a:cxn ang="0">
                          <a:pos x="31" y="52"/>
                        </a:cxn>
                        <a:cxn ang="0">
                          <a:pos x="28" y="52"/>
                        </a:cxn>
                        <a:cxn ang="0">
                          <a:pos x="25" y="50"/>
                        </a:cxn>
                      </a:cxnLst>
                      <a:rect l="0" t="0" r="r" b="b"/>
                      <a:pathLst>
                        <a:path w="65" h="66">
                          <a:moveTo>
                            <a:pt x="25" y="50"/>
                          </a:moveTo>
                          <a:lnTo>
                            <a:pt x="7" y="66"/>
                          </a:lnTo>
                          <a:lnTo>
                            <a:pt x="0" y="60"/>
                          </a:lnTo>
                          <a:lnTo>
                            <a:pt x="0" y="38"/>
                          </a:lnTo>
                          <a:lnTo>
                            <a:pt x="2" y="36"/>
                          </a:lnTo>
                          <a:lnTo>
                            <a:pt x="5" y="38"/>
                          </a:lnTo>
                          <a:lnTo>
                            <a:pt x="7" y="20"/>
                          </a:lnTo>
                          <a:lnTo>
                            <a:pt x="8" y="4"/>
                          </a:lnTo>
                          <a:lnTo>
                            <a:pt x="13" y="0"/>
                          </a:lnTo>
                          <a:lnTo>
                            <a:pt x="28" y="8"/>
                          </a:lnTo>
                          <a:lnTo>
                            <a:pt x="41" y="14"/>
                          </a:lnTo>
                          <a:lnTo>
                            <a:pt x="44" y="6"/>
                          </a:lnTo>
                          <a:lnTo>
                            <a:pt x="65" y="4"/>
                          </a:lnTo>
                          <a:lnTo>
                            <a:pt x="51" y="34"/>
                          </a:lnTo>
                          <a:lnTo>
                            <a:pt x="47" y="32"/>
                          </a:lnTo>
                          <a:lnTo>
                            <a:pt x="28" y="56"/>
                          </a:lnTo>
                          <a:lnTo>
                            <a:pt x="31" y="52"/>
                          </a:lnTo>
                          <a:lnTo>
                            <a:pt x="28" y="52"/>
                          </a:lnTo>
                          <a:lnTo>
                            <a:pt x="25" y="50"/>
                          </a:lnTo>
                          <a:close/>
                        </a:path>
                      </a:pathLst>
                    </a:custGeom>
                    <a:solidFill>
                      <a:srgbClr val="CB9661"/>
                    </a:solidFill>
                    <a:ln w="1588">
                      <a:solidFill>
                        <a:srgbClr val="000000"/>
                      </a:solidFill>
                      <a:prstDash val="solid"/>
                      <a:round/>
                      <a:headEnd/>
                      <a:tailEnd/>
                    </a:ln>
                  </p:spPr>
                  <p:txBody>
                    <a:bodyPr/>
                    <a:lstStyle/>
                    <a:p>
                      <a:endParaRPr lang="en-US"/>
                    </a:p>
                  </p:txBody>
                </p:sp>
                <p:sp>
                  <p:nvSpPr>
                    <p:cNvPr id="272764" name="Freeform 380"/>
                    <p:cNvSpPr>
                      <a:spLocks/>
                    </p:cNvSpPr>
                    <p:nvPr/>
                  </p:nvSpPr>
                  <p:spPr bwMode="auto">
                    <a:xfrm>
                      <a:off x="5548" y="2381"/>
                      <a:ext cx="11" cy="10"/>
                    </a:xfrm>
                    <a:custGeom>
                      <a:avLst/>
                      <a:gdLst/>
                      <a:ahLst/>
                      <a:cxnLst>
                        <a:cxn ang="0">
                          <a:pos x="21" y="18"/>
                        </a:cxn>
                        <a:cxn ang="0">
                          <a:pos x="0" y="20"/>
                        </a:cxn>
                        <a:cxn ang="0">
                          <a:pos x="0" y="10"/>
                        </a:cxn>
                        <a:cxn ang="0">
                          <a:pos x="16" y="0"/>
                        </a:cxn>
                        <a:cxn ang="0">
                          <a:pos x="21" y="16"/>
                        </a:cxn>
                        <a:cxn ang="0">
                          <a:pos x="21" y="18"/>
                        </a:cxn>
                      </a:cxnLst>
                      <a:rect l="0" t="0" r="r" b="b"/>
                      <a:pathLst>
                        <a:path w="21" h="20">
                          <a:moveTo>
                            <a:pt x="21" y="18"/>
                          </a:moveTo>
                          <a:lnTo>
                            <a:pt x="0" y="20"/>
                          </a:lnTo>
                          <a:lnTo>
                            <a:pt x="0" y="10"/>
                          </a:lnTo>
                          <a:lnTo>
                            <a:pt x="16" y="0"/>
                          </a:lnTo>
                          <a:lnTo>
                            <a:pt x="21" y="16"/>
                          </a:lnTo>
                          <a:lnTo>
                            <a:pt x="21" y="18"/>
                          </a:lnTo>
                          <a:close/>
                        </a:path>
                      </a:pathLst>
                    </a:custGeom>
                    <a:solidFill>
                      <a:srgbClr val="CB9661"/>
                    </a:solidFill>
                    <a:ln w="1588">
                      <a:solidFill>
                        <a:srgbClr val="000000"/>
                      </a:solidFill>
                      <a:prstDash val="solid"/>
                      <a:round/>
                      <a:headEnd/>
                      <a:tailEnd/>
                    </a:ln>
                  </p:spPr>
                  <p:txBody>
                    <a:bodyPr/>
                    <a:lstStyle/>
                    <a:p>
                      <a:endParaRPr lang="en-US"/>
                    </a:p>
                  </p:txBody>
                </p:sp>
                <p:sp>
                  <p:nvSpPr>
                    <p:cNvPr id="272765" name="Freeform 381"/>
                    <p:cNvSpPr>
                      <a:spLocks/>
                    </p:cNvSpPr>
                    <p:nvPr/>
                  </p:nvSpPr>
                  <p:spPr bwMode="auto">
                    <a:xfrm>
                      <a:off x="5561" y="2368"/>
                      <a:ext cx="11" cy="8"/>
                    </a:xfrm>
                    <a:custGeom>
                      <a:avLst/>
                      <a:gdLst/>
                      <a:ahLst/>
                      <a:cxnLst>
                        <a:cxn ang="0">
                          <a:pos x="18" y="10"/>
                        </a:cxn>
                        <a:cxn ang="0">
                          <a:pos x="23" y="0"/>
                        </a:cxn>
                        <a:cxn ang="0">
                          <a:pos x="0" y="10"/>
                        </a:cxn>
                        <a:cxn ang="0">
                          <a:pos x="0" y="16"/>
                        </a:cxn>
                        <a:cxn ang="0">
                          <a:pos x="18" y="10"/>
                        </a:cxn>
                      </a:cxnLst>
                      <a:rect l="0" t="0" r="r" b="b"/>
                      <a:pathLst>
                        <a:path w="23" h="16">
                          <a:moveTo>
                            <a:pt x="18" y="10"/>
                          </a:moveTo>
                          <a:lnTo>
                            <a:pt x="23" y="0"/>
                          </a:lnTo>
                          <a:lnTo>
                            <a:pt x="0" y="10"/>
                          </a:lnTo>
                          <a:lnTo>
                            <a:pt x="0" y="16"/>
                          </a:lnTo>
                          <a:lnTo>
                            <a:pt x="18" y="10"/>
                          </a:lnTo>
                          <a:close/>
                        </a:path>
                      </a:pathLst>
                    </a:custGeom>
                    <a:solidFill>
                      <a:srgbClr val="CB9661"/>
                    </a:solidFill>
                    <a:ln w="1588">
                      <a:solidFill>
                        <a:srgbClr val="000000"/>
                      </a:solidFill>
                      <a:prstDash val="solid"/>
                      <a:round/>
                      <a:headEnd/>
                      <a:tailEnd/>
                    </a:ln>
                  </p:spPr>
                  <p:txBody>
                    <a:bodyPr/>
                    <a:lstStyle/>
                    <a:p>
                      <a:endParaRPr lang="en-US"/>
                    </a:p>
                  </p:txBody>
                </p:sp>
                <p:sp>
                  <p:nvSpPr>
                    <p:cNvPr id="272766" name="Freeform 382"/>
                    <p:cNvSpPr>
                      <a:spLocks/>
                    </p:cNvSpPr>
                    <p:nvPr/>
                  </p:nvSpPr>
                  <p:spPr bwMode="auto">
                    <a:xfrm>
                      <a:off x="5431" y="2415"/>
                      <a:ext cx="19" cy="24"/>
                    </a:xfrm>
                    <a:custGeom>
                      <a:avLst/>
                      <a:gdLst/>
                      <a:ahLst/>
                      <a:cxnLst>
                        <a:cxn ang="0">
                          <a:pos x="37" y="48"/>
                        </a:cxn>
                        <a:cxn ang="0">
                          <a:pos x="28" y="48"/>
                        </a:cxn>
                        <a:cxn ang="0">
                          <a:pos x="15" y="30"/>
                        </a:cxn>
                        <a:cxn ang="0">
                          <a:pos x="2" y="14"/>
                        </a:cxn>
                        <a:cxn ang="0">
                          <a:pos x="0" y="0"/>
                        </a:cxn>
                        <a:cxn ang="0">
                          <a:pos x="10" y="12"/>
                        </a:cxn>
                        <a:cxn ang="0">
                          <a:pos x="19" y="24"/>
                        </a:cxn>
                        <a:cxn ang="0">
                          <a:pos x="29" y="36"/>
                        </a:cxn>
                        <a:cxn ang="0">
                          <a:pos x="37" y="48"/>
                        </a:cxn>
                      </a:cxnLst>
                      <a:rect l="0" t="0" r="r" b="b"/>
                      <a:pathLst>
                        <a:path w="37" h="48">
                          <a:moveTo>
                            <a:pt x="37" y="48"/>
                          </a:moveTo>
                          <a:lnTo>
                            <a:pt x="28" y="48"/>
                          </a:lnTo>
                          <a:lnTo>
                            <a:pt x="15" y="30"/>
                          </a:lnTo>
                          <a:lnTo>
                            <a:pt x="2" y="14"/>
                          </a:lnTo>
                          <a:lnTo>
                            <a:pt x="0" y="0"/>
                          </a:lnTo>
                          <a:lnTo>
                            <a:pt x="10" y="12"/>
                          </a:lnTo>
                          <a:lnTo>
                            <a:pt x="19" y="24"/>
                          </a:lnTo>
                          <a:lnTo>
                            <a:pt x="29" y="36"/>
                          </a:lnTo>
                          <a:lnTo>
                            <a:pt x="37" y="48"/>
                          </a:lnTo>
                          <a:close/>
                        </a:path>
                      </a:pathLst>
                    </a:custGeom>
                    <a:solidFill>
                      <a:srgbClr val="CB9661"/>
                    </a:solidFill>
                    <a:ln w="1588">
                      <a:solidFill>
                        <a:srgbClr val="000000"/>
                      </a:solidFill>
                      <a:prstDash val="solid"/>
                      <a:round/>
                      <a:headEnd/>
                      <a:tailEnd/>
                    </a:ln>
                  </p:spPr>
                  <p:txBody>
                    <a:bodyPr/>
                    <a:lstStyle/>
                    <a:p>
                      <a:endParaRPr lang="en-US"/>
                    </a:p>
                  </p:txBody>
                </p:sp>
                <p:sp>
                  <p:nvSpPr>
                    <p:cNvPr id="272767" name="Freeform 383"/>
                    <p:cNvSpPr>
                      <a:spLocks/>
                    </p:cNvSpPr>
                    <p:nvPr/>
                  </p:nvSpPr>
                  <p:spPr bwMode="auto">
                    <a:xfrm>
                      <a:off x="5322" y="2654"/>
                      <a:ext cx="96" cy="72"/>
                    </a:xfrm>
                    <a:custGeom>
                      <a:avLst/>
                      <a:gdLst/>
                      <a:ahLst/>
                      <a:cxnLst>
                        <a:cxn ang="0">
                          <a:pos x="123" y="78"/>
                        </a:cxn>
                        <a:cxn ang="0">
                          <a:pos x="119" y="64"/>
                        </a:cxn>
                        <a:cxn ang="0">
                          <a:pos x="117" y="62"/>
                        </a:cxn>
                        <a:cxn ang="0">
                          <a:pos x="112" y="66"/>
                        </a:cxn>
                        <a:cxn ang="0">
                          <a:pos x="119" y="80"/>
                        </a:cxn>
                        <a:cxn ang="0">
                          <a:pos x="105" y="84"/>
                        </a:cxn>
                        <a:cxn ang="0">
                          <a:pos x="97" y="86"/>
                        </a:cxn>
                        <a:cxn ang="0">
                          <a:pos x="94" y="94"/>
                        </a:cxn>
                        <a:cxn ang="0">
                          <a:pos x="88" y="104"/>
                        </a:cxn>
                        <a:cxn ang="0">
                          <a:pos x="65" y="124"/>
                        </a:cxn>
                        <a:cxn ang="0">
                          <a:pos x="27" y="144"/>
                        </a:cxn>
                        <a:cxn ang="0">
                          <a:pos x="19" y="140"/>
                        </a:cxn>
                        <a:cxn ang="0">
                          <a:pos x="6" y="134"/>
                        </a:cxn>
                        <a:cxn ang="0">
                          <a:pos x="1" y="130"/>
                        </a:cxn>
                        <a:cxn ang="0">
                          <a:pos x="3" y="130"/>
                        </a:cxn>
                        <a:cxn ang="0">
                          <a:pos x="0" y="128"/>
                        </a:cxn>
                        <a:cxn ang="0">
                          <a:pos x="9" y="120"/>
                        </a:cxn>
                        <a:cxn ang="0">
                          <a:pos x="13" y="118"/>
                        </a:cxn>
                        <a:cxn ang="0">
                          <a:pos x="17" y="112"/>
                        </a:cxn>
                        <a:cxn ang="0">
                          <a:pos x="19" y="114"/>
                        </a:cxn>
                        <a:cxn ang="0">
                          <a:pos x="26" y="104"/>
                        </a:cxn>
                        <a:cxn ang="0">
                          <a:pos x="32" y="102"/>
                        </a:cxn>
                        <a:cxn ang="0">
                          <a:pos x="42" y="96"/>
                        </a:cxn>
                        <a:cxn ang="0">
                          <a:pos x="63" y="82"/>
                        </a:cxn>
                        <a:cxn ang="0">
                          <a:pos x="71" y="80"/>
                        </a:cxn>
                        <a:cxn ang="0">
                          <a:pos x="101" y="62"/>
                        </a:cxn>
                        <a:cxn ang="0">
                          <a:pos x="115" y="54"/>
                        </a:cxn>
                        <a:cxn ang="0">
                          <a:pos x="133" y="42"/>
                        </a:cxn>
                        <a:cxn ang="0">
                          <a:pos x="128" y="42"/>
                        </a:cxn>
                        <a:cxn ang="0">
                          <a:pos x="141" y="30"/>
                        </a:cxn>
                        <a:cxn ang="0">
                          <a:pos x="174" y="2"/>
                        </a:cxn>
                        <a:cxn ang="0">
                          <a:pos x="180" y="0"/>
                        </a:cxn>
                        <a:cxn ang="0">
                          <a:pos x="174" y="6"/>
                        </a:cxn>
                        <a:cxn ang="0">
                          <a:pos x="172" y="16"/>
                        </a:cxn>
                        <a:cxn ang="0">
                          <a:pos x="189" y="10"/>
                        </a:cxn>
                        <a:cxn ang="0">
                          <a:pos x="185" y="14"/>
                        </a:cxn>
                        <a:cxn ang="0">
                          <a:pos x="187" y="16"/>
                        </a:cxn>
                        <a:cxn ang="0">
                          <a:pos x="192" y="16"/>
                        </a:cxn>
                        <a:cxn ang="0">
                          <a:pos x="182" y="28"/>
                        </a:cxn>
                        <a:cxn ang="0">
                          <a:pos x="163" y="44"/>
                        </a:cxn>
                        <a:cxn ang="0">
                          <a:pos x="141" y="60"/>
                        </a:cxn>
                        <a:cxn ang="0">
                          <a:pos x="132" y="64"/>
                        </a:cxn>
                        <a:cxn ang="0">
                          <a:pos x="132" y="68"/>
                        </a:cxn>
                        <a:cxn ang="0">
                          <a:pos x="125" y="68"/>
                        </a:cxn>
                        <a:cxn ang="0">
                          <a:pos x="132" y="72"/>
                        </a:cxn>
                        <a:cxn ang="0">
                          <a:pos x="132" y="78"/>
                        </a:cxn>
                        <a:cxn ang="0">
                          <a:pos x="123" y="78"/>
                        </a:cxn>
                      </a:cxnLst>
                      <a:rect l="0" t="0" r="r" b="b"/>
                      <a:pathLst>
                        <a:path w="192" h="144">
                          <a:moveTo>
                            <a:pt x="123" y="78"/>
                          </a:moveTo>
                          <a:lnTo>
                            <a:pt x="119" y="64"/>
                          </a:lnTo>
                          <a:lnTo>
                            <a:pt x="117" y="62"/>
                          </a:lnTo>
                          <a:lnTo>
                            <a:pt x="112" y="66"/>
                          </a:lnTo>
                          <a:lnTo>
                            <a:pt x="119" y="80"/>
                          </a:lnTo>
                          <a:lnTo>
                            <a:pt x="105" y="84"/>
                          </a:lnTo>
                          <a:lnTo>
                            <a:pt x="97" y="86"/>
                          </a:lnTo>
                          <a:lnTo>
                            <a:pt x="94" y="94"/>
                          </a:lnTo>
                          <a:lnTo>
                            <a:pt x="88" y="104"/>
                          </a:lnTo>
                          <a:lnTo>
                            <a:pt x="65" y="124"/>
                          </a:lnTo>
                          <a:lnTo>
                            <a:pt x="27" y="144"/>
                          </a:lnTo>
                          <a:lnTo>
                            <a:pt x="19" y="140"/>
                          </a:lnTo>
                          <a:lnTo>
                            <a:pt x="6" y="134"/>
                          </a:lnTo>
                          <a:lnTo>
                            <a:pt x="1" y="130"/>
                          </a:lnTo>
                          <a:lnTo>
                            <a:pt x="3" y="130"/>
                          </a:lnTo>
                          <a:lnTo>
                            <a:pt x="0" y="128"/>
                          </a:lnTo>
                          <a:lnTo>
                            <a:pt x="9" y="120"/>
                          </a:lnTo>
                          <a:lnTo>
                            <a:pt x="13" y="118"/>
                          </a:lnTo>
                          <a:lnTo>
                            <a:pt x="17" y="112"/>
                          </a:lnTo>
                          <a:lnTo>
                            <a:pt x="19" y="114"/>
                          </a:lnTo>
                          <a:lnTo>
                            <a:pt x="26" y="104"/>
                          </a:lnTo>
                          <a:lnTo>
                            <a:pt x="32" y="102"/>
                          </a:lnTo>
                          <a:lnTo>
                            <a:pt x="42" y="96"/>
                          </a:lnTo>
                          <a:lnTo>
                            <a:pt x="63" y="82"/>
                          </a:lnTo>
                          <a:lnTo>
                            <a:pt x="71" y="80"/>
                          </a:lnTo>
                          <a:lnTo>
                            <a:pt x="101" y="62"/>
                          </a:lnTo>
                          <a:lnTo>
                            <a:pt x="115" y="54"/>
                          </a:lnTo>
                          <a:lnTo>
                            <a:pt x="133" y="42"/>
                          </a:lnTo>
                          <a:lnTo>
                            <a:pt x="128" y="42"/>
                          </a:lnTo>
                          <a:lnTo>
                            <a:pt x="141" y="30"/>
                          </a:lnTo>
                          <a:lnTo>
                            <a:pt x="174" y="2"/>
                          </a:lnTo>
                          <a:lnTo>
                            <a:pt x="180" y="0"/>
                          </a:lnTo>
                          <a:lnTo>
                            <a:pt x="174" y="6"/>
                          </a:lnTo>
                          <a:lnTo>
                            <a:pt x="172" y="16"/>
                          </a:lnTo>
                          <a:lnTo>
                            <a:pt x="189" y="10"/>
                          </a:lnTo>
                          <a:lnTo>
                            <a:pt x="185" y="14"/>
                          </a:lnTo>
                          <a:lnTo>
                            <a:pt x="187" y="16"/>
                          </a:lnTo>
                          <a:lnTo>
                            <a:pt x="192" y="16"/>
                          </a:lnTo>
                          <a:lnTo>
                            <a:pt x="182" y="28"/>
                          </a:lnTo>
                          <a:lnTo>
                            <a:pt x="163" y="44"/>
                          </a:lnTo>
                          <a:lnTo>
                            <a:pt x="141" y="60"/>
                          </a:lnTo>
                          <a:lnTo>
                            <a:pt x="132" y="64"/>
                          </a:lnTo>
                          <a:lnTo>
                            <a:pt x="132" y="68"/>
                          </a:lnTo>
                          <a:lnTo>
                            <a:pt x="125" y="68"/>
                          </a:lnTo>
                          <a:lnTo>
                            <a:pt x="132" y="72"/>
                          </a:lnTo>
                          <a:lnTo>
                            <a:pt x="132" y="78"/>
                          </a:lnTo>
                          <a:lnTo>
                            <a:pt x="123" y="78"/>
                          </a:lnTo>
                          <a:close/>
                        </a:path>
                      </a:pathLst>
                    </a:custGeom>
                    <a:solidFill>
                      <a:srgbClr val="CB9661"/>
                    </a:solidFill>
                    <a:ln w="1588">
                      <a:solidFill>
                        <a:srgbClr val="000000"/>
                      </a:solidFill>
                      <a:prstDash val="solid"/>
                      <a:round/>
                      <a:headEnd/>
                      <a:tailEnd/>
                    </a:ln>
                  </p:spPr>
                  <p:txBody>
                    <a:bodyPr/>
                    <a:lstStyle/>
                    <a:p>
                      <a:endParaRPr lang="en-US"/>
                    </a:p>
                  </p:txBody>
                </p:sp>
                <p:sp>
                  <p:nvSpPr>
                    <p:cNvPr id="272768" name="Freeform 384"/>
                    <p:cNvSpPr>
                      <a:spLocks/>
                    </p:cNvSpPr>
                    <p:nvPr/>
                  </p:nvSpPr>
                  <p:spPr bwMode="auto">
                    <a:xfrm>
                      <a:off x="5421" y="2583"/>
                      <a:ext cx="54" cy="84"/>
                    </a:xfrm>
                    <a:custGeom>
                      <a:avLst/>
                      <a:gdLst/>
                      <a:ahLst/>
                      <a:cxnLst>
                        <a:cxn ang="0">
                          <a:pos x="13" y="112"/>
                        </a:cxn>
                        <a:cxn ang="0">
                          <a:pos x="19" y="123"/>
                        </a:cxn>
                        <a:cxn ang="0">
                          <a:pos x="24" y="133"/>
                        </a:cxn>
                        <a:cxn ang="0">
                          <a:pos x="0" y="161"/>
                        </a:cxn>
                        <a:cxn ang="0">
                          <a:pos x="5" y="167"/>
                        </a:cxn>
                        <a:cxn ang="0">
                          <a:pos x="27" y="149"/>
                        </a:cxn>
                        <a:cxn ang="0">
                          <a:pos x="50" y="133"/>
                        </a:cxn>
                        <a:cxn ang="0">
                          <a:pos x="62" y="114"/>
                        </a:cxn>
                        <a:cxn ang="0">
                          <a:pos x="80" y="110"/>
                        </a:cxn>
                        <a:cxn ang="0">
                          <a:pos x="88" y="98"/>
                        </a:cxn>
                        <a:cxn ang="0">
                          <a:pos x="109" y="76"/>
                        </a:cxn>
                        <a:cxn ang="0">
                          <a:pos x="106" y="74"/>
                        </a:cxn>
                        <a:cxn ang="0">
                          <a:pos x="88" y="82"/>
                        </a:cxn>
                        <a:cxn ang="0">
                          <a:pos x="71" y="72"/>
                        </a:cxn>
                        <a:cxn ang="0">
                          <a:pos x="76" y="48"/>
                        </a:cxn>
                        <a:cxn ang="0">
                          <a:pos x="68" y="62"/>
                        </a:cxn>
                        <a:cxn ang="0">
                          <a:pos x="60" y="56"/>
                        </a:cxn>
                        <a:cxn ang="0">
                          <a:pos x="63" y="48"/>
                        </a:cxn>
                        <a:cxn ang="0">
                          <a:pos x="68" y="30"/>
                        </a:cxn>
                        <a:cxn ang="0">
                          <a:pos x="71" y="20"/>
                        </a:cxn>
                        <a:cxn ang="0">
                          <a:pos x="68" y="20"/>
                        </a:cxn>
                        <a:cxn ang="0">
                          <a:pos x="62" y="8"/>
                        </a:cxn>
                        <a:cxn ang="0">
                          <a:pos x="58" y="0"/>
                        </a:cxn>
                        <a:cxn ang="0">
                          <a:pos x="57" y="0"/>
                        </a:cxn>
                        <a:cxn ang="0">
                          <a:pos x="55" y="16"/>
                        </a:cxn>
                        <a:cxn ang="0">
                          <a:pos x="57" y="22"/>
                        </a:cxn>
                        <a:cxn ang="0">
                          <a:pos x="54" y="44"/>
                        </a:cxn>
                        <a:cxn ang="0">
                          <a:pos x="57" y="34"/>
                        </a:cxn>
                        <a:cxn ang="0">
                          <a:pos x="58" y="40"/>
                        </a:cxn>
                        <a:cxn ang="0">
                          <a:pos x="60" y="42"/>
                        </a:cxn>
                        <a:cxn ang="0">
                          <a:pos x="57" y="50"/>
                        </a:cxn>
                        <a:cxn ang="0">
                          <a:pos x="54" y="60"/>
                        </a:cxn>
                        <a:cxn ang="0">
                          <a:pos x="58" y="58"/>
                        </a:cxn>
                        <a:cxn ang="0">
                          <a:pos x="55" y="64"/>
                        </a:cxn>
                        <a:cxn ang="0">
                          <a:pos x="50" y="74"/>
                        </a:cxn>
                        <a:cxn ang="0">
                          <a:pos x="34" y="100"/>
                        </a:cxn>
                        <a:cxn ang="0">
                          <a:pos x="13" y="112"/>
                        </a:cxn>
                      </a:cxnLst>
                      <a:rect l="0" t="0" r="r" b="b"/>
                      <a:pathLst>
                        <a:path w="109" h="167">
                          <a:moveTo>
                            <a:pt x="13" y="112"/>
                          </a:moveTo>
                          <a:lnTo>
                            <a:pt x="19" y="123"/>
                          </a:lnTo>
                          <a:lnTo>
                            <a:pt x="24" y="133"/>
                          </a:lnTo>
                          <a:lnTo>
                            <a:pt x="0" y="161"/>
                          </a:lnTo>
                          <a:lnTo>
                            <a:pt x="5" y="167"/>
                          </a:lnTo>
                          <a:lnTo>
                            <a:pt x="27" y="149"/>
                          </a:lnTo>
                          <a:lnTo>
                            <a:pt x="50" y="133"/>
                          </a:lnTo>
                          <a:lnTo>
                            <a:pt x="62" y="114"/>
                          </a:lnTo>
                          <a:lnTo>
                            <a:pt x="80" y="110"/>
                          </a:lnTo>
                          <a:lnTo>
                            <a:pt x="88" y="98"/>
                          </a:lnTo>
                          <a:lnTo>
                            <a:pt x="109" y="76"/>
                          </a:lnTo>
                          <a:lnTo>
                            <a:pt x="106" y="74"/>
                          </a:lnTo>
                          <a:lnTo>
                            <a:pt x="88" y="82"/>
                          </a:lnTo>
                          <a:lnTo>
                            <a:pt x="71" y="72"/>
                          </a:lnTo>
                          <a:lnTo>
                            <a:pt x="76" y="48"/>
                          </a:lnTo>
                          <a:lnTo>
                            <a:pt x="68" y="62"/>
                          </a:lnTo>
                          <a:lnTo>
                            <a:pt x="60" y="56"/>
                          </a:lnTo>
                          <a:lnTo>
                            <a:pt x="63" y="48"/>
                          </a:lnTo>
                          <a:lnTo>
                            <a:pt x="68" y="30"/>
                          </a:lnTo>
                          <a:lnTo>
                            <a:pt x="71" y="20"/>
                          </a:lnTo>
                          <a:lnTo>
                            <a:pt x="68" y="20"/>
                          </a:lnTo>
                          <a:lnTo>
                            <a:pt x="62" y="8"/>
                          </a:lnTo>
                          <a:lnTo>
                            <a:pt x="58" y="0"/>
                          </a:lnTo>
                          <a:lnTo>
                            <a:pt x="57" y="0"/>
                          </a:lnTo>
                          <a:lnTo>
                            <a:pt x="55" y="16"/>
                          </a:lnTo>
                          <a:lnTo>
                            <a:pt x="57" y="22"/>
                          </a:lnTo>
                          <a:lnTo>
                            <a:pt x="54" y="44"/>
                          </a:lnTo>
                          <a:lnTo>
                            <a:pt x="57" y="34"/>
                          </a:lnTo>
                          <a:lnTo>
                            <a:pt x="58" y="40"/>
                          </a:lnTo>
                          <a:lnTo>
                            <a:pt x="60" y="42"/>
                          </a:lnTo>
                          <a:lnTo>
                            <a:pt x="57" y="50"/>
                          </a:lnTo>
                          <a:lnTo>
                            <a:pt x="54" y="60"/>
                          </a:lnTo>
                          <a:lnTo>
                            <a:pt x="58" y="58"/>
                          </a:lnTo>
                          <a:lnTo>
                            <a:pt x="55" y="64"/>
                          </a:lnTo>
                          <a:lnTo>
                            <a:pt x="50" y="74"/>
                          </a:lnTo>
                          <a:lnTo>
                            <a:pt x="34" y="100"/>
                          </a:lnTo>
                          <a:lnTo>
                            <a:pt x="13" y="112"/>
                          </a:lnTo>
                          <a:close/>
                        </a:path>
                      </a:pathLst>
                    </a:custGeom>
                    <a:solidFill>
                      <a:srgbClr val="CB9661"/>
                    </a:solidFill>
                    <a:ln w="1588">
                      <a:solidFill>
                        <a:srgbClr val="000000"/>
                      </a:solidFill>
                      <a:prstDash val="solid"/>
                      <a:round/>
                      <a:headEnd/>
                      <a:tailEnd/>
                    </a:ln>
                  </p:spPr>
                  <p:txBody>
                    <a:bodyPr/>
                    <a:lstStyle/>
                    <a:p>
                      <a:endParaRPr lang="en-US"/>
                    </a:p>
                  </p:txBody>
                </p:sp>
                <p:sp>
                  <p:nvSpPr>
                    <p:cNvPr id="272769" name="Freeform 385"/>
                    <p:cNvSpPr>
                      <a:spLocks/>
                    </p:cNvSpPr>
                    <p:nvPr/>
                  </p:nvSpPr>
                  <p:spPr bwMode="auto">
                    <a:xfrm>
                      <a:off x="5321" y="2727"/>
                      <a:ext cx="6" cy="4"/>
                    </a:xfrm>
                    <a:custGeom>
                      <a:avLst/>
                      <a:gdLst/>
                      <a:ahLst/>
                      <a:cxnLst>
                        <a:cxn ang="0">
                          <a:pos x="11" y="6"/>
                        </a:cxn>
                        <a:cxn ang="0">
                          <a:pos x="11" y="2"/>
                        </a:cxn>
                        <a:cxn ang="0">
                          <a:pos x="6" y="0"/>
                        </a:cxn>
                        <a:cxn ang="0">
                          <a:pos x="0" y="8"/>
                        </a:cxn>
                        <a:cxn ang="0">
                          <a:pos x="11" y="6"/>
                        </a:cxn>
                      </a:cxnLst>
                      <a:rect l="0" t="0" r="r" b="b"/>
                      <a:pathLst>
                        <a:path w="11" h="8">
                          <a:moveTo>
                            <a:pt x="11" y="6"/>
                          </a:moveTo>
                          <a:lnTo>
                            <a:pt x="11" y="2"/>
                          </a:lnTo>
                          <a:lnTo>
                            <a:pt x="6" y="0"/>
                          </a:lnTo>
                          <a:lnTo>
                            <a:pt x="0" y="8"/>
                          </a:lnTo>
                          <a:lnTo>
                            <a:pt x="11" y="6"/>
                          </a:lnTo>
                          <a:close/>
                        </a:path>
                      </a:pathLst>
                    </a:custGeom>
                    <a:solidFill>
                      <a:srgbClr val="CB9661"/>
                    </a:solidFill>
                    <a:ln w="1588">
                      <a:solidFill>
                        <a:srgbClr val="000000"/>
                      </a:solidFill>
                      <a:prstDash val="solid"/>
                      <a:round/>
                      <a:headEnd/>
                      <a:tailEnd/>
                    </a:ln>
                  </p:spPr>
                  <p:txBody>
                    <a:bodyPr/>
                    <a:lstStyle/>
                    <a:p>
                      <a:endParaRPr lang="en-US"/>
                    </a:p>
                  </p:txBody>
                </p:sp>
                <p:sp>
                  <p:nvSpPr>
                    <p:cNvPr id="272770" name="Freeform 386"/>
                    <p:cNvSpPr>
                      <a:spLocks/>
                    </p:cNvSpPr>
                    <p:nvPr/>
                  </p:nvSpPr>
                  <p:spPr bwMode="auto">
                    <a:xfrm>
                      <a:off x="4521" y="2423"/>
                      <a:ext cx="5" cy="4"/>
                    </a:xfrm>
                    <a:custGeom>
                      <a:avLst/>
                      <a:gdLst/>
                      <a:ahLst/>
                      <a:cxnLst>
                        <a:cxn ang="0">
                          <a:pos x="4" y="0"/>
                        </a:cxn>
                        <a:cxn ang="0">
                          <a:pos x="0" y="8"/>
                        </a:cxn>
                        <a:cxn ang="0">
                          <a:pos x="10" y="6"/>
                        </a:cxn>
                        <a:cxn ang="0">
                          <a:pos x="4" y="0"/>
                        </a:cxn>
                      </a:cxnLst>
                      <a:rect l="0" t="0" r="r" b="b"/>
                      <a:pathLst>
                        <a:path w="10" h="8">
                          <a:moveTo>
                            <a:pt x="4" y="0"/>
                          </a:moveTo>
                          <a:lnTo>
                            <a:pt x="0" y="8"/>
                          </a:lnTo>
                          <a:lnTo>
                            <a:pt x="10" y="6"/>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771" name="Freeform 387"/>
                    <p:cNvSpPr>
                      <a:spLocks/>
                    </p:cNvSpPr>
                    <p:nvPr/>
                  </p:nvSpPr>
                  <p:spPr bwMode="auto">
                    <a:xfrm>
                      <a:off x="5413" y="2286"/>
                      <a:ext cx="10" cy="7"/>
                    </a:xfrm>
                    <a:custGeom>
                      <a:avLst/>
                      <a:gdLst/>
                      <a:ahLst/>
                      <a:cxnLst>
                        <a:cxn ang="0">
                          <a:pos x="20" y="14"/>
                        </a:cxn>
                        <a:cxn ang="0">
                          <a:pos x="4" y="0"/>
                        </a:cxn>
                        <a:cxn ang="0">
                          <a:pos x="0" y="6"/>
                        </a:cxn>
                        <a:cxn ang="0">
                          <a:pos x="20" y="14"/>
                        </a:cxn>
                      </a:cxnLst>
                      <a:rect l="0" t="0" r="r" b="b"/>
                      <a:pathLst>
                        <a:path w="20" h="14">
                          <a:moveTo>
                            <a:pt x="20" y="14"/>
                          </a:moveTo>
                          <a:lnTo>
                            <a:pt x="4" y="0"/>
                          </a:lnTo>
                          <a:lnTo>
                            <a:pt x="0" y="6"/>
                          </a:lnTo>
                          <a:lnTo>
                            <a:pt x="20" y="14"/>
                          </a:lnTo>
                          <a:close/>
                        </a:path>
                      </a:pathLst>
                    </a:custGeom>
                    <a:solidFill>
                      <a:srgbClr val="CB9661"/>
                    </a:solidFill>
                    <a:ln w="1588">
                      <a:solidFill>
                        <a:srgbClr val="000000"/>
                      </a:solidFill>
                      <a:prstDash val="solid"/>
                      <a:round/>
                      <a:headEnd/>
                      <a:tailEnd/>
                    </a:ln>
                  </p:spPr>
                  <p:txBody>
                    <a:bodyPr/>
                    <a:lstStyle/>
                    <a:p>
                      <a:endParaRPr lang="en-US"/>
                    </a:p>
                  </p:txBody>
                </p:sp>
                <p:sp>
                  <p:nvSpPr>
                    <p:cNvPr id="272772" name="Freeform 388"/>
                    <p:cNvSpPr>
                      <a:spLocks/>
                    </p:cNvSpPr>
                    <p:nvPr/>
                  </p:nvSpPr>
                  <p:spPr bwMode="auto">
                    <a:xfrm>
                      <a:off x="5390" y="2255"/>
                      <a:ext cx="6" cy="8"/>
                    </a:xfrm>
                    <a:custGeom>
                      <a:avLst/>
                      <a:gdLst/>
                      <a:ahLst/>
                      <a:cxnLst>
                        <a:cxn ang="0">
                          <a:pos x="0" y="0"/>
                        </a:cxn>
                        <a:cxn ang="0">
                          <a:pos x="13" y="16"/>
                        </a:cxn>
                        <a:cxn ang="0">
                          <a:pos x="3" y="12"/>
                        </a:cxn>
                        <a:cxn ang="0">
                          <a:pos x="0" y="0"/>
                        </a:cxn>
                      </a:cxnLst>
                      <a:rect l="0" t="0" r="r" b="b"/>
                      <a:pathLst>
                        <a:path w="13" h="16">
                          <a:moveTo>
                            <a:pt x="0" y="0"/>
                          </a:moveTo>
                          <a:lnTo>
                            <a:pt x="13" y="16"/>
                          </a:lnTo>
                          <a:lnTo>
                            <a:pt x="3" y="1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773" name="Freeform 389"/>
                    <p:cNvSpPr>
                      <a:spLocks/>
                    </p:cNvSpPr>
                    <p:nvPr/>
                  </p:nvSpPr>
                  <p:spPr bwMode="auto">
                    <a:xfrm>
                      <a:off x="5427" y="2297"/>
                      <a:ext cx="7" cy="7"/>
                    </a:xfrm>
                    <a:custGeom>
                      <a:avLst/>
                      <a:gdLst/>
                      <a:ahLst/>
                      <a:cxnLst>
                        <a:cxn ang="0">
                          <a:pos x="15" y="14"/>
                        </a:cxn>
                        <a:cxn ang="0">
                          <a:pos x="2" y="4"/>
                        </a:cxn>
                        <a:cxn ang="0">
                          <a:pos x="0" y="0"/>
                        </a:cxn>
                        <a:cxn ang="0">
                          <a:pos x="15" y="10"/>
                        </a:cxn>
                        <a:cxn ang="0">
                          <a:pos x="15" y="14"/>
                        </a:cxn>
                      </a:cxnLst>
                      <a:rect l="0" t="0" r="r" b="b"/>
                      <a:pathLst>
                        <a:path w="15" h="14">
                          <a:moveTo>
                            <a:pt x="15" y="14"/>
                          </a:moveTo>
                          <a:lnTo>
                            <a:pt x="2" y="4"/>
                          </a:lnTo>
                          <a:lnTo>
                            <a:pt x="0" y="0"/>
                          </a:lnTo>
                          <a:lnTo>
                            <a:pt x="15" y="10"/>
                          </a:lnTo>
                          <a:lnTo>
                            <a:pt x="15" y="14"/>
                          </a:lnTo>
                          <a:close/>
                        </a:path>
                      </a:pathLst>
                    </a:custGeom>
                    <a:solidFill>
                      <a:srgbClr val="CB9661"/>
                    </a:solidFill>
                    <a:ln w="1588">
                      <a:solidFill>
                        <a:srgbClr val="000000"/>
                      </a:solidFill>
                      <a:prstDash val="solid"/>
                      <a:round/>
                      <a:headEnd/>
                      <a:tailEnd/>
                    </a:ln>
                  </p:spPr>
                  <p:txBody>
                    <a:bodyPr/>
                    <a:lstStyle/>
                    <a:p>
                      <a:endParaRPr lang="en-US"/>
                    </a:p>
                  </p:txBody>
                </p:sp>
                <p:sp>
                  <p:nvSpPr>
                    <p:cNvPr id="272774" name="Freeform 390"/>
                    <p:cNvSpPr>
                      <a:spLocks/>
                    </p:cNvSpPr>
                    <p:nvPr/>
                  </p:nvSpPr>
                  <p:spPr bwMode="auto">
                    <a:xfrm>
                      <a:off x="5395" y="2271"/>
                      <a:ext cx="4" cy="6"/>
                    </a:xfrm>
                    <a:custGeom>
                      <a:avLst/>
                      <a:gdLst/>
                      <a:ahLst/>
                      <a:cxnLst>
                        <a:cxn ang="0">
                          <a:pos x="8" y="12"/>
                        </a:cxn>
                        <a:cxn ang="0">
                          <a:pos x="4" y="0"/>
                        </a:cxn>
                        <a:cxn ang="0">
                          <a:pos x="0" y="4"/>
                        </a:cxn>
                        <a:cxn ang="0">
                          <a:pos x="3" y="6"/>
                        </a:cxn>
                        <a:cxn ang="0">
                          <a:pos x="8" y="12"/>
                        </a:cxn>
                      </a:cxnLst>
                      <a:rect l="0" t="0" r="r" b="b"/>
                      <a:pathLst>
                        <a:path w="8" h="12">
                          <a:moveTo>
                            <a:pt x="8" y="12"/>
                          </a:moveTo>
                          <a:lnTo>
                            <a:pt x="4" y="0"/>
                          </a:lnTo>
                          <a:lnTo>
                            <a:pt x="0" y="4"/>
                          </a:lnTo>
                          <a:lnTo>
                            <a:pt x="3" y="6"/>
                          </a:lnTo>
                          <a:lnTo>
                            <a:pt x="8" y="12"/>
                          </a:lnTo>
                          <a:close/>
                        </a:path>
                      </a:pathLst>
                    </a:custGeom>
                    <a:solidFill>
                      <a:srgbClr val="CB9661"/>
                    </a:solidFill>
                    <a:ln w="1588">
                      <a:solidFill>
                        <a:srgbClr val="000000"/>
                      </a:solidFill>
                      <a:prstDash val="solid"/>
                      <a:round/>
                      <a:headEnd/>
                      <a:tailEnd/>
                    </a:ln>
                  </p:spPr>
                  <p:txBody>
                    <a:bodyPr/>
                    <a:lstStyle/>
                    <a:p>
                      <a:endParaRPr lang="en-US"/>
                    </a:p>
                  </p:txBody>
                </p:sp>
                <p:sp>
                  <p:nvSpPr>
                    <p:cNvPr id="272775" name="Freeform 391"/>
                    <p:cNvSpPr>
                      <a:spLocks/>
                    </p:cNvSpPr>
                    <p:nvPr/>
                  </p:nvSpPr>
                  <p:spPr bwMode="auto">
                    <a:xfrm>
                      <a:off x="5423" y="2274"/>
                      <a:ext cx="4" cy="15"/>
                    </a:xfrm>
                    <a:custGeom>
                      <a:avLst/>
                      <a:gdLst/>
                      <a:ahLst/>
                      <a:cxnLst>
                        <a:cxn ang="0">
                          <a:pos x="0" y="0"/>
                        </a:cxn>
                        <a:cxn ang="0">
                          <a:pos x="6" y="30"/>
                        </a:cxn>
                        <a:cxn ang="0">
                          <a:pos x="0" y="6"/>
                        </a:cxn>
                        <a:cxn ang="0">
                          <a:pos x="0" y="0"/>
                        </a:cxn>
                      </a:cxnLst>
                      <a:rect l="0" t="0" r="r" b="b"/>
                      <a:pathLst>
                        <a:path w="6" h="30">
                          <a:moveTo>
                            <a:pt x="0" y="0"/>
                          </a:moveTo>
                          <a:lnTo>
                            <a:pt x="6" y="30"/>
                          </a:lnTo>
                          <a:lnTo>
                            <a:pt x="0" y="6"/>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776" name="Freeform 392"/>
                    <p:cNvSpPr>
                      <a:spLocks/>
                    </p:cNvSpPr>
                    <p:nvPr/>
                  </p:nvSpPr>
                  <p:spPr bwMode="auto">
                    <a:xfrm>
                      <a:off x="5406" y="2266"/>
                      <a:ext cx="10" cy="11"/>
                    </a:xfrm>
                    <a:custGeom>
                      <a:avLst/>
                      <a:gdLst/>
                      <a:ahLst/>
                      <a:cxnLst>
                        <a:cxn ang="0">
                          <a:pos x="18" y="21"/>
                        </a:cxn>
                        <a:cxn ang="0">
                          <a:pos x="20" y="21"/>
                        </a:cxn>
                        <a:cxn ang="0">
                          <a:pos x="10" y="11"/>
                        </a:cxn>
                        <a:cxn ang="0">
                          <a:pos x="0" y="0"/>
                        </a:cxn>
                        <a:cxn ang="0">
                          <a:pos x="9" y="9"/>
                        </a:cxn>
                        <a:cxn ang="0">
                          <a:pos x="18" y="21"/>
                        </a:cxn>
                      </a:cxnLst>
                      <a:rect l="0" t="0" r="r" b="b"/>
                      <a:pathLst>
                        <a:path w="20" h="21">
                          <a:moveTo>
                            <a:pt x="18" y="21"/>
                          </a:moveTo>
                          <a:lnTo>
                            <a:pt x="20" y="21"/>
                          </a:lnTo>
                          <a:lnTo>
                            <a:pt x="10" y="11"/>
                          </a:lnTo>
                          <a:lnTo>
                            <a:pt x="0" y="0"/>
                          </a:lnTo>
                          <a:lnTo>
                            <a:pt x="9" y="9"/>
                          </a:lnTo>
                          <a:lnTo>
                            <a:pt x="18" y="21"/>
                          </a:lnTo>
                          <a:close/>
                        </a:path>
                      </a:pathLst>
                    </a:custGeom>
                    <a:solidFill>
                      <a:srgbClr val="CB9661"/>
                    </a:solidFill>
                    <a:ln w="1588">
                      <a:solidFill>
                        <a:srgbClr val="000000"/>
                      </a:solidFill>
                      <a:prstDash val="solid"/>
                      <a:round/>
                      <a:headEnd/>
                      <a:tailEnd/>
                    </a:ln>
                  </p:spPr>
                  <p:txBody>
                    <a:bodyPr/>
                    <a:lstStyle/>
                    <a:p>
                      <a:endParaRPr lang="en-US"/>
                    </a:p>
                  </p:txBody>
                </p:sp>
                <p:sp>
                  <p:nvSpPr>
                    <p:cNvPr id="272777" name="Freeform 393"/>
                    <p:cNvSpPr>
                      <a:spLocks/>
                    </p:cNvSpPr>
                    <p:nvPr/>
                  </p:nvSpPr>
                  <p:spPr bwMode="auto">
                    <a:xfrm>
                      <a:off x="5555" y="2324"/>
                      <a:ext cx="2" cy="1"/>
                    </a:xfrm>
                    <a:custGeom>
                      <a:avLst/>
                      <a:gdLst/>
                      <a:ahLst/>
                      <a:cxnLst>
                        <a:cxn ang="0">
                          <a:pos x="3" y="0"/>
                        </a:cxn>
                        <a:cxn ang="0">
                          <a:pos x="1" y="0"/>
                        </a:cxn>
                        <a:cxn ang="0">
                          <a:pos x="0" y="0"/>
                        </a:cxn>
                        <a:cxn ang="0">
                          <a:pos x="3" y="0"/>
                        </a:cxn>
                      </a:cxnLst>
                      <a:rect l="0" t="0" r="r" b="b"/>
                      <a:pathLst>
                        <a:path w="3">
                          <a:moveTo>
                            <a:pt x="3" y="0"/>
                          </a:moveTo>
                          <a:lnTo>
                            <a:pt x="1" y="0"/>
                          </a:lnTo>
                          <a:lnTo>
                            <a:pt x="0" y="0"/>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778" name="Freeform 394"/>
                    <p:cNvSpPr>
                      <a:spLocks/>
                    </p:cNvSpPr>
                    <p:nvPr/>
                  </p:nvSpPr>
                  <p:spPr bwMode="auto">
                    <a:xfrm>
                      <a:off x="5463" y="2351"/>
                      <a:ext cx="4" cy="9"/>
                    </a:xfrm>
                    <a:custGeom>
                      <a:avLst/>
                      <a:gdLst/>
                      <a:ahLst/>
                      <a:cxnLst>
                        <a:cxn ang="0">
                          <a:pos x="9" y="18"/>
                        </a:cxn>
                        <a:cxn ang="0">
                          <a:pos x="9" y="6"/>
                        </a:cxn>
                        <a:cxn ang="0">
                          <a:pos x="7" y="6"/>
                        </a:cxn>
                        <a:cxn ang="0">
                          <a:pos x="4" y="0"/>
                        </a:cxn>
                        <a:cxn ang="0">
                          <a:pos x="0" y="18"/>
                        </a:cxn>
                        <a:cxn ang="0">
                          <a:pos x="9" y="18"/>
                        </a:cxn>
                      </a:cxnLst>
                      <a:rect l="0" t="0" r="r" b="b"/>
                      <a:pathLst>
                        <a:path w="9" h="18">
                          <a:moveTo>
                            <a:pt x="9" y="18"/>
                          </a:moveTo>
                          <a:lnTo>
                            <a:pt x="9" y="6"/>
                          </a:lnTo>
                          <a:lnTo>
                            <a:pt x="7" y="6"/>
                          </a:lnTo>
                          <a:lnTo>
                            <a:pt x="4" y="0"/>
                          </a:lnTo>
                          <a:lnTo>
                            <a:pt x="0" y="18"/>
                          </a:lnTo>
                          <a:lnTo>
                            <a:pt x="9" y="18"/>
                          </a:lnTo>
                          <a:close/>
                        </a:path>
                      </a:pathLst>
                    </a:custGeom>
                    <a:solidFill>
                      <a:srgbClr val="CB9661"/>
                    </a:solidFill>
                    <a:ln w="1588">
                      <a:solidFill>
                        <a:srgbClr val="000000"/>
                      </a:solidFill>
                      <a:prstDash val="solid"/>
                      <a:round/>
                      <a:headEnd/>
                      <a:tailEnd/>
                    </a:ln>
                  </p:spPr>
                  <p:txBody>
                    <a:bodyPr/>
                    <a:lstStyle/>
                    <a:p>
                      <a:endParaRPr lang="en-US"/>
                    </a:p>
                  </p:txBody>
                </p:sp>
                <p:sp>
                  <p:nvSpPr>
                    <p:cNvPr id="272779" name="Freeform 395"/>
                    <p:cNvSpPr>
                      <a:spLocks/>
                    </p:cNvSpPr>
                    <p:nvPr/>
                  </p:nvSpPr>
                  <p:spPr bwMode="auto">
                    <a:xfrm>
                      <a:off x="5467" y="2364"/>
                      <a:ext cx="4" cy="7"/>
                    </a:xfrm>
                    <a:custGeom>
                      <a:avLst/>
                      <a:gdLst/>
                      <a:ahLst/>
                      <a:cxnLst>
                        <a:cxn ang="0">
                          <a:pos x="6" y="14"/>
                        </a:cxn>
                        <a:cxn ang="0">
                          <a:pos x="0" y="12"/>
                        </a:cxn>
                        <a:cxn ang="0">
                          <a:pos x="0" y="0"/>
                        </a:cxn>
                        <a:cxn ang="0">
                          <a:pos x="6" y="14"/>
                        </a:cxn>
                      </a:cxnLst>
                      <a:rect l="0" t="0" r="r" b="b"/>
                      <a:pathLst>
                        <a:path w="6" h="14">
                          <a:moveTo>
                            <a:pt x="6" y="14"/>
                          </a:moveTo>
                          <a:lnTo>
                            <a:pt x="0" y="12"/>
                          </a:lnTo>
                          <a:lnTo>
                            <a:pt x="0" y="0"/>
                          </a:lnTo>
                          <a:lnTo>
                            <a:pt x="6" y="14"/>
                          </a:lnTo>
                          <a:close/>
                        </a:path>
                      </a:pathLst>
                    </a:custGeom>
                    <a:solidFill>
                      <a:srgbClr val="CB9661"/>
                    </a:solidFill>
                    <a:ln w="1588">
                      <a:solidFill>
                        <a:srgbClr val="000000"/>
                      </a:solidFill>
                      <a:prstDash val="solid"/>
                      <a:round/>
                      <a:headEnd/>
                      <a:tailEnd/>
                    </a:ln>
                  </p:spPr>
                  <p:txBody>
                    <a:bodyPr/>
                    <a:lstStyle/>
                    <a:p>
                      <a:endParaRPr lang="en-US"/>
                    </a:p>
                  </p:txBody>
                </p:sp>
                <p:sp>
                  <p:nvSpPr>
                    <p:cNvPr id="272780" name="Freeform 396"/>
                    <p:cNvSpPr>
                      <a:spLocks/>
                    </p:cNvSpPr>
                    <p:nvPr/>
                  </p:nvSpPr>
                  <p:spPr bwMode="auto">
                    <a:xfrm>
                      <a:off x="5473" y="2366"/>
                      <a:ext cx="2" cy="4"/>
                    </a:xfrm>
                    <a:custGeom>
                      <a:avLst/>
                      <a:gdLst/>
                      <a:ahLst/>
                      <a:cxnLst>
                        <a:cxn ang="0">
                          <a:pos x="3" y="0"/>
                        </a:cxn>
                        <a:cxn ang="0">
                          <a:pos x="2" y="8"/>
                        </a:cxn>
                        <a:cxn ang="0">
                          <a:pos x="0" y="6"/>
                        </a:cxn>
                        <a:cxn ang="0">
                          <a:pos x="3" y="0"/>
                        </a:cxn>
                      </a:cxnLst>
                      <a:rect l="0" t="0" r="r" b="b"/>
                      <a:pathLst>
                        <a:path w="3" h="8">
                          <a:moveTo>
                            <a:pt x="3" y="0"/>
                          </a:moveTo>
                          <a:lnTo>
                            <a:pt x="2" y="8"/>
                          </a:lnTo>
                          <a:lnTo>
                            <a:pt x="0" y="6"/>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781" name="Freeform 397"/>
                    <p:cNvSpPr>
                      <a:spLocks/>
                    </p:cNvSpPr>
                    <p:nvPr/>
                  </p:nvSpPr>
                  <p:spPr bwMode="auto">
                    <a:xfrm>
                      <a:off x="5476" y="2397"/>
                      <a:ext cx="2" cy="3"/>
                    </a:xfrm>
                    <a:custGeom>
                      <a:avLst/>
                      <a:gdLst/>
                      <a:ahLst/>
                      <a:cxnLst>
                        <a:cxn ang="0">
                          <a:pos x="3" y="2"/>
                        </a:cxn>
                        <a:cxn ang="0">
                          <a:pos x="1" y="0"/>
                        </a:cxn>
                        <a:cxn ang="0">
                          <a:pos x="0" y="6"/>
                        </a:cxn>
                        <a:cxn ang="0">
                          <a:pos x="3" y="2"/>
                        </a:cxn>
                      </a:cxnLst>
                      <a:rect l="0" t="0" r="r" b="b"/>
                      <a:pathLst>
                        <a:path w="3" h="6">
                          <a:moveTo>
                            <a:pt x="3" y="2"/>
                          </a:moveTo>
                          <a:lnTo>
                            <a:pt x="1" y="0"/>
                          </a:lnTo>
                          <a:lnTo>
                            <a:pt x="0" y="6"/>
                          </a:lnTo>
                          <a:lnTo>
                            <a:pt x="3" y="2"/>
                          </a:lnTo>
                          <a:close/>
                        </a:path>
                      </a:pathLst>
                    </a:custGeom>
                    <a:solidFill>
                      <a:srgbClr val="CB9661"/>
                    </a:solidFill>
                    <a:ln w="1588">
                      <a:solidFill>
                        <a:srgbClr val="000000"/>
                      </a:solidFill>
                      <a:prstDash val="solid"/>
                      <a:round/>
                      <a:headEnd/>
                      <a:tailEnd/>
                    </a:ln>
                  </p:spPr>
                  <p:txBody>
                    <a:bodyPr/>
                    <a:lstStyle/>
                    <a:p>
                      <a:endParaRPr lang="en-US"/>
                    </a:p>
                  </p:txBody>
                </p:sp>
                <p:sp>
                  <p:nvSpPr>
                    <p:cNvPr id="272782" name="Freeform 398"/>
                    <p:cNvSpPr>
                      <a:spLocks/>
                    </p:cNvSpPr>
                    <p:nvPr/>
                  </p:nvSpPr>
                  <p:spPr bwMode="auto">
                    <a:xfrm>
                      <a:off x="3173" y="2910"/>
                      <a:ext cx="1912" cy="218"/>
                    </a:xfrm>
                    <a:custGeom>
                      <a:avLst/>
                      <a:gdLst/>
                      <a:ahLst/>
                      <a:cxnLst>
                        <a:cxn ang="0">
                          <a:pos x="2769" y="437"/>
                        </a:cxn>
                        <a:cxn ang="0">
                          <a:pos x="2045" y="437"/>
                        </a:cxn>
                        <a:cxn ang="0">
                          <a:pos x="1320" y="437"/>
                        </a:cxn>
                        <a:cxn ang="0">
                          <a:pos x="595" y="437"/>
                        </a:cxn>
                        <a:cxn ang="0">
                          <a:pos x="68" y="409"/>
                        </a:cxn>
                        <a:cxn ang="0">
                          <a:pos x="420" y="393"/>
                        </a:cxn>
                        <a:cxn ang="0">
                          <a:pos x="146" y="337"/>
                        </a:cxn>
                        <a:cxn ang="0">
                          <a:pos x="85" y="299"/>
                        </a:cxn>
                        <a:cxn ang="0">
                          <a:pos x="93" y="275"/>
                        </a:cxn>
                        <a:cxn ang="0">
                          <a:pos x="104" y="255"/>
                        </a:cxn>
                        <a:cxn ang="0">
                          <a:pos x="231" y="229"/>
                        </a:cxn>
                        <a:cxn ang="0">
                          <a:pos x="459" y="215"/>
                        </a:cxn>
                        <a:cxn ang="0">
                          <a:pos x="528" y="229"/>
                        </a:cxn>
                        <a:cxn ang="0">
                          <a:pos x="616" y="223"/>
                        </a:cxn>
                        <a:cxn ang="0">
                          <a:pos x="554" y="192"/>
                        </a:cxn>
                        <a:cxn ang="0">
                          <a:pos x="733" y="192"/>
                        </a:cxn>
                        <a:cxn ang="0">
                          <a:pos x="834" y="202"/>
                        </a:cxn>
                        <a:cxn ang="0">
                          <a:pos x="981" y="186"/>
                        </a:cxn>
                        <a:cxn ang="0">
                          <a:pos x="939" y="104"/>
                        </a:cxn>
                        <a:cxn ang="0">
                          <a:pos x="935" y="60"/>
                        </a:cxn>
                        <a:cxn ang="0">
                          <a:pos x="979" y="20"/>
                        </a:cxn>
                        <a:cxn ang="0">
                          <a:pos x="997" y="28"/>
                        </a:cxn>
                        <a:cxn ang="0">
                          <a:pos x="971" y="64"/>
                        </a:cxn>
                        <a:cxn ang="0">
                          <a:pos x="948" y="90"/>
                        </a:cxn>
                        <a:cxn ang="0">
                          <a:pos x="989" y="118"/>
                        </a:cxn>
                        <a:cxn ang="0">
                          <a:pos x="1033" y="158"/>
                        </a:cxn>
                        <a:cxn ang="0">
                          <a:pos x="1061" y="196"/>
                        </a:cxn>
                        <a:cxn ang="0">
                          <a:pos x="1059" y="214"/>
                        </a:cxn>
                        <a:cxn ang="0">
                          <a:pos x="1051" y="237"/>
                        </a:cxn>
                        <a:cxn ang="0">
                          <a:pos x="828" y="269"/>
                        </a:cxn>
                        <a:cxn ang="0">
                          <a:pos x="914" y="309"/>
                        </a:cxn>
                        <a:cxn ang="0">
                          <a:pos x="1176" y="359"/>
                        </a:cxn>
                        <a:cxn ang="0">
                          <a:pos x="1457" y="321"/>
                        </a:cxn>
                        <a:cxn ang="0">
                          <a:pos x="1424" y="273"/>
                        </a:cxn>
                        <a:cxn ang="0">
                          <a:pos x="1584" y="223"/>
                        </a:cxn>
                        <a:cxn ang="0">
                          <a:pos x="1628" y="188"/>
                        </a:cxn>
                        <a:cxn ang="0">
                          <a:pos x="1674" y="174"/>
                        </a:cxn>
                        <a:cxn ang="0">
                          <a:pos x="1763" y="166"/>
                        </a:cxn>
                        <a:cxn ang="0">
                          <a:pos x="1879" y="140"/>
                        </a:cxn>
                        <a:cxn ang="0">
                          <a:pos x="2084" y="144"/>
                        </a:cxn>
                        <a:cxn ang="0">
                          <a:pos x="2229" y="136"/>
                        </a:cxn>
                        <a:cxn ang="0">
                          <a:pos x="2365" y="86"/>
                        </a:cxn>
                        <a:cxn ang="0">
                          <a:pos x="2418" y="64"/>
                        </a:cxn>
                        <a:cxn ang="0">
                          <a:pos x="2604" y="92"/>
                        </a:cxn>
                        <a:cxn ang="0">
                          <a:pos x="2620" y="126"/>
                        </a:cxn>
                        <a:cxn ang="0">
                          <a:pos x="2651" y="150"/>
                        </a:cxn>
                        <a:cxn ang="0">
                          <a:pos x="2801" y="88"/>
                        </a:cxn>
                        <a:cxn ang="0">
                          <a:pos x="2935" y="72"/>
                        </a:cxn>
                        <a:cxn ang="0">
                          <a:pos x="3061" y="52"/>
                        </a:cxn>
                        <a:cxn ang="0">
                          <a:pos x="3228" y="52"/>
                        </a:cxn>
                        <a:cxn ang="0">
                          <a:pos x="3367" y="70"/>
                        </a:cxn>
                        <a:cxn ang="0">
                          <a:pos x="3528" y="66"/>
                        </a:cxn>
                        <a:cxn ang="0">
                          <a:pos x="3616" y="106"/>
                        </a:cxn>
                        <a:cxn ang="0">
                          <a:pos x="3737" y="130"/>
                        </a:cxn>
                        <a:cxn ang="0">
                          <a:pos x="3813" y="170"/>
                        </a:cxn>
                        <a:cxn ang="0">
                          <a:pos x="3703" y="217"/>
                        </a:cxn>
                        <a:cxn ang="0">
                          <a:pos x="3605" y="253"/>
                        </a:cxn>
                        <a:cxn ang="0">
                          <a:pos x="3569" y="291"/>
                        </a:cxn>
                        <a:cxn ang="0">
                          <a:pos x="3473" y="321"/>
                        </a:cxn>
                        <a:cxn ang="0">
                          <a:pos x="3447" y="349"/>
                        </a:cxn>
                        <a:cxn ang="0">
                          <a:pos x="3502" y="401"/>
                        </a:cxn>
                      </a:cxnLst>
                      <a:rect l="0" t="0" r="r" b="b"/>
                      <a:pathLst>
                        <a:path w="3823" h="437">
                          <a:moveTo>
                            <a:pt x="3404" y="437"/>
                          </a:moveTo>
                          <a:lnTo>
                            <a:pt x="3313" y="437"/>
                          </a:lnTo>
                          <a:lnTo>
                            <a:pt x="3222" y="437"/>
                          </a:lnTo>
                          <a:lnTo>
                            <a:pt x="3132" y="437"/>
                          </a:lnTo>
                          <a:lnTo>
                            <a:pt x="3041" y="437"/>
                          </a:lnTo>
                          <a:lnTo>
                            <a:pt x="2951" y="437"/>
                          </a:lnTo>
                          <a:lnTo>
                            <a:pt x="2860" y="437"/>
                          </a:lnTo>
                          <a:lnTo>
                            <a:pt x="2769" y="437"/>
                          </a:lnTo>
                          <a:lnTo>
                            <a:pt x="2679" y="437"/>
                          </a:lnTo>
                          <a:lnTo>
                            <a:pt x="2588" y="437"/>
                          </a:lnTo>
                          <a:lnTo>
                            <a:pt x="2498" y="437"/>
                          </a:lnTo>
                          <a:lnTo>
                            <a:pt x="2407" y="437"/>
                          </a:lnTo>
                          <a:lnTo>
                            <a:pt x="2317" y="437"/>
                          </a:lnTo>
                          <a:lnTo>
                            <a:pt x="2226" y="437"/>
                          </a:lnTo>
                          <a:lnTo>
                            <a:pt x="2135" y="437"/>
                          </a:lnTo>
                          <a:lnTo>
                            <a:pt x="2045" y="437"/>
                          </a:lnTo>
                          <a:lnTo>
                            <a:pt x="1954" y="437"/>
                          </a:lnTo>
                          <a:lnTo>
                            <a:pt x="1864" y="437"/>
                          </a:lnTo>
                          <a:lnTo>
                            <a:pt x="1773" y="437"/>
                          </a:lnTo>
                          <a:lnTo>
                            <a:pt x="1682" y="437"/>
                          </a:lnTo>
                          <a:lnTo>
                            <a:pt x="1592" y="437"/>
                          </a:lnTo>
                          <a:lnTo>
                            <a:pt x="1501" y="437"/>
                          </a:lnTo>
                          <a:lnTo>
                            <a:pt x="1411" y="437"/>
                          </a:lnTo>
                          <a:lnTo>
                            <a:pt x="1320" y="437"/>
                          </a:lnTo>
                          <a:lnTo>
                            <a:pt x="1229" y="437"/>
                          </a:lnTo>
                          <a:lnTo>
                            <a:pt x="1139" y="437"/>
                          </a:lnTo>
                          <a:lnTo>
                            <a:pt x="1048" y="437"/>
                          </a:lnTo>
                          <a:lnTo>
                            <a:pt x="958" y="437"/>
                          </a:lnTo>
                          <a:lnTo>
                            <a:pt x="867" y="437"/>
                          </a:lnTo>
                          <a:lnTo>
                            <a:pt x="777" y="437"/>
                          </a:lnTo>
                          <a:lnTo>
                            <a:pt x="686" y="437"/>
                          </a:lnTo>
                          <a:lnTo>
                            <a:pt x="595" y="437"/>
                          </a:lnTo>
                          <a:lnTo>
                            <a:pt x="505" y="437"/>
                          </a:lnTo>
                          <a:lnTo>
                            <a:pt x="414" y="437"/>
                          </a:lnTo>
                          <a:lnTo>
                            <a:pt x="324" y="437"/>
                          </a:lnTo>
                          <a:lnTo>
                            <a:pt x="233" y="437"/>
                          </a:lnTo>
                          <a:lnTo>
                            <a:pt x="142" y="437"/>
                          </a:lnTo>
                          <a:lnTo>
                            <a:pt x="117" y="427"/>
                          </a:lnTo>
                          <a:lnTo>
                            <a:pt x="93" y="419"/>
                          </a:lnTo>
                          <a:lnTo>
                            <a:pt x="68" y="409"/>
                          </a:lnTo>
                          <a:lnTo>
                            <a:pt x="44" y="401"/>
                          </a:lnTo>
                          <a:lnTo>
                            <a:pt x="19" y="391"/>
                          </a:lnTo>
                          <a:lnTo>
                            <a:pt x="0" y="383"/>
                          </a:lnTo>
                          <a:lnTo>
                            <a:pt x="57" y="383"/>
                          </a:lnTo>
                          <a:lnTo>
                            <a:pt x="135" y="389"/>
                          </a:lnTo>
                          <a:lnTo>
                            <a:pt x="208" y="395"/>
                          </a:lnTo>
                          <a:lnTo>
                            <a:pt x="321" y="395"/>
                          </a:lnTo>
                          <a:lnTo>
                            <a:pt x="420" y="393"/>
                          </a:lnTo>
                          <a:lnTo>
                            <a:pt x="313" y="385"/>
                          </a:lnTo>
                          <a:lnTo>
                            <a:pt x="257" y="377"/>
                          </a:lnTo>
                          <a:lnTo>
                            <a:pt x="234" y="365"/>
                          </a:lnTo>
                          <a:lnTo>
                            <a:pt x="234" y="359"/>
                          </a:lnTo>
                          <a:lnTo>
                            <a:pt x="190" y="349"/>
                          </a:lnTo>
                          <a:lnTo>
                            <a:pt x="187" y="345"/>
                          </a:lnTo>
                          <a:lnTo>
                            <a:pt x="148" y="339"/>
                          </a:lnTo>
                          <a:lnTo>
                            <a:pt x="146" y="337"/>
                          </a:lnTo>
                          <a:lnTo>
                            <a:pt x="208" y="339"/>
                          </a:lnTo>
                          <a:lnTo>
                            <a:pt x="270" y="339"/>
                          </a:lnTo>
                          <a:lnTo>
                            <a:pt x="267" y="331"/>
                          </a:lnTo>
                          <a:lnTo>
                            <a:pt x="246" y="327"/>
                          </a:lnTo>
                          <a:lnTo>
                            <a:pt x="212" y="319"/>
                          </a:lnTo>
                          <a:lnTo>
                            <a:pt x="160" y="313"/>
                          </a:lnTo>
                          <a:lnTo>
                            <a:pt x="107" y="307"/>
                          </a:lnTo>
                          <a:lnTo>
                            <a:pt x="85" y="299"/>
                          </a:lnTo>
                          <a:lnTo>
                            <a:pt x="98" y="291"/>
                          </a:lnTo>
                          <a:lnTo>
                            <a:pt x="72" y="289"/>
                          </a:lnTo>
                          <a:lnTo>
                            <a:pt x="50" y="287"/>
                          </a:lnTo>
                          <a:lnTo>
                            <a:pt x="27" y="273"/>
                          </a:lnTo>
                          <a:lnTo>
                            <a:pt x="42" y="275"/>
                          </a:lnTo>
                          <a:lnTo>
                            <a:pt x="42" y="273"/>
                          </a:lnTo>
                          <a:lnTo>
                            <a:pt x="80" y="273"/>
                          </a:lnTo>
                          <a:lnTo>
                            <a:pt x="93" y="275"/>
                          </a:lnTo>
                          <a:lnTo>
                            <a:pt x="135" y="281"/>
                          </a:lnTo>
                          <a:lnTo>
                            <a:pt x="153" y="275"/>
                          </a:lnTo>
                          <a:lnTo>
                            <a:pt x="161" y="275"/>
                          </a:lnTo>
                          <a:lnTo>
                            <a:pt x="156" y="271"/>
                          </a:lnTo>
                          <a:lnTo>
                            <a:pt x="151" y="267"/>
                          </a:lnTo>
                          <a:lnTo>
                            <a:pt x="150" y="265"/>
                          </a:lnTo>
                          <a:lnTo>
                            <a:pt x="98" y="259"/>
                          </a:lnTo>
                          <a:lnTo>
                            <a:pt x="104" y="255"/>
                          </a:lnTo>
                          <a:lnTo>
                            <a:pt x="140" y="259"/>
                          </a:lnTo>
                          <a:lnTo>
                            <a:pt x="124" y="253"/>
                          </a:lnTo>
                          <a:lnTo>
                            <a:pt x="150" y="247"/>
                          </a:lnTo>
                          <a:lnTo>
                            <a:pt x="176" y="239"/>
                          </a:lnTo>
                          <a:lnTo>
                            <a:pt x="194" y="239"/>
                          </a:lnTo>
                          <a:lnTo>
                            <a:pt x="200" y="231"/>
                          </a:lnTo>
                          <a:lnTo>
                            <a:pt x="207" y="227"/>
                          </a:lnTo>
                          <a:lnTo>
                            <a:pt x="231" y="229"/>
                          </a:lnTo>
                          <a:lnTo>
                            <a:pt x="262" y="231"/>
                          </a:lnTo>
                          <a:lnTo>
                            <a:pt x="300" y="229"/>
                          </a:lnTo>
                          <a:lnTo>
                            <a:pt x="339" y="225"/>
                          </a:lnTo>
                          <a:lnTo>
                            <a:pt x="376" y="223"/>
                          </a:lnTo>
                          <a:lnTo>
                            <a:pt x="414" y="221"/>
                          </a:lnTo>
                          <a:lnTo>
                            <a:pt x="445" y="223"/>
                          </a:lnTo>
                          <a:lnTo>
                            <a:pt x="441" y="214"/>
                          </a:lnTo>
                          <a:lnTo>
                            <a:pt x="459" y="215"/>
                          </a:lnTo>
                          <a:lnTo>
                            <a:pt x="464" y="223"/>
                          </a:lnTo>
                          <a:lnTo>
                            <a:pt x="472" y="227"/>
                          </a:lnTo>
                          <a:lnTo>
                            <a:pt x="492" y="229"/>
                          </a:lnTo>
                          <a:lnTo>
                            <a:pt x="484" y="223"/>
                          </a:lnTo>
                          <a:lnTo>
                            <a:pt x="487" y="219"/>
                          </a:lnTo>
                          <a:lnTo>
                            <a:pt x="505" y="225"/>
                          </a:lnTo>
                          <a:lnTo>
                            <a:pt x="525" y="229"/>
                          </a:lnTo>
                          <a:lnTo>
                            <a:pt x="528" y="229"/>
                          </a:lnTo>
                          <a:lnTo>
                            <a:pt x="546" y="227"/>
                          </a:lnTo>
                          <a:lnTo>
                            <a:pt x="556" y="233"/>
                          </a:lnTo>
                          <a:lnTo>
                            <a:pt x="567" y="231"/>
                          </a:lnTo>
                          <a:lnTo>
                            <a:pt x="626" y="239"/>
                          </a:lnTo>
                          <a:lnTo>
                            <a:pt x="606" y="233"/>
                          </a:lnTo>
                          <a:lnTo>
                            <a:pt x="608" y="229"/>
                          </a:lnTo>
                          <a:lnTo>
                            <a:pt x="619" y="229"/>
                          </a:lnTo>
                          <a:lnTo>
                            <a:pt x="616" y="223"/>
                          </a:lnTo>
                          <a:lnTo>
                            <a:pt x="600" y="221"/>
                          </a:lnTo>
                          <a:lnTo>
                            <a:pt x="591" y="214"/>
                          </a:lnTo>
                          <a:lnTo>
                            <a:pt x="573" y="214"/>
                          </a:lnTo>
                          <a:lnTo>
                            <a:pt x="570" y="208"/>
                          </a:lnTo>
                          <a:lnTo>
                            <a:pt x="609" y="212"/>
                          </a:lnTo>
                          <a:lnTo>
                            <a:pt x="613" y="208"/>
                          </a:lnTo>
                          <a:lnTo>
                            <a:pt x="559" y="200"/>
                          </a:lnTo>
                          <a:lnTo>
                            <a:pt x="554" y="192"/>
                          </a:lnTo>
                          <a:lnTo>
                            <a:pt x="567" y="196"/>
                          </a:lnTo>
                          <a:lnTo>
                            <a:pt x="621" y="200"/>
                          </a:lnTo>
                          <a:lnTo>
                            <a:pt x="658" y="202"/>
                          </a:lnTo>
                          <a:lnTo>
                            <a:pt x="661" y="198"/>
                          </a:lnTo>
                          <a:lnTo>
                            <a:pt x="709" y="204"/>
                          </a:lnTo>
                          <a:lnTo>
                            <a:pt x="722" y="194"/>
                          </a:lnTo>
                          <a:lnTo>
                            <a:pt x="715" y="190"/>
                          </a:lnTo>
                          <a:lnTo>
                            <a:pt x="733" y="192"/>
                          </a:lnTo>
                          <a:lnTo>
                            <a:pt x="732" y="198"/>
                          </a:lnTo>
                          <a:lnTo>
                            <a:pt x="764" y="200"/>
                          </a:lnTo>
                          <a:lnTo>
                            <a:pt x="766" y="200"/>
                          </a:lnTo>
                          <a:lnTo>
                            <a:pt x="784" y="206"/>
                          </a:lnTo>
                          <a:lnTo>
                            <a:pt x="802" y="208"/>
                          </a:lnTo>
                          <a:lnTo>
                            <a:pt x="829" y="214"/>
                          </a:lnTo>
                          <a:lnTo>
                            <a:pt x="824" y="202"/>
                          </a:lnTo>
                          <a:lnTo>
                            <a:pt x="834" y="202"/>
                          </a:lnTo>
                          <a:lnTo>
                            <a:pt x="829" y="198"/>
                          </a:lnTo>
                          <a:lnTo>
                            <a:pt x="854" y="206"/>
                          </a:lnTo>
                          <a:lnTo>
                            <a:pt x="859" y="210"/>
                          </a:lnTo>
                          <a:lnTo>
                            <a:pt x="878" y="208"/>
                          </a:lnTo>
                          <a:lnTo>
                            <a:pt x="877" y="214"/>
                          </a:lnTo>
                          <a:lnTo>
                            <a:pt x="921" y="206"/>
                          </a:lnTo>
                          <a:lnTo>
                            <a:pt x="966" y="198"/>
                          </a:lnTo>
                          <a:lnTo>
                            <a:pt x="981" y="186"/>
                          </a:lnTo>
                          <a:lnTo>
                            <a:pt x="960" y="164"/>
                          </a:lnTo>
                          <a:lnTo>
                            <a:pt x="939" y="142"/>
                          </a:lnTo>
                          <a:lnTo>
                            <a:pt x="926" y="126"/>
                          </a:lnTo>
                          <a:lnTo>
                            <a:pt x="945" y="124"/>
                          </a:lnTo>
                          <a:lnTo>
                            <a:pt x="943" y="118"/>
                          </a:lnTo>
                          <a:lnTo>
                            <a:pt x="942" y="116"/>
                          </a:lnTo>
                          <a:lnTo>
                            <a:pt x="935" y="104"/>
                          </a:lnTo>
                          <a:lnTo>
                            <a:pt x="939" y="104"/>
                          </a:lnTo>
                          <a:lnTo>
                            <a:pt x="935" y="96"/>
                          </a:lnTo>
                          <a:lnTo>
                            <a:pt x="932" y="88"/>
                          </a:lnTo>
                          <a:lnTo>
                            <a:pt x="921" y="88"/>
                          </a:lnTo>
                          <a:lnTo>
                            <a:pt x="924" y="78"/>
                          </a:lnTo>
                          <a:lnTo>
                            <a:pt x="935" y="86"/>
                          </a:lnTo>
                          <a:lnTo>
                            <a:pt x="932" y="70"/>
                          </a:lnTo>
                          <a:lnTo>
                            <a:pt x="939" y="70"/>
                          </a:lnTo>
                          <a:lnTo>
                            <a:pt x="935" y="60"/>
                          </a:lnTo>
                          <a:lnTo>
                            <a:pt x="939" y="60"/>
                          </a:lnTo>
                          <a:lnTo>
                            <a:pt x="948" y="58"/>
                          </a:lnTo>
                          <a:lnTo>
                            <a:pt x="943" y="52"/>
                          </a:lnTo>
                          <a:lnTo>
                            <a:pt x="952" y="48"/>
                          </a:lnTo>
                          <a:lnTo>
                            <a:pt x="948" y="38"/>
                          </a:lnTo>
                          <a:lnTo>
                            <a:pt x="956" y="38"/>
                          </a:lnTo>
                          <a:lnTo>
                            <a:pt x="963" y="32"/>
                          </a:lnTo>
                          <a:lnTo>
                            <a:pt x="979" y="20"/>
                          </a:lnTo>
                          <a:lnTo>
                            <a:pt x="994" y="14"/>
                          </a:lnTo>
                          <a:lnTo>
                            <a:pt x="1020" y="0"/>
                          </a:lnTo>
                          <a:lnTo>
                            <a:pt x="1027" y="8"/>
                          </a:lnTo>
                          <a:lnTo>
                            <a:pt x="1018" y="8"/>
                          </a:lnTo>
                          <a:lnTo>
                            <a:pt x="1005" y="22"/>
                          </a:lnTo>
                          <a:lnTo>
                            <a:pt x="1005" y="26"/>
                          </a:lnTo>
                          <a:lnTo>
                            <a:pt x="997" y="24"/>
                          </a:lnTo>
                          <a:lnTo>
                            <a:pt x="997" y="28"/>
                          </a:lnTo>
                          <a:lnTo>
                            <a:pt x="974" y="46"/>
                          </a:lnTo>
                          <a:lnTo>
                            <a:pt x="979" y="50"/>
                          </a:lnTo>
                          <a:lnTo>
                            <a:pt x="974" y="58"/>
                          </a:lnTo>
                          <a:lnTo>
                            <a:pt x="989" y="60"/>
                          </a:lnTo>
                          <a:lnTo>
                            <a:pt x="997" y="58"/>
                          </a:lnTo>
                          <a:lnTo>
                            <a:pt x="991" y="62"/>
                          </a:lnTo>
                          <a:lnTo>
                            <a:pt x="984" y="64"/>
                          </a:lnTo>
                          <a:lnTo>
                            <a:pt x="971" y="64"/>
                          </a:lnTo>
                          <a:lnTo>
                            <a:pt x="976" y="70"/>
                          </a:lnTo>
                          <a:lnTo>
                            <a:pt x="976" y="72"/>
                          </a:lnTo>
                          <a:lnTo>
                            <a:pt x="961" y="62"/>
                          </a:lnTo>
                          <a:lnTo>
                            <a:pt x="960" y="74"/>
                          </a:lnTo>
                          <a:lnTo>
                            <a:pt x="963" y="78"/>
                          </a:lnTo>
                          <a:lnTo>
                            <a:pt x="953" y="80"/>
                          </a:lnTo>
                          <a:lnTo>
                            <a:pt x="953" y="86"/>
                          </a:lnTo>
                          <a:lnTo>
                            <a:pt x="948" y="90"/>
                          </a:lnTo>
                          <a:lnTo>
                            <a:pt x="953" y="102"/>
                          </a:lnTo>
                          <a:lnTo>
                            <a:pt x="963" y="102"/>
                          </a:lnTo>
                          <a:lnTo>
                            <a:pt x="963" y="106"/>
                          </a:lnTo>
                          <a:lnTo>
                            <a:pt x="965" y="112"/>
                          </a:lnTo>
                          <a:lnTo>
                            <a:pt x="976" y="112"/>
                          </a:lnTo>
                          <a:lnTo>
                            <a:pt x="986" y="108"/>
                          </a:lnTo>
                          <a:lnTo>
                            <a:pt x="981" y="114"/>
                          </a:lnTo>
                          <a:lnTo>
                            <a:pt x="989" y="118"/>
                          </a:lnTo>
                          <a:lnTo>
                            <a:pt x="991" y="124"/>
                          </a:lnTo>
                          <a:lnTo>
                            <a:pt x="1005" y="130"/>
                          </a:lnTo>
                          <a:lnTo>
                            <a:pt x="1010" y="140"/>
                          </a:lnTo>
                          <a:lnTo>
                            <a:pt x="1017" y="144"/>
                          </a:lnTo>
                          <a:lnTo>
                            <a:pt x="1014" y="146"/>
                          </a:lnTo>
                          <a:lnTo>
                            <a:pt x="1025" y="152"/>
                          </a:lnTo>
                          <a:lnTo>
                            <a:pt x="1027" y="158"/>
                          </a:lnTo>
                          <a:lnTo>
                            <a:pt x="1033" y="158"/>
                          </a:lnTo>
                          <a:lnTo>
                            <a:pt x="1038" y="168"/>
                          </a:lnTo>
                          <a:lnTo>
                            <a:pt x="1041" y="176"/>
                          </a:lnTo>
                          <a:lnTo>
                            <a:pt x="1035" y="178"/>
                          </a:lnTo>
                          <a:lnTo>
                            <a:pt x="1051" y="180"/>
                          </a:lnTo>
                          <a:lnTo>
                            <a:pt x="1049" y="186"/>
                          </a:lnTo>
                          <a:lnTo>
                            <a:pt x="1046" y="190"/>
                          </a:lnTo>
                          <a:lnTo>
                            <a:pt x="1059" y="194"/>
                          </a:lnTo>
                          <a:lnTo>
                            <a:pt x="1061" y="196"/>
                          </a:lnTo>
                          <a:lnTo>
                            <a:pt x="1069" y="196"/>
                          </a:lnTo>
                          <a:lnTo>
                            <a:pt x="1067" y="202"/>
                          </a:lnTo>
                          <a:lnTo>
                            <a:pt x="1062" y="200"/>
                          </a:lnTo>
                          <a:lnTo>
                            <a:pt x="1061" y="202"/>
                          </a:lnTo>
                          <a:lnTo>
                            <a:pt x="1048" y="200"/>
                          </a:lnTo>
                          <a:lnTo>
                            <a:pt x="1054" y="206"/>
                          </a:lnTo>
                          <a:lnTo>
                            <a:pt x="1066" y="210"/>
                          </a:lnTo>
                          <a:lnTo>
                            <a:pt x="1059" y="214"/>
                          </a:lnTo>
                          <a:lnTo>
                            <a:pt x="1064" y="219"/>
                          </a:lnTo>
                          <a:lnTo>
                            <a:pt x="1071" y="221"/>
                          </a:lnTo>
                          <a:lnTo>
                            <a:pt x="1054" y="223"/>
                          </a:lnTo>
                          <a:lnTo>
                            <a:pt x="1061" y="233"/>
                          </a:lnTo>
                          <a:lnTo>
                            <a:pt x="1046" y="229"/>
                          </a:lnTo>
                          <a:lnTo>
                            <a:pt x="1048" y="233"/>
                          </a:lnTo>
                          <a:lnTo>
                            <a:pt x="1040" y="235"/>
                          </a:lnTo>
                          <a:lnTo>
                            <a:pt x="1051" y="237"/>
                          </a:lnTo>
                          <a:lnTo>
                            <a:pt x="1044" y="239"/>
                          </a:lnTo>
                          <a:lnTo>
                            <a:pt x="1054" y="241"/>
                          </a:lnTo>
                          <a:lnTo>
                            <a:pt x="1023" y="247"/>
                          </a:lnTo>
                          <a:lnTo>
                            <a:pt x="992" y="255"/>
                          </a:lnTo>
                          <a:lnTo>
                            <a:pt x="942" y="251"/>
                          </a:lnTo>
                          <a:lnTo>
                            <a:pt x="891" y="249"/>
                          </a:lnTo>
                          <a:lnTo>
                            <a:pt x="859" y="259"/>
                          </a:lnTo>
                          <a:lnTo>
                            <a:pt x="828" y="269"/>
                          </a:lnTo>
                          <a:lnTo>
                            <a:pt x="833" y="275"/>
                          </a:lnTo>
                          <a:lnTo>
                            <a:pt x="885" y="285"/>
                          </a:lnTo>
                          <a:lnTo>
                            <a:pt x="935" y="295"/>
                          </a:lnTo>
                          <a:lnTo>
                            <a:pt x="916" y="301"/>
                          </a:lnTo>
                          <a:lnTo>
                            <a:pt x="896" y="301"/>
                          </a:lnTo>
                          <a:lnTo>
                            <a:pt x="901" y="305"/>
                          </a:lnTo>
                          <a:lnTo>
                            <a:pt x="919" y="317"/>
                          </a:lnTo>
                          <a:lnTo>
                            <a:pt x="914" y="309"/>
                          </a:lnTo>
                          <a:lnTo>
                            <a:pt x="966" y="313"/>
                          </a:lnTo>
                          <a:lnTo>
                            <a:pt x="970" y="319"/>
                          </a:lnTo>
                          <a:lnTo>
                            <a:pt x="932" y="321"/>
                          </a:lnTo>
                          <a:lnTo>
                            <a:pt x="968" y="325"/>
                          </a:lnTo>
                          <a:lnTo>
                            <a:pt x="997" y="333"/>
                          </a:lnTo>
                          <a:lnTo>
                            <a:pt x="1071" y="341"/>
                          </a:lnTo>
                          <a:lnTo>
                            <a:pt x="1124" y="349"/>
                          </a:lnTo>
                          <a:lnTo>
                            <a:pt x="1176" y="359"/>
                          </a:lnTo>
                          <a:lnTo>
                            <a:pt x="1181" y="363"/>
                          </a:lnTo>
                          <a:lnTo>
                            <a:pt x="1225" y="351"/>
                          </a:lnTo>
                          <a:lnTo>
                            <a:pt x="1281" y="349"/>
                          </a:lnTo>
                          <a:lnTo>
                            <a:pt x="1338" y="345"/>
                          </a:lnTo>
                          <a:lnTo>
                            <a:pt x="1367" y="337"/>
                          </a:lnTo>
                          <a:lnTo>
                            <a:pt x="1398" y="327"/>
                          </a:lnTo>
                          <a:lnTo>
                            <a:pt x="1452" y="327"/>
                          </a:lnTo>
                          <a:lnTo>
                            <a:pt x="1457" y="321"/>
                          </a:lnTo>
                          <a:lnTo>
                            <a:pt x="1447" y="313"/>
                          </a:lnTo>
                          <a:lnTo>
                            <a:pt x="1454" y="307"/>
                          </a:lnTo>
                          <a:lnTo>
                            <a:pt x="1385" y="299"/>
                          </a:lnTo>
                          <a:lnTo>
                            <a:pt x="1383" y="295"/>
                          </a:lnTo>
                          <a:lnTo>
                            <a:pt x="1382" y="291"/>
                          </a:lnTo>
                          <a:lnTo>
                            <a:pt x="1388" y="287"/>
                          </a:lnTo>
                          <a:lnTo>
                            <a:pt x="1387" y="283"/>
                          </a:lnTo>
                          <a:lnTo>
                            <a:pt x="1424" y="273"/>
                          </a:lnTo>
                          <a:lnTo>
                            <a:pt x="1458" y="261"/>
                          </a:lnTo>
                          <a:lnTo>
                            <a:pt x="1458" y="255"/>
                          </a:lnTo>
                          <a:lnTo>
                            <a:pt x="1471" y="253"/>
                          </a:lnTo>
                          <a:lnTo>
                            <a:pt x="1467" y="253"/>
                          </a:lnTo>
                          <a:lnTo>
                            <a:pt x="1511" y="245"/>
                          </a:lnTo>
                          <a:lnTo>
                            <a:pt x="1555" y="237"/>
                          </a:lnTo>
                          <a:lnTo>
                            <a:pt x="1550" y="235"/>
                          </a:lnTo>
                          <a:lnTo>
                            <a:pt x="1584" y="223"/>
                          </a:lnTo>
                          <a:lnTo>
                            <a:pt x="1608" y="214"/>
                          </a:lnTo>
                          <a:lnTo>
                            <a:pt x="1602" y="212"/>
                          </a:lnTo>
                          <a:lnTo>
                            <a:pt x="1579" y="214"/>
                          </a:lnTo>
                          <a:lnTo>
                            <a:pt x="1581" y="212"/>
                          </a:lnTo>
                          <a:lnTo>
                            <a:pt x="1587" y="202"/>
                          </a:lnTo>
                          <a:lnTo>
                            <a:pt x="1608" y="196"/>
                          </a:lnTo>
                          <a:lnTo>
                            <a:pt x="1604" y="192"/>
                          </a:lnTo>
                          <a:lnTo>
                            <a:pt x="1628" y="188"/>
                          </a:lnTo>
                          <a:lnTo>
                            <a:pt x="1638" y="180"/>
                          </a:lnTo>
                          <a:lnTo>
                            <a:pt x="1625" y="166"/>
                          </a:lnTo>
                          <a:lnTo>
                            <a:pt x="1633" y="166"/>
                          </a:lnTo>
                          <a:lnTo>
                            <a:pt x="1643" y="170"/>
                          </a:lnTo>
                          <a:lnTo>
                            <a:pt x="1649" y="160"/>
                          </a:lnTo>
                          <a:lnTo>
                            <a:pt x="1656" y="160"/>
                          </a:lnTo>
                          <a:lnTo>
                            <a:pt x="1665" y="164"/>
                          </a:lnTo>
                          <a:lnTo>
                            <a:pt x="1674" y="174"/>
                          </a:lnTo>
                          <a:lnTo>
                            <a:pt x="1685" y="170"/>
                          </a:lnTo>
                          <a:lnTo>
                            <a:pt x="1680" y="166"/>
                          </a:lnTo>
                          <a:lnTo>
                            <a:pt x="1703" y="152"/>
                          </a:lnTo>
                          <a:lnTo>
                            <a:pt x="1708" y="156"/>
                          </a:lnTo>
                          <a:lnTo>
                            <a:pt x="1700" y="166"/>
                          </a:lnTo>
                          <a:lnTo>
                            <a:pt x="1745" y="164"/>
                          </a:lnTo>
                          <a:lnTo>
                            <a:pt x="1755" y="166"/>
                          </a:lnTo>
                          <a:lnTo>
                            <a:pt x="1763" y="166"/>
                          </a:lnTo>
                          <a:lnTo>
                            <a:pt x="1762" y="170"/>
                          </a:lnTo>
                          <a:lnTo>
                            <a:pt x="1773" y="168"/>
                          </a:lnTo>
                          <a:lnTo>
                            <a:pt x="1797" y="160"/>
                          </a:lnTo>
                          <a:lnTo>
                            <a:pt x="1820" y="154"/>
                          </a:lnTo>
                          <a:lnTo>
                            <a:pt x="1859" y="148"/>
                          </a:lnTo>
                          <a:lnTo>
                            <a:pt x="1871" y="142"/>
                          </a:lnTo>
                          <a:lnTo>
                            <a:pt x="1879" y="148"/>
                          </a:lnTo>
                          <a:lnTo>
                            <a:pt x="1879" y="140"/>
                          </a:lnTo>
                          <a:lnTo>
                            <a:pt x="1910" y="154"/>
                          </a:lnTo>
                          <a:lnTo>
                            <a:pt x="1920" y="154"/>
                          </a:lnTo>
                          <a:lnTo>
                            <a:pt x="1928" y="146"/>
                          </a:lnTo>
                          <a:lnTo>
                            <a:pt x="1962" y="142"/>
                          </a:lnTo>
                          <a:lnTo>
                            <a:pt x="1998" y="140"/>
                          </a:lnTo>
                          <a:lnTo>
                            <a:pt x="2027" y="144"/>
                          </a:lnTo>
                          <a:lnTo>
                            <a:pt x="2057" y="150"/>
                          </a:lnTo>
                          <a:lnTo>
                            <a:pt x="2084" y="144"/>
                          </a:lnTo>
                          <a:lnTo>
                            <a:pt x="2112" y="140"/>
                          </a:lnTo>
                          <a:lnTo>
                            <a:pt x="2140" y="134"/>
                          </a:lnTo>
                          <a:lnTo>
                            <a:pt x="2167" y="130"/>
                          </a:lnTo>
                          <a:lnTo>
                            <a:pt x="2185" y="116"/>
                          </a:lnTo>
                          <a:lnTo>
                            <a:pt x="2198" y="108"/>
                          </a:lnTo>
                          <a:lnTo>
                            <a:pt x="2205" y="114"/>
                          </a:lnTo>
                          <a:lnTo>
                            <a:pt x="2221" y="132"/>
                          </a:lnTo>
                          <a:lnTo>
                            <a:pt x="2229" y="136"/>
                          </a:lnTo>
                          <a:lnTo>
                            <a:pt x="2241" y="134"/>
                          </a:lnTo>
                          <a:lnTo>
                            <a:pt x="2247" y="138"/>
                          </a:lnTo>
                          <a:lnTo>
                            <a:pt x="2260" y="128"/>
                          </a:lnTo>
                          <a:lnTo>
                            <a:pt x="2268" y="116"/>
                          </a:lnTo>
                          <a:lnTo>
                            <a:pt x="2296" y="108"/>
                          </a:lnTo>
                          <a:lnTo>
                            <a:pt x="2324" y="98"/>
                          </a:lnTo>
                          <a:lnTo>
                            <a:pt x="2355" y="88"/>
                          </a:lnTo>
                          <a:lnTo>
                            <a:pt x="2365" y="86"/>
                          </a:lnTo>
                          <a:lnTo>
                            <a:pt x="2383" y="90"/>
                          </a:lnTo>
                          <a:lnTo>
                            <a:pt x="2394" y="84"/>
                          </a:lnTo>
                          <a:lnTo>
                            <a:pt x="2384" y="78"/>
                          </a:lnTo>
                          <a:lnTo>
                            <a:pt x="2399" y="78"/>
                          </a:lnTo>
                          <a:lnTo>
                            <a:pt x="2415" y="80"/>
                          </a:lnTo>
                          <a:lnTo>
                            <a:pt x="2417" y="74"/>
                          </a:lnTo>
                          <a:lnTo>
                            <a:pt x="2410" y="74"/>
                          </a:lnTo>
                          <a:lnTo>
                            <a:pt x="2418" y="64"/>
                          </a:lnTo>
                          <a:lnTo>
                            <a:pt x="2464" y="56"/>
                          </a:lnTo>
                          <a:lnTo>
                            <a:pt x="2484" y="58"/>
                          </a:lnTo>
                          <a:lnTo>
                            <a:pt x="2500" y="72"/>
                          </a:lnTo>
                          <a:lnTo>
                            <a:pt x="2490" y="78"/>
                          </a:lnTo>
                          <a:lnTo>
                            <a:pt x="2515" y="84"/>
                          </a:lnTo>
                          <a:lnTo>
                            <a:pt x="2541" y="86"/>
                          </a:lnTo>
                          <a:lnTo>
                            <a:pt x="2567" y="90"/>
                          </a:lnTo>
                          <a:lnTo>
                            <a:pt x="2604" y="92"/>
                          </a:lnTo>
                          <a:lnTo>
                            <a:pt x="2642" y="94"/>
                          </a:lnTo>
                          <a:lnTo>
                            <a:pt x="2647" y="94"/>
                          </a:lnTo>
                          <a:lnTo>
                            <a:pt x="2635" y="116"/>
                          </a:lnTo>
                          <a:lnTo>
                            <a:pt x="2627" y="118"/>
                          </a:lnTo>
                          <a:lnTo>
                            <a:pt x="2637" y="118"/>
                          </a:lnTo>
                          <a:lnTo>
                            <a:pt x="2624" y="122"/>
                          </a:lnTo>
                          <a:lnTo>
                            <a:pt x="2632" y="124"/>
                          </a:lnTo>
                          <a:lnTo>
                            <a:pt x="2620" y="126"/>
                          </a:lnTo>
                          <a:lnTo>
                            <a:pt x="2612" y="132"/>
                          </a:lnTo>
                          <a:lnTo>
                            <a:pt x="2620" y="136"/>
                          </a:lnTo>
                          <a:lnTo>
                            <a:pt x="2604" y="140"/>
                          </a:lnTo>
                          <a:lnTo>
                            <a:pt x="2611" y="146"/>
                          </a:lnTo>
                          <a:lnTo>
                            <a:pt x="2611" y="154"/>
                          </a:lnTo>
                          <a:lnTo>
                            <a:pt x="2634" y="158"/>
                          </a:lnTo>
                          <a:lnTo>
                            <a:pt x="2632" y="164"/>
                          </a:lnTo>
                          <a:lnTo>
                            <a:pt x="2651" y="150"/>
                          </a:lnTo>
                          <a:lnTo>
                            <a:pt x="2650" y="144"/>
                          </a:lnTo>
                          <a:lnTo>
                            <a:pt x="2691" y="134"/>
                          </a:lnTo>
                          <a:lnTo>
                            <a:pt x="2710" y="128"/>
                          </a:lnTo>
                          <a:lnTo>
                            <a:pt x="2738" y="116"/>
                          </a:lnTo>
                          <a:lnTo>
                            <a:pt x="2748" y="108"/>
                          </a:lnTo>
                          <a:lnTo>
                            <a:pt x="2774" y="100"/>
                          </a:lnTo>
                          <a:lnTo>
                            <a:pt x="2800" y="92"/>
                          </a:lnTo>
                          <a:lnTo>
                            <a:pt x="2801" y="88"/>
                          </a:lnTo>
                          <a:lnTo>
                            <a:pt x="2813" y="84"/>
                          </a:lnTo>
                          <a:lnTo>
                            <a:pt x="2819" y="84"/>
                          </a:lnTo>
                          <a:lnTo>
                            <a:pt x="2850" y="80"/>
                          </a:lnTo>
                          <a:lnTo>
                            <a:pt x="2881" y="76"/>
                          </a:lnTo>
                          <a:lnTo>
                            <a:pt x="2893" y="72"/>
                          </a:lnTo>
                          <a:lnTo>
                            <a:pt x="2904" y="60"/>
                          </a:lnTo>
                          <a:lnTo>
                            <a:pt x="2901" y="74"/>
                          </a:lnTo>
                          <a:lnTo>
                            <a:pt x="2935" y="72"/>
                          </a:lnTo>
                          <a:lnTo>
                            <a:pt x="2971" y="70"/>
                          </a:lnTo>
                          <a:lnTo>
                            <a:pt x="2986" y="68"/>
                          </a:lnTo>
                          <a:lnTo>
                            <a:pt x="2989" y="62"/>
                          </a:lnTo>
                          <a:lnTo>
                            <a:pt x="2990" y="70"/>
                          </a:lnTo>
                          <a:lnTo>
                            <a:pt x="3034" y="66"/>
                          </a:lnTo>
                          <a:lnTo>
                            <a:pt x="3043" y="54"/>
                          </a:lnTo>
                          <a:lnTo>
                            <a:pt x="3049" y="54"/>
                          </a:lnTo>
                          <a:lnTo>
                            <a:pt x="3061" y="52"/>
                          </a:lnTo>
                          <a:lnTo>
                            <a:pt x="3056" y="62"/>
                          </a:lnTo>
                          <a:lnTo>
                            <a:pt x="3069" y="60"/>
                          </a:lnTo>
                          <a:lnTo>
                            <a:pt x="3103" y="58"/>
                          </a:lnTo>
                          <a:lnTo>
                            <a:pt x="3131" y="66"/>
                          </a:lnTo>
                          <a:lnTo>
                            <a:pt x="3157" y="74"/>
                          </a:lnTo>
                          <a:lnTo>
                            <a:pt x="3181" y="66"/>
                          </a:lnTo>
                          <a:lnTo>
                            <a:pt x="3197" y="58"/>
                          </a:lnTo>
                          <a:lnTo>
                            <a:pt x="3228" y="52"/>
                          </a:lnTo>
                          <a:lnTo>
                            <a:pt x="3233" y="64"/>
                          </a:lnTo>
                          <a:lnTo>
                            <a:pt x="3240" y="68"/>
                          </a:lnTo>
                          <a:lnTo>
                            <a:pt x="3258" y="70"/>
                          </a:lnTo>
                          <a:lnTo>
                            <a:pt x="3263" y="78"/>
                          </a:lnTo>
                          <a:lnTo>
                            <a:pt x="3298" y="74"/>
                          </a:lnTo>
                          <a:lnTo>
                            <a:pt x="3333" y="70"/>
                          </a:lnTo>
                          <a:lnTo>
                            <a:pt x="3347" y="70"/>
                          </a:lnTo>
                          <a:lnTo>
                            <a:pt x="3367" y="70"/>
                          </a:lnTo>
                          <a:lnTo>
                            <a:pt x="3385" y="64"/>
                          </a:lnTo>
                          <a:lnTo>
                            <a:pt x="3395" y="70"/>
                          </a:lnTo>
                          <a:lnTo>
                            <a:pt x="3396" y="80"/>
                          </a:lnTo>
                          <a:lnTo>
                            <a:pt x="3413" y="78"/>
                          </a:lnTo>
                          <a:lnTo>
                            <a:pt x="3435" y="62"/>
                          </a:lnTo>
                          <a:lnTo>
                            <a:pt x="3473" y="62"/>
                          </a:lnTo>
                          <a:lnTo>
                            <a:pt x="3510" y="62"/>
                          </a:lnTo>
                          <a:lnTo>
                            <a:pt x="3528" y="66"/>
                          </a:lnTo>
                          <a:lnTo>
                            <a:pt x="3546" y="70"/>
                          </a:lnTo>
                          <a:lnTo>
                            <a:pt x="3582" y="78"/>
                          </a:lnTo>
                          <a:lnTo>
                            <a:pt x="3592" y="80"/>
                          </a:lnTo>
                          <a:lnTo>
                            <a:pt x="3600" y="82"/>
                          </a:lnTo>
                          <a:lnTo>
                            <a:pt x="3615" y="82"/>
                          </a:lnTo>
                          <a:lnTo>
                            <a:pt x="3598" y="92"/>
                          </a:lnTo>
                          <a:lnTo>
                            <a:pt x="3626" y="100"/>
                          </a:lnTo>
                          <a:lnTo>
                            <a:pt x="3616" y="106"/>
                          </a:lnTo>
                          <a:lnTo>
                            <a:pt x="3655" y="108"/>
                          </a:lnTo>
                          <a:lnTo>
                            <a:pt x="3649" y="112"/>
                          </a:lnTo>
                          <a:lnTo>
                            <a:pt x="3678" y="116"/>
                          </a:lnTo>
                          <a:lnTo>
                            <a:pt x="3691" y="106"/>
                          </a:lnTo>
                          <a:lnTo>
                            <a:pt x="3693" y="114"/>
                          </a:lnTo>
                          <a:lnTo>
                            <a:pt x="3685" y="122"/>
                          </a:lnTo>
                          <a:lnTo>
                            <a:pt x="3703" y="120"/>
                          </a:lnTo>
                          <a:lnTo>
                            <a:pt x="3737" y="130"/>
                          </a:lnTo>
                          <a:lnTo>
                            <a:pt x="3737" y="144"/>
                          </a:lnTo>
                          <a:lnTo>
                            <a:pt x="3750" y="144"/>
                          </a:lnTo>
                          <a:lnTo>
                            <a:pt x="3745" y="148"/>
                          </a:lnTo>
                          <a:lnTo>
                            <a:pt x="3756" y="148"/>
                          </a:lnTo>
                          <a:lnTo>
                            <a:pt x="3761" y="148"/>
                          </a:lnTo>
                          <a:lnTo>
                            <a:pt x="3783" y="152"/>
                          </a:lnTo>
                          <a:lnTo>
                            <a:pt x="3805" y="156"/>
                          </a:lnTo>
                          <a:lnTo>
                            <a:pt x="3813" y="170"/>
                          </a:lnTo>
                          <a:lnTo>
                            <a:pt x="3823" y="166"/>
                          </a:lnTo>
                          <a:lnTo>
                            <a:pt x="3809" y="176"/>
                          </a:lnTo>
                          <a:lnTo>
                            <a:pt x="3796" y="182"/>
                          </a:lnTo>
                          <a:lnTo>
                            <a:pt x="3791" y="184"/>
                          </a:lnTo>
                          <a:lnTo>
                            <a:pt x="3776" y="194"/>
                          </a:lnTo>
                          <a:lnTo>
                            <a:pt x="3753" y="204"/>
                          </a:lnTo>
                          <a:lnTo>
                            <a:pt x="3704" y="212"/>
                          </a:lnTo>
                          <a:lnTo>
                            <a:pt x="3703" y="217"/>
                          </a:lnTo>
                          <a:lnTo>
                            <a:pt x="3683" y="219"/>
                          </a:lnTo>
                          <a:lnTo>
                            <a:pt x="3678" y="225"/>
                          </a:lnTo>
                          <a:lnTo>
                            <a:pt x="3657" y="229"/>
                          </a:lnTo>
                          <a:lnTo>
                            <a:pt x="3636" y="231"/>
                          </a:lnTo>
                          <a:lnTo>
                            <a:pt x="3633" y="237"/>
                          </a:lnTo>
                          <a:lnTo>
                            <a:pt x="3649" y="241"/>
                          </a:lnTo>
                          <a:lnTo>
                            <a:pt x="3626" y="243"/>
                          </a:lnTo>
                          <a:lnTo>
                            <a:pt x="3605" y="253"/>
                          </a:lnTo>
                          <a:lnTo>
                            <a:pt x="3590" y="263"/>
                          </a:lnTo>
                          <a:lnTo>
                            <a:pt x="3580" y="267"/>
                          </a:lnTo>
                          <a:lnTo>
                            <a:pt x="3579" y="277"/>
                          </a:lnTo>
                          <a:lnTo>
                            <a:pt x="3569" y="281"/>
                          </a:lnTo>
                          <a:lnTo>
                            <a:pt x="3576" y="283"/>
                          </a:lnTo>
                          <a:lnTo>
                            <a:pt x="3564" y="289"/>
                          </a:lnTo>
                          <a:lnTo>
                            <a:pt x="3569" y="287"/>
                          </a:lnTo>
                          <a:lnTo>
                            <a:pt x="3569" y="291"/>
                          </a:lnTo>
                          <a:lnTo>
                            <a:pt x="3582" y="287"/>
                          </a:lnTo>
                          <a:lnTo>
                            <a:pt x="3576" y="289"/>
                          </a:lnTo>
                          <a:lnTo>
                            <a:pt x="3577" y="299"/>
                          </a:lnTo>
                          <a:lnTo>
                            <a:pt x="3536" y="299"/>
                          </a:lnTo>
                          <a:lnTo>
                            <a:pt x="3496" y="303"/>
                          </a:lnTo>
                          <a:lnTo>
                            <a:pt x="3489" y="309"/>
                          </a:lnTo>
                          <a:lnTo>
                            <a:pt x="3468" y="317"/>
                          </a:lnTo>
                          <a:lnTo>
                            <a:pt x="3473" y="321"/>
                          </a:lnTo>
                          <a:lnTo>
                            <a:pt x="3450" y="325"/>
                          </a:lnTo>
                          <a:lnTo>
                            <a:pt x="3465" y="327"/>
                          </a:lnTo>
                          <a:lnTo>
                            <a:pt x="3453" y="329"/>
                          </a:lnTo>
                          <a:lnTo>
                            <a:pt x="3452" y="331"/>
                          </a:lnTo>
                          <a:lnTo>
                            <a:pt x="3445" y="337"/>
                          </a:lnTo>
                          <a:lnTo>
                            <a:pt x="3455" y="339"/>
                          </a:lnTo>
                          <a:lnTo>
                            <a:pt x="3442" y="341"/>
                          </a:lnTo>
                          <a:lnTo>
                            <a:pt x="3447" y="349"/>
                          </a:lnTo>
                          <a:lnTo>
                            <a:pt x="3440" y="353"/>
                          </a:lnTo>
                          <a:lnTo>
                            <a:pt x="3452" y="355"/>
                          </a:lnTo>
                          <a:lnTo>
                            <a:pt x="3458" y="361"/>
                          </a:lnTo>
                          <a:lnTo>
                            <a:pt x="3468" y="365"/>
                          </a:lnTo>
                          <a:lnTo>
                            <a:pt x="3509" y="373"/>
                          </a:lnTo>
                          <a:lnTo>
                            <a:pt x="3546" y="383"/>
                          </a:lnTo>
                          <a:lnTo>
                            <a:pt x="3527" y="391"/>
                          </a:lnTo>
                          <a:lnTo>
                            <a:pt x="3502" y="401"/>
                          </a:lnTo>
                          <a:lnTo>
                            <a:pt x="3478" y="409"/>
                          </a:lnTo>
                          <a:lnTo>
                            <a:pt x="3453" y="419"/>
                          </a:lnTo>
                          <a:lnTo>
                            <a:pt x="3429" y="427"/>
                          </a:lnTo>
                          <a:lnTo>
                            <a:pt x="3404" y="437"/>
                          </a:lnTo>
                          <a:close/>
                        </a:path>
                      </a:pathLst>
                    </a:custGeom>
                    <a:solidFill>
                      <a:srgbClr val="CB9661"/>
                    </a:solidFill>
                    <a:ln w="1588">
                      <a:solidFill>
                        <a:srgbClr val="000000"/>
                      </a:solidFill>
                      <a:prstDash val="solid"/>
                      <a:round/>
                      <a:headEnd/>
                      <a:tailEnd/>
                    </a:ln>
                  </p:spPr>
                  <p:txBody>
                    <a:bodyPr/>
                    <a:lstStyle/>
                    <a:p>
                      <a:endParaRPr lang="en-US"/>
                    </a:p>
                  </p:txBody>
                </p:sp>
                <p:sp>
                  <p:nvSpPr>
                    <p:cNvPr id="272783" name="Freeform 399"/>
                    <p:cNvSpPr>
                      <a:spLocks/>
                    </p:cNvSpPr>
                    <p:nvPr/>
                  </p:nvSpPr>
                  <p:spPr bwMode="auto">
                    <a:xfrm>
                      <a:off x="3177" y="3059"/>
                      <a:ext cx="37" cy="9"/>
                    </a:xfrm>
                    <a:custGeom>
                      <a:avLst/>
                      <a:gdLst/>
                      <a:ahLst/>
                      <a:cxnLst>
                        <a:cxn ang="0">
                          <a:pos x="73" y="18"/>
                        </a:cxn>
                        <a:cxn ang="0">
                          <a:pos x="15" y="0"/>
                        </a:cxn>
                        <a:cxn ang="0">
                          <a:pos x="0" y="6"/>
                        </a:cxn>
                        <a:cxn ang="0">
                          <a:pos x="23" y="14"/>
                        </a:cxn>
                        <a:cxn ang="0">
                          <a:pos x="73" y="18"/>
                        </a:cxn>
                      </a:cxnLst>
                      <a:rect l="0" t="0" r="r" b="b"/>
                      <a:pathLst>
                        <a:path w="73" h="18">
                          <a:moveTo>
                            <a:pt x="73" y="18"/>
                          </a:moveTo>
                          <a:lnTo>
                            <a:pt x="15" y="0"/>
                          </a:lnTo>
                          <a:lnTo>
                            <a:pt x="0" y="6"/>
                          </a:lnTo>
                          <a:lnTo>
                            <a:pt x="23" y="14"/>
                          </a:lnTo>
                          <a:lnTo>
                            <a:pt x="73" y="18"/>
                          </a:lnTo>
                          <a:close/>
                        </a:path>
                      </a:pathLst>
                    </a:custGeom>
                    <a:solidFill>
                      <a:srgbClr val="CB9661"/>
                    </a:solidFill>
                    <a:ln w="1588">
                      <a:solidFill>
                        <a:srgbClr val="000000"/>
                      </a:solidFill>
                      <a:prstDash val="solid"/>
                      <a:round/>
                      <a:headEnd/>
                      <a:tailEnd/>
                    </a:ln>
                  </p:spPr>
                  <p:txBody>
                    <a:bodyPr/>
                    <a:lstStyle/>
                    <a:p>
                      <a:endParaRPr lang="en-US"/>
                    </a:p>
                  </p:txBody>
                </p:sp>
                <p:sp>
                  <p:nvSpPr>
                    <p:cNvPr id="272784" name="Freeform 400"/>
                    <p:cNvSpPr>
                      <a:spLocks/>
                    </p:cNvSpPr>
                    <p:nvPr/>
                  </p:nvSpPr>
                  <p:spPr bwMode="auto">
                    <a:xfrm>
                      <a:off x="3626" y="2779"/>
                      <a:ext cx="13" cy="11"/>
                    </a:xfrm>
                    <a:custGeom>
                      <a:avLst/>
                      <a:gdLst/>
                      <a:ahLst/>
                      <a:cxnLst>
                        <a:cxn ang="0">
                          <a:pos x="24" y="8"/>
                        </a:cxn>
                        <a:cxn ang="0">
                          <a:pos x="20" y="6"/>
                        </a:cxn>
                        <a:cxn ang="0">
                          <a:pos x="15" y="4"/>
                        </a:cxn>
                        <a:cxn ang="0">
                          <a:pos x="13" y="4"/>
                        </a:cxn>
                        <a:cxn ang="0">
                          <a:pos x="5" y="0"/>
                        </a:cxn>
                        <a:cxn ang="0">
                          <a:pos x="5" y="8"/>
                        </a:cxn>
                        <a:cxn ang="0">
                          <a:pos x="0" y="16"/>
                        </a:cxn>
                        <a:cxn ang="0">
                          <a:pos x="5" y="22"/>
                        </a:cxn>
                        <a:cxn ang="0">
                          <a:pos x="8" y="18"/>
                        </a:cxn>
                        <a:cxn ang="0">
                          <a:pos x="11" y="18"/>
                        </a:cxn>
                        <a:cxn ang="0">
                          <a:pos x="11" y="14"/>
                        </a:cxn>
                        <a:cxn ang="0">
                          <a:pos x="24" y="8"/>
                        </a:cxn>
                      </a:cxnLst>
                      <a:rect l="0" t="0" r="r" b="b"/>
                      <a:pathLst>
                        <a:path w="24" h="22">
                          <a:moveTo>
                            <a:pt x="24" y="8"/>
                          </a:moveTo>
                          <a:lnTo>
                            <a:pt x="20" y="6"/>
                          </a:lnTo>
                          <a:lnTo>
                            <a:pt x="15" y="4"/>
                          </a:lnTo>
                          <a:lnTo>
                            <a:pt x="13" y="4"/>
                          </a:lnTo>
                          <a:lnTo>
                            <a:pt x="5" y="0"/>
                          </a:lnTo>
                          <a:lnTo>
                            <a:pt x="5" y="8"/>
                          </a:lnTo>
                          <a:lnTo>
                            <a:pt x="0" y="16"/>
                          </a:lnTo>
                          <a:lnTo>
                            <a:pt x="5" y="22"/>
                          </a:lnTo>
                          <a:lnTo>
                            <a:pt x="8" y="18"/>
                          </a:lnTo>
                          <a:lnTo>
                            <a:pt x="11" y="18"/>
                          </a:lnTo>
                          <a:lnTo>
                            <a:pt x="11" y="14"/>
                          </a:lnTo>
                          <a:lnTo>
                            <a:pt x="24" y="8"/>
                          </a:lnTo>
                          <a:close/>
                        </a:path>
                      </a:pathLst>
                    </a:custGeom>
                    <a:solidFill>
                      <a:srgbClr val="CB9661"/>
                    </a:solidFill>
                    <a:ln w="1588">
                      <a:solidFill>
                        <a:srgbClr val="000000"/>
                      </a:solidFill>
                      <a:prstDash val="solid"/>
                      <a:round/>
                      <a:headEnd/>
                      <a:tailEnd/>
                    </a:ln>
                  </p:spPr>
                  <p:txBody>
                    <a:bodyPr/>
                    <a:lstStyle/>
                    <a:p>
                      <a:endParaRPr lang="en-US"/>
                    </a:p>
                  </p:txBody>
                </p:sp>
                <p:sp>
                  <p:nvSpPr>
                    <p:cNvPr id="272785" name="Freeform 401"/>
                    <p:cNvSpPr>
                      <a:spLocks/>
                    </p:cNvSpPr>
                    <p:nvPr/>
                  </p:nvSpPr>
                  <p:spPr bwMode="auto">
                    <a:xfrm>
                      <a:off x="3618" y="2780"/>
                      <a:ext cx="9" cy="8"/>
                    </a:xfrm>
                    <a:custGeom>
                      <a:avLst/>
                      <a:gdLst/>
                      <a:ahLst/>
                      <a:cxnLst>
                        <a:cxn ang="0">
                          <a:pos x="5" y="6"/>
                        </a:cxn>
                        <a:cxn ang="0">
                          <a:pos x="2" y="2"/>
                        </a:cxn>
                        <a:cxn ang="0">
                          <a:pos x="20" y="0"/>
                        </a:cxn>
                        <a:cxn ang="0">
                          <a:pos x="10" y="12"/>
                        </a:cxn>
                        <a:cxn ang="0">
                          <a:pos x="0" y="16"/>
                        </a:cxn>
                        <a:cxn ang="0">
                          <a:pos x="7" y="10"/>
                        </a:cxn>
                        <a:cxn ang="0">
                          <a:pos x="3" y="8"/>
                        </a:cxn>
                        <a:cxn ang="0">
                          <a:pos x="5" y="6"/>
                        </a:cxn>
                      </a:cxnLst>
                      <a:rect l="0" t="0" r="r" b="b"/>
                      <a:pathLst>
                        <a:path w="20" h="16">
                          <a:moveTo>
                            <a:pt x="5" y="6"/>
                          </a:moveTo>
                          <a:lnTo>
                            <a:pt x="2" y="2"/>
                          </a:lnTo>
                          <a:lnTo>
                            <a:pt x="20" y="0"/>
                          </a:lnTo>
                          <a:lnTo>
                            <a:pt x="10" y="12"/>
                          </a:lnTo>
                          <a:lnTo>
                            <a:pt x="0" y="16"/>
                          </a:lnTo>
                          <a:lnTo>
                            <a:pt x="7" y="10"/>
                          </a:lnTo>
                          <a:lnTo>
                            <a:pt x="3" y="8"/>
                          </a:lnTo>
                          <a:lnTo>
                            <a:pt x="5" y="6"/>
                          </a:lnTo>
                          <a:close/>
                        </a:path>
                      </a:pathLst>
                    </a:custGeom>
                    <a:solidFill>
                      <a:srgbClr val="CB9661"/>
                    </a:solidFill>
                    <a:ln w="1588">
                      <a:solidFill>
                        <a:srgbClr val="000000"/>
                      </a:solidFill>
                      <a:prstDash val="solid"/>
                      <a:round/>
                      <a:headEnd/>
                      <a:tailEnd/>
                    </a:ln>
                  </p:spPr>
                  <p:txBody>
                    <a:bodyPr/>
                    <a:lstStyle/>
                    <a:p>
                      <a:endParaRPr lang="en-US"/>
                    </a:p>
                  </p:txBody>
                </p:sp>
                <p:sp>
                  <p:nvSpPr>
                    <p:cNvPr id="272786" name="Freeform 402"/>
                    <p:cNvSpPr>
                      <a:spLocks/>
                    </p:cNvSpPr>
                    <p:nvPr/>
                  </p:nvSpPr>
                  <p:spPr bwMode="auto">
                    <a:xfrm>
                      <a:off x="4159" y="2377"/>
                      <a:ext cx="113" cy="140"/>
                    </a:xfrm>
                    <a:custGeom>
                      <a:avLst/>
                      <a:gdLst/>
                      <a:ahLst/>
                      <a:cxnLst>
                        <a:cxn ang="0">
                          <a:pos x="134" y="183"/>
                        </a:cxn>
                        <a:cxn ang="0">
                          <a:pos x="135" y="152"/>
                        </a:cxn>
                        <a:cxn ang="0">
                          <a:pos x="135" y="118"/>
                        </a:cxn>
                        <a:cxn ang="0">
                          <a:pos x="153" y="118"/>
                        </a:cxn>
                        <a:cxn ang="0">
                          <a:pos x="153" y="96"/>
                        </a:cxn>
                        <a:cxn ang="0">
                          <a:pos x="153" y="74"/>
                        </a:cxn>
                        <a:cxn ang="0">
                          <a:pos x="155" y="54"/>
                        </a:cxn>
                        <a:cxn ang="0">
                          <a:pos x="155" y="32"/>
                        </a:cxn>
                        <a:cxn ang="0">
                          <a:pos x="175" y="28"/>
                        </a:cxn>
                        <a:cxn ang="0">
                          <a:pos x="194" y="26"/>
                        </a:cxn>
                        <a:cxn ang="0">
                          <a:pos x="201" y="34"/>
                        </a:cxn>
                        <a:cxn ang="0">
                          <a:pos x="214" y="26"/>
                        </a:cxn>
                        <a:cxn ang="0">
                          <a:pos x="227" y="20"/>
                        </a:cxn>
                        <a:cxn ang="0">
                          <a:pos x="209" y="12"/>
                        </a:cxn>
                        <a:cxn ang="0">
                          <a:pos x="197" y="16"/>
                        </a:cxn>
                        <a:cxn ang="0">
                          <a:pos x="171" y="18"/>
                        </a:cxn>
                        <a:cxn ang="0">
                          <a:pos x="147" y="22"/>
                        </a:cxn>
                        <a:cxn ang="0">
                          <a:pos x="131" y="18"/>
                        </a:cxn>
                        <a:cxn ang="0">
                          <a:pos x="114" y="14"/>
                        </a:cxn>
                        <a:cxn ang="0">
                          <a:pos x="113" y="10"/>
                        </a:cxn>
                        <a:cxn ang="0">
                          <a:pos x="93" y="8"/>
                        </a:cxn>
                        <a:cxn ang="0">
                          <a:pos x="74" y="8"/>
                        </a:cxn>
                        <a:cxn ang="0">
                          <a:pos x="54" y="8"/>
                        </a:cxn>
                        <a:cxn ang="0">
                          <a:pos x="34" y="6"/>
                        </a:cxn>
                        <a:cxn ang="0">
                          <a:pos x="21" y="0"/>
                        </a:cxn>
                        <a:cxn ang="0">
                          <a:pos x="0" y="6"/>
                        </a:cxn>
                        <a:cxn ang="0">
                          <a:pos x="0" y="20"/>
                        </a:cxn>
                        <a:cxn ang="0">
                          <a:pos x="12" y="48"/>
                        </a:cxn>
                        <a:cxn ang="0">
                          <a:pos x="23" y="78"/>
                        </a:cxn>
                        <a:cxn ang="0">
                          <a:pos x="34" y="106"/>
                        </a:cxn>
                        <a:cxn ang="0">
                          <a:pos x="44" y="134"/>
                        </a:cxn>
                        <a:cxn ang="0">
                          <a:pos x="47" y="146"/>
                        </a:cxn>
                        <a:cxn ang="0">
                          <a:pos x="43" y="146"/>
                        </a:cxn>
                        <a:cxn ang="0">
                          <a:pos x="46" y="169"/>
                        </a:cxn>
                        <a:cxn ang="0">
                          <a:pos x="49" y="193"/>
                        </a:cxn>
                        <a:cxn ang="0">
                          <a:pos x="52" y="217"/>
                        </a:cxn>
                        <a:cxn ang="0">
                          <a:pos x="54" y="241"/>
                        </a:cxn>
                        <a:cxn ang="0">
                          <a:pos x="64" y="257"/>
                        </a:cxn>
                        <a:cxn ang="0">
                          <a:pos x="74" y="273"/>
                        </a:cxn>
                        <a:cxn ang="0">
                          <a:pos x="83" y="261"/>
                        </a:cxn>
                        <a:cxn ang="0">
                          <a:pos x="88" y="275"/>
                        </a:cxn>
                        <a:cxn ang="0">
                          <a:pos x="114" y="279"/>
                        </a:cxn>
                        <a:cxn ang="0">
                          <a:pos x="127" y="271"/>
                        </a:cxn>
                        <a:cxn ang="0">
                          <a:pos x="129" y="249"/>
                        </a:cxn>
                        <a:cxn ang="0">
                          <a:pos x="131" y="227"/>
                        </a:cxn>
                        <a:cxn ang="0">
                          <a:pos x="132" y="205"/>
                        </a:cxn>
                        <a:cxn ang="0">
                          <a:pos x="134" y="183"/>
                        </a:cxn>
                      </a:cxnLst>
                      <a:rect l="0" t="0" r="r" b="b"/>
                      <a:pathLst>
                        <a:path w="227" h="279">
                          <a:moveTo>
                            <a:pt x="134" y="183"/>
                          </a:moveTo>
                          <a:lnTo>
                            <a:pt x="135" y="152"/>
                          </a:lnTo>
                          <a:lnTo>
                            <a:pt x="135" y="118"/>
                          </a:lnTo>
                          <a:lnTo>
                            <a:pt x="153" y="118"/>
                          </a:lnTo>
                          <a:lnTo>
                            <a:pt x="153" y="96"/>
                          </a:lnTo>
                          <a:lnTo>
                            <a:pt x="153" y="74"/>
                          </a:lnTo>
                          <a:lnTo>
                            <a:pt x="155" y="54"/>
                          </a:lnTo>
                          <a:lnTo>
                            <a:pt x="155" y="32"/>
                          </a:lnTo>
                          <a:lnTo>
                            <a:pt x="175" y="28"/>
                          </a:lnTo>
                          <a:lnTo>
                            <a:pt x="194" y="26"/>
                          </a:lnTo>
                          <a:lnTo>
                            <a:pt x="201" y="34"/>
                          </a:lnTo>
                          <a:lnTo>
                            <a:pt x="214" y="26"/>
                          </a:lnTo>
                          <a:lnTo>
                            <a:pt x="227" y="20"/>
                          </a:lnTo>
                          <a:lnTo>
                            <a:pt x="209" y="12"/>
                          </a:lnTo>
                          <a:lnTo>
                            <a:pt x="197" y="16"/>
                          </a:lnTo>
                          <a:lnTo>
                            <a:pt x="171" y="18"/>
                          </a:lnTo>
                          <a:lnTo>
                            <a:pt x="147" y="22"/>
                          </a:lnTo>
                          <a:lnTo>
                            <a:pt x="131" y="18"/>
                          </a:lnTo>
                          <a:lnTo>
                            <a:pt x="114" y="14"/>
                          </a:lnTo>
                          <a:lnTo>
                            <a:pt x="113" y="10"/>
                          </a:lnTo>
                          <a:lnTo>
                            <a:pt x="93" y="8"/>
                          </a:lnTo>
                          <a:lnTo>
                            <a:pt x="74" y="8"/>
                          </a:lnTo>
                          <a:lnTo>
                            <a:pt x="54" y="8"/>
                          </a:lnTo>
                          <a:lnTo>
                            <a:pt x="34" y="6"/>
                          </a:lnTo>
                          <a:lnTo>
                            <a:pt x="21" y="0"/>
                          </a:lnTo>
                          <a:lnTo>
                            <a:pt x="0" y="6"/>
                          </a:lnTo>
                          <a:lnTo>
                            <a:pt x="0" y="20"/>
                          </a:lnTo>
                          <a:lnTo>
                            <a:pt x="12" y="48"/>
                          </a:lnTo>
                          <a:lnTo>
                            <a:pt x="23" y="78"/>
                          </a:lnTo>
                          <a:lnTo>
                            <a:pt x="34" y="106"/>
                          </a:lnTo>
                          <a:lnTo>
                            <a:pt x="44" y="134"/>
                          </a:lnTo>
                          <a:lnTo>
                            <a:pt x="47" y="146"/>
                          </a:lnTo>
                          <a:lnTo>
                            <a:pt x="43" y="146"/>
                          </a:lnTo>
                          <a:lnTo>
                            <a:pt x="46" y="169"/>
                          </a:lnTo>
                          <a:lnTo>
                            <a:pt x="49" y="193"/>
                          </a:lnTo>
                          <a:lnTo>
                            <a:pt x="52" y="217"/>
                          </a:lnTo>
                          <a:lnTo>
                            <a:pt x="54" y="241"/>
                          </a:lnTo>
                          <a:lnTo>
                            <a:pt x="64" y="257"/>
                          </a:lnTo>
                          <a:lnTo>
                            <a:pt x="74" y="273"/>
                          </a:lnTo>
                          <a:lnTo>
                            <a:pt x="83" y="261"/>
                          </a:lnTo>
                          <a:lnTo>
                            <a:pt x="88" y="275"/>
                          </a:lnTo>
                          <a:lnTo>
                            <a:pt x="114" y="279"/>
                          </a:lnTo>
                          <a:lnTo>
                            <a:pt x="127" y="271"/>
                          </a:lnTo>
                          <a:lnTo>
                            <a:pt x="129" y="249"/>
                          </a:lnTo>
                          <a:lnTo>
                            <a:pt x="131" y="227"/>
                          </a:lnTo>
                          <a:lnTo>
                            <a:pt x="132" y="205"/>
                          </a:lnTo>
                          <a:lnTo>
                            <a:pt x="134" y="183"/>
                          </a:lnTo>
                          <a:close/>
                        </a:path>
                      </a:pathLst>
                    </a:custGeom>
                    <a:solidFill>
                      <a:srgbClr val="CB9661"/>
                    </a:solidFill>
                    <a:ln w="1588">
                      <a:solidFill>
                        <a:srgbClr val="000000"/>
                      </a:solidFill>
                      <a:prstDash val="solid"/>
                      <a:round/>
                      <a:headEnd/>
                      <a:tailEnd/>
                    </a:ln>
                  </p:spPr>
                  <p:txBody>
                    <a:bodyPr/>
                    <a:lstStyle/>
                    <a:p>
                      <a:endParaRPr lang="en-US"/>
                    </a:p>
                  </p:txBody>
                </p:sp>
                <p:sp>
                  <p:nvSpPr>
                    <p:cNvPr id="272787" name="Freeform 403"/>
                    <p:cNvSpPr>
                      <a:spLocks/>
                    </p:cNvSpPr>
                    <p:nvPr/>
                  </p:nvSpPr>
                  <p:spPr bwMode="auto">
                    <a:xfrm>
                      <a:off x="3471" y="2292"/>
                      <a:ext cx="107" cy="154"/>
                    </a:xfrm>
                    <a:custGeom>
                      <a:avLst/>
                      <a:gdLst/>
                      <a:ahLst/>
                      <a:cxnLst>
                        <a:cxn ang="0">
                          <a:pos x="143" y="244"/>
                        </a:cxn>
                        <a:cxn ang="0">
                          <a:pos x="138" y="268"/>
                        </a:cxn>
                        <a:cxn ang="0">
                          <a:pos x="135" y="294"/>
                        </a:cxn>
                        <a:cxn ang="0">
                          <a:pos x="132" y="288"/>
                        </a:cxn>
                        <a:cxn ang="0">
                          <a:pos x="112" y="292"/>
                        </a:cxn>
                        <a:cxn ang="0">
                          <a:pos x="107" y="306"/>
                        </a:cxn>
                        <a:cxn ang="0">
                          <a:pos x="99" y="292"/>
                        </a:cxn>
                        <a:cxn ang="0">
                          <a:pos x="78" y="286"/>
                        </a:cxn>
                        <a:cxn ang="0">
                          <a:pos x="75" y="284"/>
                        </a:cxn>
                        <a:cxn ang="0">
                          <a:pos x="60" y="308"/>
                        </a:cxn>
                        <a:cxn ang="0">
                          <a:pos x="49" y="306"/>
                        </a:cxn>
                        <a:cxn ang="0">
                          <a:pos x="42" y="284"/>
                        </a:cxn>
                        <a:cxn ang="0">
                          <a:pos x="34" y="264"/>
                        </a:cxn>
                        <a:cxn ang="0">
                          <a:pos x="31" y="242"/>
                        </a:cxn>
                        <a:cxn ang="0">
                          <a:pos x="31" y="226"/>
                        </a:cxn>
                        <a:cxn ang="0">
                          <a:pos x="21" y="210"/>
                        </a:cxn>
                        <a:cxn ang="0">
                          <a:pos x="16" y="194"/>
                        </a:cxn>
                        <a:cxn ang="0">
                          <a:pos x="11" y="182"/>
                        </a:cxn>
                        <a:cxn ang="0">
                          <a:pos x="11" y="172"/>
                        </a:cxn>
                        <a:cxn ang="0">
                          <a:pos x="19" y="152"/>
                        </a:cxn>
                        <a:cxn ang="0">
                          <a:pos x="14" y="150"/>
                        </a:cxn>
                        <a:cxn ang="0">
                          <a:pos x="11" y="130"/>
                        </a:cxn>
                        <a:cxn ang="0">
                          <a:pos x="13" y="112"/>
                        </a:cxn>
                        <a:cxn ang="0">
                          <a:pos x="14" y="98"/>
                        </a:cxn>
                        <a:cxn ang="0">
                          <a:pos x="14" y="70"/>
                        </a:cxn>
                        <a:cxn ang="0">
                          <a:pos x="18" y="64"/>
                        </a:cxn>
                        <a:cxn ang="0">
                          <a:pos x="9" y="46"/>
                        </a:cxn>
                        <a:cxn ang="0">
                          <a:pos x="0" y="28"/>
                        </a:cxn>
                        <a:cxn ang="0">
                          <a:pos x="22" y="28"/>
                        </a:cxn>
                        <a:cxn ang="0">
                          <a:pos x="31" y="20"/>
                        </a:cxn>
                        <a:cxn ang="0">
                          <a:pos x="44" y="10"/>
                        </a:cxn>
                        <a:cxn ang="0">
                          <a:pos x="58" y="0"/>
                        </a:cxn>
                        <a:cxn ang="0">
                          <a:pos x="71" y="2"/>
                        </a:cxn>
                        <a:cxn ang="0">
                          <a:pos x="73" y="20"/>
                        </a:cxn>
                        <a:cxn ang="0">
                          <a:pos x="75" y="40"/>
                        </a:cxn>
                        <a:cxn ang="0">
                          <a:pos x="88" y="58"/>
                        </a:cxn>
                        <a:cxn ang="0">
                          <a:pos x="99" y="62"/>
                        </a:cxn>
                        <a:cxn ang="0">
                          <a:pos x="115" y="72"/>
                        </a:cxn>
                        <a:cxn ang="0">
                          <a:pos x="133" y="88"/>
                        </a:cxn>
                        <a:cxn ang="0">
                          <a:pos x="153" y="92"/>
                        </a:cxn>
                        <a:cxn ang="0">
                          <a:pos x="158" y="102"/>
                        </a:cxn>
                        <a:cxn ang="0">
                          <a:pos x="161" y="126"/>
                        </a:cxn>
                        <a:cxn ang="0">
                          <a:pos x="158" y="126"/>
                        </a:cxn>
                        <a:cxn ang="0">
                          <a:pos x="164" y="134"/>
                        </a:cxn>
                        <a:cxn ang="0">
                          <a:pos x="166" y="152"/>
                        </a:cxn>
                        <a:cxn ang="0">
                          <a:pos x="182" y="154"/>
                        </a:cxn>
                        <a:cxn ang="0">
                          <a:pos x="197" y="156"/>
                        </a:cxn>
                        <a:cxn ang="0">
                          <a:pos x="198" y="178"/>
                        </a:cxn>
                        <a:cxn ang="0">
                          <a:pos x="210" y="190"/>
                        </a:cxn>
                        <a:cxn ang="0">
                          <a:pos x="213" y="200"/>
                        </a:cxn>
                        <a:cxn ang="0">
                          <a:pos x="210" y="218"/>
                        </a:cxn>
                        <a:cxn ang="0">
                          <a:pos x="207" y="234"/>
                        </a:cxn>
                        <a:cxn ang="0">
                          <a:pos x="208" y="242"/>
                        </a:cxn>
                        <a:cxn ang="0">
                          <a:pos x="205" y="246"/>
                        </a:cxn>
                        <a:cxn ang="0">
                          <a:pos x="207" y="242"/>
                        </a:cxn>
                        <a:cxn ang="0">
                          <a:pos x="189" y="226"/>
                        </a:cxn>
                        <a:cxn ang="0">
                          <a:pos x="168" y="230"/>
                        </a:cxn>
                        <a:cxn ang="0">
                          <a:pos x="145" y="232"/>
                        </a:cxn>
                        <a:cxn ang="0">
                          <a:pos x="143" y="244"/>
                        </a:cxn>
                      </a:cxnLst>
                      <a:rect l="0" t="0" r="r" b="b"/>
                      <a:pathLst>
                        <a:path w="213" h="308">
                          <a:moveTo>
                            <a:pt x="143" y="244"/>
                          </a:moveTo>
                          <a:lnTo>
                            <a:pt x="138" y="268"/>
                          </a:lnTo>
                          <a:lnTo>
                            <a:pt x="135" y="294"/>
                          </a:lnTo>
                          <a:lnTo>
                            <a:pt x="132" y="288"/>
                          </a:lnTo>
                          <a:lnTo>
                            <a:pt x="112" y="292"/>
                          </a:lnTo>
                          <a:lnTo>
                            <a:pt x="107" y="306"/>
                          </a:lnTo>
                          <a:lnTo>
                            <a:pt x="99" y="292"/>
                          </a:lnTo>
                          <a:lnTo>
                            <a:pt x="78" y="286"/>
                          </a:lnTo>
                          <a:lnTo>
                            <a:pt x="75" y="284"/>
                          </a:lnTo>
                          <a:lnTo>
                            <a:pt x="60" y="308"/>
                          </a:lnTo>
                          <a:lnTo>
                            <a:pt x="49" y="306"/>
                          </a:lnTo>
                          <a:lnTo>
                            <a:pt x="42" y="284"/>
                          </a:lnTo>
                          <a:lnTo>
                            <a:pt x="34" y="264"/>
                          </a:lnTo>
                          <a:lnTo>
                            <a:pt x="31" y="242"/>
                          </a:lnTo>
                          <a:lnTo>
                            <a:pt x="31" y="226"/>
                          </a:lnTo>
                          <a:lnTo>
                            <a:pt x="21" y="210"/>
                          </a:lnTo>
                          <a:lnTo>
                            <a:pt x="16" y="194"/>
                          </a:lnTo>
                          <a:lnTo>
                            <a:pt x="11" y="182"/>
                          </a:lnTo>
                          <a:lnTo>
                            <a:pt x="11" y="172"/>
                          </a:lnTo>
                          <a:lnTo>
                            <a:pt x="19" y="152"/>
                          </a:lnTo>
                          <a:lnTo>
                            <a:pt x="14" y="150"/>
                          </a:lnTo>
                          <a:lnTo>
                            <a:pt x="11" y="130"/>
                          </a:lnTo>
                          <a:lnTo>
                            <a:pt x="13" y="112"/>
                          </a:lnTo>
                          <a:lnTo>
                            <a:pt x="14" y="98"/>
                          </a:lnTo>
                          <a:lnTo>
                            <a:pt x="14" y="70"/>
                          </a:lnTo>
                          <a:lnTo>
                            <a:pt x="18" y="64"/>
                          </a:lnTo>
                          <a:lnTo>
                            <a:pt x="9" y="46"/>
                          </a:lnTo>
                          <a:lnTo>
                            <a:pt x="0" y="28"/>
                          </a:lnTo>
                          <a:lnTo>
                            <a:pt x="22" y="28"/>
                          </a:lnTo>
                          <a:lnTo>
                            <a:pt x="31" y="20"/>
                          </a:lnTo>
                          <a:lnTo>
                            <a:pt x="44" y="10"/>
                          </a:lnTo>
                          <a:lnTo>
                            <a:pt x="58" y="0"/>
                          </a:lnTo>
                          <a:lnTo>
                            <a:pt x="71" y="2"/>
                          </a:lnTo>
                          <a:lnTo>
                            <a:pt x="73" y="20"/>
                          </a:lnTo>
                          <a:lnTo>
                            <a:pt x="75" y="40"/>
                          </a:lnTo>
                          <a:lnTo>
                            <a:pt x="88" y="58"/>
                          </a:lnTo>
                          <a:lnTo>
                            <a:pt x="99" y="62"/>
                          </a:lnTo>
                          <a:lnTo>
                            <a:pt x="115" y="72"/>
                          </a:lnTo>
                          <a:lnTo>
                            <a:pt x="133" y="88"/>
                          </a:lnTo>
                          <a:lnTo>
                            <a:pt x="153" y="92"/>
                          </a:lnTo>
                          <a:lnTo>
                            <a:pt x="158" y="102"/>
                          </a:lnTo>
                          <a:lnTo>
                            <a:pt x="161" y="126"/>
                          </a:lnTo>
                          <a:lnTo>
                            <a:pt x="158" y="126"/>
                          </a:lnTo>
                          <a:lnTo>
                            <a:pt x="164" y="134"/>
                          </a:lnTo>
                          <a:lnTo>
                            <a:pt x="166" y="152"/>
                          </a:lnTo>
                          <a:lnTo>
                            <a:pt x="182" y="154"/>
                          </a:lnTo>
                          <a:lnTo>
                            <a:pt x="197" y="156"/>
                          </a:lnTo>
                          <a:lnTo>
                            <a:pt x="198" y="178"/>
                          </a:lnTo>
                          <a:lnTo>
                            <a:pt x="210" y="190"/>
                          </a:lnTo>
                          <a:lnTo>
                            <a:pt x="213" y="200"/>
                          </a:lnTo>
                          <a:lnTo>
                            <a:pt x="210" y="218"/>
                          </a:lnTo>
                          <a:lnTo>
                            <a:pt x="207" y="234"/>
                          </a:lnTo>
                          <a:lnTo>
                            <a:pt x="208" y="242"/>
                          </a:lnTo>
                          <a:lnTo>
                            <a:pt x="205" y="246"/>
                          </a:lnTo>
                          <a:lnTo>
                            <a:pt x="207" y="242"/>
                          </a:lnTo>
                          <a:lnTo>
                            <a:pt x="189" y="226"/>
                          </a:lnTo>
                          <a:lnTo>
                            <a:pt x="168" y="230"/>
                          </a:lnTo>
                          <a:lnTo>
                            <a:pt x="145" y="232"/>
                          </a:lnTo>
                          <a:lnTo>
                            <a:pt x="143" y="244"/>
                          </a:lnTo>
                          <a:close/>
                        </a:path>
                      </a:pathLst>
                    </a:custGeom>
                    <a:solidFill>
                      <a:srgbClr val="CB9661"/>
                    </a:solidFill>
                    <a:ln w="1588">
                      <a:solidFill>
                        <a:srgbClr val="000000"/>
                      </a:solidFill>
                      <a:prstDash val="solid"/>
                      <a:round/>
                      <a:headEnd/>
                      <a:tailEnd/>
                    </a:ln>
                  </p:spPr>
                  <p:txBody>
                    <a:bodyPr/>
                    <a:lstStyle/>
                    <a:p>
                      <a:endParaRPr lang="en-US"/>
                    </a:p>
                  </p:txBody>
                </p:sp>
                <p:sp>
                  <p:nvSpPr>
                    <p:cNvPr id="272788" name="Freeform 404"/>
                    <p:cNvSpPr>
                      <a:spLocks/>
                    </p:cNvSpPr>
                    <p:nvPr/>
                  </p:nvSpPr>
                  <p:spPr bwMode="auto">
                    <a:xfrm>
                      <a:off x="4225" y="2387"/>
                      <a:ext cx="79" cy="106"/>
                    </a:xfrm>
                    <a:custGeom>
                      <a:avLst/>
                      <a:gdLst/>
                      <a:ahLst/>
                      <a:cxnLst>
                        <a:cxn ang="0">
                          <a:pos x="0" y="163"/>
                        </a:cxn>
                        <a:cxn ang="0">
                          <a:pos x="1" y="132"/>
                        </a:cxn>
                        <a:cxn ang="0">
                          <a:pos x="1" y="98"/>
                        </a:cxn>
                        <a:cxn ang="0">
                          <a:pos x="19" y="98"/>
                        </a:cxn>
                        <a:cxn ang="0">
                          <a:pos x="19" y="76"/>
                        </a:cxn>
                        <a:cxn ang="0">
                          <a:pos x="19" y="54"/>
                        </a:cxn>
                        <a:cxn ang="0">
                          <a:pos x="21" y="34"/>
                        </a:cxn>
                        <a:cxn ang="0">
                          <a:pos x="21" y="12"/>
                        </a:cxn>
                        <a:cxn ang="0">
                          <a:pos x="41" y="8"/>
                        </a:cxn>
                        <a:cxn ang="0">
                          <a:pos x="60" y="6"/>
                        </a:cxn>
                        <a:cxn ang="0">
                          <a:pos x="67" y="14"/>
                        </a:cxn>
                        <a:cxn ang="0">
                          <a:pos x="80" y="6"/>
                        </a:cxn>
                        <a:cxn ang="0">
                          <a:pos x="93" y="0"/>
                        </a:cxn>
                        <a:cxn ang="0">
                          <a:pos x="103" y="22"/>
                        </a:cxn>
                        <a:cxn ang="0">
                          <a:pos x="112" y="46"/>
                        </a:cxn>
                        <a:cxn ang="0">
                          <a:pos x="125" y="58"/>
                        </a:cxn>
                        <a:cxn ang="0">
                          <a:pos x="129" y="62"/>
                        </a:cxn>
                        <a:cxn ang="0">
                          <a:pos x="132" y="68"/>
                        </a:cxn>
                        <a:cxn ang="0">
                          <a:pos x="138" y="88"/>
                        </a:cxn>
                        <a:cxn ang="0">
                          <a:pos x="153" y="96"/>
                        </a:cxn>
                        <a:cxn ang="0">
                          <a:pos x="156" y="102"/>
                        </a:cxn>
                        <a:cxn ang="0">
                          <a:pos x="133" y="120"/>
                        </a:cxn>
                        <a:cxn ang="0">
                          <a:pos x="117" y="138"/>
                        </a:cxn>
                        <a:cxn ang="0">
                          <a:pos x="107" y="159"/>
                        </a:cxn>
                        <a:cxn ang="0">
                          <a:pos x="98" y="167"/>
                        </a:cxn>
                        <a:cxn ang="0">
                          <a:pos x="88" y="187"/>
                        </a:cxn>
                        <a:cxn ang="0">
                          <a:pos x="63" y="181"/>
                        </a:cxn>
                        <a:cxn ang="0">
                          <a:pos x="50" y="175"/>
                        </a:cxn>
                        <a:cxn ang="0">
                          <a:pos x="41" y="191"/>
                        </a:cxn>
                        <a:cxn ang="0">
                          <a:pos x="32" y="207"/>
                        </a:cxn>
                        <a:cxn ang="0">
                          <a:pos x="15" y="211"/>
                        </a:cxn>
                        <a:cxn ang="0">
                          <a:pos x="8" y="209"/>
                        </a:cxn>
                        <a:cxn ang="0">
                          <a:pos x="11" y="185"/>
                        </a:cxn>
                        <a:cxn ang="0">
                          <a:pos x="0" y="163"/>
                        </a:cxn>
                      </a:cxnLst>
                      <a:rect l="0" t="0" r="r" b="b"/>
                      <a:pathLst>
                        <a:path w="156" h="211">
                          <a:moveTo>
                            <a:pt x="0" y="163"/>
                          </a:moveTo>
                          <a:lnTo>
                            <a:pt x="1" y="132"/>
                          </a:lnTo>
                          <a:lnTo>
                            <a:pt x="1" y="98"/>
                          </a:lnTo>
                          <a:lnTo>
                            <a:pt x="19" y="98"/>
                          </a:lnTo>
                          <a:lnTo>
                            <a:pt x="19" y="76"/>
                          </a:lnTo>
                          <a:lnTo>
                            <a:pt x="19" y="54"/>
                          </a:lnTo>
                          <a:lnTo>
                            <a:pt x="21" y="34"/>
                          </a:lnTo>
                          <a:lnTo>
                            <a:pt x="21" y="12"/>
                          </a:lnTo>
                          <a:lnTo>
                            <a:pt x="41" y="8"/>
                          </a:lnTo>
                          <a:lnTo>
                            <a:pt x="60" y="6"/>
                          </a:lnTo>
                          <a:lnTo>
                            <a:pt x="67" y="14"/>
                          </a:lnTo>
                          <a:lnTo>
                            <a:pt x="80" y="6"/>
                          </a:lnTo>
                          <a:lnTo>
                            <a:pt x="93" y="0"/>
                          </a:lnTo>
                          <a:lnTo>
                            <a:pt x="103" y="22"/>
                          </a:lnTo>
                          <a:lnTo>
                            <a:pt x="112" y="46"/>
                          </a:lnTo>
                          <a:lnTo>
                            <a:pt x="125" y="58"/>
                          </a:lnTo>
                          <a:lnTo>
                            <a:pt x="129" y="62"/>
                          </a:lnTo>
                          <a:lnTo>
                            <a:pt x="132" y="68"/>
                          </a:lnTo>
                          <a:lnTo>
                            <a:pt x="138" y="88"/>
                          </a:lnTo>
                          <a:lnTo>
                            <a:pt x="153" y="96"/>
                          </a:lnTo>
                          <a:lnTo>
                            <a:pt x="156" y="102"/>
                          </a:lnTo>
                          <a:lnTo>
                            <a:pt x="133" y="120"/>
                          </a:lnTo>
                          <a:lnTo>
                            <a:pt x="117" y="138"/>
                          </a:lnTo>
                          <a:lnTo>
                            <a:pt x="107" y="159"/>
                          </a:lnTo>
                          <a:lnTo>
                            <a:pt x="98" y="167"/>
                          </a:lnTo>
                          <a:lnTo>
                            <a:pt x="88" y="187"/>
                          </a:lnTo>
                          <a:lnTo>
                            <a:pt x="63" y="181"/>
                          </a:lnTo>
                          <a:lnTo>
                            <a:pt x="50" y="175"/>
                          </a:lnTo>
                          <a:lnTo>
                            <a:pt x="41" y="191"/>
                          </a:lnTo>
                          <a:lnTo>
                            <a:pt x="32" y="207"/>
                          </a:lnTo>
                          <a:lnTo>
                            <a:pt x="15" y="211"/>
                          </a:lnTo>
                          <a:lnTo>
                            <a:pt x="8" y="209"/>
                          </a:lnTo>
                          <a:lnTo>
                            <a:pt x="11" y="185"/>
                          </a:lnTo>
                          <a:lnTo>
                            <a:pt x="0" y="163"/>
                          </a:lnTo>
                          <a:close/>
                        </a:path>
                      </a:pathLst>
                    </a:custGeom>
                    <a:solidFill>
                      <a:srgbClr val="CB9661"/>
                    </a:solidFill>
                    <a:ln w="1588">
                      <a:solidFill>
                        <a:srgbClr val="000000"/>
                      </a:solidFill>
                      <a:prstDash val="solid"/>
                      <a:round/>
                      <a:headEnd/>
                      <a:tailEnd/>
                    </a:ln>
                  </p:spPr>
                  <p:txBody>
                    <a:bodyPr/>
                    <a:lstStyle/>
                    <a:p>
                      <a:endParaRPr lang="en-US"/>
                    </a:p>
                  </p:txBody>
                </p:sp>
                <p:sp>
                  <p:nvSpPr>
                    <p:cNvPr id="272789" name="Freeform 405"/>
                    <p:cNvSpPr>
                      <a:spLocks/>
                    </p:cNvSpPr>
                    <p:nvPr/>
                  </p:nvSpPr>
                  <p:spPr bwMode="auto">
                    <a:xfrm>
                      <a:off x="4426" y="2311"/>
                      <a:ext cx="2" cy="6"/>
                    </a:xfrm>
                    <a:custGeom>
                      <a:avLst/>
                      <a:gdLst/>
                      <a:ahLst/>
                      <a:cxnLst>
                        <a:cxn ang="0">
                          <a:pos x="3" y="12"/>
                        </a:cxn>
                        <a:cxn ang="0">
                          <a:pos x="3" y="10"/>
                        </a:cxn>
                        <a:cxn ang="0">
                          <a:pos x="0" y="0"/>
                        </a:cxn>
                        <a:cxn ang="0">
                          <a:pos x="3" y="12"/>
                        </a:cxn>
                      </a:cxnLst>
                      <a:rect l="0" t="0" r="r" b="b"/>
                      <a:pathLst>
                        <a:path w="3" h="12">
                          <a:moveTo>
                            <a:pt x="3" y="12"/>
                          </a:moveTo>
                          <a:lnTo>
                            <a:pt x="3" y="10"/>
                          </a:lnTo>
                          <a:lnTo>
                            <a:pt x="0" y="0"/>
                          </a:lnTo>
                          <a:lnTo>
                            <a:pt x="3" y="12"/>
                          </a:lnTo>
                          <a:close/>
                        </a:path>
                      </a:pathLst>
                    </a:custGeom>
                    <a:solidFill>
                      <a:srgbClr val="CB9661"/>
                    </a:solidFill>
                    <a:ln w="1588">
                      <a:solidFill>
                        <a:srgbClr val="000000"/>
                      </a:solidFill>
                      <a:prstDash val="solid"/>
                      <a:round/>
                      <a:headEnd/>
                      <a:tailEnd/>
                    </a:ln>
                  </p:spPr>
                  <p:txBody>
                    <a:bodyPr/>
                    <a:lstStyle/>
                    <a:p>
                      <a:endParaRPr lang="en-US"/>
                    </a:p>
                  </p:txBody>
                </p:sp>
                <p:sp>
                  <p:nvSpPr>
                    <p:cNvPr id="272790" name="Freeform 406"/>
                    <p:cNvSpPr>
                      <a:spLocks/>
                    </p:cNvSpPr>
                    <p:nvPr/>
                  </p:nvSpPr>
                  <p:spPr bwMode="auto">
                    <a:xfrm>
                      <a:off x="4282" y="2515"/>
                      <a:ext cx="18" cy="23"/>
                    </a:xfrm>
                    <a:custGeom>
                      <a:avLst/>
                      <a:gdLst/>
                      <a:ahLst/>
                      <a:cxnLst>
                        <a:cxn ang="0">
                          <a:pos x="17" y="6"/>
                        </a:cxn>
                        <a:cxn ang="0">
                          <a:pos x="0" y="26"/>
                        </a:cxn>
                        <a:cxn ang="0">
                          <a:pos x="12" y="46"/>
                        </a:cxn>
                        <a:cxn ang="0">
                          <a:pos x="18" y="40"/>
                        </a:cxn>
                        <a:cxn ang="0">
                          <a:pos x="35" y="24"/>
                        </a:cxn>
                        <a:cxn ang="0">
                          <a:pos x="38" y="10"/>
                        </a:cxn>
                        <a:cxn ang="0">
                          <a:pos x="23" y="0"/>
                        </a:cxn>
                        <a:cxn ang="0">
                          <a:pos x="17" y="6"/>
                        </a:cxn>
                      </a:cxnLst>
                      <a:rect l="0" t="0" r="r" b="b"/>
                      <a:pathLst>
                        <a:path w="38" h="46">
                          <a:moveTo>
                            <a:pt x="17" y="6"/>
                          </a:moveTo>
                          <a:lnTo>
                            <a:pt x="0" y="26"/>
                          </a:lnTo>
                          <a:lnTo>
                            <a:pt x="12" y="46"/>
                          </a:lnTo>
                          <a:lnTo>
                            <a:pt x="18" y="40"/>
                          </a:lnTo>
                          <a:lnTo>
                            <a:pt x="35" y="24"/>
                          </a:lnTo>
                          <a:lnTo>
                            <a:pt x="38" y="10"/>
                          </a:lnTo>
                          <a:lnTo>
                            <a:pt x="23" y="0"/>
                          </a:lnTo>
                          <a:lnTo>
                            <a:pt x="17" y="6"/>
                          </a:lnTo>
                          <a:close/>
                        </a:path>
                      </a:pathLst>
                    </a:custGeom>
                    <a:solidFill>
                      <a:srgbClr val="CB9661"/>
                    </a:solidFill>
                    <a:ln w="1588">
                      <a:solidFill>
                        <a:srgbClr val="000000"/>
                      </a:solidFill>
                      <a:prstDash val="solid"/>
                      <a:round/>
                      <a:headEnd/>
                      <a:tailEnd/>
                    </a:ln>
                  </p:spPr>
                  <p:txBody>
                    <a:bodyPr/>
                    <a:lstStyle/>
                    <a:p>
                      <a:endParaRPr lang="en-US"/>
                    </a:p>
                  </p:txBody>
                </p:sp>
                <p:sp>
                  <p:nvSpPr>
                    <p:cNvPr id="272791" name="Freeform 407"/>
                    <p:cNvSpPr>
                      <a:spLocks/>
                    </p:cNvSpPr>
                    <p:nvPr/>
                  </p:nvSpPr>
                  <p:spPr bwMode="auto">
                    <a:xfrm>
                      <a:off x="4420" y="2319"/>
                      <a:ext cx="65" cy="159"/>
                    </a:xfrm>
                    <a:custGeom>
                      <a:avLst/>
                      <a:gdLst/>
                      <a:ahLst/>
                      <a:cxnLst>
                        <a:cxn ang="0">
                          <a:pos x="48" y="90"/>
                        </a:cxn>
                        <a:cxn ang="0">
                          <a:pos x="43" y="92"/>
                        </a:cxn>
                        <a:cxn ang="0">
                          <a:pos x="26" y="100"/>
                        </a:cxn>
                        <a:cxn ang="0">
                          <a:pos x="23" y="120"/>
                        </a:cxn>
                        <a:cxn ang="0">
                          <a:pos x="18" y="138"/>
                        </a:cxn>
                        <a:cxn ang="0">
                          <a:pos x="22" y="162"/>
                        </a:cxn>
                        <a:cxn ang="0">
                          <a:pos x="23" y="186"/>
                        </a:cxn>
                        <a:cxn ang="0">
                          <a:pos x="15" y="202"/>
                        </a:cxn>
                        <a:cxn ang="0">
                          <a:pos x="5" y="218"/>
                        </a:cxn>
                        <a:cxn ang="0">
                          <a:pos x="0" y="250"/>
                        </a:cxn>
                        <a:cxn ang="0">
                          <a:pos x="5" y="275"/>
                        </a:cxn>
                        <a:cxn ang="0">
                          <a:pos x="10" y="305"/>
                        </a:cxn>
                        <a:cxn ang="0">
                          <a:pos x="33" y="317"/>
                        </a:cxn>
                        <a:cxn ang="0">
                          <a:pos x="48" y="309"/>
                        </a:cxn>
                        <a:cxn ang="0">
                          <a:pos x="62" y="299"/>
                        </a:cxn>
                        <a:cxn ang="0">
                          <a:pos x="69" y="277"/>
                        </a:cxn>
                        <a:cxn ang="0">
                          <a:pos x="75" y="256"/>
                        </a:cxn>
                        <a:cxn ang="0">
                          <a:pos x="80" y="236"/>
                        </a:cxn>
                        <a:cxn ang="0">
                          <a:pos x="87" y="214"/>
                        </a:cxn>
                        <a:cxn ang="0">
                          <a:pos x="93" y="192"/>
                        </a:cxn>
                        <a:cxn ang="0">
                          <a:pos x="98" y="170"/>
                        </a:cxn>
                        <a:cxn ang="0">
                          <a:pos x="105" y="150"/>
                        </a:cxn>
                        <a:cxn ang="0">
                          <a:pos x="111" y="128"/>
                        </a:cxn>
                        <a:cxn ang="0">
                          <a:pos x="118" y="112"/>
                        </a:cxn>
                        <a:cxn ang="0">
                          <a:pos x="118" y="80"/>
                        </a:cxn>
                        <a:cxn ang="0">
                          <a:pos x="126" y="90"/>
                        </a:cxn>
                        <a:cxn ang="0">
                          <a:pos x="131" y="76"/>
                        </a:cxn>
                        <a:cxn ang="0">
                          <a:pos x="126" y="46"/>
                        </a:cxn>
                        <a:cxn ang="0">
                          <a:pos x="119" y="16"/>
                        </a:cxn>
                        <a:cxn ang="0">
                          <a:pos x="114" y="0"/>
                        </a:cxn>
                        <a:cxn ang="0">
                          <a:pos x="111" y="0"/>
                        </a:cxn>
                        <a:cxn ang="0">
                          <a:pos x="106" y="8"/>
                        </a:cxn>
                        <a:cxn ang="0">
                          <a:pos x="103" y="32"/>
                        </a:cxn>
                        <a:cxn ang="0">
                          <a:pos x="97" y="36"/>
                        </a:cxn>
                        <a:cxn ang="0">
                          <a:pos x="93" y="38"/>
                        </a:cxn>
                        <a:cxn ang="0">
                          <a:pos x="88" y="36"/>
                        </a:cxn>
                        <a:cxn ang="0">
                          <a:pos x="90" y="48"/>
                        </a:cxn>
                        <a:cxn ang="0">
                          <a:pos x="87" y="58"/>
                        </a:cxn>
                        <a:cxn ang="0">
                          <a:pos x="88" y="62"/>
                        </a:cxn>
                        <a:cxn ang="0">
                          <a:pos x="79" y="68"/>
                        </a:cxn>
                        <a:cxn ang="0">
                          <a:pos x="80" y="62"/>
                        </a:cxn>
                        <a:cxn ang="0">
                          <a:pos x="74" y="78"/>
                        </a:cxn>
                        <a:cxn ang="0">
                          <a:pos x="72" y="78"/>
                        </a:cxn>
                        <a:cxn ang="0">
                          <a:pos x="67" y="76"/>
                        </a:cxn>
                        <a:cxn ang="0">
                          <a:pos x="61" y="88"/>
                        </a:cxn>
                        <a:cxn ang="0">
                          <a:pos x="48" y="90"/>
                        </a:cxn>
                      </a:cxnLst>
                      <a:rect l="0" t="0" r="r" b="b"/>
                      <a:pathLst>
                        <a:path w="131" h="317">
                          <a:moveTo>
                            <a:pt x="48" y="90"/>
                          </a:moveTo>
                          <a:lnTo>
                            <a:pt x="43" y="92"/>
                          </a:lnTo>
                          <a:lnTo>
                            <a:pt x="26" y="100"/>
                          </a:lnTo>
                          <a:lnTo>
                            <a:pt x="23" y="120"/>
                          </a:lnTo>
                          <a:lnTo>
                            <a:pt x="18" y="138"/>
                          </a:lnTo>
                          <a:lnTo>
                            <a:pt x="22" y="162"/>
                          </a:lnTo>
                          <a:lnTo>
                            <a:pt x="23" y="186"/>
                          </a:lnTo>
                          <a:lnTo>
                            <a:pt x="15" y="202"/>
                          </a:lnTo>
                          <a:lnTo>
                            <a:pt x="5" y="218"/>
                          </a:lnTo>
                          <a:lnTo>
                            <a:pt x="0" y="250"/>
                          </a:lnTo>
                          <a:lnTo>
                            <a:pt x="5" y="275"/>
                          </a:lnTo>
                          <a:lnTo>
                            <a:pt x="10" y="305"/>
                          </a:lnTo>
                          <a:lnTo>
                            <a:pt x="33" y="317"/>
                          </a:lnTo>
                          <a:lnTo>
                            <a:pt x="48" y="309"/>
                          </a:lnTo>
                          <a:lnTo>
                            <a:pt x="62" y="299"/>
                          </a:lnTo>
                          <a:lnTo>
                            <a:pt x="69" y="277"/>
                          </a:lnTo>
                          <a:lnTo>
                            <a:pt x="75" y="256"/>
                          </a:lnTo>
                          <a:lnTo>
                            <a:pt x="80" y="236"/>
                          </a:lnTo>
                          <a:lnTo>
                            <a:pt x="87" y="214"/>
                          </a:lnTo>
                          <a:lnTo>
                            <a:pt x="93" y="192"/>
                          </a:lnTo>
                          <a:lnTo>
                            <a:pt x="98" y="170"/>
                          </a:lnTo>
                          <a:lnTo>
                            <a:pt x="105" y="150"/>
                          </a:lnTo>
                          <a:lnTo>
                            <a:pt x="111" y="128"/>
                          </a:lnTo>
                          <a:lnTo>
                            <a:pt x="118" y="112"/>
                          </a:lnTo>
                          <a:lnTo>
                            <a:pt x="118" y="80"/>
                          </a:lnTo>
                          <a:lnTo>
                            <a:pt x="126" y="90"/>
                          </a:lnTo>
                          <a:lnTo>
                            <a:pt x="131" y="76"/>
                          </a:lnTo>
                          <a:lnTo>
                            <a:pt x="126" y="46"/>
                          </a:lnTo>
                          <a:lnTo>
                            <a:pt x="119" y="16"/>
                          </a:lnTo>
                          <a:lnTo>
                            <a:pt x="114" y="0"/>
                          </a:lnTo>
                          <a:lnTo>
                            <a:pt x="111" y="0"/>
                          </a:lnTo>
                          <a:lnTo>
                            <a:pt x="106" y="8"/>
                          </a:lnTo>
                          <a:lnTo>
                            <a:pt x="103" y="32"/>
                          </a:lnTo>
                          <a:lnTo>
                            <a:pt x="97" y="36"/>
                          </a:lnTo>
                          <a:lnTo>
                            <a:pt x="93" y="38"/>
                          </a:lnTo>
                          <a:lnTo>
                            <a:pt x="88" y="36"/>
                          </a:lnTo>
                          <a:lnTo>
                            <a:pt x="90" y="48"/>
                          </a:lnTo>
                          <a:lnTo>
                            <a:pt x="87" y="58"/>
                          </a:lnTo>
                          <a:lnTo>
                            <a:pt x="88" y="62"/>
                          </a:lnTo>
                          <a:lnTo>
                            <a:pt x="79" y="68"/>
                          </a:lnTo>
                          <a:lnTo>
                            <a:pt x="80" y="62"/>
                          </a:lnTo>
                          <a:lnTo>
                            <a:pt x="74" y="78"/>
                          </a:lnTo>
                          <a:lnTo>
                            <a:pt x="72" y="78"/>
                          </a:lnTo>
                          <a:lnTo>
                            <a:pt x="67" y="76"/>
                          </a:lnTo>
                          <a:lnTo>
                            <a:pt x="61" y="88"/>
                          </a:lnTo>
                          <a:lnTo>
                            <a:pt x="48" y="90"/>
                          </a:lnTo>
                          <a:close/>
                        </a:path>
                      </a:pathLst>
                    </a:custGeom>
                    <a:solidFill>
                      <a:srgbClr val="CB9661"/>
                    </a:solidFill>
                    <a:ln w="1588">
                      <a:solidFill>
                        <a:srgbClr val="000000"/>
                      </a:solidFill>
                      <a:prstDash val="solid"/>
                      <a:round/>
                      <a:headEnd/>
                      <a:tailEnd/>
                    </a:ln>
                  </p:spPr>
                  <p:txBody>
                    <a:bodyPr/>
                    <a:lstStyle/>
                    <a:p>
                      <a:endParaRPr lang="en-US"/>
                    </a:p>
                  </p:txBody>
                </p:sp>
                <p:sp>
                  <p:nvSpPr>
                    <p:cNvPr id="272792" name="Freeform 408"/>
                    <p:cNvSpPr>
                      <a:spLocks/>
                    </p:cNvSpPr>
                    <p:nvPr/>
                  </p:nvSpPr>
                  <p:spPr bwMode="auto">
                    <a:xfrm>
                      <a:off x="4336" y="2287"/>
                      <a:ext cx="26" cy="92"/>
                    </a:xfrm>
                    <a:custGeom>
                      <a:avLst/>
                      <a:gdLst/>
                      <a:ahLst/>
                      <a:cxnLst>
                        <a:cxn ang="0">
                          <a:pos x="31" y="128"/>
                        </a:cxn>
                        <a:cxn ang="0">
                          <a:pos x="25" y="152"/>
                        </a:cxn>
                        <a:cxn ang="0">
                          <a:pos x="33" y="168"/>
                        </a:cxn>
                        <a:cxn ang="0">
                          <a:pos x="41" y="184"/>
                        </a:cxn>
                        <a:cxn ang="0">
                          <a:pos x="38" y="170"/>
                        </a:cxn>
                        <a:cxn ang="0">
                          <a:pos x="48" y="160"/>
                        </a:cxn>
                        <a:cxn ang="0">
                          <a:pos x="51" y="142"/>
                        </a:cxn>
                        <a:cxn ang="0">
                          <a:pos x="53" y="124"/>
                        </a:cxn>
                        <a:cxn ang="0">
                          <a:pos x="43" y="112"/>
                        </a:cxn>
                        <a:cxn ang="0">
                          <a:pos x="33" y="98"/>
                        </a:cxn>
                        <a:cxn ang="0">
                          <a:pos x="30" y="74"/>
                        </a:cxn>
                        <a:cxn ang="0">
                          <a:pos x="33" y="56"/>
                        </a:cxn>
                        <a:cxn ang="0">
                          <a:pos x="40" y="52"/>
                        </a:cxn>
                        <a:cxn ang="0">
                          <a:pos x="35" y="34"/>
                        </a:cxn>
                        <a:cxn ang="0">
                          <a:pos x="30" y="8"/>
                        </a:cxn>
                        <a:cxn ang="0">
                          <a:pos x="23" y="4"/>
                        </a:cxn>
                        <a:cxn ang="0">
                          <a:pos x="7" y="0"/>
                        </a:cxn>
                        <a:cxn ang="0">
                          <a:pos x="7" y="6"/>
                        </a:cxn>
                        <a:cxn ang="0">
                          <a:pos x="18" y="26"/>
                        </a:cxn>
                        <a:cxn ang="0">
                          <a:pos x="14" y="34"/>
                        </a:cxn>
                        <a:cxn ang="0">
                          <a:pos x="14" y="52"/>
                        </a:cxn>
                        <a:cxn ang="0">
                          <a:pos x="12" y="70"/>
                        </a:cxn>
                        <a:cxn ang="0">
                          <a:pos x="10" y="76"/>
                        </a:cxn>
                        <a:cxn ang="0">
                          <a:pos x="0" y="98"/>
                        </a:cxn>
                        <a:cxn ang="0">
                          <a:pos x="9" y="110"/>
                        </a:cxn>
                        <a:cxn ang="0">
                          <a:pos x="14" y="120"/>
                        </a:cxn>
                        <a:cxn ang="0">
                          <a:pos x="25" y="120"/>
                        </a:cxn>
                        <a:cxn ang="0">
                          <a:pos x="31" y="128"/>
                        </a:cxn>
                      </a:cxnLst>
                      <a:rect l="0" t="0" r="r" b="b"/>
                      <a:pathLst>
                        <a:path w="53" h="184">
                          <a:moveTo>
                            <a:pt x="31" y="128"/>
                          </a:moveTo>
                          <a:lnTo>
                            <a:pt x="25" y="152"/>
                          </a:lnTo>
                          <a:lnTo>
                            <a:pt x="33" y="168"/>
                          </a:lnTo>
                          <a:lnTo>
                            <a:pt x="41" y="184"/>
                          </a:lnTo>
                          <a:lnTo>
                            <a:pt x="38" y="170"/>
                          </a:lnTo>
                          <a:lnTo>
                            <a:pt x="48" y="160"/>
                          </a:lnTo>
                          <a:lnTo>
                            <a:pt x="51" y="142"/>
                          </a:lnTo>
                          <a:lnTo>
                            <a:pt x="53" y="124"/>
                          </a:lnTo>
                          <a:lnTo>
                            <a:pt x="43" y="112"/>
                          </a:lnTo>
                          <a:lnTo>
                            <a:pt x="33" y="98"/>
                          </a:lnTo>
                          <a:lnTo>
                            <a:pt x="30" y="74"/>
                          </a:lnTo>
                          <a:lnTo>
                            <a:pt x="33" y="56"/>
                          </a:lnTo>
                          <a:lnTo>
                            <a:pt x="40" y="52"/>
                          </a:lnTo>
                          <a:lnTo>
                            <a:pt x="35" y="34"/>
                          </a:lnTo>
                          <a:lnTo>
                            <a:pt x="30" y="8"/>
                          </a:lnTo>
                          <a:lnTo>
                            <a:pt x="23" y="4"/>
                          </a:lnTo>
                          <a:lnTo>
                            <a:pt x="7" y="0"/>
                          </a:lnTo>
                          <a:lnTo>
                            <a:pt x="7" y="6"/>
                          </a:lnTo>
                          <a:lnTo>
                            <a:pt x="18" y="26"/>
                          </a:lnTo>
                          <a:lnTo>
                            <a:pt x="14" y="34"/>
                          </a:lnTo>
                          <a:lnTo>
                            <a:pt x="14" y="52"/>
                          </a:lnTo>
                          <a:lnTo>
                            <a:pt x="12" y="70"/>
                          </a:lnTo>
                          <a:lnTo>
                            <a:pt x="10" y="76"/>
                          </a:lnTo>
                          <a:lnTo>
                            <a:pt x="0" y="98"/>
                          </a:lnTo>
                          <a:lnTo>
                            <a:pt x="9" y="110"/>
                          </a:lnTo>
                          <a:lnTo>
                            <a:pt x="14" y="120"/>
                          </a:lnTo>
                          <a:lnTo>
                            <a:pt x="25" y="120"/>
                          </a:lnTo>
                          <a:lnTo>
                            <a:pt x="31" y="128"/>
                          </a:lnTo>
                          <a:close/>
                        </a:path>
                      </a:pathLst>
                    </a:custGeom>
                    <a:solidFill>
                      <a:srgbClr val="CB9661"/>
                    </a:solidFill>
                    <a:ln w="1588">
                      <a:solidFill>
                        <a:srgbClr val="000000"/>
                      </a:solidFill>
                      <a:prstDash val="solid"/>
                      <a:round/>
                      <a:headEnd/>
                      <a:tailEnd/>
                    </a:ln>
                  </p:spPr>
                  <p:txBody>
                    <a:bodyPr/>
                    <a:lstStyle/>
                    <a:p>
                      <a:endParaRPr lang="en-US"/>
                    </a:p>
                  </p:txBody>
                </p:sp>
                <p:sp>
                  <p:nvSpPr>
                    <p:cNvPr id="272793" name="Freeform 409"/>
                    <p:cNvSpPr>
                      <a:spLocks/>
                    </p:cNvSpPr>
                    <p:nvPr/>
                  </p:nvSpPr>
                  <p:spPr bwMode="auto">
                    <a:xfrm>
                      <a:off x="4314" y="2300"/>
                      <a:ext cx="90" cy="194"/>
                    </a:xfrm>
                    <a:custGeom>
                      <a:avLst/>
                      <a:gdLst/>
                      <a:ahLst/>
                      <a:cxnLst>
                        <a:cxn ang="0">
                          <a:pos x="72" y="226"/>
                        </a:cxn>
                        <a:cxn ang="0">
                          <a:pos x="79" y="218"/>
                        </a:cxn>
                        <a:cxn ang="0">
                          <a:pos x="111" y="178"/>
                        </a:cxn>
                        <a:cxn ang="0">
                          <a:pos x="141" y="156"/>
                        </a:cxn>
                        <a:cxn ang="0">
                          <a:pos x="177" y="112"/>
                        </a:cxn>
                        <a:cxn ang="0">
                          <a:pos x="178" y="94"/>
                        </a:cxn>
                        <a:cxn ang="0">
                          <a:pos x="178" y="48"/>
                        </a:cxn>
                        <a:cxn ang="0">
                          <a:pos x="178" y="0"/>
                        </a:cxn>
                        <a:cxn ang="0">
                          <a:pos x="159" y="10"/>
                        </a:cxn>
                        <a:cxn ang="0">
                          <a:pos x="133" y="22"/>
                        </a:cxn>
                        <a:cxn ang="0">
                          <a:pos x="100" y="24"/>
                        </a:cxn>
                        <a:cxn ang="0">
                          <a:pos x="84" y="26"/>
                        </a:cxn>
                        <a:cxn ang="0">
                          <a:pos x="74" y="48"/>
                        </a:cxn>
                        <a:cxn ang="0">
                          <a:pos x="87" y="86"/>
                        </a:cxn>
                        <a:cxn ang="0">
                          <a:pos x="95" y="116"/>
                        </a:cxn>
                        <a:cxn ang="0">
                          <a:pos x="82" y="144"/>
                        </a:cxn>
                        <a:cxn ang="0">
                          <a:pos x="77" y="142"/>
                        </a:cxn>
                        <a:cxn ang="0">
                          <a:pos x="75" y="102"/>
                        </a:cxn>
                        <a:cxn ang="0">
                          <a:pos x="58" y="94"/>
                        </a:cxn>
                        <a:cxn ang="0">
                          <a:pos x="40" y="90"/>
                        </a:cxn>
                        <a:cxn ang="0">
                          <a:pos x="14" y="102"/>
                        </a:cxn>
                        <a:cxn ang="0">
                          <a:pos x="4" y="122"/>
                        </a:cxn>
                        <a:cxn ang="0">
                          <a:pos x="12" y="130"/>
                        </a:cxn>
                        <a:cxn ang="0">
                          <a:pos x="44" y="148"/>
                        </a:cxn>
                        <a:cxn ang="0">
                          <a:pos x="41" y="196"/>
                        </a:cxn>
                        <a:cxn ang="0">
                          <a:pos x="38" y="238"/>
                        </a:cxn>
                        <a:cxn ang="0">
                          <a:pos x="23" y="270"/>
                        </a:cxn>
                        <a:cxn ang="0">
                          <a:pos x="17" y="300"/>
                        </a:cxn>
                        <a:cxn ang="0">
                          <a:pos x="20" y="341"/>
                        </a:cxn>
                        <a:cxn ang="0">
                          <a:pos x="22" y="385"/>
                        </a:cxn>
                        <a:cxn ang="0">
                          <a:pos x="35" y="371"/>
                        </a:cxn>
                        <a:cxn ang="0">
                          <a:pos x="51" y="345"/>
                        </a:cxn>
                        <a:cxn ang="0">
                          <a:pos x="79" y="325"/>
                        </a:cxn>
                        <a:cxn ang="0">
                          <a:pos x="80" y="296"/>
                        </a:cxn>
                        <a:cxn ang="0">
                          <a:pos x="80" y="282"/>
                        </a:cxn>
                        <a:cxn ang="0">
                          <a:pos x="74" y="242"/>
                        </a:cxn>
                      </a:cxnLst>
                      <a:rect l="0" t="0" r="r" b="b"/>
                      <a:pathLst>
                        <a:path w="180" h="387">
                          <a:moveTo>
                            <a:pt x="74" y="242"/>
                          </a:moveTo>
                          <a:lnTo>
                            <a:pt x="72" y="226"/>
                          </a:lnTo>
                          <a:lnTo>
                            <a:pt x="72" y="218"/>
                          </a:lnTo>
                          <a:lnTo>
                            <a:pt x="79" y="218"/>
                          </a:lnTo>
                          <a:lnTo>
                            <a:pt x="98" y="198"/>
                          </a:lnTo>
                          <a:lnTo>
                            <a:pt x="111" y="178"/>
                          </a:lnTo>
                          <a:lnTo>
                            <a:pt x="126" y="168"/>
                          </a:lnTo>
                          <a:lnTo>
                            <a:pt x="141" y="156"/>
                          </a:lnTo>
                          <a:lnTo>
                            <a:pt x="162" y="140"/>
                          </a:lnTo>
                          <a:lnTo>
                            <a:pt x="177" y="112"/>
                          </a:lnTo>
                          <a:lnTo>
                            <a:pt x="180" y="92"/>
                          </a:lnTo>
                          <a:lnTo>
                            <a:pt x="178" y="94"/>
                          </a:lnTo>
                          <a:lnTo>
                            <a:pt x="175" y="60"/>
                          </a:lnTo>
                          <a:lnTo>
                            <a:pt x="178" y="48"/>
                          </a:lnTo>
                          <a:lnTo>
                            <a:pt x="178" y="16"/>
                          </a:lnTo>
                          <a:lnTo>
                            <a:pt x="178" y="0"/>
                          </a:lnTo>
                          <a:lnTo>
                            <a:pt x="177" y="0"/>
                          </a:lnTo>
                          <a:lnTo>
                            <a:pt x="159" y="10"/>
                          </a:lnTo>
                          <a:lnTo>
                            <a:pt x="141" y="22"/>
                          </a:lnTo>
                          <a:lnTo>
                            <a:pt x="133" y="22"/>
                          </a:lnTo>
                          <a:lnTo>
                            <a:pt x="119" y="28"/>
                          </a:lnTo>
                          <a:lnTo>
                            <a:pt x="100" y="24"/>
                          </a:lnTo>
                          <a:lnTo>
                            <a:pt x="92" y="26"/>
                          </a:lnTo>
                          <a:lnTo>
                            <a:pt x="84" y="26"/>
                          </a:lnTo>
                          <a:lnTo>
                            <a:pt x="77" y="30"/>
                          </a:lnTo>
                          <a:lnTo>
                            <a:pt x="74" y="48"/>
                          </a:lnTo>
                          <a:lnTo>
                            <a:pt x="77" y="72"/>
                          </a:lnTo>
                          <a:lnTo>
                            <a:pt x="87" y="86"/>
                          </a:lnTo>
                          <a:lnTo>
                            <a:pt x="97" y="98"/>
                          </a:lnTo>
                          <a:lnTo>
                            <a:pt x="95" y="116"/>
                          </a:lnTo>
                          <a:lnTo>
                            <a:pt x="92" y="134"/>
                          </a:lnTo>
                          <a:lnTo>
                            <a:pt x="82" y="144"/>
                          </a:lnTo>
                          <a:lnTo>
                            <a:pt x="85" y="158"/>
                          </a:lnTo>
                          <a:lnTo>
                            <a:pt x="77" y="142"/>
                          </a:lnTo>
                          <a:lnTo>
                            <a:pt x="69" y="126"/>
                          </a:lnTo>
                          <a:lnTo>
                            <a:pt x="75" y="102"/>
                          </a:lnTo>
                          <a:lnTo>
                            <a:pt x="69" y="94"/>
                          </a:lnTo>
                          <a:lnTo>
                            <a:pt x="58" y="94"/>
                          </a:lnTo>
                          <a:lnTo>
                            <a:pt x="53" y="84"/>
                          </a:lnTo>
                          <a:lnTo>
                            <a:pt x="40" y="90"/>
                          </a:lnTo>
                          <a:lnTo>
                            <a:pt x="27" y="96"/>
                          </a:lnTo>
                          <a:lnTo>
                            <a:pt x="14" y="102"/>
                          </a:lnTo>
                          <a:lnTo>
                            <a:pt x="0" y="110"/>
                          </a:lnTo>
                          <a:lnTo>
                            <a:pt x="4" y="122"/>
                          </a:lnTo>
                          <a:lnTo>
                            <a:pt x="4" y="130"/>
                          </a:lnTo>
                          <a:lnTo>
                            <a:pt x="12" y="130"/>
                          </a:lnTo>
                          <a:lnTo>
                            <a:pt x="28" y="140"/>
                          </a:lnTo>
                          <a:lnTo>
                            <a:pt x="44" y="148"/>
                          </a:lnTo>
                          <a:lnTo>
                            <a:pt x="44" y="176"/>
                          </a:lnTo>
                          <a:lnTo>
                            <a:pt x="41" y="196"/>
                          </a:lnTo>
                          <a:lnTo>
                            <a:pt x="44" y="218"/>
                          </a:lnTo>
                          <a:lnTo>
                            <a:pt x="38" y="238"/>
                          </a:lnTo>
                          <a:lnTo>
                            <a:pt x="35" y="258"/>
                          </a:lnTo>
                          <a:lnTo>
                            <a:pt x="23" y="270"/>
                          </a:lnTo>
                          <a:lnTo>
                            <a:pt x="14" y="282"/>
                          </a:lnTo>
                          <a:lnTo>
                            <a:pt x="17" y="300"/>
                          </a:lnTo>
                          <a:lnTo>
                            <a:pt x="20" y="315"/>
                          </a:lnTo>
                          <a:lnTo>
                            <a:pt x="20" y="341"/>
                          </a:lnTo>
                          <a:lnTo>
                            <a:pt x="20" y="365"/>
                          </a:lnTo>
                          <a:lnTo>
                            <a:pt x="22" y="385"/>
                          </a:lnTo>
                          <a:lnTo>
                            <a:pt x="35" y="387"/>
                          </a:lnTo>
                          <a:lnTo>
                            <a:pt x="35" y="371"/>
                          </a:lnTo>
                          <a:lnTo>
                            <a:pt x="30" y="365"/>
                          </a:lnTo>
                          <a:lnTo>
                            <a:pt x="51" y="345"/>
                          </a:lnTo>
                          <a:lnTo>
                            <a:pt x="64" y="335"/>
                          </a:lnTo>
                          <a:lnTo>
                            <a:pt x="79" y="325"/>
                          </a:lnTo>
                          <a:lnTo>
                            <a:pt x="79" y="315"/>
                          </a:lnTo>
                          <a:lnTo>
                            <a:pt x="80" y="296"/>
                          </a:lnTo>
                          <a:lnTo>
                            <a:pt x="84" y="274"/>
                          </a:lnTo>
                          <a:lnTo>
                            <a:pt x="80" y="282"/>
                          </a:lnTo>
                          <a:lnTo>
                            <a:pt x="77" y="262"/>
                          </a:lnTo>
                          <a:lnTo>
                            <a:pt x="74" y="242"/>
                          </a:lnTo>
                          <a:close/>
                        </a:path>
                      </a:pathLst>
                    </a:custGeom>
                    <a:solidFill>
                      <a:srgbClr val="CB9661"/>
                    </a:solidFill>
                    <a:ln w="1588">
                      <a:solidFill>
                        <a:srgbClr val="000000"/>
                      </a:solidFill>
                      <a:prstDash val="solid"/>
                      <a:round/>
                      <a:headEnd/>
                      <a:tailEnd/>
                    </a:ln>
                  </p:spPr>
                  <p:txBody>
                    <a:bodyPr/>
                    <a:lstStyle/>
                    <a:p>
                      <a:endParaRPr lang="en-US"/>
                    </a:p>
                  </p:txBody>
                </p:sp>
                <p:sp>
                  <p:nvSpPr>
                    <p:cNvPr id="272794" name="Freeform 410"/>
                    <p:cNvSpPr>
                      <a:spLocks/>
                    </p:cNvSpPr>
                    <p:nvPr/>
                  </p:nvSpPr>
                  <p:spPr bwMode="auto">
                    <a:xfrm>
                      <a:off x="4195" y="2438"/>
                      <a:ext cx="136" cy="148"/>
                    </a:xfrm>
                    <a:custGeom>
                      <a:avLst/>
                      <a:gdLst/>
                      <a:ahLst/>
                      <a:cxnLst>
                        <a:cxn ang="0">
                          <a:pos x="58" y="83"/>
                        </a:cxn>
                        <a:cxn ang="0">
                          <a:pos x="55" y="127"/>
                        </a:cxn>
                        <a:cxn ang="0">
                          <a:pos x="40" y="157"/>
                        </a:cxn>
                        <a:cxn ang="0">
                          <a:pos x="9" y="139"/>
                        </a:cxn>
                        <a:cxn ang="0">
                          <a:pos x="6" y="173"/>
                        </a:cxn>
                        <a:cxn ang="0">
                          <a:pos x="19" y="217"/>
                        </a:cxn>
                        <a:cxn ang="0">
                          <a:pos x="21" y="249"/>
                        </a:cxn>
                        <a:cxn ang="0">
                          <a:pos x="27" y="285"/>
                        </a:cxn>
                        <a:cxn ang="0">
                          <a:pos x="40" y="291"/>
                        </a:cxn>
                        <a:cxn ang="0">
                          <a:pos x="68" y="291"/>
                        </a:cxn>
                        <a:cxn ang="0">
                          <a:pos x="102" y="283"/>
                        </a:cxn>
                        <a:cxn ang="0">
                          <a:pos x="141" y="277"/>
                        </a:cxn>
                        <a:cxn ang="0">
                          <a:pos x="171" y="261"/>
                        </a:cxn>
                        <a:cxn ang="0">
                          <a:pos x="198" y="235"/>
                        </a:cxn>
                        <a:cxn ang="0">
                          <a:pos x="220" y="207"/>
                        </a:cxn>
                        <a:cxn ang="0">
                          <a:pos x="242" y="175"/>
                        </a:cxn>
                        <a:cxn ang="0">
                          <a:pos x="264" y="133"/>
                        </a:cxn>
                        <a:cxn ang="0">
                          <a:pos x="259" y="109"/>
                        </a:cxn>
                        <a:cxn ang="0">
                          <a:pos x="239" y="113"/>
                        </a:cxn>
                        <a:cxn ang="0">
                          <a:pos x="249" y="83"/>
                        </a:cxn>
                        <a:cxn ang="0">
                          <a:pos x="257" y="65"/>
                        </a:cxn>
                        <a:cxn ang="0">
                          <a:pos x="254" y="24"/>
                        </a:cxn>
                        <a:cxn ang="0">
                          <a:pos x="234" y="4"/>
                        </a:cxn>
                        <a:cxn ang="0">
                          <a:pos x="216" y="0"/>
                        </a:cxn>
                        <a:cxn ang="0">
                          <a:pos x="177" y="36"/>
                        </a:cxn>
                        <a:cxn ang="0">
                          <a:pos x="158" y="65"/>
                        </a:cxn>
                        <a:cxn ang="0">
                          <a:pos x="123" y="79"/>
                        </a:cxn>
                        <a:cxn ang="0">
                          <a:pos x="101" y="89"/>
                        </a:cxn>
                        <a:cxn ang="0">
                          <a:pos x="75" y="109"/>
                        </a:cxn>
                        <a:cxn ang="0">
                          <a:pos x="71" y="83"/>
                        </a:cxn>
                        <a:cxn ang="0">
                          <a:pos x="189" y="159"/>
                        </a:cxn>
                        <a:cxn ang="0">
                          <a:pos x="184" y="199"/>
                        </a:cxn>
                        <a:cxn ang="0">
                          <a:pos x="207" y="177"/>
                        </a:cxn>
                        <a:cxn ang="0">
                          <a:pos x="195" y="153"/>
                        </a:cxn>
                        <a:cxn ang="0">
                          <a:pos x="60" y="61"/>
                        </a:cxn>
                      </a:cxnLst>
                      <a:rect l="0" t="0" r="r" b="b"/>
                      <a:pathLst>
                        <a:path w="272" h="297">
                          <a:moveTo>
                            <a:pt x="60" y="61"/>
                          </a:moveTo>
                          <a:lnTo>
                            <a:pt x="58" y="83"/>
                          </a:lnTo>
                          <a:lnTo>
                            <a:pt x="57" y="105"/>
                          </a:lnTo>
                          <a:lnTo>
                            <a:pt x="55" y="127"/>
                          </a:lnTo>
                          <a:lnTo>
                            <a:pt x="53" y="149"/>
                          </a:lnTo>
                          <a:lnTo>
                            <a:pt x="40" y="157"/>
                          </a:lnTo>
                          <a:lnTo>
                            <a:pt x="14" y="153"/>
                          </a:lnTo>
                          <a:lnTo>
                            <a:pt x="9" y="139"/>
                          </a:lnTo>
                          <a:lnTo>
                            <a:pt x="0" y="151"/>
                          </a:lnTo>
                          <a:lnTo>
                            <a:pt x="6" y="173"/>
                          </a:lnTo>
                          <a:lnTo>
                            <a:pt x="13" y="195"/>
                          </a:lnTo>
                          <a:lnTo>
                            <a:pt x="19" y="217"/>
                          </a:lnTo>
                          <a:lnTo>
                            <a:pt x="26" y="239"/>
                          </a:lnTo>
                          <a:lnTo>
                            <a:pt x="21" y="249"/>
                          </a:lnTo>
                          <a:lnTo>
                            <a:pt x="22" y="261"/>
                          </a:lnTo>
                          <a:lnTo>
                            <a:pt x="27" y="285"/>
                          </a:lnTo>
                          <a:lnTo>
                            <a:pt x="32" y="283"/>
                          </a:lnTo>
                          <a:lnTo>
                            <a:pt x="40" y="291"/>
                          </a:lnTo>
                          <a:lnTo>
                            <a:pt x="52" y="297"/>
                          </a:lnTo>
                          <a:lnTo>
                            <a:pt x="68" y="291"/>
                          </a:lnTo>
                          <a:lnTo>
                            <a:pt x="84" y="283"/>
                          </a:lnTo>
                          <a:lnTo>
                            <a:pt x="102" y="283"/>
                          </a:lnTo>
                          <a:lnTo>
                            <a:pt x="120" y="281"/>
                          </a:lnTo>
                          <a:lnTo>
                            <a:pt x="141" y="277"/>
                          </a:lnTo>
                          <a:lnTo>
                            <a:pt x="153" y="273"/>
                          </a:lnTo>
                          <a:lnTo>
                            <a:pt x="171" y="261"/>
                          </a:lnTo>
                          <a:lnTo>
                            <a:pt x="189" y="249"/>
                          </a:lnTo>
                          <a:lnTo>
                            <a:pt x="198" y="235"/>
                          </a:lnTo>
                          <a:lnTo>
                            <a:pt x="210" y="221"/>
                          </a:lnTo>
                          <a:lnTo>
                            <a:pt x="220" y="207"/>
                          </a:lnTo>
                          <a:lnTo>
                            <a:pt x="231" y="193"/>
                          </a:lnTo>
                          <a:lnTo>
                            <a:pt x="242" y="175"/>
                          </a:lnTo>
                          <a:lnTo>
                            <a:pt x="255" y="157"/>
                          </a:lnTo>
                          <a:lnTo>
                            <a:pt x="264" y="133"/>
                          </a:lnTo>
                          <a:lnTo>
                            <a:pt x="272" y="111"/>
                          </a:lnTo>
                          <a:lnTo>
                            <a:pt x="259" y="109"/>
                          </a:lnTo>
                          <a:lnTo>
                            <a:pt x="255" y="121"/>
                          </a:lnTo>
                          <a:lnTo>
                            <a:pt x="239" y="113"/>
                          </a:lnTo>
                          <a:lnTo>
                            <a:pt x="241" y="95"/>
                          </a:lnTo>
                          <a:lnTo>
                            <a:pt x="249" y="83"/>
                          </a:lnTo>
                          <a:lnTo>
                            <a:pt x="257" y="89"/>
                          </a:lnTo>
                          <a:lnTo>
                            <a:pt x="257" y="65"/>
                          </a:lnTo>
                          <a:lnTo>
                            <a:pt x="257" y="39"/>
                          </a:lnTo>
                          <a:lnTo>
                            <a:pt x="254" y="24"/>
                          </a:lnTo>
                          <a:lnTo>
                            <a:pt x="251" y="6"/>
                          </a:lnTo>
                          <a:lnTo>
                            <a:pt x="234" y="4"/>
                          </a:lnTo>
                          <a:lnTo>
                            <a:pt x="218" y="0"/>
                          </a:lnTo>
                          <a:lnTo>
                            <a:pt x="216" y="0"/>
                          </a:lnTo>
                          <a:lnTo>
                            <a:pt x="193" y="18"/>
                          </a:lnTo>
                          <a:lnTo>
                            <a:pt x="177" y="36"/>
                          </a:lnTo>
                          <a:lnTo>
                            <a:pt x="167" y="57"/>
                          </a:lnTo>
                          <a:lnTo>
                            <a:pt x="158" y="65"/>
                          </a:lnTo>
                          <a:lnTo>
                            <a:pt x="148" y="85"/>
                          </a:lnTo>
                          <a:lnTo>
                            <a:pt x="123" y="79"/>
                          </a:lnTo>
                          <a:lnTo>
                            <a:pt x="110" y="73"/>
                          </a:lnTo>
                          <a:lnTo>
                            <a:pt x="101" y="89"/>
                          </a:lnTo>
                          <a:lnTo>
                            <a:pt x="92" y="105"/>
                          </a:lnTo>
                          <a:lnTo>
                            <a:pt x="75" y="109"/>
                          </a:lnTo>
                          <a:lnTo>
                            <a:pt x="68" y="107"/>
                          </a:lnTo>
                          <a:lnTo>
                            <a:pt x="71" y="83"/>
                          </a:lnTo>
                          <a:lnTo>
                            <a:pt x="60" y="61"/>
                          </a:lnTo>
                          <a:lnTo>
                            <a:pt x="189" y="159"/>
                          </a:lnTo>
                          <a:lnTo>
                            <a:pt x="172" y="179"/>
                          </a:lnTo>
                          <a:lnTo>
                            <a:pt x="184" y="199"/>
                          </a:lnTo>
                          <a:lnTo>
                            <a:pt x="190" y="193"/>
                          </a:lnTo>
                          <a:lnTo>
                            <a:pt x="207" y="177"/>
                          </a:lnTo>
                          <a:lnTo>
                            <a:pt x="210" y="163"/>
                          </a:lnTo>
                          <a:lnTo>
                            <a:pt x="195" y="153"/>
                          </a:lnTo>
                          <a:lnTo>
                            <a:pt x="189" y="159"/>
                          </a:lnTo>
                          <a:lnTo>
                            <a:pt x="60" y="61"/>
                          </a:lnTo>
                          <a:close/>
                        </a:path>
                      </a:pathLst>
                    </a:custGeom>
                    <a:solidFill>
                      <a:srgbClr val="CB9661"/>
                    </a:solidFill>
                    <a:ln w="9525">
                      <a:noFill/>
                      <a:round/>
                      <a:headEnd/>
                      <a:tailEnd/>
                    </a:ln>
                  </p:spPr>
                  <p:txBody>
                    <a:bodyPr/>
                    <a:lstStyle/>
                    <a:p>
                      <a:endParaRPr lang="en-US"/>
                    </a:p>
                  </p:txBody>
                </p:sp>
                <p:sp>
                  <p:nvSpPr>
                    <p:cNvPr id="272795" name="Freeform 411"/>
                    <p:cNvSpPr>
                      <a:spLocks/>
                    </p:cNvSpPr>
                    <p:nvPr/>
                  </p:nvSpPr>
                  <p:spPr bwMode="auto">
                    <a:xfrm>
                      <a:off x="4195" y="2438"/>
                      <a:ext cx="136" cy="148"/>
                    </a:xfrm>
                    <a:custGeom>
                      <a:avLst/>
                      <a:gdLst/>
                      <a:ahLst/>
                      <a:cxnLst>
                        <a:cxn ang="0">
                          <a:pos x="60" y="61"/>
                        </a:cxn>
                        <a:cxn ang="0">
                          <a:pos x="58" y="83"/>
                        </a:cxn>
                        <a:cxn ang="0">
                          <a:pos x="57" y="105"/>
                        </a:cxn>
                        <a:cxn ang="0">
                          <a:pos x="55" y="127"/>
                        </a:cxn>
                        <a:cxn ang="0">
                          <a:pos x="53" y="149"/>
                        </a:cxn>
                        <a:cxn ang="0">
                          <a:pos x="40" y="157"/>
                        </a:cxn>
                        <a:cxn ang="0">
                          <a:pos x="14" y="153"/>
                        </a:cxn>
                        <a:cxn ang="0">
                          <a:pos x="9" y="139"/>
                        </a:cxn>
                        <a:cxn ang="0">
                          <a:pos x="0" y="151"/>
                        </a:cxn>
                        <a:cxn ang="0">
                          <a:pos x="6" y="173"/>
                        </a:cxn>
                        <a:cxn ang="0">
                          <a:pos x="13" y="195"/>
                        </a:cxn>
                        <a:cxn ang="0">
                          <a:pos x="19" y="217"/>
                        </a:cxn>
                        <a:cxn ang="0">
                          <a:pos x="26" y="239"/>
                        </a:cxn>
                        <a:cxn ang="0">
                          <a:pos x="21" y="249"/>
                        </a:cxn>
                        <a:cxn ang="0">
                          <a:pos x="22" y="261"/>
                        </a:cxn>
                        <a:cxn ang="0">
                          <a:pos x="27" y="285"/>
                        </a:cxn>
                        <a:cxn ang="0">
                          <a:pos x="32" y="283"/>
                        </a:cxn>
                        <a:cxn ang="0">
                          <a:pos x="40" y="291"/>
                        </a:cxn>
                        <a:cxn ang="0">
                          <a:pos x="52" y="297"/>
                        </a:cxn>
                        <a:cxn ang="0">
                          <a:pos x="68" y="291"/>
                        </a:cxn>
                        <a:cxn ang="0">
                          <a:pos x="84" y="283"/>
                        </a:cxn>
                        <a:cxn ang="0">
                          <a:pos x="102" y="283"/>
                        </a:cxn>
                        <a:cxn ang="0">
                          <a:pos x="120" y="281"/>
                        </a:cxn>
                        <a:cxn ang="0">
                          <a:pos x="141" y="277"/>
                        </a:cxn>
                        <a:cxn ang="0">
                          <a:pos x="153" y="273"/>
                        </a:cxn>
                        <a:cxn ang="0">
                          <a:pos x="171" y="261"/>
                        </a:cxn>
                        <a:cxn ang="0">
                          <a:pos x="189" y="249"/>
                        </a:cxn>
                        <a:cxn ang="0">
                          <a:pos x="198" y="235"/>
                        </a:cxn>
                        <a:cxn ang="0">
                          <a:pos x="210" y="221"/>
                        </a:cxn>
                        <a:cxn ang="0">
                          <a:pos x="220" y="207"/>
                        </a:cxn>
                        <a:cxn ang="0">
                          <a:pos x="231" y="193"/>
                        </a:cxn>
                        <a:cxn ang="0">
                          <a:pos x="242" y="175"/>
                        </a:cxn>
                        <a:cxn ang="0">
                          <a:pos x="255" y="157"/>
                        </a:cxn>
                        <a:cxn ang="0">
                          <a:pos x="264" y="133"/>
                        </a:cxn>
                        <a:cxn ang="0">
                          <a:pos x="272" y="111"/>
                        </a:cxn>
                        <a:cxn ang="0">
                          <a:pos x="259" y="109"/>
                        </a:cxn>
                        <a:cxn ang="0">
                          <a:pos x="255" y="121"/>
                        </a:cxn>
                        <a:cxn ang="0">
                          <a:pos x="239" y="113"/>
                        </a:cxn>
                        <a:cxn ang="0">
                          <a:pos x="241" y="95"/>
                        </a:cxn>
                        <a:cxn ang="0">
                          <a:pos x="249" y="83"/>
                        </a:cxn>
                        <a:cxn ang="0">
                          <a:pos x="257" y="89"/>
                        </a:cxn>
                        <a:cxn ang="0">
                          <a:pos x="257" y="65"/>
                        </a:cxn>
                        <a:cxn ang="0">
                          <a:pos x="257" y="39"/>
                        </a:cxn>
                        <a:cxn ang="0">
                          <a:pos x="254" y="24"/>
                        </a:cxn>
                        <a:cxn ang="0">
                          <a:pos x="251" y="6"/>
                        </a:cxn>
                        <a:cxn ang="0">
                          <a:pos x="234" y="4"/>
                        </a:cxn>
                        <a:cxn ang="0">
                          <a:pos x="218" y="0"/>
                        </a:cxn>
                        <a:cxn ang="0">
                          <a:pos x="216" y="0"/>
                        </a:cxn>
                        <a:cxn ang="0">
                          <a:pos x="193" y="18"/>
                        </a:cxn>
                        <a:cxn ang="0">
                          <a:pos x="177" y="36"/>
                        </a:cxn>
                        <a:cxn ang="0">
                          <a:pos x="167" y="57"/>
                        </a:cxn>
                        <a:cxn ang="0">
                          <a:pos x="158" y="65"/>
                        </a:cxn>
                        <a:cxn ang="0">
                          <a:pos x="148" y="85"/>
                        </a:cxn>
                        <a:cxn ang="0">
                          <a:pos x="123" y="79"/>
                        </a:cxn>
                        <a:cxn ang="0">
                          <a:pos x="110" y="73"/>
                        </a:cxn>
                        <a:cxn ang="0">
                          <a:pos x="101" y="89"/>
                        </a:cxn>
                        <a:cxn ang="0">
                          <a:pos x="92" y="105"/>
                        </a:cxn>
                        <a:cxn ang="0">
                          <a:pos x="75" y="109"/>
                        </a:cxn>
                        <a:cxn ang="0">
                          <a:pos x="68" y="107"/>
                        </a:cxn>
                        <a:cxn ang="0">
                          <a:pos x="71" y="83"/>
                        </a:cxn>
                        <a:cxn ang="0">
                          <a:pos x="60" y="61"/>
                        </a:cxn>
                      </a:cxnLst>
                      <a:rect l="0" t="0" r="r" b="b"/>
                      <a:pathLst>
                        <a:path w="272" h="297">
                          <a:moveTo>
                            <a:pt x="60" y="61"/>
                          </a:moveTo>
                          <a:lnTo>
                            <a:pt x="58" y="83"/>
                          </a:lnTo>
                          <a:lnTo>
                            <a:pt x="57" y="105"/>
                          </a:lnTo>
                          <a:lnTo>
                            <a:pt x="55" y="127"/>
                          </a:lnTo>
                          <a:lnTo>
                            <a:pt x="53" y="149"/>
                          </a:lnTo>
                          <a:lnTo>
                            <a:pt x="40" y="157"/>
                          </a:lnTo>
                          <a:lnTo>
                            <a:pt x="14" y="153"/>
                          </a:lnTo>
                          <a:lnTo>
                            <a:pt x="9" y="139"/>
                          </a:lnTo>
                          <a:lnTo>
                            <a:pt x="0" y="151"/>
                          </a:lnTo>
                          <a:lnTo>
                            <a:pt x="6" y="173"/>
                          </a:lnTo>
                          <a:lnTo>
                            <a:pt x="13" y="195"/>
                          </a:lnTo>
                          <a:lnTo>
                            <a:pt x="19" y="217"/>
                          </a:lnTo>
                          <a:lnTo>
                            <a:pt x="26" y="239"/>
                          </a:lnTo>
                          <a:lnTo>
                            <a:pt x="21" y="249"/>
                          </a:lnTo>
                          <a:lnTo>
                            <a:pt x="22" y="261"/>
                          </a:lnTo>
                          <a:lnTo>
                            <a:pt x="27" y="285"/>
                          </a:lnTo>
                          <a:lnTo>
                            <a:pt x="32" y="283"/>
                          </a:lnTo>
                          <a:lnTo>
                            <a:pt x="40" y="291"/>
                          </a:lnTo>
                          <a:lnTo>
                            <a:pt x="52" y="297"/>
                          </a:lnTo>
                          <a:lnTo>
                            <a:pt x="68" y="291"/>
                          </a:lnTo>
                          <a:lnTo>
                            <a:pt x="84" y="283"/>
                          </a:lnTo>
                          <a:lnTo>
                            <a:pt x="102" y="283"/>
                          </a:lnTo>
                          <a:lnTo>
                            <a:pt x="120" y="281"/>
                          </a:lnTo>
                          <a:lnTo>
                            <a:pt x="141" y="277"/>
                          </a:lnTo>
                          <a:lnTo>
                            <a:pt x="153" y="273"/>
                          </a:lnTo>
                          <a:lnTo>
                            <a:pt x="171" y="261"/>
                          </a:lnTo>
                          <a:lnTo>
                            <a:pt x="189" y="249"/>
                          </a:lnTo>
                          <a:lnTo>
                            <a:pt x="198" y="235"/>
                          </a:lnTo>
                          <a:lnTo>
                            <a:pt x="210" y="221"/>
                          </a:lnTo>
                          <a:lnTo>
                            <a:pt x="220" y="207"/>
                          </a:lnTo>
                          <a:lnTo>
                            <a:pt x="231" y="193"/>
                          </a:lnTo>
                          <a:lnTo>
                            <a:pt x="242" y="175"/>
                          </a:lnTo>
                          <a:lnTo>
                            <a:pt x="255" y="157"/>
                          </a:lnTo>
                          <a:lnTo>
                            <a:pt x="264" y="133"/>
                          </a:lnTo>
                          <a:lnTo>
                            <a:pt x="272" y="111"/>
                          </a:lnTo>
                          <a:lnTo>
                            <a:pt x="259" y="109"/>
                          </a:lnTo>
                          <a:lnTo>
                            <a:pt x="255" y="121"/>
                          </a:lnTo>
                          <a:lnTo>
                            <a:pt x="239" y="113"/>
                          </a:lnTo>
                          <a:lnTo>
                            <a:pt x="241" y="95"/>
                          </a:lnTo>
                          <a:lnTo>
                            <a:pt x="249" y="83"/>
                          </a:lnTo>
                          <a:lnTo>
                            <a:pt x="257" y="89"/>
                          </a:lnTo>
                          <a:lnTo>
                            <a:pt x="257" y="65"/>
                          </a:lnTo>
                          <a:lnTo>
                            <a:pt x="257" y="39"/>
                          </a:lnTo>
                          <a:lnTo>
                            <a:pt x="254" y="24"/>
                          </a:lnTo>
                          <a:lnTo>
                            <a:pt x="251" y="6"/>
                          </a:lnTo>
                          <a:lnTo>
                            <a:pt x="234" y="4"/>
                          </a:lnTo>
                          <a:lnTo>
                            <a:pt x="218" y="0"/>
                          </a:lnTo>
                          <a:lnTo>
                            <a:pt x="216" y="0"/>
                          </a:lnTo>
                          <a:lnTo>
                            <a:pt x="193" y="18"/>
                          </a:lnTo>
                          <a:lnTo>
                            <a:pt x="177" y="36"/>
                          </a:lnTo>
                          <a:lnTo>
                            <a:pt x="167" y="57"/>
                          </a:lnTo>
                          <a:lnTo>
                            <a:pt x="158" y="65"/>
                          </a:lnTo>
                          <a:lnTo>
                            <a:pt x="148" y="85"/>
                          </a:lnTo>
                          <a:lnTo>
                            <a:pt x="123" y="79"/>
                          </a:lnTo>
                          <a:lnTo>
                            <a:pt x="110" y="73"/>
                          </a:lnTo>
                          <a:lnTo>
                            <a:pt x="101" y="89"/>
                          </a:lnTo>
                          <a:lnTo>
                            <a:pt x="92" y="105"/>
                          </a:lnTo>
                          <a:lnTo>
                            <a:pt x="75" y="109"/>
                          </a:lnTo>
                          <a:lnTo>
                            <a:pt x="68" y="107"/>
                          </a:lnTo>
                          <a:lnTo>
                            <a:pt x="71" y="83"/>
                          </a:lnTo>
                          <a:lnTo>
                            <a:pt x="60" y="61"/>
                          </a:lnTo>
                          <a:close/>
                        </a:path>
                      </a:pathLst>
                    </a:custGeom>
                    <a:solidFill>
                      <a:srgbClr val="CB9661"/>
                    </a:solidFill>
                    <a:ln w="1588">
                      <a:solidFill>
                        <a:srgbClr val="000000"/>
                      </a:solidFill>
                      <a:prstDash val="solid"/>
                      <a:round/>
                      <a:headEnd/>
                      <a:tailEnd/>
                    </a:ln>
                  </p:spPr>
                  <p:txBody>
                    <a:bodyPr/>
                    <a:lstStyle/>
                    <a:p>
                      <a:endParaRPr lang="en-US"/>
                    </a:p>
                  </p:txBody>
                </p:sp>
                <p:sp>
                  <p:nvSpPr>
                    <p:cNvPr id="272796" name="Freeform 412"/>
                    <p:cNvSpPr>
                      <a:spLocks/>
                    </p:cNvSpPr>
                    <p:nvPr/>
                  </p:nvSpPr>
                  <p:spPr bwMode="auto">
                    <a:xfrm>
                      <a:off x="4282" y="2515"/>
                      <a:ext cx="18" cy="23"/>
                    </a:xfrm>
                    <a:custGeom>
                      <a:avLst/>
                      <a:gdLst/>
                      <a:ahLst/>
                      <a:cxnLst>
                        <a:cxn ang="0">
                          <a:pos x="17" y="6"/>
                        </a:cxn>
                        <a:cxn ang="0">
                          <a:pos x="0" y="26"/>
                        </a:cxn>
                        <a:cxn ang="0">
                          <a:pos x="12" y="46"/>
                        </a:cxn>
                        <a:cxn ang="0">
                          <a:pos x="18" y="40"/>
                        </a:cxn>
                        <a:cxn ang="0">
                          <a:pos x="35" y="24"/>
                        </a:cxn>
                        <a:cxn ang="0">
                          <a:pos x="38" y="10"/>
                        </a:cxn>
                        <a:cxn ang="0">
                          <a:pos x="23" y="0"/>
                        </a:cxn>
                        <a:cxn ang="0">
                          <a:pos x="17" y="6"/>
                        </a:cxn>
                      </a:cxnLst>
                      <a:rect l="0" t="0" r="r" b="b"/>
                      <a:pathLst>
                        <a:path w="38" h="46">
                          <a:moveTo>
                            <a:pt x="17" y="6"/>
                          </a:moveTo>
                          <a:lnTo>
                            <a:pt x="0" y="26"/>
                          </a:lnTo>
                          <a:lnTo>
                            <a:pt x="12" y="46"/>
                          </a:lnTo>
                          <a:lnTo>
                            <a:pt x="18" y="40"/>
                          </a:lnTo>
                          <a:lnTo>
                            <a:pt x="35" y="24"/>
                          </a:lnTo>
                          <a:lnTo>
                            <a:pt x="38" y="10"/>
                          </a:lnTo>
                          <a:lnTo>
                            <a:pt x="23" y="0"/>
                          </a:lnTo>
                          <a:lnTo>
                            <a:pt x="17" y="6"/>
                          </a:lnTo>
                          <a:close/>
                        </a:path>
                      </a:pathLst>
                    </a:custGeom>
                    <a:solidFill>
                      <a:srgbClr val="CB9661"/>
                    </a:solidFill>
                    <a:ln w="1588">
                      <a:solidFill>
                        <a:srgbClr val="000000"/>
                      </a:solidFill>
                      <a:prstDash val="solid"/>
                      <a:round/>
                      <a:headEnd/>
                      <a:tailEnd/>
                    </a:ln>
                  </p:spPr>
                  <p:txBody>
                    <a:bodyPr/>
                    <a:lstStyle/>
                    <a:p>
                      <a:endParaRPr lang="en-US"/>
                    </a:p>
                  </p:txBody>
                </p:sp>
                <p:sp>
                  <p:nvSpPr>
                    <p:cNvPr id="272797" name="Freeform 413"/>
                    <p:cNvSpPr>
                      <a:spLocks/>
                    </p:cNvSpPr>
                    <p:nvPr/>
                  </p:nvSpPr>
                  <p:spPr bwMode="auto">
                    <a:xfrm>
                      <a:off x="4180" y="2444"/>
                      <a:ext cx="2" cy="6"/>
                    </a:xfrm>
                    <a:custGeom>
                      <a:avLst/>
                      <a:gdLst/>
                      <a:ahLst/>
                      <a:cxnLst>
                        <a:cxn ang="0">
                          <a:pos x="4" y="12"/>
                        </a:cxn>
                        <a:cxn ang="0">
                          <a:pos x="0" y="12"/>
                        </a:cxn>
                        <a:cxn ang="0">
                          <a:pos x="1" y="0"/>
                        </a:cxn>
                        <a:cxn ang="0">
                          <a:pos x="4" y="12"/>
                        </a:cxn>
                      </a:cxnLst>
                      <a:rect l="0" t="0" r="r" b="b"/>
                      <a:pathLst>
                        <a:path w="4" h="12">
                          <a:moveTo>
                            <a:pt x="4" y="12"/>
                          </a:moveTo>
                          <a:lnTo>
                            <a:pt x="0" y="12"/>
                          </a:lnTo>
                          <a:lnTo>
                            <a:pt x="1" y="0"/>
                          </a:lnTo>
                          <a:lnTo>
                            <a:pt x="4" y="12"/>
                          </a:lnTo>
                          <a:close/>
                        </a:path>
                      </a:pathLst>
                    </a:custGeom>
                    <a:solidFill>
                      <a:srgbClr val="CB9661"/>
                    </a:solidFill>
                    <a:ln w="1588">
                      <a:solidFill>
                        <a:srgbClr val="000000"/>
                      </a:solidFill>
                      <a:prstDash val="solid"/>
                      <a:round/>
                      <a:headEnd/>
                      <a:tailEnd/>
                    </a:ln>
                  </p:spPr>
                  <p:txBody>
                    <a:bodyPr/>
                    <a:lstStyle/>
                    <a:p>
                      <a:endParaRPr lang="en-US"/>
                    </a:p>
                  </p:txBody>
                </p:sp>
                <p:sp>
                  <p:nvSpPr>
                    <p:cNvPr id="272798" name="Freeform 414"/>
                    <p:cNvSpPr>
                      <a:spLocks/>
                    </p:cNvSpPr>
                    <p:nvPr/>
                  </p:nvSpPr>
                  <p:spPr bwMode="auto">
                    <a:xfrm>
                      <a:off x="4315" y="2480"/>
                      <a:ext cx="10" cy="19"/>
                    </a:xfrm>
                    <a:custGeom>
                      <a:avLst/>
                      <a:gdLst/>
                      <a:ahLst/>
                      <a:cxnLst>
                        <a:cxn ang="0">
                          <a:pos x="10" y="0"/>
                        </a:cxn>
                        <a:cxn ang="0">
                          <a:pos x="2" y="12"/>
                        </a:cxn>
                        <a:cxn ang="0">
                          <a:pos x="0" y="30"/>
                        </a:cxn>
                        <a:cxn ang="0">
                          <a:pos x="16" y="38"/>
                        </a:cxn>
                        <a:cxn ang="0">
                          <a:pos x="20" y="26"/>
                        </a:cxn>
                        <a:cxn ang="0">
                          <a:pos x="18" y="6"/>
                        </a:cxn>
                        <a:cxn ang="0">
                          <a:pos x="10" y="0"/>
                        </a:cxn>
                      </a:cxnLst>
                      <a:rect l="0" t="0" r="r" b="b"/>
                      <a:pathLst>
                        <a:path w="20" h="38">
                          <a:moveTo>
                            <a:pt x="10" y="0"/>
                          </a:moveTo>
                          <a:lnTo>
                            <a:pt x="2" y="12"/>
                          </a:lnTo>
                          <a:lnTo>
                            <a:pt x="0" y="30"/>
                          </a:lnTo>
                          <a:lnTo>
                            <a:pt x="16" y="38"/>
                          </a:lnTo>
                          <a:lnTo>
                            <a:pt x="20" y="26"/>
                          </a:lnTo>
                          <a:lnTo>
                            <a:pt x="18" y="6"/>
                          </a:lnTo>
                          <a:lnTo>
                            <a:pt x="10" y="0"/>
                          </a:lnTo>
                          <a:close/>
                        </a:path>
                      </a:pathLst>
                    </a:custGeom>
                    <a:solidFill>
                      <a:srgbClr val="CB9661"/>
                    </a:solidFill>
                    <a:ln w="1588">
                      <a:solidFill>
                        <a:srgbClr val="000000"/>
                      </a:solidFill>
                      <a:prstDash val="solid"/>
                      <a:round/>
                      <a:headEnd/>
                      <a:tailEnd/>
                    </a:ln>
                  </p:spPr>
                  <p:txBody>
                    <a:bodyPr/>
                    <a:lstStyle/>
                    <a:p>
                      <a:endParaRPr lang="en-US"/>
                    </a:p>
                  </p:txBody>
                </p:sp>
                <p:sp>
                  <p:nvSpPr>
                    <p:cNvPr id="272799" name="Freeform 415"/>
                    <p:cNvSpPr>
                      <a:spLocks/>
                    </p:cNvSpPr>
                    <p:nvPr/>
                  </p:nvSpPr>
                  <p:spPr bwMode="auto">
                    <a:xfrm>
                      <a:off x="4159" y="2245"/>
                      <a:ext cx="104" cy="143"/>
                    </a:xfrm>
                    <a:custGeom>
                      <a:avLst/>
                      <a:gdLst/>
                      <a:ahLst/>
                      <a:cxnLst>
                        <a:cxn ang="0">
                          <a:pos x="209" y="167"/>
                        </a:cxn>
                        <a:cxn ang="0">
                          <a:pos x="191" y="167"/>
                        </a:cxn>
                        <a:cxn ang="0">
                          <a:pos x="175" y="169"/>
                        </a:cxn>
                        <a:cxn ang="0">
                          <a:pos x="175" y="187"/>
                        </a:cxn>
                        <a:cxn ang="0">
                          <a:pos x="175" y="207"/>
                        </a:cxn>
                        <a:cxn ang="0">
                          <a:pos x="173" y="225"/>
                        </a:cxn>
                        <a:cxn ang="0">
                          <a:pos x="173" y="243"/>
                        </a:cxn>
                        <a:cxn ang="0">
                          <a:pos x="184" y="261"/>
                        </a:cxn>
                        <a:cxn ang="0">
                          <a:pos x="197" y="279"/>
                        </a:cxn>
                        <a:cxn ang="0">
                          <a:pos x="171" y="281"/>
                        </a:cxn>
                        <a:cxn ang="0">
                          <a:pos x="147" y="285"/>
                        </a:cxn>
                        <a:cxn ang="0">
                          <a:pos x="131" y="281"/>
                        </a:cxn>
                        <a:cxn ang="0">
                          <a:pos x="114" y="277"/>
                        </a:cxn>
                        <a:cxn ang="0">
                          <a:pos x="113" y="273"/>
                        </a:cxn>
                        <a:cxn ang="0">
                          <a:pos x="93" y="271"/>
                        </a:cxn>
                        <a:cxn ang="0">
                          <a:pos x="74" y="271"/>
                        </a:cxn>
                        <a:cxn ang="0">
                          <a:pos x="54" y="271"/>
                        </a:cxn>
                        <a:cxn ang="0">
                          <a:pos x="34" y="269"/>
                        </a:cxn>
                        <a:cxn ang="0">
                          <a:pos x="21" y="263"/>
                        </a:cxn>
                        <a:cxn ang="0">
                          <a:pos x="0" y="269"/>
                        </a:cxn>
                        <a:cxn ang="0">
                          <a:pos x="2" y="251"/>
                        </a:cxn>
                        <a:cxn ang="0">
                          <a:pos x="3" y="231"/>
                        </a:cxn>
                        <a:cxn ang="0">
                          <a:pos x="12" y="201"/>
                        </a:cxn>
                        <a:cxn ang="0">
                          <a:pos x="18" y="173"/>
                        </a:cxn>
                        <a:cxn ang="0">
                          <a:pos x="28" y="157"/>
                        </a:cxn>
                        <a:cxn ang="0">
                          <a:pos x="36" y="141"/>
                        </a:cxn>
                        <a:cxn ang="0">
                          <a:pos x="33" y="109"/>
                        </a:cxn>
                        <a:cxn ang="0">
                          <a:pos x="28" y="91"/>
                        </a:cxn>
                        <a:cxn ang="0">
                          <a:pos x="25" y="73"/>
                        </a:cxn>
                        <a:cxn ang="0">
                          <a:pos x="30" y="61"/>
                        </a:cxn>
                        <a:cxn ang="0">
                          <a:pos x="21" y="34"/>
                        </a:cxn>
                        <a:cxn ang="0">
                          <a:pos x="13" y="6"/>
                        </a:cxn>
                        <a:cxn ang="0">
                          <a:pos x="26" y="0"/>
                        </a:cxn>
                        <a:cxn ang="0">
                          <a:pos x="41" y="2"/>
                        </a:cxn>
                        <a:cxn ang="0">
                          <a:pos x="56" y="2"/>
                        </a:cxn>
                        <a:cxn ang="0">
                          <a:pos x="70" y="2"/>
                        </a:cxn>
                        <a:cxn ang="0">
                          <a:pos x="85" y="4"/>
                        </a:cxn>
                        <a:cxn ang="0">
                          <a:pos x="91" y="26"/>
                        </a:cxn>
                        <a:cxn ang="0">
                          <a:pos x="98" y="48"/>
                        </a:cxn>
                        <a:cxn ang="0">
                          <a:pos x="111" y="53"/>
                        </a:cxn>
                        <a:cxn ang="0">
                          <a:pos x="131" y="48"/>
                        </a:cxn>
                        <a:cxn ang="0">
                          <a:pos x="135" y="28"/>
                        </a:cxn>
                        <a:cxn ang="0">
                          <a:pos x="152" y="30"/>
                        </a:cxn>
                        <a:cxn ang="0">
                          <a:pos x="152" y="34"/>
                        </a:cxn>
                        <a:cxn ang="0">
                          <a:pos x="175" y="38"/>
                        </a:cxn>
                        <a:cxn ang="0">
                          <a:pos x="175" y="65"/>
                        </a:cxn>
                        <a:cxn ang="0">
                          <a:pos x="175" y="91"/>
                        </a:cxn>
                        <a:cxn ang="0">
                          <a:pos x="181" y="117"/>
                        </a:cxn>
                        <a:cxn ang="0">
                          <a:pos x="181" y="125"/>
                        </a:cxn>
                        <a:cxn ang="0">
                          <a:pos x="196" y="121"/>
                        </a:cxn>
                        <a:cxn ang="0">
                          <a:pos x="209" y="119"/>
                        </a:cxn>
                        <a:cxn ang="0">
                          <a:pos x="209" y="143"/>
                        </a:cxn>
                        <a:cxn ang="0">
                          <a:pos x="209" y="167"/>
                        </a:cxn>
                      </a:cxnLst>
                      <a:rect l="0" t="0" r="r" b="b"/>
                      <a:pathLst>
                        <a:path w="209" h="285">
                          <a:moveTo>
                            <a:pt x="209" y="167"/>
                          </a:moveTo>
                          <a:lnTo>
                            <a:pt x="191" y="167"/>
                          </a:lnTo>
                          <a:lnTo>
                            <a:pt x="175" y="169"/>
                          </a:lnTo>
                          <a:lnTo>
                            <a:pt x="175" y="187"/>
                          </a:lnTo>
                          <a:lnTo>
                            <a:pt x="175" y="207"/>
                          </a:lnTo>
                          <a:lnTo>
                            <a:pt x="173" y="225"/>
                          </a:lnTo>
                          <a:lnTo>
                            <a:pt x="173" y="243"/>
                          </a:lnTo>
                          <a:lnTo>
                            <a:pt x="184" y="261"/>
                          </a:lnTo>
                          <a:lnTo>
                            <a:pt x="197" y="279"/>
                          </a:lnTo>
                          <a:lnTo>
                            <a:pt x="171" y="281"/>
                          </a:lnTo>
                          <a:lnTo>
                            <a:pt x="147" y="285"/>
                          </a:lnTo>
                          <a:lnTo>
                            <a:pt x="131" y="281"/>
                          </a:lnTo>
                          <a:lnTo>
                            <a:pt x="114" y="277"/>
                          </a:lnTo>
                          <a:lnTo>
                            <a:pt x="113" y="273"/>
                          </a:lnTo>
                          <a:lnTo>
                            <a:pt x="93" y="271"/>
                          </a:lnTo>
                          <a:lnTo>
                            <a:pt x="74" y="271"/>
                          </a:lnTo>
                          <a:lnTo>
                            <a:pt x="54" y="271"/>
                          </a:lnTo>
                          <a:lnTo>
                            <a:pt x="34" y="269"/>
                          </a:lnTo>
                          <a:lnTo>
                            <a:pt x="21" y="263"/>
                          </a:lnTo>
                          <a:lnTo>
                            <a:pt x="0" y="269"/>
                          </a:lnTo>
                          <a:lnTo>
                            <a:pt x="2" y="251"/>
                          </a:lnTo>
                          <a:lnTo>
                            <a:pt x="3" y="231"/>
                          </a:lnTo>
                          <a:lnTo>
                            <a:pt x="12" y="201"/>
                          </a:lnTo>
                          <a:lnTo>
                            <a:pt x="18" y="173"/>
                          </a:lnTo>
                          <a:lnTo>
                            <a:pt x="28" y="157"/>
                          </a:lnTo>
                          <a:lnTo>
                            <a:pt x="36" y="141"/>
                          </a:lnTo>
                          <a:lnTo>
                            <a:pt x="33" y="109"/>
                          </a:lnTo>
                          <a:lnTo>
                            <a:pt x="28" y="91"/>
                          </a:lnTo>
                          <a:lnTo>
                            <a:pt x="25" y="73"/>
                          </a:lnTo>
                          <a:lnTo>
                            <a:pt x="30" y="61"/>
                          </a:lnTo>
                          <a:lnTo>
                            <a:pt x="21" y="34"/>
                          </a:lnTo>
                          <a:lnTo>
                            <a:pt x="13" y="6"/>
                          </a:lnTo>
                          <a:lnTo>
                            <a:pt x="26" y="0"/>
                          </a:lnTo>
                          <a:lnTo>
                            <a:pt x="41" y="2"/>
                          </a:lnTo>
                          <a:lnTo>
                            <a:pt x="56" y="2"/>
                          </a:lnTo>
                          <a:lnTo>
                            <a:pt x="70" y="2"/>
                          </a:lnTo>
                          <a:lnTo>
                            <a:pt x="85" y="4"/>
                          </a:lnTo>
                          <a:lnTo>
                            <a:pt x="91" y="26"/>
                          </a:lnTo>
                          <a:lnTo>
                            <a:pt x="98" y="48"/>
                          </a:lnTo>
                          <a:lnTo>
                            <a:pt x="111" y="53"/>
                          </a:lnTo>
                          <a:lnTo>
                            <a:pt x="131" y="48"/>
                          </a:lnTo>
                          <a:lnTo>
                            <a:pt x="135" y="28"/>
                          </a:lnTo>
                          <a:lnTo>
                            <a:pt x="152" y="30"/>
                          </a:lnTo>
                          <a:lnTo>
                            <a:pt x="152" y="34"/>
                          </a:lnTo>
                          <a:lnTo>
                            <a:pt x="175" y="38"/>
                          </a:lnTo>
                          <a:lnTo>
                            <a:pt x="175" y="65"/>
                          </a:lnTo>
                          <a:lnTo>
                            <a:pt x="175" y="91"/>
                          </a:lnTo>
                          <a:lnTo>
                            <a:pt x="181" y="117"/>
                          </a:lnTo>
                          <a:lnTo>
                            <a:pt x="181" y="125"/>
                          </a:lnTo>
                          <a:lnTo>
                            <a:pt x="196" y="121"/>
                          </a:lnTo>
                          <a:lnTo>
                            <a:pt x="209" y="119"/>
                          </a:lnTo>
                          <a:lnTo>
                            <a:pt x="209" y="143"/>
                          </a:lnTo>
                          <a:lnTo>
                            <a:pt x="209" y="167"/>
                          </a:lnTo>
                          <a:close/>
                        </a:path>
                      </a:pathLst>
                    </a:custGeom>
                    <a:solidFill>
                      <a:srgbClr val="CB9661"/>
                    </a:solidFill>
                    <a:ln w="1588">
                      <a:solidFill>
                        <a:srgbClr val="000000"/>
                      </a:solidFill>
                      <a:prstDash val="solid"/>
                      <a:round/>
                      <a:headEnd/>
                      <a:tailEnd/>
                    </a:ln>
                  </p:spPr>
                  <p:txBody>
                    <a:bodyPr/>
                    <a:lstStyle/>
                    <a:p>
                      <a:endParaRPr lang="en-US"/>
                    </a:p>
                  </p:txBody>
                </p:sp>
                <p:sp>
                  <p:nvSpPr>
                    <p:cNvPr id="272800" name="Freeform 416"/>
                    <p:cNvSpPr>
                      <a:spLocks/>
                    </p:cNvSpPr>
                    <p:nvPr/>
                  </p:nvSpPr>
                  <p:spPr bwMode="auto">
                    <a:xfrm>
                      <a:off x="4163" y="2229"/>
                      <a:ext cx="8" cy="15"/>
                    </a:xfrm>
                    <a:custGeom>
                      <a:avLst/>
                      <a:gdLst/>
                      <a:ahLst/>
                      <a:cxnLst>
                        <a:cxn ang="0">
                          <a:pos x="2" y="30"/>
                        </a:cxn>
                        <a:cxn ang="0">
                          <a:pos x="0" y="12"/>
                        </a:cxn>
                        <a:cxn ang="0">
                          <a:pos x="10" y="0"/>
                        </a:cxn>
                        <a:cxn ang="0">
                          <a:pos x="17" y="4"/>
                        </a:cxn>
                        <a:cxn ang="0">
                          <a:pos x="10" y="10"/>
                        </a:cxn>
                        <a:cxn ang="0">
                          <a:pos x="9" y="30"/>
                        </a:cxn>
                        <a:cxn ang="0">
                          <a:pos x="2" y="30"/>
                        </a:cxn>
                      </a:cxnLst>
                      <a:rect l="0" t="0" r="r" b="b"/>
                      <a:pathLst>
                        <a:path w="17" h="30">
                          <a:moveTo>
                            <a:pt x="2" y="30"/>
                          </a:moveTo>
                          <a:lnTo>
                            <a:pt x="0" y="12"/>
                          </a:lnTo>
                          <a:lnTo>
                            <a:pt x="10" y="0"/>
                          </a:lnTo>
                          <a:lnTo>
                            <a:pt x="17" y="4"/>
                          </a:lnTo>
                          <a:lnTo>
                            <a:pt x="10" y="10"/>
                          </a:lnTo>
                          <a:lnTo>
                            <a:pt x="9" y="30"/>
                          </a:lnTo>
                          <a:lnTo>
                            <a:pt x="2" y="30"/>
                          </a:lnTo>
                          <a:close/>
                        </a:path>
                      </a:pathLst>
                    </a:custGeom>
                    <a:solidFill>
                      <a:srgbClr val="CB9661"/>
                    </a:solidFill>
                    <a:ln w="1588">
                      <a:solidFill>
                        <a:srgbClr val="000000"/>
                      </a:solidFill>
                      <a:prstDash val="solid"/>
                      <a:round/>
                      <a:headEnd/>
                      <a:tailEnd/>
                    </a:ln>
                  </p:spPr>
                  <p:txBody>
                    <a:bodyPr/>
                    <a:lstStyle/>
                    <a:p>
                      <a:endParaRPr lang="en-US"/>
                    </a:p>
                  </p:txBody>
                </p:sp>
                <p:sp>
                  <p:nvSpPr>
                    <p:cNvPr id="272801" name="Freeform 417"/>
                    <p:cNvSpPr>
                      <a:spLocks/>
                    </p:cNvSpPr>
                    <p:nvPr/>
                  </p:nvSpPr>
                  <p:spPr bwMode="auto">
                    <a:xfrm>
                      <a:off x="3433" y="2115"/>
                      <a:ext cx="332" cy="459"/>
                    </a:xfrm>
                    <a:custGeom>
                      <a:avLst/>
                      <a:gdLst/>
                      <a:ahLst/>
                      <a:cxnLst>
                        <a:cxn ang="0">
                          <a:pos x="499" y="182"/>
                        </a:cxn>
                        <a:cxn ang="0">
                          <a:pos x="491" y="160"/>
                        </a:cxn>
                        <a:cxn ang="0">
                          <a:pos x="468" y="150"/>
                        </a:cxn>
                        <a:cxn ang="0">
                          <a:pos x="447" y="142"/>
                        </a:cxn>
                        <a:cxn ang="0">
                          <a:pos x="422" y="166"/>
                        </a:cxn>
                        <a:cxn ang="0">
                          <a:pos x="401" y="170"/>
                        </a:cxn>
                        <a:cxn ang="0">
                          <a:pos x="367" y="162"/>
                        </a:cxn>
                        <a:cxn ang="0">
                          <a:pos x="394" y="110"/>
                        </a:cxn>
                        <a:cxn ang="0">
                          <a:pos x="390" y="52"/>
                        </a:cxn>
                        <a:cxn ang="0">
                          <a:pos x="380" y="28"/>
                        </a:cxn>
                        <a:cxn ang="0">
                          <a:pos x="337" y="72"/>
                        </a:cxn>
                        <a:cxn ang="0">
                          <a:pos x="302" y="80"/>
                        </a:cxn>
                        <a:cxn ang="0">
                          <a:pos x="249" y="92"/>
                        </a:cxn>
                        <a:cxn ang="0">
                          <a:pos x="233" y="14"/>
                        </a:cxn>
                        <a:cxn ang="0">
                          <a:pos x="220" y="14"/>
                        </a:cxn>
                        <a:cxn ang="0">
                          <a:pos x="173" y="30"/>
                        </a:cxn>
                        <a:cxn ang="0">
                          <a:pos x="178" y="66"/>
                        </a:cxn>
                        <a:cxn ang="0">
                          <a:pos x="140" y="104"/>
                        </a:cxn>
                        <a:cxn ang="0">
                          <a:pos x="108" y="74"/>
                        </a:cxn>
                        <a:cxn ang="0">
                          <a:pos x="82" y="84"/>
                        </a:cxn>
                        <a:cxn ang="0">
                          <a:pos x="75" y="110"/>
                        </a:cxn>
                        <a:cxn ang="0">
                          <a:pos x="70" y="190"/>
                        </a:cxn>
                        <a:cxn ang="0">
                          <a:pos x="31" y="236"/>
                        </a:cxn>
                        <a:cxn ang="0">
                          <a:pos x="0" y="298"/>
                        </a:cxn>
                        <a:cxn ang="0">
                          <a:pos x="23" y="345"/>
                        </a:cxn>
                        <a:cxn ang="0">
                          <a:pos x="59" y="365"/>
                        </a:cxn>
                        <a:cxn ang="0">
                          <a:pos x="108" y="375"/>
                        </a:cxn>
                        <a:cxn ang="0">
                          <a:pos x="150" y="375"/>
                        </a:cxn>
                        <a:cxn ang="0">
                          <a:pos x="192" y="427"/>
                        </a:cxn>
                        <a:cxn ang="0">
                          <a:pos x="238" y="481"/>
                        </a:cxn>
                        <a:cxn ang="0">
                          <a:pos x="259" y="509"/>
                        </a:cxn>
                        <a:cxn ang="0">
                          <a:pos x="290" y="555"/>
                        </a:cxn>
                        <a:cxn ang="0">
                          <a:pos x="282" y="601"/>
                        </a:cxn>
                        <a:cxn ang="0">
                          <a:pos x="324" y="651"/>
                        </a:cxn>
                        <a:cxn ang="0">
                          <a:pos x="354" y="690"/>
                        </a:cxn>
                        <a:cxn ang="0">
                          <a:pos x="370" y="758"/>
                        </a:cxn>
                        <a:cxn ang="0">
                          <a:pos x="331" y="808"/>
                        </a:cxn>
                        <a:cxn ang="0">
                          <a:pos x="323" y="834"/>
                        </a:cxn>
                        <a:cxn ang="0">
                          <a:pos x="375" y="878"/>
                        </a:cxn>
                        <a:cxn ang="0">
                          <a:pos x="401" y="906"/>
                        </a:cxn>
                        <a:cxn ang="0">
                          <a:pos x="419" y="850"/>
                        </a:cxn>
                        <a:cxn ang="0">
                          <a:pos x="430" y="840"/>
                        </a:cxn>
                        <a:cxn ang="0">
                          <a:pos x="412" y="882"/>
                        </a:cxn>
                        <a:cxn ang="0">
                          <a:pos x="448" y="804"/>
                        </a:cxn>
                        <a:cxn ang="0">
                          <a:pos x="455" y="756"/>
                        </a:cxn>
                        <a:cxn ang="0">
                          <a:pos x="450" y="724"/>
                        </a:cxn>
                        <a:cxn ang="0">
                          <a:pos x="500" y="683"/>
                        </a:cxn>
                        <a:cxn ang="0">
                          <a:pos x="525" y="669"/>
                        </a:cxn>
                        <a:cxn ang="0">
                          <a:pos x="562" y="649"/>
                        </a:cxn>
                        <a:cxn ang="0">
                          <a:pos x="590" y="579"/>
                        </a:cxn>
                        <a:cxn ang="0">
                          <a:pos x="600" y="491"/>
                        </a:cxn>
                        <a:cxn ang="0">
                          <a:pos x="598" y="425"/>
                        </a:cxn>
                        <a:cxn ang="0">
                          <a:pos x="623" y="393"/>
                        </a:cxn>
                        <a:cxn ang="0">
                          <a:pos x="647" y="351"/>
                        </a:cxn>
                        <a:cxn ang="0">
                          <a:pos x="650" y="246"/>
                        </a:cxn>
                        <a:cxn ang="0">
                          <a:pos x="585" y="200"/>
                        </a:cxn>
                        <a:cxn ang="0">
                          <a:pos x="515" y="184"/>
                        </a:cxn>
                      </a:cxnLst>
                      <a:rect l="0" t="0" r="r" b="b"/>
                      <a:pathLst>
                        <a:path w="665" h="920">
                          <a:moveTo>
                            <a:pt x="505" y="182"/>
                          </a:moveTo>
                          <a:lnTo>
                            <a:pt x="500" y="184"/>
                          </a:lnTo>
                          <a:lnTo>
                            <a:pt x="494" y="200"/>
                          </a:lnTo>
                          <a:lnTo>
                            <a:pt x="499" y="182"/>
                          </a:lnTo>
                          <a:lnTo>
                            <a:pt x="497" y="176"/>
                          </a:lnTo>
                          <a:lnTo>
                            <a:pt x="494" y="178"/>
                          </a:lnTo>
                          <a:lnTo>
                            <a:pt x="496" y="168"/>
                          </a:lnTo>
                          <a:lnTo>
                            <a:pt x="491" y="160"/>
                          </a:lnTo>
                          <a:lnTo>
                            <a:pt x="484" y="162"/>
                          </a:lnTo>
                          <a:lnTo>
                            <a:pt x="482" y="158"/>
                          </a:lnTo>
                          <a:lnTo>
                            <a:pt x="476" y="154"/>
                          </a:lnTo>
                          <a:lnTo>
                            <a:pt x="468" y="150"/>
                          </a:lnTo>
                          <a:lnTo>
                            <a:pt x="461" y="146"/>
                          </a:lnTo>
                          <a:lnTo>
                            <a:pt x="456" y="144"/>
                          </a:lnTo>
                          <a:lnTo>
                            <a:pt x="447" y="138"/>
                          </a:lnTo>
                          <a:lnTo>
                            <a:pt x="447" y="142"/>
                          </a:lnTo>
                          <a:lnTo>
                            <a:pt x="435" y="144"/>
                          </a:lnTo>
                          <a:lnTo>
                            <a:pt x="430" y="158"/>
                          </a:lnTo>
                          <a:lnTo>
                            <a:pt x="429" y="162"/>
                          </a:lnTo>
                          <a:lnTo>
                            <a:pt x="422" y="166"/>
                          </a:lnTo>
                          <a:lnTo>
                            <a:pt x="411" y="186"/>
                          </a:lnTo>
                          <a:lnTo>
                            <a:pt x="412" y="168"/>
                          </a:lnTo>
                          <a:lnTo>
                            <a:pt x="408" y="172"/>
                          </a:lnTo>
                          <a:lnTo>
                            <a:pt x="401" y="170"/>
                          </a:lnTo>
                          <a:lnTo>
                            <a:pt x="396" y="170"/>
                          </a:lnTo>
                          <a:lnTo>
                            <a:pt x="390" y="146"/>
                          </a:lnTo>
                          <a:lnTo>
                            <a:pt x="378" y="154"/>
                          </a:lnTo>
                          <a:lnTo>
                            <a:pt x="367" y="162"/>
                          </a:lnTo>
                          <a:lnTo>
                            <a:pt x="360" y="160"/>
                          </a:lnTo>
                          <a:lnTo>
                            <a:pt x="373" y="150"/>
                          </a:lnTo>
                          <a:lnTo>
                            <a:pt x="383" y="126"/>
                          </a:lnTo>
                          <a:lnTo>
                            <a:pt x="394" y="110"/>
                          </a:lnTo>
                          <a:lnTo>
                            <a:pt x="406" y="94"/>
                          </a:lnTo>
                          <a:lnTo>
                            <a:pt x="401" y="82"/>
                          </a:lnTo>
                          <a:lnTo>
                            <a:pt x="393" y="74"/>
                          </a:lnTo>
                          <a:lnTo>
                            <a:pt x="390" y="52"/>
                          </a:lnTo>
                          <a:lnTo>
                            <a:pt x="385" y="32"/>
                          </a:lnTo>
                          <a:lnTo>
                            <a:pt x="385" y="34"/>
                          </a:lnTo>
                          <a:lnTo>
                            <a:pt x="378" y="22"/>
                          </a:lnTo>
                          <a:lnTo>
                            <a:pt x="380" y="28"/>
                          </a:lnTo>
                          <a:lnTo>
                            <a:pt x="377" y="28"/>
                          </a:lnTo>
                          <a:lnTo>
                            <a:pt x="365" y="50"/>
                          </a:lnTo>
                          <a:lnTo>
                            <a:pt x="354" y="72"/>
                          </a:lnTo>
                          <a:lnTo>
                            <a:pt x="337" y="72"/>
                          </a:lnTo>
                          <a:lnTo>
                            <a:pt x="326" y="68"/>
                          </a:lnTo>
                          <a:lnTo>
                            <a:pt x="316" y="64"/>
                          </a:lnTo>
                          <a:lnTo>
                            <a:pt x="302" y="68"/>
                          </a:lnTo>
                          <a:lnTo>
                            <a:pt x="302" y="80"/>
                          </a:lnTo>
                          <a:lnTo>
                            <a:pt x="295" y="78"/>
                          </a:lnTo>
                          <a:lnTo>
                            <a:pt x="277" y="82"/>
                          </a:lnTo>
                          <a:lnTo>
                            <a:pt x="261" y="92"/>
                          </a:lnTo>
                          <a:lnTo>
                            <a:pt x="249" y="92"/>
                          </a:lnTo>
                          <a:lnTo>
                            <a:pt x="238" y="76"/>
                          </a:lnTo>
                          <a:lnTo>
                            <a:pt x="236" y="48"/>
                          </a:lnTo>
                          <a:lnTo>
                            <a:pt x="241" y="26"/>
                          </a:lnTo>
                          <a:lnTo>
                            <a:pt x="233" y="14"/>
                          </a:lnTo>
                          <a:lnTo>
                            <a:pt x="233" y="0"/>
                          </a:lnTo>
                          <a:lnTo>
                            <a:pt x="223" y="0"/>
                          </a:lnTo>
                          <a:lnTo>
                            <a:pt x="223" y="2"/>
                          </a:lnTo>
                          <a:lnTo>
                            <a:pt x="220" y="14"/>
                          </a:lnTo>
                          <a:lnTo>
                            <a:pt x="205" y="22"/>
                          </a:lnTo>
                          <a:lnTo>
                            <a:pt x="191" y="28"/>
                          </a:lnTo>
                          <a:lnTo>
                            <a:pt x="187" y="36"/>
                          </a:lnTo>
                          <a:lnTo>
                            <a:pt x="173" y="30"/>
                          </a:lnTo>
                          <a:lnTo>
                            <a:pt x="157" y="24"/>
                          </a:lnTo>
                          <a:lnTo>
                            <a:pt x="161" y="36"/>
                          </a:lnTo>
                          <a:lnTo>
                            <a:pt x="166" y="62"/>
                          </a:lnTo>
                          <a:lnTo>
                            <a:pt x="178" y="66"/>
                          </a:lnTo>
                          <a:lnTo>
                            <a:pt x="174" y="74"/>
                          </a:lnTo>
                          <a:lnTo>
                            <a:pt x="160" y="90"/>
                          </a:lnTo>
                          <a:lnTo>
                            <a:pt x="142" y="106"/>
                          </a:lnTo>
                          <a:lnTo>
                            <a:pt x="140" y="104"/>
                          </a:lnTo>
                          <a:lnTo>
                            <a:pt x="130" y="106"/>
                          </a:lnTo>
                          <a:lnTo>
                            <a:pt x="117" y="96"/>
                          </a:lnTo>
                          <a:lnTo>
                            <a:pt x="114" y="94"/>
                          </a:lnTo>
                          <a:lnTo>
                            <a:pt x="108" y="74"/>
                          </a:lnTo>
                          <a:lnTo>
                            <a:pt x="98" y="82"/>
                          </a:lnTo>
                          <a:lnTo>
                            <a:pt x="93" y="80"/>
                          </a:lnTo>
                          <a:lnTo>
                            <a:pt x="96" y="84"/>
                          </a:lnTo>
                          <a:lnTo>
                            <a:pt x="82" y="84"/>
                          </a:lnTo>
                          <a:lnTo>
                            <a:pt x="67" y="84"/>
                          </a:lnTo>
                          <a:lnTo>
                            <a:pt x="69" y="98"/>
                          </a:lnTo>
                          <a:lnTo>
                            <a:pt x="78" y="104"/>
                          </a:lnTo>
                          <a:lnTo>
                            <a:pt x="75" y="110"/>
                          </a:lnTo>
                          <a:lnTo>
                            <a:pt x="62" y="110"/>
                          </a:lnTo>
                          <a:lnTo>
                            <a:pt x="67" y="132"/>
                          </a:lnTo>
                          <a:lnTo>
                            <a:pt x="73" y="158"/>
                          </a:lnTo>
                          <a:lnTo>
                            <a:pt x="70" y="190"/>
                          </a:lnTo>
                          <a:lnTo>
                            <a:pt x="65" y="224"/>
                          </a:lnTo>
                          <a:lnTo>
                            <a:pt x="60" y="222"/>
                          </a:lnTo>
                          <a:lnTo>
                            <a:pt x="46" y="228"/>
                          </a:lnTo>
                          <a:lnTo>
                            <a:pt x="31" y="236"/>
                          </a:lnTo>
                          <a:lnTo>
                            <a:pt x="18" y="244"/>
                          </a:lnTo>
                          <a:lnTo>
                            <a:pt x="13" y="262"/>
                          </a:lnTo>
                          <a:lnTo>
                            <a:pt x="10" y="280"/>
                          </a:lnTo>
                          <a:lnTo>
                            <a:pt x="0" y="298"/>
                          </a:lnTo>
                          <a:lnTo>
                            <a:pt x="8" y="315"/>
                          </a:lnTo>
                          <a:lnTo>
                            <a:pt x="16" y="333"/>
                          </a:lnTo>
                          <a:lnTo>
                            <a:pt x="15" y="343"/>
                          </a:lnTo>
                          <a:lnTo>
                            <a:pt x="23" y="345"/>
                          </a:lnTo>
                          <a:lnTo>
                            <a:pt x="33" y="355"/>
                          </a:lnTo>
                          <a:lnTo>
                            <a:pt x="46" y="359"/>
                          </a:lnTo>
                          <a:lnTo>
                            <a:pt x="57" y="349"/>
                          </a:lnTo>
                          <a:lnTo>
                            <a:pt x="59" y="365"/>
                          </a:lnTo>
                          <a:lnTo>
                            <a:pt x="59" y="383"/>
                          </a:lnTo>
                          <a:lnTo>
                            <a:pt x="77" y="383"/>
                          </a:lnTo>
                          <a:lnTo>
                            <a:pt x="99" y="383"/>
                          </a:lnTo>
                          <a:lnTo>
                            <a:pt x="108" y="375"/>
                          </a:lnTo>
                          <a:lnTo>
                            <a:pt x="121" y="365"/>
                          </a:lnTo>
                          <a:lnTo>
                            <a:pt x="135" y="355"/>
                          </a:lnTo>
                          <a:lnTo>
                            <a:pt x="148" y="357"/>
                          </a:lnTo>
                          <a:lnTo>
                            <a:pt x="150" y="375"/>
                          </a:lnTo>
                          <a:lnTo>
                            <a:pt x="152" y="395"/>
                          </a:lnTo>
                          <a:lnTo>
                            <a:pt x="165" y="413"/>
                          </a:lnTo>
                          <a:lnTo>
                            <a:pt x="176" y="417"/>
                          </a:lnTo>
                          <a:lnTo>
                            <a:pt x="192" y="427"/>
                          </a:lnTo>
                          <a:lnTo>
                            <a:pt x="210" y="443"/>
                          </a:lnTo>
                          <a:lnTo>
                            <a:pt x="230" y="447"/>
                          </a:lnTo>
                          <a:lnTo>
                            <a:pt x="235" y="457"/>
                          </a:lnTo>
                          <a:lnTo>
                            <a:pt x="238" y="481"/>
                          </a:lnTo>
                          <a:lnTo>
                            <a:pt x="235" y="481"/>
                          </a:lnTo>
                          <a:lnTo>
                            <a:pt x="241" y="489"/>
                          </a:lnTo>
                          <a:lnTo>
                            <a:pt x="243" y="507"/>
                          </a:lnTo>
                          <a:lnTo>
                            <a:pt x="259" y="509"/>
                          </a:lnTo>
                          <a:lnTo>
                            <a:pt x="274" y="511"/>
                          </a:lnTo>
                          <a:lnTo>
                            <a:pt x="275" y="533"/>
                          </a:lnTo>
                          <a:lnTo>
                            <a:pt x="287" y="545"/>
                          </a:lnTo>
                          <a:lnTo>
                            <a:pt x="290" y="555"/>
                          </a:lnTo>
                          <a:lnTo>
                            <a:pt x="287" y="573"/>
                          </a:lnTo>
                          <a:lnTo>
                            <a:pt x="284" y="589"/>
                          </a:lnTo>
                          <a:lnTo>
                            <a:pt x="285" y="597"/>
                          </a:lnTo>
                          <a:lnTo>
                            <a:pt x="282" y="601"/>
                          </a:lnTo>
                          <a:lnTo>
                            <a:pt x="287" y="611"/>
                          </a:lnTo>
                          <a:lnTo>
                            <a:pt x="289" y="643"/>
                          </a:lnTo>
                          <a:lnTo>
                            <a:pt x="313" y="649"/>
                          </a:lnTo>
                          <a:lnTo>
                            <a:pt x="324" y="651"/>
                          </a:lnTo>
                          <a:lnTo>
                            <a:pt x="331" y="669"/>
                          </a:lnTo>
                          <a:lnTo>
                            <a:pt x="336" y="688"/>
                          </a:lnTo>
                          <a:lnTo>
                            <a:pt x="344" y="688"/>
                          </a:lnTo>
                          <a:lnTo>
                            <a:pt x="354" y="690"/>
                          </a:lnTo>
                          <a:lnTo>
                            <a:pt x="352" y="708"/>
                          </a:lnTo>
                          <a:lnTo>
                            <a:pt x="352" y="726"/>
                          </a:lnTo>
                          <a:lnTo>
                            <a:pt x="362" y="728"/>
                          </a:lnTo>
                          <a:lnTo>
                            <a:pt x="370" y="758"/>
                          </a:lnTo>
                          <a:lnTo>
                            <a:pt x="360" y="770"/>
                          </a:lnTo>
                          <a:lnTo>
                            <a:pt x="349" y="780"/>
                          </a:lnTo>
                          <a:lnTo>
                            <a:pt x="341" y="794"/>
                          </a:lnTo>
                          <a:lnTo>
                            <a:pt x="331" y="808"/>
                          </a:lnTo>
                          <a:lnTo>
                            <a:pt x="323" y="822"/>
                          </a:lnTo>
                          <a:lnTo>
                            <a:pt x="313" y="836"/>
                          </a:lnTo>
                          <a:lnTo>
                            <a:pt x="315" y="838"/>
                          </a:lnTo>
                          <a:lnTo>
                            <a:pt x="323" y="834"/>
                          </a:lnTo>
                          <a:lnTo>
                            <a:pt x="342" y="854"/>
                          </a:lnTo>
                          <a:lnTo>
                            <a:pt x="347" y="854"/>
                          </a:lnTo>
                          <a:lnTo>
                            <a:pt x="359" y="862"/>
                          </a:lnTo>
                          <a:lnTo>
                            <a:pt x="375" y="878"/>
                          </a:lnTo>
                          <a:lnTo>
                            <a:pt x="393" y="894"/>
                          </a:lnTo>
                          <a:lnTo>
                            <a:pt x="391" y="904"/>
                          </a:lnTo>
                          <a:lnTo>
                            <a:pt x="394" y="920"/>
                          </a:lnTo>
                          <a:lnTo>
                            <a:pt x="401" y="906"/>
                          </a:lnTo>
                          <a:lnTo>
                            <a:pt x="408" y="890"/>
                          </a:lnTo>
                          <a:lnTo>
                            <a:pt x="408" y="876"/>
                          </a:lnTo>
                          <a:lnTo>
                            <a:pt x="412" y="862"/>
                          </a:lnTo>
                          <a:lnTo>
                            <a:pt x="419" y="850"/>
                          </a:lnTo>
                          <a:lnTo>
                            <a:pt x="417" y="838"/>
                          </a:lnTo>
                          <a:lnTo>
                            <a:pt x="419" y="836"/>
                          </a:lnTo>
                          <a:lnTo>
                            <a:pt x="425" y="840"/>
                          </a:lnTo>
                          <a:lnTo>
                            <a:pt x="430" y="840"/>
                          </a:lnTo>
                          <a:lnTo>
                            <a:pt x="422" y="858"/>
                          </a:lnTo>
                          <a:lnTo>
                            <a:pt x="416" y="874"/>
                          </a:lnTo>
                          <a:lnTo>
                            <a:pt x="411" y="878"/>
                          </a:lnTo>
                          <a:lnTo>
                            <a:pt x="412" y="882"/>
                          </a:lnTo>
                          <a:lnTo>
                            <a:pt x="422" y="862"/>
                          </a:lnTo>
                          <a:lnTo>
                            <a:pt x="434" y="842"/>
                          </a:lnTo>
                          <a:lnTo>
                            <a:pt x="442" y="824"/>
                          </a:lnTo>
                          <a:lnTo>
                            <a:pt x="448" y="804"/>
                          </a:lnTo>
                          <a:lnTo>
                            <a:pt x="453" y="794"/>
                          </a:lnTo>
                          <a:lnTo>
                            <a:pt x="455" y="794"/>
                          </a:lnTo>
                          <a:lnTo>
                            <a:pt x="455" y="774"/>
                          </a:lnTo>
                          <a:lnTo>
                            <a:pt x="455" y="756"/>
                          </a:lnTo>
                          <a:lnTo>
                            <a:pt x="450" y="742"/>
                          </a:lnTo>
                          <a:lnTo>
                            <a:pt x="450" y="734"/>
                          </a:lnTo>
                          <a:lnTo>
                            <a:pt x="453" y="726"/>
                          </a:lnTo>
                          <a:lnTo>
                            <a:pt x="450" y="724"/>
                          </a:lnTo>
                          <a:lnTo>
                            <a:pt x="456" y="722"/>
                          </a:lnTo>
                          <a:lnTo>
                            <a:pt x="471" y="706"/>
                          </a:lnTo>
                          <a:lnTo>
                            <a:pt x="486" y="688"/>
                          </a:lnTo>
                          <a:lnTo>
                            <a:pt x="500" y="683"/>
                          </a:lnTo>
                          <a:lnTo>
                            <a:pt x="513" y="673"/>
                          </a:lnTo>
                          <a:lnTo>
                            <a:pt x="518" y="667"/>
                          </a:lnTo>
                          <a:lnTo>
                            <a:pt x="530" y="667"/>
                          </a:lnTo>
                          <a:lnTo>
                            <a:pt x="525" y="669"/>
                          </a:lnTo>
                          <a:lnTo>
                            <a:pt x="536" y="663"/>
                          </a:lnTo>
                          <a:lnTo>
                            <a:pt x="538" y="663"/>
                          </a:lnTo>
                          <a:lnTo>
                            <a:pt x="557" y="663"/>
                          </a:lnTo>
                          <a:lnTo>
                            <a:pt x="562" y="649"/>
                          </a:lnTo>
                          <a:lnTo>
                            <a:pt x="572" y="643"/>
                          </a:lnTo>
                          <a:lnTo>
                            <a:pt x="574" y="617"/>
                          </a:lnTo>
                          <a:lnTo>
                            <a:pt x="582" y="597"/>
                          </a:lnTo>
                          <a:lnTo>
                            <a:pt x="590" y="579"/>
                          </a:lnTo>
                          <a:lnTo>
                            <a:pt x="593" y="547"/>
                          </a:lnTo>
                          <a:lnTo>
                            <a:pt x="597" y="535"/>
                          </a:lnTo>
                          <a:lnTo>
                            <a:pt x="598" y="513"/>
                          </a:lnTo>
                          <a:lnTo>
                            <a:pt x="600" y="491"/>
                          </a:lnTo>
                          <a:lnTo>
                            <a:pt x="598" y="473"/>
                          </a:lnTo>
                          <a:lnTo>
                            <a:pt x="598" y="455"/>
                          </a:lnTo>
                          <a:lnTo>
                            <a:pt x="595" y="449"/>
                          </a:lnTo>
                          <a:lnTo>
                            <a:pt x="598" y="425"/>
                          </a:lnTo>
                          <a:lnTo>
                            <a:pt x="603" y="423"/>
                          </a:lnTo>
                          <a:lnTo>
                            <a:pt x="605" y="431"/>
                          </a:lnTo>
                          <a:lnTo>
                            <a:pt x="614" y="413"/>
                          </a:lnTo>
                          <a:lnTo>
                            <a:pt x="623" y="393"/>
                          </a:lnTo>
                          <a:lnTo>
                            <a:pt x="623" y="391"/>
                          </a:lnTo>
                          <a:lnTo>
                            <a:pt x="626" y="387"/>
                          </a:lnTo>
                          <a:lnTo>
                            <a:pt x="636" y="369"/>
                          </a:lnTo>
                          <a:lnTo>
                            <a:pt x="647" y="351"/>
                          </a:lnTo>
                          <a:lnTo>
                            <a:pt x="662" y="325"/>
                          </a:lnTo>
                          <a:lnTo>
                            <a:pt x="665" y="294"/>
                          </a:lnTo>
                          <a:lnTo>
                            <a:pt x="657" y="270"/>
                          </a:lnTo>
                          <a:lnTo>
                            <a:pt x="650" y="246"/>
                          </a:lnTo>
                          <a:lnTo>
                            <a:pt x="636" y="242"/>
                          </a:lnTo>
                          <a:lnTo>
                            <a:pt x="623" y="240"/>
                          </a:lnTo>
                          <a:lnTo>
                            <a:pt x="605" y="220"/>
                          </a:lnTo>
                          <a:lnTo>
                            <a:pt x="585" y="200"/>
                          </a:lnTo>
                          <a:lnTo>
                            <a:pt x="562" y="192"/>
                          </a:lnTo>
                          <a:lnTo>
                            <a:pt x="546" y="192"/>
                          </a:lnTo>
                          <a:lnTo>
                            <a:pt x="531" y="188"/>
                          </a:lnTo>
                          <a:lnTo>
                            <a:pt x="515" y="184"/>
                          </a:lnTo>
                          <a:lnTo>
                            <a:pt x="504" y="188"/>
                          </a:lnTo>
                          <a:lnTo>
                            <a:pt x="505" y="182"/>
                          </a:lnTo>
                          <a:close/>
                        </a:path>
                      </a:pathLst>
                    </a:custGeom>
                    <a:solidFill>
                      <a:srgbClr val="CB9661"/>
                    </a:solidFill>
                    <a:ln w="1588">
                      <a:solidFill>
                        <a:srgbClr val="000000"/>
                      </a:solidFill>
                      <a:prstDash val="solid"/>
                      <a:round/>
                      <a:headEnd/>
                      <a:tailEnd/>
                    </a:ln>
                  </p:spPr>
                  <p:txBody>
                    <a:bodyPr/>
                    <a:lstStyle/>
                    <a:p>
                      <a:endParaRPr lang="en-US"/>
                    </a:p>
                  </p:txBody>
                </p:sp>
                <p:sp>
                  <p:nvSpPr>
                    <p:cNvPr id="272802" name="Freeform 418"/>
                    <p:cNvSpPr>
                      <a:spLocks/>
                    </p:cNvSpPr>
                    <p:nvPr/>
                  </p:nvSpPr>
                  <p:spPr bwMode="auto">
                    <a:xfrm>
                      <a:off x="3628" y="2177"/>
                      <a:ext cx="20" cy="21"/>
                    </a:xfrm>
                    <a:custGeom>
                      <a:avLst/>
                      <a:gdLst/>
                      <a:ahLst/>
                      <a:cxnLst>
                        <a:cxn ang="0">
                          <a:pos x="21" y="38"/>
                        </a:cxn>
                        <a:cxn ang="0">
                          <a:pos x="18" y="40"/>
                        </a:cxn>
                        <a:cxn ang="0">
                          <a:pos x="8" y="36"/>
                        </a:cxn>
                        <a:cxn ang="0">
                          <a:pos x="5" y="42"/>
                        </a:cxn>
                        <a:cxn ang="0">
                          <a:pos x="0" y="24"/>
                        </a:cxn>
                        <a:cxn ang="0">
                          <a:pos x="2" y="24"/>
                        </a:cxn>
                        <a:cxn ang="0">
                          <a:pos x="2" y="14"/>
                        </a:cxn>
                        <a:cxn ang="0">
                          <a:pos x="7" y="0"/>
                        </a:cxn>
                        <a:cxn ang="0">
                          <a:pos x="23" y="4"/>
                        </a:cxn>
                        <a:cxn ang="0">
                          <a:pos x="41" y="6"/>
                        </a:cxn>
                        <a:cxn ang="0">
                          <a:pos x="33" y="26"/>
                        </a:cxn>
                        <a:cxn ang="0">
                          <a:pos x="31" y="28"/>
                        </a:cxn>
                        <a:cxn ang="0">
                          <a:pos x="30" y="34"/>
                        </a:cxn>
                        <a:cxn ang="0">
                          <a:pos x="26" y="34"/>
                        </a:cxn>
                        <a:cxn ang="0">
                          <a:pos x="21" y="38"/>
                        </a:cxn>
                      </a:cxnLst>
                      <a:rect l="0" t="0" r="r" b="b"/>
                      <a:pathLst>
                        <a:path w="41" h="42">
                          <a:moveTo>
                            <a:pt x="21" y="38"/>
                          </a:moveTo>
                          <a:lnTo>
                            <a:pt x="18" y="40"/>
                          </a:lnTo>
                          <a:lnTo>
                            <a:pt x="8" y="36"/>
                          </a:lnTo>
                          <a:lnTo>
                            <a:pt x="5" y="42"/>
                          </a:lnTo>
                          <a:lnTo>
                            <a:pt x="0" y="24"/>
                          </a:lnTo>
                          <a:lnTo>
                            <a:pt x="2" y="24"/>
                          </a:lnTo>
                          <a:lnTo>
                            <a:pt x="2" y="14"/>
                          </a:lnTo>
                          <a:lnTo>
                            <a:pt x="7" y="0"/>
                          </a:lnTo>
                          <a:lnTo>
                            <a:pt x="23" y="4"/>
                          </a:lnTo>
                          <a:lnTo>
                            <a:pt x="41" y="6"/>
                          </a:lnTo>
                          <a:lnTo>
                            <a:pt x="33" y="26"/>
                          </a:lnTo>
                          <a:lnTo>
                            <a:pt x="31" y="28"/>
                          </a:lnTo>
                          <a:lnTo>
                            <a:pt x="30" y="34"/>
                          </a:lnTo>
                          <a:lnTo>
                            <a:pt x="26" y="34"/>
                          </a:lnTo>
                          <a:lnTo>
                            <a:pt x="21" y="38"/>
                          </a:lnTo>
                          <a:close/>
                        </a:path>
                      </a:pathLst>
                    </a:custGeom>
                    <a:solidFill>
                      <a:srgbClr val="CB9661"/>
                    </a:solidFill>
                    <a:ln w="1588">
                      <a:solidFill>
                        <a:srgbClr val="000000"/>
                      </a:solidFill>
                      <a:prstDash val="solid"/>
                      <a:round/>
                      <a:headEnd/>
                      <a:tailEnd/>
                    </a:ln>
                  </p:spPr>
                  <p:txBody>
                    <a:bodyPr/>
                    <a:lstStyle/>
                    <a:p>
                      <a:endParaRPr lang="en-US"/>
                    </a:p>
                  </p:txBody>
                </p:sp>
                <p:sp>
                  <p:nvSpPr>
                    <p:cNvPr id="272803" name="Freeform 419"/>
                    <p:cNvSpPr>
                      <a:spLocks/>
                    </p:cNvSpPr>
                    <p:nvPr/>
                  </p:nvSpPr>
                  <p:spPr bwMode="auto">
                    <a:xfrm>
                      <a:off x="4141" y="2149"/>
                      <a:ext cx="16" cy="16"/>
                    </a:xfrm>
                    <a:custGeom>
                      <a:avLst/>
                      <a:gdLst/>
                      <a:ahLst/>
                      <a:cxnLst>
                        <a:cxn ang="0">
                          <a:pos x="5" y="32"/>
                        </a:cxn>
                        <a:cxn ang="0">
                          <a:pos x="0" y="30"/>
                        </a:cxn>
                        <a:cxn ang="0">
                          <a:pos x="2" y="20"/>
                        </a:cxn>
                        <a:cxn ang="0">
                          <a:pos x="5" y="0"/>
                        </a:cxn>
                        <a:cxn ang="0">
                          <a:pos x="18" y="2"/>
                        </a:cxn>
                        <a:cxn ang="0">
                          <a:pos x="31" y="4"/>
                        </a:cxn>
                        <a:cxn ang="0">
                          <a:pos x="33" y="32"/>
                        </a:cxn>
                        <a:cxn ang="0">
                          <a:pos x="18" y="32"/>
                        </a:cxn>
                        <a:cxn ang="0">
                          <a:pos x="5" y="32"/>
                        </a:cxn>
                      </a:cxnLst>
                      <a:rect l="0" t="0" r="r" b="b"/>
                      <a:pathLst>
                        <a:path w="33" h="32">
                          <a:moveTo>
                            <a:pt x="5" y="32"/>
                          </a:moveTo>
                          <a:lnTo>
                            <a:pt x="0" y="30"/>
                          </a:lnTo>
                          <a:lnTo>
                            <a:pt x="2" y="20"/>
                          </a:lnTo>
                          <a:lnTo>
                            <a:pt x="5" y="0"/>
                          </a:lnTo>
                          <a:lnTo>
                            <a:pt x="18" y="2"/>
                          </a:lnTo>
                          <a:lnTo>
                            <a:pt x="31" y="4"/>
                          </a:lnTo>
                          <a:lnTo>
                            <a:pt x="33" y="32"/>
                          </a:lnTo>
                          <a:lnTo>
                            <a:pt x="18" y="32"/>
                          </a:lnTo>
                          <a:lnTo>
                            <a:pt x="5" y="32"/>
                          </a:lnTo>
                          <a:close/>
                        </a:path>
                      </a:pathLst>
                    </a:custGeom>
                    <a:solidFill>
                      <a:srgbClr val="CB9661"/>
                    </a:solidFill>
                    <a:ln w="1588">
                      <a:solidFill>
                        <a:srgbClr val="000000"/>
                      </a:solidFill>
                      <a:prstDash val="solid"/>
                      <a:round/>
                      <a:headEnd/>
                      <a:tailEnd/>
                    </a:ln>
                  </p:spPr>
                  <p:txBody>
                    <a:bodyPr/>
                    <a:lstStyle/>
                    <a:p>
                      <a:endParaRPr lang="en-US"/>
                    </a:p>
                  </p:txBody>
                </p:sp>
                <p:sp>
                  <p:nvSpPr>
                    <p:cNvPr id="272804" name="Freeform 420"/>
                    <p:cNvSpPr>
                      <a:spLocks/>
                    </p:cNvSpPr>
                    <p:nvPr/>
                  </p:nvSpPr>
                  <p:spPr bwMode="auto">
                    <a:xfrm>
                      <a:off x="4133" y="2133"/>
                      <a:ext cx="4" cy="6"/>
                    </a:xfrm>
                    <a:custGeom>
                      <a:avLst/>
                      <a:gdLst/>
                      <a:ahLst/>
                      <a:cxnLst>
                        <a:cxn ang="0">
                          <a:pos x="8" y="0"/>
                        </a:cxn>
                        <a:cxn ang="0">
                          <a:pos x="5" y="0"/>
                        </a:cxn>
                        <a:cxn ang="0">
                          <a:pos x="0" y="12"/>
                        </a:cxn>
                        <a:cxn ang="0">
                          <a:pos x="8" y="0"/>
                        </a:cxn>
                      </a:cxnLst>
                      <a:rect l="0" t="0" r="r" b="b"/>
                      <a:pathLst>
                        <a:path w="8" h="12">
                          <a:moveTo>
                            <a:pt x="8" y="0"/>
                          </a:moveTo>
                          <a:lnTo>
                            <a:pt x="5" y="0"/>
                          </a:lnTo>
                          <a:lnTo>
                            <a:pt x="0" y="12"/>
                          </a:lnTo>
                          <a:lnTo>
                            <a:pt x="8" y="0"/>
                          </a:lnTo>
                          <a:close/>
                        </a:path>
                      </a:pathLst>
                    </a:custGeom>
                    <a:solidFill>
                      <a:srgbClr val="CB9661"/>
                    </a:solidFill>
                    <a:ln w="1588">
                      <a:solidFill>
                        <a:srgbClr val="000000"/>
                      </a:solidFill>
                      <a:prstDash val="solid"/>
                      <a:round/>
                      <a:headEnd/>
                      <a:tailEnd/>
                    </a:ln>
                  </p:spPr>
                  <p:txBody>
                    <a:bodyPr/>
                    <a:lstStyle/>
                    <a:p>
                      <a:endParaRPr lang="en-US"/>
                    </a:p>
                  </p:txBody>
                </p:sp>
                <p:sp>
                  <p:nvSpPr>
                    <p:cNvPr id="272805" name="Freeform 421"/>
                    <p:cNvSpPr>
                      <a:spLocks/>
                    </p:cNvSpPr>
                    <p:nvPr/>
                  </p:nvSpPr>
                  <p:spPr bwMode="auto">
                    <a:xfrm>
                      <a:off x="4135" y="2151"/>
                      <a:ext cx="48" cy="72"/>
                    </a:xfrm>
                    <a:custGeom>
                      <a:avLst/>
                      <a:gdLst/>
                      <a:ahLst/>
                      <a:cxnLst>
                        <a:cxn ang="0">
                          <a:pos x="16" y="28"/>
                        </a:cxn>
                        <a:cxn ang="0">
                          <a:pos x="13" y="38"/>
                        </a:cxn>
                        <a:cxn ang="0">
                          <a:pos x="8" y="38"/>
                        </a:cxn>
                        <a:cxn ang="0">
                          <a:pos x="19" y="48"/>
                        </a:cxn>
                        <a:cxn ang="0">
                          <a:pos x="10" y="46"/>
                        </a:cxn>
                        <a:cxn ang="0">
                          <a:pos x="5" y="68"/>
                        </a:cxn>
                        <a:cxn ang="0">
                          <a:pos x="0" y="68"/>
                        </a:cxn>
                        <a:cxn ang="0">
                          <a:pos x="6" y="86"/>
                        </a:cxn>
                        <a:cxn ang="0">
                          <a:pos x="10" y="90"/>
                        </a:cxn>
                        <a:cxn ang="0">
                          <a:pos x="5" y="84"/>
                        </a:cxn>
                        <a:cxn ang="0">
                          <a:pos x="11" y="98"/>
                        </a:cxn>
                        <a:cxn ang="0">
                          <a:pos x="10" y="98"/>
                        </a:cxn>
                        <a:cxn ang="0">
                          <a:pos x="19" y="112"/>
                        </a:cxn>
                        <a:cxn ang="0">
                          <a:pos x="18" y="112"/>
                        </a:cxn>
                        <a:cxn ang="0">
                          <a:pos x="29" y="128"/>
                        </a:cxn>
                        <a:cxn ang="0">
                          <a:pos x="41" y="146"/>
                        </a:cxn>
                        <a:cxn ang="0">
                          <a:pos x="46" y="136"/>
                        </a:cxn>
                        <a:cxn ang="0">
                          <a:pos x="50" y="138"/>
                        </a:cxn>
                        <a:cxn ang="0">
                          <a:pos x="54" y="134"/>
                        </a:cxn>
                        <a:cxn ang="0">
                          <a:pos x="50" y="124"/>
                        </a:cxn>
                        <a:cxn ang="0">
                          <a:pos x="47" y="118"/>
                        </a:cxn>
                        <a:cxn ang="0">
                          <a:pos x="47" y="112"/>
                        </a:cxn>
                        <a:cxn ang="0">
                          <a:pos x="62" y="110"/>
                        </a:cxn>
                        <a:cxn ang="0">
                          <a:pos x="64" y="94"/>
                        </a:cxn>
                        <a:cxn ang="0">
                          <a:pos x="73" y="108"/>
                        </a:cxn>
                        <a:cxn ang="0">
                          <a:pos x="83" y="104"/>
                        </a:cxn>
                        <a:cxn ang="0">
                          <a:pos x="86" y="110"/>
                        </a:cxn>
                        <a:cxn ang="0">
                          <a:pos x="93" y="104"/>
                        </a:cxn>
                        <a:cxn ang="0">
                          <a:pos x="96" y="72"/>
                        </a:cxn>
                        <a:cxn ang="0">
                          <a:pos x="86" y="50"/>
                        </a:cxn>
                        <a:cxn ang="0">
                          <a:pos x="94" y="38"/>
                        </a:cxn>
                        <a:cxn ang="0">
                          <a:pos x="93" y="22"/>
                        </a:cxn>
                        <a:cxn ang="0">
                          <a:pos x="75" y="24"/>
                        </a:cxn>
                        <a:cxn ang="0">
                          <a:pos x="77" y="0"/>
                        </a:cxn>
                        <a:cxn ang="0">
                          <a:pos x="60" y="0"/>
                        </a:cxn>
                        <a:cxn ang="0">
                          <a:pos x="42" y="0"/>
                        </a:cxn>
                        <a:cxn ang="0">
                          <a:pos x="44" y="28"/>
                        </a:cxn>
                        <a:cxn ang="0">
                          <a:pos x="29" y="28"/>
                        </a:cxn>
                        <a:cxn ang="0">
                          <a:pos x="16" y="28"/>
                        </a:cxn>
                      </a:cxnLst>
                      <a:rect l="0" t="0" r="r" b="b"/>
                      <a:pathLst>
                        <a:path w="96" h="146">
                          <a:moveTo>
                            <a:pt x="16" y="28"/>
                          </a:moveTo>
                          <a:lnTo>
                            <a:pt x="13" y="38"/>
                          </a:lnTo>
                          <a:lnTo>
                            <a:pt x="8" y="38"/>
                          </a:lnTo>
                          <a:lnTo>
                            <a:pt x="19" y="48"/>
                          </a:lnTo>
                          <a:lnTo>
                            <a:pt x="10" y="46"/>
                          </a:lnTo>
                          <a:lnTo>
                            <a:pt x="5" y="68"/>
                          </a:lnTo>
                          <a:lnTo>
                            <a:pt x="0" y="68"/>
                          </a:lnTo>
                          <a:lnTo>
                            <a:pt x="6" y="86"/>
                          </a:lnTo>
                          <a:lnTo>
                            <a:pt x="10" y="90"/>
                          </a:lnTo>
                          <a:lnTo>
                            <a:pt x="5" y="84"/>
                          </a:lnTo>
                          <a:lnTo>
                            <a:pt x="11" y="98"/>
                          </a:lnTo>
                          <a:lnTo>
                            <a:pt x="10" y="98"/>
                          </a:lnTo>
                          <a:lnTo>
                            <a:pt x="19" y="112"/>
                          </a:lnTo>
                          <a:lnTo>
                            <a:pt x="18" y="112"/>
                          </a:lnTo>
                          <a:lnTo>
                            <a:pt x="29" y="128"/>
                          </a:lnTo>
                          <a:lnTo>
                            <a:pt x="41" y="146"/>
                          </a:lnTo>
                          <a:lnTo>
                            <a:pt x="46" y="136"/>
                          </a:lnTo>
                          <a:lnTo>
                            <a:pt x="50" y="138"/>
                          </a:lnTo>
                          <a:lnTo>
                            <a:pt x="54" y="134"/>
                          </a:lnTo>
                          <a:lnTo>
                            <a:pt x="50" y="124"/>
                          </a:lnTo>
                          <a:lnTo>
                            <a:pt x="47" y="118"/>
                          </a:lnTo>
                          <a:lnTo>
                            <a:pt x="47" y="112"/>
                          </a:lnTo>
                          <a:lnTo>
                            <a:pt x="62" y="110"/>
                          </a:lnTo>
                          <a:lnTo>
                            <a:pt x="64" y="94"/>
                          </a:lnTo>
                          <a:lnTo>
                            <a:pt x="73" y="108"/>
                          </a:lnTo>
                          <a:lnTo>
                            <a:pt x="83" y="104"/>
                          </a:lnTo>
                          <a:lnTo>
                            <a:pt x="86" y="110"/>
                          </a:lnTo>
                          <a:lnTo>
                            <a:pt x="93" y="104"/>
                          </a:lnTo>
                          <a:lnTo>
                            <a:pt x="96" y="72"/>
                          </a:lnTo>
                          <a:lnTo>
                            <a:pt x="86" y="50"/>
                          </a:lnTo>
                          <a:lnTo>
                            <a:pt x="94" y="38"/>
                          </a:lnTo>
                          <a:lnTo>
                            <a:pt x="93" y="22"/>
                          </a:lnTo>
                          <a:lnTo>
                            <a:pt x="75" y="24"/>
                          </a:lnTo>
                          <a:lnTo>
                            <a:pt x="77" y="0"/>
                          </a:lnTo>
                          <a:lnTo>
                            <a:pt x="60" y="0"/>
                          </a:lnTo>
                          <a:lnTo>
                            <a:pt x="42" y="0"/>
                          </a:lnTo>
                          <a:lnTo>
                            <a:pt x="44" y="28"/>
                          </a:lnTo>
                          <a:lnTo>
                            <a:pt x="29" y="28"/>
                          </a:lnTo>
                          <a:lnTo>
                            <a:pt x="16" y="28"/>
                          </a:lnTo>
                          <a:close/>
                        </a:path>
                      </a:pathLst>
                    </a:custGeom>
                    <a:solidFill>
                      <a:srgbClr val="CB9661"/>
                    </a:solidFill>
                    <a:ln w="1588">
                      <a:solidFill>
                        <a:srgbClr val="000000"/>
                      </a:solidFill>
                      <a:prstDash val="solid"/>
                      <a:round/>
                      <a:headEnd/>
                      <a:tailEnd/>
                    </a:ln>
                  </p:spPr>
                  <p:txBody>
                    <a:bodyPr/>
                    <a:lstStyle/>
                    <a:p>
                      <a:endParaRPr lang="en-US"/>
                    </a:p>
                  </p:txBody>
                </p:sp>
                <p:sp>
                  <p:nvSpPr>
                    <p:cNvPr id="272806" name="Freeform 422"/>
                    <p:cNvSpPr>
                      <a:spLocks/>
                    </p:cNvSpPr>
                    <p:nvPr/>
                  </p:nvSpPr>
                  <p:spPr bwMode="auto">
                    <a:xfrm>
                      <a:off x="3538" y="2405"/>
                      <a:ext cx="71" cy="96"/>
                    </a:xfrm>
                    <a:custGeom>
                      <a:avLst/>
                      <a:gdLst/>
                      <a:ahLst/>
                      <a:cxnLst>
                        <a:cxn ang="0">
                          <a:pos x="8" y="18"/>
                        </a:cxn>
                        <a:cxn ang="0">
                          <a:pos x="3" y="42"/>
                        </a:cxn>
                        <a:cxn ang="0">
                          <a:pos x="0" y="68"/>
                        </a:cxn>
                        <a:cxn ang="0">
                          <a:pos x="16" y="88"/>
                        </a:cxn>
                        <a:cxn ang="0">
                          <a:pos x="33" y="105"/>
                        </a:cxn>
                        <a:cxn ang="0">
                          <a:pos x="47" y="113"/>
                        </a:cxn>
                        <a:cxn ang="0">
                          <a:pos x="60" y="121"/>
                        </a:cxn>
                        <a:cxn ang="0">
                          <a:pos x="75" y="131"/>
                        </a:cxn>
                        <a:cxn ang="0">
                          <a:pos x="91" y="143"/>
                        </a:cxn>
                        <a:cxn ang="0">
                          <a:pos x="85" y="165"/>
                        </a:cxn>
                        <a:cxn ang="0">
                          <a:pos x="78" y="187"/>
                        </a:cxn>
                        <a:cxn ang="0">
                          <a:pos x="98" y="189"/>
                        </a:cxn>
                        <a:cxn ang="0">
                          <a:pos x="117" y="191"/>
                        </a:cxn>
                        <a:cxn ang="0">
                          <a:pos x="129" y="185"/>
                        </a:cxn>
                        <a:cxn ang="0">
                          <a:pos x="142" y="161"/>
                        </a:cxn>
                        <a:cxn ang="0">
                          <a:pos x="140" y="145"/>
                        </a:cxn>
                        <a:cxn ang="0">
                          <a:pos x="140" y="127"/>
                        </a:cxn>
                        <a:cxn ang="0">
                          <a:pos x="142" y="109"/>
                        </a:cxn>
                        <a:cxn ang="0">
                          <a:pos x="132" y="107"/>
                        </a:cxn>
                        <a:cxn ang="0">
                          <a:pos x="124" y="107"/>
                        </a:cxn>
                        <a:cxn ang="0">
                          <a:pos x="119" y="88"/>
                        </a:cxn>
                        <a:cxn ang="0">
                          <a:pos x="112" y="70"/>
                        </a:cxn>
                        <a:cxn ang="0">
                          <a:pos x="101" y="68"/>
                        </a:cxn>
                        <a:cxn ang="0">
                          <a:pos x="77" y="62"/>
                        </a:cxn>
                        <a:cxn ang="0">
                          <a:pos x="75" y="30"/>
                        </a:cxn>
                        <a:cxn ang="0">
                          <a:pos x="70" y="20"/>
                        </a:cxn>
                        <a:cxn ang="0">
                          <a:pos x="72" y="16"/>
                        </a:cxn>
                        <a:cxn ang="0">
                          <a:pos x="54" y="0"/>
                        </a:cxn>
                        <a:cxn ang="0">
                          <a:pos x="33" y="4"/>
                        </a:cxn>
                        <a:cxn ang="0">
                          <a:pos x="10" y="6"/>
                        </a:cxn>
                        <a:cxn ang="0">
                          <a:pos x="8" y="18"/>
                        </a:cxn>
                      </a:cxnLst>
                      <a:rect l="0" t="0" r="r" b="b"/>
                      <a:pathLst>
                        <a:path w="142" h="191">
                          <a:moveTo>
                            <a:pt x="8" y="18"/>
                          </a:moveTo>
                          <a:lnTo>
                            <a:pt x="3" y="42"/>
                          </a:lnTo>
                          <a:lnTo>
                            <a:pt x="0" y="68"/>
                          </a:lnTo>
                          <a:lnTo>
                            <a:pt x="16" y="88"/>
                          </a:lnTo>
                          <a:lnTo>
                            <a:pt x="33" y="105"/>
                          </a:lnTo>
                          <a:lnTo>
                            <a:pt x="47" y="113"/>
                          </a:lnTo>
                          <a:lnTo>
                            <a:pt x="60" y="121"/>
                          </a:lnTo>
                          <a:lnTo>
                            <a:pt x="75" y="131"/>
                          </a:lnTo>
                          <a:lnTo>
                            <a:pt x="91" y="143"/>
                          </a:lnTo>
                          <a:lnTo>
                            <a:pt x="85" y="165"/>
                          </a:lnTo>
                          <a:lnTo>
                            <a:pt x="78" y="187"/>
                          </a:lnTo>
                          <a:lnTo>
                            <a:pt x="98" y="189"/>
                          </a:lnTo>
                          <a:lnTo>
                            <a:pt x="117" y="191"/>
                          </a:lnTo>
                          <a:lnTo>
                            <a:pt x="129" y="185"/>
                          </a:lnTo>
                          <a:lnTo>
                            <a:pt x="142" y="161"/>
                          </a:lnTo>
                          <a:lnTo>
                            <a:pt x="140" y="145"/>
                          </a:lnTo>
                          <a:lnTo>
                            <a:pt x="140" y="127"/>
                          </a:lnTo>
                          <a:lnTo>
                            <a:pt x="142" y="109"/>
                          </a:lnTo>
                          <a:lnTo>
                            <a:pt x="132" y="107"/>
                          </a:lnTo>
                          <a:lnTo>
                            <a:pt x="124" y="107"/>
                          </a:lnTo>
                          <a:lnTo>
                            <a:pt x="119" y="88"/>
                          </a:lnTo>
                          <a:lnTo>
                            <a:pt x="112" y="70"/>
                          </a:lnTo>
                          <a:lnTo>
                            <a:pt x="101" y="68"/>
                          </a:lnTo>
                          <a:lnTo>
                            <a:pt x="77" y="62"/>
                          </a:lnTo>
                          <a:lnTo>
                            <a:pt x="75" y="30"/>
                          </a:lnTo>
                          <a:lnTo>
                            <a:pt x="70" y="20"/>
                          </a:lnTo>
                          <a:lnTo>
                            <a:pt x="72" y="16"/>
                          </a:lnTo>
                          <a:lnTo>
                            <a:pt x="54" y="0"/>
                          </a:lnTo>
                          <a:lnTo>
                            <a:pt x="33" y="4"/>
                          </a:lnTo>
                          <a:lnTo>
                            <a:pt x="10" y="6"/>
                          </a:lnTo>
                          <a:lnTo>
                            <a:pt x="8" y="18"/>
                          </a:lnTo>
                          <a:close/>
                        </a:path>
                      </a:pathLst>
                    </a:custGeom>
                    <a:solidFill>
                      <a:srgbClr val="CB9661"/>
                    </a:solidFill>
                    <a:ln w="1588">
                      <a:solidFill>
                        <a:srgbClr val="000000"/>
                      </a:solidFill>
                      <a:prstDash val="solid"/>
                      <a:round/>
                      <a:headEnd/>
                      <a:tailEnd/>
                    </a:ln>
                  </p:spPr>
                  <p:txBody>
                    <a:bodyPr/>
                    <a:lstStyle/>
                    <a:p>
                      <a:endParaRPr lang="en-US"/>
                    </a:p>
                  </p:txBody>
                </p:sp>
                <p:sp>
                  <p:nvSpPr>
                    <p:cNvPr id="272807" name="Freeform 423"/>
                    <p:cNvSpPr>
                      <a:spLocks/>
                    </p:cNvSpPr>
                    <p:nvPr/>
                  </p:nvSpPr>
                  <p:spPr bwMode="auto">
                    <a:xfrm>
                      <a:off x="4115" y="2172"/>
                      <a:ext cx="3" cy="5"/>
                    </a:xfrm>
                    <a:custGeom>
                      <a:avLst/>
                      <a:gdLst/>
                      <a:ahLst/>
                      <a:cxnLst>
                        <a:cxn ang="0">
                          <a:pos x="5" y="4"/>
                        </a:cxn>
                        <a:cxn ang="0">
                          <a:pos x="0" y="10"/>
                        </a:cxn>
                        <a:cxn ang="0">
                          <a:pos x="0" y="6"/>
                        </a:cxn>
                        <a:cxn ang="0">
                          <a:pos x="1" y="0"/>
                        </a:cxn>
                        <a:cxn ang="0">
                          <a:pos x="5" y="4"/>
                        </a:cxn>
                      </a:cxnLst>
                      <a:rect l="0" t="0" r="r" b="b"/>
                      <a:pathLst>
                        <a:path w="5" h="10">
                          <a:moveTo>
                            <a:pt x="5" y="4"/>
                          </a:moveTo>
                          <a:lnTo>
                            <a:pt x="0" y="10"/>
                          </a:lnTo>
                          <a:lnTo>
                            <a:pt x="0" y="6"/>
                          </a:lnTo>
                          <a:lnTo>
                            <a:pt x="1" y="0"/>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2808" name="Freeform 424"/>
                    <p:cNvSpPr>
                      <a:spLocks/>
                    </p:cNvSpPr>
                    <p:nvPr/>
                  </p:nvSpPr>
                  <p:spPr bwMode="auto">
                    <a:xfrm>
                      <a:off x="4123" y="2157"/>
                      <a:ext cx="1" cy="2"/>
                    </a:xfrm>
                    <a:custGeom>
                      <a:avLst/>
                      <a:gdLst/>
                      <a:ahLst/>
                      <a:cxnLst>
                        <a:cxn ang="0">
                          <a:pos x="0" y="4"/>
                        </a:cxn>
                        <a:cxn ang="0">
                          <a:pos x="0" y="2"/>
                        </a:cxn>
                        <a:cxn ang="0">
                          <a:pos x="2" y="0"/>
                        </a:cxn>
                        <a:cxn ang="0">
                          <a:pos x="0" y="4"/>
                        </a:cxn>
                      </a:cxnLst>
                      <a:rect l="0" t="0" r="r" b="b"/>
                      <a:pathLst>
                        <a:path w="2" h="4">
                          <a:moveTo>
                            <a:pt x="0" y="4"/>
                          </a:moveTo>
                          <a:lnTo>
                            <a:pt x="0" y="2"/>
                          </a:lnTo>
                          <a:lnTo>
                            <a:pt x="2" y="0"/>
                          </a:lnTo>
                          <a:lnTo>
                            <a:pt x="0" y="4"/>
                          </a:lnTo>
                          <a:close/>
                        </a:path>
                      </a:pathLst>
                    </a:custGeom>
                    <a:solidFill>
                      <a:srgbClr val="CB9661"/>
                    </a:solidFill>
                    <a:ln w="1588">
                      <a:solidFill>
                        <a:srgbClr val="000000"/>
                      </a:solidFill>
                      <a:prstDash val="solid"/>
                      <a:round/>
                      <a:headEnd/>
                      <a:tailEnd/>
                    </a:ln>
                  </p:spPr>
                  <p:txBody>
                    <a:bodyPr/>
                    <a:lstStyle/>
                    <a:p>
                      <a:endParaRPr lang="en-US"/>
                    </a:p>
                  </p:txBody>
                </p:sp>
                <p:sp>
                  <p:nvSpPr>
                    <p:cNvPr id="272809" name="Freeform 425"/>
                    <p:cNvSpPr>
                      <a:spLocks/>
                    </p:cNvSpPr>
                    <p:nvPr/>
                  </p:nvSpPr>
                  <p:spPr bwMode="auto">
                    <a:xfrm>
                      <a:off x="4310" y="2188"/>
                      <a:ext cx="92" cy="126"/>
                    </a:xfrm>
                    <a:custGeom>
                      <a:avLst/>
                      <a:gdLst/>
                      <a:ahLst/>
                      <a:cxnLst>
                        <a:cxn ang="0">
                          <a:pos x="141" y="56"/>
                        </a:cxn>
                        <a:cxn ang="0">
                          <a:pos x="139" y="46"/>
                        </a:cxn>
                        <a:cxn ang="0">
                          <a:pos x="124" y="36"/>
                        </a:cxn>
                        <a:cxn ang="0">
                          <a:pos x="108" y="24"/>
                        </a:cxn>
                        <a:cxn ang="0">
                          <a:pos x="93" y="12"/>
                        </a:cxn>
                        <a:cxn ang="0">
                          <a:pos x="77" y="0"/>
                        </a:cxn>
                        <a:cxn ang="0">
                          <a:pos x="62" y="0"/>
                        </a:cxn>
                        <a:cxn ang="0">
                          <a:pos x="48" y="0"/>
                        </a:cxn>
                        <a:cxn ang="0">
                          <a:pos x="33" y="0"/>
                        </a:cxn>
                        <a:cxn ang="0">
                          <a:pos x="18" y="2"/>
                        </a:cxn>
                        <a:cxn ang="0">
                          <a:pos x="25" y="30"/>
                        </a:cxn>
                        <a:cxn ang="0">
                          <a:pos x="20" y="32"/>
                        </a:cxn>
                        <a:cxn ang="0">
                          <a:pos x="20" y="44"/>
                        </a:cxn>
                        <a:cxn ang="0">
                          <a:pos x="25" y="52"/>
                        </a:cxn>
                        <a:cxn ang="0">
                          <a:pos x="15" y="66"/>
                        </a:cxn>
                        <a:cxn ang="0">
                          <a:pos x="4" y="82"/>
                        </a:cxn>
                        <a:cxn ang="0">
                          <a:pos x="0" y="82"/>
                        </a:cxn>
                        <a:cxn ang="0">
                          <a:pos x="0" y="98"/>
                        </a:cxn>
                        <a:cxn ang="0">
                          <a:pos x="2" y="116"/>
                        </a:cxn>
                        <a:cxn ang="0">
                          <a:pos x="7" y="136"/>
                        </a:cxn>
                        <a:cxn ang="0">
                          <a:pos x="15" y="152"/>
                        </a:cxn>
                        <a:cxn ang="0">
                          <a:pos x="22" y="169"/>
                        </a:cxn>
                        <a:cxn ang="0">
                          <a:pos x="23" y="173"/>
                        </a:cxn>
                        <a:cxn ang="0">
                          <a:pos x="41" y="185"/>
                        </a:cxn>
                        <a:cxn ang="0">
                          <a:pos x="59" y="197"/>
                        </a:cxn>
                        <a:cxn ang="0">
                          <a:pos x="75" y="201"/>
                        </a:cxn>
                        <a:cxn ang="0">
                          <a:pos x="82" y="205"/>
                        </a:cxn>
                        <a:cxn ang="0">
                          <a:pos x="87" y="231"/>
                        </a:cxn>
                        <a:cxn ang="0">
                          <a:pos x="92" y="249"/>
                        </a:cxn>
                        <a:cxn ang="0">
                          <a:pos x="100" y="249"/>
                        </a:cxn>
                        <a:cxn ang="0">
                          <a:pos x="108" y="247"/>
                        </a:cxn>
                        <a:cxn ang="0">
                          <a:pos x="127" y="251"/>
                        </a:cxn>
                        <a:cxn ang="0">
                          <a:pos x="141" y="245"/>
                        </a:cxn>
                        <a:cxn ang="0">
                          <a:pos x="149" y="245"/>
                        </a:cxn>
                        <a:cxn ang="0">
                          <a:pos x="167" y="233"/>
                        </a:cxn>
                        <a:cxn ang="0">
                          <a:pos x="185" y="223"/>
                        </a:cxn>
                        <a:cxn ang="0">
                          <a:pos x="173" y="209"/>
                        </a:cxn>
                        <a:cxn ang="0">
                          <a:pos x="170" y="185"/>
                        </a:cxn>
                        <a:cxn ang="0">
                          <a:pos x="168" y="167"/>
                        </a:cxn>
                        <a:cxn ang="0">
                          <a:pos x="167" y="160"/>
                        </a:cxn>
                        <a:cxn ang="0">
                          <a:pos x="170" y="138"/>
                        </a:cxn>
                        <a:cxn ang="0">
                          <a:pos x="158" y="118"/>
                        </a:cxn>
                        <a:cxn ang="0">
                          <a:pos x="167" y="86"/>
                        </a:cxn>
                        <a:cxn ang="0">
                          <a:pos x="154" y="70"/>
                        </a:cxn>
                        <a:cxn ang="0">
                          <a:pos x="141" y="56"/>
                        </a:cxn>
                      </a:cxnLst>
                      <a:rect l="0" t="0" r="r" b="b"/>
                      <a:pathLst>
                        <a:path w="185" h="251">
                          <a:moveTo>
                            <a:pt x="141" y="56"/>
                          </a:moveTo>
                          <a:lnTo>
                            <a:pt x="139" y="46"/>
                          </a:lnTo>
                          <a:lnTo>
                            <a:pt x="124" y="36"/>
                          </a:lnTo>
                          <a:lnTo>
                            <a:pt x="108" y="24"/>
                          </a:lnTo>
                          <a:lnTo>
                            <a:pt x="93" y="12"/>
                          </a:lnTo>
                          <a:lnTo>
                            <a:pt x="77" y="0"/>
                          </a:lnTo>
                          <a:lnTo>
                            <a:pt x="62" y="0"/>
                          </a:lnTo>
                          <a:lnTo>
                            <a:pt x="48" y="0"/>
                          </a:lnTo>
                          <a:lnTo>
                            <a:pt x="33" y="0"/>
                          </a:lnTo>
                          <a:lnTo>
                            <a:pt x="18" y="2"/>
                          </a:lnTo>
                          <a:lnTo>
                            <a:pt x="25" y="30"/>
                          </a:lnTo>
                          <a:lnTo>
                            <a:pt x="20" y="32"/>
                          </a:lnTo>
                          <a:lnTo>
                            <a:pt x="20" y="44"/>
                          </a:lnTo>
                          <a:lnTo>
                            <a:pt x="25" y="52"/>
                          </a:lnTo>
                          <a:lnTo>
                            <a:pt x="15" y="66"/>
                          </a:lnTo>
                          <a:lnTo>
                            <a:pt x="4" y="82"/>
                          </a:lnTo>
                          <a:lnTo>
                            <a:pt x="0" y="82"/>
                          </a:lnTo>
                          <a:lnTo>
                            <a:pt x="0" y="98"/>
                          </a:lnTo>
                          <a:lnTo>
                            <a:pt x="2" y="116"/>
                          </a:lnTo>
                          <a:lnTo>
                            <a:pt x="7" y="136"/>
                          </a:lnTo>
                          <a:lnTo>
                            <a:pt x="15" y="152"/>
                          </a:lnTo>
                          <a:lnTo>
                            <a:pt x="22" y="169"/>
                          </a:lnTo>
                          <a:lnTo>
                            <a:pt x="23" y="173"/>
                          </a:lnTo>
                          <a:lnTo>
                            <a:pt x="41" y="185"/>
                          </a:lnTo>
                          <a:lnTo>
                            <a:pt x="59" y="197"/>
                          </a:lnTo>
                          <a:lnTo>
                            <a:pt x="75" y="201"/>
                          </a:lnTo>
                          <a:lnTo>
                            <a:pt x="82" y="205"/>
                          </a:lnTo>
                          <a:lnTo>
                            <a:pt x="87" y="231"/>
                          </a:lnTo>
                          <a:lnTo>
                            <a:pt x="92" y="249"/>
                          </a:lnTo>
                          <a:lnTo>
                            <a:pt x="100" y="249"/>
                          </a:lnTo>
                          <a:lnTo>
                            <a:pt x="108" y="247"/>
                          </a:lnTo>
                          <a:lnTo>
                            <a:pt x="127" y="251"/>
                          </a:lnTo>
                          <a:lnTo>
                            <a:pt x="141" y="245"/>
                          </a:lnTo>
                          <a:lnTo>
                            <a:pt x="149" y="245"/>
                          </a:lnTo>
                          <a:lnTo>
                            <a:pt x="167" y="233"/>
                          </a:lnTo>
                          <a:lnTo>
                            <a:pt x="185" y="223"/>
                          </a:lnTo>
                          <a:lnTo>
                            <a:pt x="173" y="209"/>
                          </a:lnTo>
                          <a:lnTo>
                            <a:pt x="170" y="185"/>
                          </a:lnTo>
                          <a:lnTo>
                            <a:pt x="168" y="167"/>
                          </a:lnTo>
                          <a:lnTo>
                            <a:pt x="167" y="160"/>
                          </a:lnTo>
                          <a:lnTo>
                            <a:pt x="170" y="138"/>
                          </a:lnTo>
                          <a:lnTo>
                            <a:pt x="158" y="118"/>
                          </a:lnTo>
                          <a:lnTo>
                            <a:pt x="167" y="86"/>
                          </a:lnTo>
                          <a:lnTo>
                            <a:pt x="154" y="70"/>
                          </a:lnTo>
                          <a:lnTo>
                            <a:pt x="141" y="56"/>
                          </a:lnTo>
                          <a:close/>
                        </a:path>
                      </a:pathLst>
                    </a:custGeom>
                    <a:solidFill>
                      <a:srgbClr val="CB9661"/>
                    </a:solidFill>
                    <a:ln w="1588">
                      <a:solidFill>
                        <a:srgbClr val="000000"/>
                      </a:solidFill>
                      <a:prstDash val="solid"/>
                      <a:round/>
                      <a:headEnd/>
                      <a:tailEnd/>
                    </a:ln>
                  </p:spPr>
                  <p:txBody>
                    <a:bodyPr/>
                    <a:lstStyle/>
                    <a:p>
                      <a:endParaRPr lang="en-US"/>
                    </a:p>
                  </p:txBody>
                </p:sp>
                <p:sp>
                  <p:nvSpPr>
                    <p:cNvPr id="272810" name="Freeform 426"/>
                    <p:cNvSpPr>
                      <a:spLocks/>
                    </p:cNvSpPr>
                    <p:nvPr/>
                  </p:nvSpPr>
                  <p:spPr bwMode="auto">
                    <a:xfrm>
                      <a:off x="4392" y="2245"/>
                      <a:ext cx="4" cy="7"/>
                    </a:xfrm>
                    <a:custGeom>
                      <a:avLst/>
                      <a:gdLst/>
                      <a:ahLst/>
                      <a:cxnLst>
                        <a:cxn ang="0">
                          <a:pos x="6" y="14"/>
                        </a:cxn>
                        <a:cxn ang="0">
                          <a:pos x="3" y="0"/>
                        </a:cxn>
                        <a:cxn ang="0">
                          <a:pos x="0" y="4"/>
                        </a:cxn>
                        <a:cxn ang="0">
                          <a:pos x="6" y="14"/>
                        </a:cxn>
                      </a:cxnLst>
                      <a:rect l="0" t="0" r="r" b="b"/>
                      <a:pathLst>
                        <a:path w="6" h="14">
                          <a:moveTo>
                            <a:pt x="6" y="14"/>
                          </a:moveTo>
                          <a:lnTo>
                            <a:pt x="3" y="0"/>
                          </a:lnTo>
                          <a:lnTo>
                            <a:pt x="0" y="4"/>
                          </a:lnTo>
                          <a:lnTo>
                            <a:pt x="6" y="14"/>
                          </a:lnTo>
                          <a:close/>
                        </a:path>
                      </a:pathLst>
                    </a:custGeom>
                    <a:solidFill>
                      <a:srgbClr val="CB9661"/>
                    </a:solidFill>
                    <a:ln w="1588">
                      <a:solidFill>
                        <a:srgbClr val="000000"/>
                      </a:solidFill>
                      <a:prstDash val="solid"/>
                      <a:round/>
                      <a:headEnd/>
                      <a:tailEnd/>
                    </a:ln>
                  </p:spPr>
                  <p:txBody>
                    <a:bodyPr/>
                    <a:lstStyle/>
                    <a:p>
                      <a:endParaRPr lang="en-US"/>
                    </a:p>
                  </p:txBody>
                </p:sp>
                <p:sp>
                  <p:nvSpPr>
                    <p:cNvPr id="272811" name="Freeform 427"/>
                    <p:cNvSpPr>
                      <a:spLocks/>
                    </p:cNvSpPr>
                    <p:nvPr/>
                  </p:nvSpPr>
                  <p:spPr bwMode="auto">
                    <a:xfrm>
                      <a:off x="4312" y="2127"/>
                      <a:ext cx="45" cy="65"/>
                    </a:xfrm>
                    <a:custGeom>
                      <a:avLst/>
                      <a:gdLst/>
                      <a:ahLst/>
                      <a:cxnLst>
                        <a:cxn ang="0">
                          <a:pos x="81" y="18"/>
                        </a:cxn>
                        <a:cxn ang="0">
                          <a:pos x="75" y="0"/>
                        </a:cxn>
                        <a:cxn ang="0">
                          <a:pos x="66" y="12"/>
                        </a:cxn>
                        <a:cxn ang="0">
                          <a:pos x="47" y="12"/>
                        </a:cxn>
                        <a:cxn ang="0">
                          <a:pos x="39" y="14"/>
                        </a:cxn>
                        <a:cxn ang="0">
                          <a:pos x="35" y="12"/>
                        </a:cxn>
                        <a:cxn ang="0">
                          <a:pos x="22" y="12"/>
                        </a:cxn>
                        <a:cxn ang="0">
                          <a:pos x="21" y="18"/>
                        </a:cxn>
                        <a:cxn ang="0">
                          <a:pos x="19" y="38"/>
                        </a:cxn>
                        <a:cxn ang="0">
                          <a:pos x="29" y="48"/>
                        </a:cxn>
                        <a:cxn ang="0">
                          <a:pos x="18" y="64"/>
                        </a:cxn>
                        <a:cxn ang="0">
                          <a:pos x="6" y="80"/>
                        </a:cxn>
                        <a:cxn ang="0">
                          <a:pos x="3" y="106"/>
                        </a:cxn>
                        <a:cxn ang="0">
                          <a:pos x="0" y="132"/>
                        </a:cxn>
                        <a:cxn ang="0">
                          <a:pos x="4" y="132"/>
                        </a:cxn>
                        <a:cxn ang="0">
                          <a:pos x="14" y="126"/>
                        </a:cxn>
                        <a:cxn ang="0">
                          <a:pos x="29" y="124"/>
                        </a:cxn>
                        <a:cxn ang="0">
                          <a:pos x="44" y="124"/>
                        </a:cxn>
                        <a:cxn ang="0">
                          <a:pos x="58" y="124"/>
                        </a:cxn>
                        <a:cxn ang="0">
                          <a:pos x="73" y="124"/>
                        </a:cxn>
                        <a:cxn ang="0">
                          <a:pos x="73" y="98"/>
                        </a:cxn>
                        <a:cxn ang="0">
                          <a:pos x="84" y="74"/>
                        </a:cxn>
                        <a:cxn ang="0">
                          <a:pos x="91" y="56"/>
                        </a:cxn>
                        <a:cxn ang="0">
                          <a:pos x="86" y="38"/>
                        </a:cxn>
                        <a:cxn ang="0">
                          <a:pos x="81" y="18"/>
                        </a:cxn>
                      </a:cxnLst>
                      <a:rect l="0" t="0" r="r" b="b"/>
                      <a:pathLst>
                        <a:path w="91" h="132">
                          <a:moveTo>
                            <a:pt x="81" y="18"/>
                          </a:moveTo>
                          <a:lnTo>
                            <a:pt x="75" y="0"/>
                          </a:lnTo>
                          <a:lnTo>
                            <a:pt x="66" y="12"/>
                          </a:lnTo>
                          <a:lnTo>
                            <a:pt x="47" y="12"/>
                          </a:lnTo>
                          <a:lnTo>
                            <a:pt x="39" y="14"/>
                          </a:lnTo>
                          <a:lnTo>
                            <a:pt x="35" y="12"/>
                          </a:lnTo>
                          <a:lnTo>
                            <a:pt x="22" y="12"/>
                          </a:lnTo>
                          <a:lnTo>
                            <a:pt x="21" y="18"/>
                          </a:lnTo>
                          <a:lnTo>
                            <a:pt x="19" y="38"/>
                          </a:lnTo>
                          <a:lnTo>
                            <a:pt x="29" y="48"/>
                          </a:lnTo>
                          <a:lnTo>
                            <a:pt x="18" y="64"/>
                          </a:lnTo>
                          <a:lnTo>
                            <a:pt x="6" y="80"/>
                          </a:lnTo>
                          <a:lnTo>
                            <a:pt x="3" y="106"/>
                          </a:lnTo>
                          <a:lnTo>
                            <a:pt x="0" y="132"/>
                          </a:lnTo>
                          <a:lnTo>
                            <a:pt x="4" y="132"/>
                          </a:lnTo>
                          <a:lnTo>
                            <a:pt x="14" y="126"/>
                          </a:lnTo>
                          <a:lnTo>
                            <a:pt x="29" y="124"/>
                          </a:lnTo>
                          <a:lnTo>
                            <a:pt x="44" y="124"/>
                          </a:lnTo>
                          <a:lnTo>
                            <a:pt x="58" y="124"/>
                          </a:lnTo>
                          <a:lnTo>
                            <a:pt x="73" y="124"/>
                          </a:lnTo>
                          <a:lnTo>
                            <a:pt x="73" y="98"/>
                          </a:lnTo>
                          <a:lnTo>
                            <a:pt x="84" y="74"/>
                          </a:lnTo>
                          <a:lnTo>
                            <a:pt x="91" y="56"/>
                          </a:lnTo>
                          <a:lnTo>
                            <a:pt x="86" y="38"/>
                          </a:lnTo>
                          <a:lnTo>
                            <a:pt x="81" y="18"/>
                          </a:lnTo>
                          <a:close/>
                        </a:path>
                      </a:pathLst>
                    </a:custGeom>
                    <a:solidFill>
                      <a:srgbClr val="CB9661"/>
                    </a:solidFill>
                    <a:ln w="1588">
                      <a:solidFill>
                        <a:srgbClr val="000000"/>
                      </a:solidFill>
                      <a:prstDash val="solid"/>
                      <a:round/>
                      <a:headEnd/>
                      <a:tailEnd/>
                    </a:ln>
                  </p:spPr>
                  <p:txBody>
                    <a:bodyPr/>
                    <a:lstStyle/>
                    <a:p>
                      <a:endParaRPr lang="en-US"/>
                    </a:p>
                  </p:txBody>
                </p:sp>
                <p:sp>
                  <p:nvSpPr>
                    <p:cNvPr id="272812" name="Freeform 428"/>
                    <p:cNvSpPr>
                      <a:spLocks/>
                    </p:cNvSpPr>
                    <p:nvPr/>
                  </p:nvSpPr>
                  <p:spPr bwMode="auto">
                    <a:xfrm>
                      <a:off x="4163" y="2115"/>
                      <a:ext cx="163" cy="220"/>
                    </a:xfrm>
                    <a:custGeom>
                      <a:avLst/>
                      <a:gdLst/>
                      <a:ahLst/>
                      <a:cxnLst>
                        <a:cxn ang="0">
                          <a:pos x="288" y="174"/>
                        </a:cxn>
                        <a:cxn ang="0">
                          <a:pos x="287" y="188"/>
                        </a:cxn>
                        <a:cxn ang="0">
                          <a:pos x="290" y="210"/>
                        </a:cxn>
                        <a:cxn ang="0">
                          <a:pos x="293" y="246"/>
                        </a:cxn>
                        <a:cxn ang="0">
                          <a:pos x="300" y="284"/>
                        </a:cxn>
                        <a:cxn ang="0">
                          <a:pos x="315" y="317"/>
                        </a:cxn>
                        <a:cxn ang="0">
                          <a:pos x="284" y="325"/>
                        </a:cxn>
                        <a:cxn ang="0">
                          <a:pos x="277" y="363"/>
                        </a:cxn>
                        <a:cxn ang="0">
                          <a:pos x="275" y="403"/>
                        </a:cxn>
                        <a:cxn ang="0">
                          <a:pos x="297" y="411"/>
                        </a:cxn>
                        <a:cxn ang="0">
                          <a:pos x="288" y="439"/>
                        </a:cxn>
                        <a:cxn ang="0">
                          <a:pos x="269" y="415"/>
                        </a:cxn>
                        <a:cxn ang="0">
                          <a:pos x="251" y="397"/>
                        </a:cxn>
                        <a:cxn ang="0">
                          <a:pos x="222" y="397"/>
                        </a:cxn>
                        <a:cxn ang="0">
                          <a:pos x="205" y="391"/>
                        </a:cxn>
                        <a:cxn ang="0">
                          <a:pos x="186" y="383"/>
                        </a:cxn>
                        <a:cxn ang="0">
                          <a:pos x="171" y="379"/>
                        </a:cxn>
                        <a:cxn ang="0">
                          <a:pos x="165" y="327"/>
                        </a:cxn>
                        <a:cxn ang="0">
                          <a:pos x="142" y="296"/>
                        </a:cxn>
                        <a:cxn ang="0">
                          <a:pos x="125" y="290"/>
                        </a:cxn>
                        <a:cxn ang="0">
                          <a:pos x="101" y="315"/>
                        </a:cxn>
                        <a:cxn ang="0">
                          <a:pos x="81" y="288"/>
                        </a:cxn>
                        <a:cxn ang="0">
                          <a:pos x="60" y="264"/>
                        </a:cxn>
                        <a:cxn ang="0">
                          <a:pos x="31" y="264"/>
                        </a:cxn>
                        <a:cxn ang="0">
                          <a:pos x="3" y="266"/>
                        </a:cxn>
                        <a:cxn ang="0">
                          <a:pos x="7" y="260"/>
                        </a:cxn>
                        <a:cxn ang="0">
                          <a:pos x="15" y="234"/>
                        </a:cxn>
                        <a:cxn ang="0">
                          <a:pos x="29" y="230"/>
                        </a:cxn>
                        <a:cxn ang="0">
                          <a:pos x="41" y="240"/>
                        </a:cxn>
                        <a:cxn ang="0">
                          <a:pos x="67" y="208"/>
                        </a:cxn>
                        <a:cxn ang="0">
                          <a:pos x="72" y="172"/>
                        </a:cxn>
                        <a:cxn ang="0">
                          <a:pos x="95" y="134"/>
                        </a:cxn>
                        <a:cxn ang="0">
                          <a:pos x="99" y="98"/>
                        </a:cxn>
                        <a:cxn ang="0">
                          <a:pos x="106" y="62"/>
                        </a:cxn>
                        <a:cxn ang="0">
                          <a:pos x="109" y="24"/>
                        </a:cxn>
                        <a:cxn ang="0">
                          <a:pos x="140" y="14"/>
                        </a:cxn>
                        <a:cxn ang="0">
                          <a:pos x="173" y="26"/>
                        </a:cxn>
                        <a:cxn ang="0">
                          <a:pos x="187" y="14"/>
                        </a:cxn>
                        <a:cxn ang="0">
                          <a:pos x="218" y="6"/>
                        </a:cxn>
                        <a:cxn ang="0">
                          <a:pos x="238" y="0"/>
                        </a:cxn>
                        <a:cxn ang="0">
                          <a:pos x="259" y="6"/>
                        </a:cxn>
                        <a:cxn ang="0">
                          <a:pos x="277" y="20"/>
                        </a:cxn>
                        <a:cxn ang="0">
                          <a:pos x="293" y="14"/>
                        </a:cxn>
                        <a:cxn ang="0">
                          <a:pos x="318" y="42"/>
                        </a:cxn>
                        <a:cxn ang="0">
                          <a:pos x="326" y="72"/>
                        </a:cxn>
                        <a:cxn ang="0">
                          <a:pos x="303" y="104"/>
                        </a:cxn>
                        <a:cxn ang="0">
                          <a:pos x="297" y="156"/>
                        </a:cxn>
                      </a:cxnLst>
                      <a:rect l="0" t="0" r="r" b="b"/>
                      <a:pathLst>
                        <a:path w="326" h="441">
                          <a:moveTo>
                            <a:pt x="297" y="156"/>
                          </a:moveTo>
                          <a:lnTo>
                            <a:pt x="288" y="174"/>
                          </a:lnTo>
                          <a:lnTo>
                            <a:pt x="285" y="188"/>
                          </a:lnTo>
                          <a:lnTo>
                            <a:pt x="287" y="188"/>
                          </a:lnTo>
                          <a:lnTo>
                            <a:pt x="287" y="190"/>
                          </a:lnTo>
                          <a:lnTo>
                            <a:pt x="290" y="210"/>
                          </a:lnTo>
                          <a:lnTo>
                            <a:pt x="293" y="230"/>
                          </a:lnTo>
                          <a:lnTo>
                            <a:pt x="293" y="246"/>
                          </a:lnTo>
                          <a:lnTo>
                            <a:pt x="295" y="264"/>
                          </a:lnTo>
                          <a:lnTo>
                            <a:pt x="300" y="284"/>
                          </a:lnTo>
                          <a:lnTo>
                            <a:pt x="308" y="300"/>
                          </a:lnTo>
                          <a:lnTo>
                            <a:pt x="315" y="317"/>
                          </a:lnTo>
                          <a:lnTo>
                            <a:pt x="300" y="321"/>
                          </a:lnTo>
                          <a:lnTo>
                            <a:pt x="284" y="325"/>
                          </a:lnTo>
                          <a:lnTo>
                            <a:pt x="274" y="343"/>
                          </a:lnTo>
                          <a:lnTo>
                            <a:pt x="277" y="363"/>
                          </a:lnTo>
                          <a:lnTo>
                            <a:pt x="277" y="383"/>
                          </a:lnTo>
                          <a:lnTo>
                            <a:pt x="275" y="403"/>
                          </a:lnTo>
                          <a:lnTo>
                            <a:pt x="292" y="417"/>
                          </a:lnTo>
                          <a:lnTo>
                            <a:pt x="297" y="411"/>
                          </a:lnTo>
                          <a:lnTo>
                            <a:pt x="293" y="441"/>
                          </a:lnTo>
                          <a:lnTo>
                            <a:pt x="288" y="439"/>
                          </a:lnTo>
                          <a:lnTo>
                            <a:pt x="282" y="439"/>
                          </a:lnTo>
                          <a:lnTo>
                            <a:pt x="269" y="415"/>
                          </a:lnTo>
                          <a:lnTo>
                            <a:pt x="257" y="407"/>
                          </a:lnTo>
                          <a:lnTo>
                            <a:pt x="251" y="397"/>
                          </a:lnTo>
                          <a:lnTo>
                            <a:pt x="244" y="407"/>
                          </a:lnTo>
                          <a:lnTo>
                            <a:pt x="222" y="397"/>
                          </a:lnTo>
                          <a:lnTo>
                            <a:pt x="218" y="389"/>
                          </a:lnTo>
                          <a:lnTo>
                            <a:pt x="205" y="391"/>
                          </a:lnTo>
                          <a:lnTo>
                            <a:pt x="199" y="381"/>
                          </a:lnTo>
                          <a:lnTo>
                            <a:pt x="186" y="383"/>
                          </a:lnTo>
                          <a:lnTo>
                            <a:pt x="171" y="387"/>
                          </a:lnTo>
                          <a:lnTo>
                            <a:pt x="171" y="379"/>
                          </a:lnTo>
                          <a:lnTo>
                            <a:pt x="165" y="353"/>
                          </a:lnTo>
                          <a:lnTo>
                            <a:pt x="165" y="327"/>
                          </a:lnTo>
                          <a:lnTo>
                            <a:pt x="165" y="300"/>
                          </a:lnTo>
                          <a:lnTo>
                            <a:pt x="142" y="296"/>
                          </a:lnTo>
                          <a:lnTo>
                            <a:pt x="142" y="292"/>
                          </a:lnTo>
                          <a:lnTo>
                            <a:pt x="125" y="290"/>
                          </a:lnTo>
                          <a:lnTo>
                            <a:pt x="121" y="310"/>
                          </a:lnTo>
                          <a:lnTo>
                            <a:pt x="101" y="315"/>
                          </a:lnTo>
                          <a:lnTo>
                            <a:pt x="88" y="310"/>
                          </a:lnTo>
                          <a:lnTo>
                            <a:pt x="81" y="288"/>
                          </a:lnTo>
                          <a:lnTo>
                            <a:pt x="75" y="266"/>
                          </a:lnTo>
                          <a:lnTo>
                            <a:pt x="60" y="264"/>
                          </a:lnTo>
                          <a:lnTo>
                            <a:pt x="46" y="264"/>
                          </a:lnTo>
                          <a:lnTo>
                            <a:pt x="31" y="264"/>
                          </a:lnTo>
                          <a:lnTo>
                            <a:pt x="16" y="262"/>
                          </a:lnTo>
                          <a:lnTo>
                            <a:pt x="3" y="266"/>
                          </a:lnTo>
                          <a:lnTo>
                            <a:pt x="0" y="260"/>
                          </a:lnTo>
                          <a:lnTo>
                            <a:pt x="7" y="260"/>
                          </a:lnTo>
                          <a:lnTo>
                            <a:pt x="8" y="240"/>
                          </a:lnTo>
                          <a:lnTo>
                            <a:pt x="15" y="234"/>
                          </a:lnTo>
                          <a:lnTo>
                            <a:pt x="24" y="238"/>
                          </a:lnTo>
                          <a:lnTo>
                            <a:pt x="29" y="230"/>
                          </a:lnTo>
                          <a:lnTo>
                            <a:pt x="39" y="228"/>
                          </a:lnTo>
                          <a:lnTo>
                            <a:pt x="41" y="240"/>
                          </a:lnTo>
                          <a:lnTo>
                            <a:pt x="54" y="224"/>
                          </a:lnTo>
                          <a:lnTo>
                            <a:pt x="67" y="208"/>
                          </a:lnTo>
                          <a:lnTo>
                            <a:pt x="68" y="190"/>
                          </a:lnTo>
                          <a:lnTo>
                            <a:pt x="72" y="172"/>
                          </a:lnTo>
                          <a:lnTo>
                            <a:pt x="83" y="152"/>
                          </a:lnTo>
                          <a:lnTo>
                            <a:pt x="95" y="134"/>
                          </a:lnTo>
                          <a:lnTo>
                            <a:pt x="98" y="116"/>
                          </a:lnTo>
                          <a:lnTo>
                            <a:pt x="99" y="98"/>
                          </a:lnTo>
                          <a:lnTo>
                            <a:pt x="103" y="80"/>
                          </a:lnTo>
                          <a:lnTo>
                            <a:pt x="106" y="62"/>
                          </a:lnTo>
                          <a:lnTo>
                            <a:pt x="109" y="42"/>
                          </a:lnTo>
                          <a:lnTo>
                            <a:pt x="109" y="24"/>
                          </a:lnTo>
                          <a:lnTo>
                            <a:pt x="124" y="2"/>
                          </a:lnTo>
                          <a:lnTo>
                            <a:pt x="140" y="14"/>
                          </a:lnTo>
                          <a:lnTo>
                            <a:pt x="156" y="20"/>
                          </a:lnTo>
                          <a:lnTo>
                            <a:pt x="173" y="26"/>
                          </a:lnTo>
                          <a:lnTo>
                            <a:pt x="181" y="12"/>
                          </a:lnTo>
                          <a:lnTo>
                            <a:pt x="187" y="14"/>
                          </a:lnTo>
                          <a:lnTo>
                            <a:pt x="205" y="6"/>
                          </a:lnTo>
                          <a:lnTo>
                            <a:pt x="218" y="6"/>
                          </a:lnTo>
                          <a:lnTo>
                            <a:pt x="223" y="0"/>
                          </a:lnTo>
                          <a:lnTo>
                            <a:pt x="238" y="0"/>
                          </a:lnTo>
                          <a:lnTo>
                            <a:pt x="251" y="2"/>
                          </a:lnTo>
                          <a:lnTo>
                            <a:pt x="259" y="6"/>
                          </a:lnTo>
                          <a:lnTo>
                            <a:pt x="264" y="10"/>
                          </a:lnTo>
                          <a:lnTo>
                            <a:pt x="277" y="20"/>
                          </a:lnTo>
                          <a:lnTo>
                            <a:pt x="287" y="20"/>
                          </a:lnTo>
                          <a:lnTo>
                            <a:pt x="293" y="14"/>
                          </a:lnTo>
                          <a:lnTo>
                            <a:pt x="306" y="28"/>
                          </a:lnTo>
                          <a:lnTo>
                            <a:pt x="318" y="42"/>
                          </a:lnTo>
                          <a:lnTo>
                            <a:pt x="316" y="62"/>
                          </a:lnTo>
                          <a:lnTo>
                            <a:pt x="326" y="72"/>
                          </a:lnTo>
                          <a:lnTo>
                            <a:pt x="315" y="88"/>
                          </a:lnTo>
                          <a:lnTo>
                            <a:pt x="303" y="104"/>
                          </a:lnTo>
                          <a:lnTo>
                            <a:pt x="300" y="130"/>
                          </a:lnTo>
                          <a:lnTo>
                            <a:pt x="297" y="156"/>
                          </a:lnTo>
                          <a:close/>
                        </a:path>
                      </a:pathLst>
                    </a:custGeom>
                    <a:solidFill>
                      <a:srgbClr val="CB9661"/>
                    </a:solidFill>
                    <a:ln w="1588">
                      <a:solidFill>
                        <a:srgbClr val="000000"/>
                      </a:solidFill>
                      <a:prstDash val="solid"/>
                      <a:round/>
                      <a:headEnd/>
                      <a:tailEnd/>
                    </a:ln>
                  </p:spPr>
                  <p:txBody>
                    <a:bodyPr/>
                    <a:lstStyle/>
                    <a:p>
                      <a:endParaRPr lang="en-US"/>
                    </a:p>
                  </p:txBody>
                </p:sp>
                <p:sp>
                  <p:nvSpPr>
                    <p:cNvPr id="272813" name="Freeform 429"/>
                    <p:cNvSpPr>
                      <a:spLocks/>
                    </p:cNvSpPr>
                    <p:nvPr/>
                  </p:nvSpPr>
                  <p:spPr bwMode="auto">
                    <a:xfrm>
                      <a:off x="4245" y="2273"/>
                      <a:ext cx="100" cy="117"/>
                    </a:xfrm>
                    <a:custGeom>
                      <a:avLst/>
                      <a:gdLst/>
                      <a:ahLst/>
                      <a:cxnLst>
                        <a:cxn ang="0">
                          <a:pos x="36" y="112"/>
                        </a:cxn>
                        <a:cxn ang="0">
                          <a:pos x="18" y="112"/>
                        </a:cxn>
                        <a:cxn ang="0">
                          <a:pos x="2" y="114"/>
                        </a:cxn>
                        <a:cxn ang="0">
                          <a:pos x="2" y="132"/>
                        </a:cxn>
                        <a:cxn ang="0">
                          <a:pos x="2" y="152"/>
                        </a:cxn>
                        <a:cxn ang="0">
                          <a:pos x="0" y="170"/>
                        </a:cxn>
                        <a:cxn ang="0">
                          <a:pos x="0" y="188"/>
                        </a:cxn>
                        <a:cxn ang="0">
                          <a:pos x="11" y="206"/>
                        </a:cxn>
                        <a:cxn ang="0">
                          <a:pos x="24" y="224"/>
                        </a:cxn>
                        <a:cxn ang="0">
                          <a:pos x="36" y="220"/>
                        </a:cxn>
                        <a:cxn ang="0">
                          <a:pos x="54" y="228"/>
                        </a:cxn>
                        <a:cxn ang="0">
                          <a:pos x="78" y="234"/>
                        </a:cxn>
                        <a:cxn ang="0">
                          <a:pos x="94" y="216"/>
                        </a:cxn>
                        <a:cxn ang="0">
                          <a:pos x="112" y="198"/>
                        </a:cxn>
                        <a:cxn ang="0">
                          <a:pos x="117" y="184"/>
                        </a:cxn>
                        <a:cxn ang="0">
                          <a:pos x="129" y="180"/>
                        </a:cxn>
                        <a:cxn ang="0">
                          <a:pos x="142" y="176"/>
                        </a:cxn>
                        <a:cxn ang="0">
                          <a:pos x="138" y="164"/>
                        </a:cxn>
                        <a:cxn ang="0">
                          <a:pos x="152" y="156"/>
                        </a:cxn>
                        <a:cxn ang="0">
                          <a:pos x="165" y="150"/>
                        </a:cxn>
                        <a:cxn ang="0">
                          <a:pos x="178" y="144"/>
                        </a:cxn>
                        <a:cxn ang="0">
                          <a:pos x="191" y="138"/>
                        </a:cxn>
                        <a:cxn ang="0">
                          <a:pos x="182" y="126"/>
                        </a:cxn>
                        <a:cxn ang="0">
                          <a:pos x="192" y="104"/>
                        </a:cxn>
                        <a:cxn ang="0">
                          <a:pos x="194" y="98"/>
                        </a:cxn>
                        <a:cxn ang="0">
                          <a:pos x="196" y="80"/>
                        </a:cxn>
                        <a:cxn ang="0">
                          <a:pos x="196" y="62"/>
                        </a:cxn>
                        <a:cxn ang="0">
                          <a:pos x="200" y="54"/>
                        </a:cxn>
                        <a:cxn ang="0">
                          <a:pos x="189" y="34"/>
                        </a:cxn>
                        <a:cxn ang="0">
                          <a:pos x="189" y="28"/>
                        </a:cxn>
                        <a:cxn ang="0">
                          <a:pos x="171" y="16"/>
                        </a:cxn>
                        <a:cxn ang="0">
                          <a:pos x="153" y="4"/>
                        </a:cxn>
                        <a:cxn ang="0">
                          <a:pos x="152" y="0"/>
                        </a:cxn>
                        <a:cxn ang="0">
                          <a:pos x="137" y="4"/>
                        </a:cxn>
                        <a:cxn ang="0">
                          <a:pos x="121" y="8"/>
                        </a:cxn>
                        <a:cxn ang="0">
                          <a:pos x="111" y="26"/>
                        </a:cxn>
                        <a:cxn ang="0">
                          <a:pos x="114" y="46"/>
                        </a:cxn>
                        <a:cxn ang="0">
                          <a:pos x="114" y="66"/>
                        </a:cxn>
                        <a:cxn ang="0">
                          <a:pos x="112" y="86"/>
                        </a:cxn>
                        <a:cxn ang="0">
                          <a:pos x="129" y="100"/>
                        </a:cxn>
                        <a:cxn ang="0">
                          <a:pos x="134" y="94"/>
                        </a:cxn>
                        <a:cxn ang="0">
                          <a:pos x="130" y="124"/>
                        </a:cxn>
                        <a:cxn ang="0">
                          <a:pos x="125" y="122"/>
                        </a:cxn>
                        <a:cxn ang="0">
                          <a:pos x="119" y="122"/>
                        </a:cxn>
                        <a:cxn ang="0">
                          <a:pos x="106" y="98"/>
                        </a:cxn>
                        <a:cxn ang="0">
                          <a:pos x="94" y="90"/>
                        </a:cxn>
                        <a:cxn ang="0">
                          <a:pos x="88" y="80"/>
                        </a:cxn>
                        <a:cxn ang="0">
                          <a:pos x="81" y="90"/>
                        </a:cxn>
                        <a:cxn ang="0">
                          <a:pos x="59" y="80"/>
                        </a:cxn>
                        <a:cxn ang="0">
                          <a:pos x="55" y="72"/>
                        </a:cxn>
                        <a:cxn ang="0">
                          <a:pos x="42" y="74"/>
                        </a:cxn>
                        <a:cxn ang="0">
                          <a:pos x="36" y="64"/>
                        </a:cxn>
                        <a:cxn ang="0">
                          <a:pos x="36" y="88"/>
                        </a:cxn>
                        <a:cxn ang="0">
                          <a:pos x="36" y="112"/>
                        </a:cxn>
                      </a:cxnLst>
                      <a:rect l="0" t="0" r="r" b="b"/>
                      <a:pathLst>
                        <a:path w="200" h="234">
                          <a:moveTo>
                            <a:pt x="36" y="112"/>
                          </a:moveTo>
                          <a:lnTo>
                            <a:pt x="18" y="112"/>
                          </a:lnTo>
                          <a:lnTo>
                            <a:pt x="2" y="114"/>
                          </a:lnTo>
                          <a:lnTo>
                            <a:pt x="2" y="132"/>
                          </a:lnTo>
                          <a:lnTo>
                            <a:pt x="2" y="152"/>
                          </a:lnTo>
                          <a:lnTo>
                            <a:pt x="0" y="170"/>
                          </a:lnTo>
                          <a:lnTo>
                            <a:pt x="0" y="188"/>
                          </a:lnTo>
                          <a:lnTo>
                            <a:pt x="11" y="206"/>
                          </a:lnTo>
                          <a:lnTo>
                            <a:pt x="24" y="224"/>
                          </a:lnTo>
                          <a:lnTo>
                            <a:pt x="36" y="220"/>
                          </a:lnTo>
                          <a:lnTo>
                            <a:pt x="54" y="228"/>
                          </a:lnTo>
                          <a:lnTo>
                            <a:pt x="78" y="234"/>
                          </a:lnTo>
                          <a:lnTo>
                            <a:pt x="94" y="216"/>
                          </a:lnTo>
                          <a:lnTo>
                            <a:pt x="112" y="198"/>
                          </a:lnTo>
                          <a:lnTo>
                            <a:pt x="117" y="184"/>
                          </a:lnTo>
                          <a:lnTo>
                            <a:pt x="129" y="180"/>
                          </a:lnTo>
                          <a:lnTo>
                            <a:pt x="142" y="176"/>
                          </a:lnTo>
                          <a:lnTo>
                            <a:pt x="138" y="164"/>
                          </a:lnTo>
                          <a:lnTo>
                            <a:pt x="152" y="156"/>
                          </a:lnTo>
                          <a:lnTo>
                            <a:pt x="165" y="150"/>
                          </a:lnTo>
                          <a:lnTo>
                            <a:pt x="178" y="144"/>
                          </a:lnTo>
                          <a:lnTo>
                            <a:pt x="191" y="138"/>
                          </a:lnTo>
                          <a:lnTo>
                            <a:pt x="182" y="126"/>
                          </a:lnTo>
                          <a:lnTo>
                            <a:pt x="192" y="104"/>
                          </a:lnTo>
                          <a:lnTo>
                            <a:pt x="194" y="98"/>
                          </a:lnTo>
                          <a:lnTo>
                            <a:pt x="196" y="80"/>
                          </a:lnTo>
                          <a:lnTo>
                            <a:pt x="196" y="62"/>
                          </a:lnTo>
                          <a:lnTo>
                            <a:pt x="200" y="54"/>
                          </a:lnTo>
                          <a:lnTo>
                            <a:pt x="189" y="34"/>
                          </a:lnTo>
                          <a:lnTo>
                            <a:pt x="189" y="28"/>
                          </a:lnTo>
                          <a:lnTo>
                            <a:pt x="171" y="16"/>
                          </a:lnTo>
                          <a:lnTo>
                            <a:pt x="153" y="4"/>
                          </a:lnTo>
                          <a:lnTo>
                            <a:pt x="152" y="0"/>
                          </a:lnTo>
                          <a:lnTo>
                            <a:pt x="137" y="4"/>
                          </a:lnTo>
                          <a:lnTo>
                            <a:pt x="121" y="8"/>
                          </a:lnTo>
                          <a:lnTo>
                            <a:pt x="111" y="26"/>
                          </a:lnTo>
                          <a:lnTo>
                            <a:pt x="114" y="46"/>
                          </a:lnTo>
                          <a:lnTo>
                            <a:pt x="114" y="66"/>
                          </a:lnTo>
                          <a:lnTo>
                            <a:pt x="112" y="86"/>
                          </a:lnTo>
                          <a:lnTo>
                            <a:pt x="129" y="100"/>
                          </a:lnTo>
                          <a:lnTo>
                            <a:pt x="134" y="94"/>
                          </a:lnTo>
                          <a:lnTo>
                            <a:pt x="130" y="124"/>
                          </a:lnTo>
                          <a:lnTo>
                            <a:pt x="125" y="122"/>
                          </a:lnTo>
                          <a:lnTo>
                            <a:pt x="119" y="122"/>
                          </a:lnTo>
                          <a:lnTo>
                            <a:pt x="106" y="98"/>
                          </a:lnTo>
                          <a:lnTo>
                            <a:pt x="94" y="90"/>
                          </a:lnTo>
                          <a:lnTo>
                            <a:pt x="88" y="80"/>
                          </a:lnTo>
                          <a:lnTo>
                            <a:pt x="81" y="90"/>
                          </a:lnTo>
                          <a:lnTo>
                            <a:pt x="59" y="80"/>
                          </a:lnTo>
                          <a:lnTo>
                            <a:pt x="55" y="72"/>
                          </a:lnTo>
                          <a:lnTo>
                            <a:pt x="42" y="74"/>
                          </a:lnTo>
                          <a:lnTo>
                            <a:pt x="36" y="64"/>
                          </a:lnTo>
                          <a:lnTo>
                            <a:pt x="36" y="88"/>
                          </a:lnTo>
                          <a:lnTo>
                            <a:pt x="36" y="112"/>
                          </a:lnTo>
                          <a:close/>
                        </a:path>
                      </a:pathLst>
                    </a:custGeom>
                    <a:solidFill>
                      <a:srgbClr val="CB9661"/>
                    </a:solidFill>
                    <a:ln w="1588">
                      <a:solidFill>
                        <a:srgbClr val="000000"/>
                      </a:solidFill>
                      <a:prstDash val="solid"/>
                      <a:round/>
                      <a:headEnd/>
                      <a:tailEnd/>
                    </a:ln>
                  </p:spPr>
                  <p:txBody>
                    <a:bodyPr/>
                    <a:lstStyle/>
                    <a:p>
                      <a:endParaRPr lang="en-US"/>
                    </a:p>
                  </p:txBody>
                </p:sp>
                <p:sp>
                  <p:nvSpPr>
                    <p:cNvPr id="272814" name="Freeform 430"/>
                    <p:cNvSpPr>
                      <a:spLocks/>
                    </p:cNvSpPr>
                    <p:nvPr/>
                  </p:nvSpPr>
                  <p:spPr bwMode="auto">
                    <a:xfrm>
                      <a:off x="4272" y="2361"/>
                      <a:ext cx="64" cy="80"/>
                    </a:xfrm>
                    <a:custGeom>
                      <a:avLst/>
                      <a:gdLst/>
                      <a:ahLst/>
                      <a:cxnLst>
                        <a:cxn ang="0">
                          <a:pos x="63" y="154"/>
                        </a:cxn>
                        <a:cxn ang="0">
                          <a:pos x="60" y="148"/>
                        </a:cxn>
                        <a:cxn ang="0">
                          <a:pos x="45" y="140"/>
                        </a:cxn>
                        <a:cxn ang="0">
                          <a:pos x="39" y="120"/>
                        </a:cxn>
                        <a:cxn ang="0">
                          <a:pos x="36" y="114"/>
                        </a:cxn>
                        <a:cxn ang="0">
                          <a:pos x="32" y="110"/>
                        </a:cxn>
                        <a:cxn ang="0">
                          <a:pos x="19" y="98"/>
                        </a:cxn>
                        <a:cxn ang="0">
                          <a:pos x="10" y="74"/>
                        </a:cxn>
                        <a:cxn ang="0">
                          <a:pos x="0" y="52"/>
                        </a:cxn>
                        <a:cxn ang="0">
                          <a:pos x="24" y="58"/>
                        </a:cxn>
                        <a:cxn ang="0">
                          <a:pos x="40" y="40"/>
                        </a:cxn>
                        <a:cxn ang="0">
                          <a:pos x="58" y="22"/>
                        </a:cxn>
                        <a:cxn ang="0">
                          <a:pos x="63" y="8"/>
                        </a:cxn>
                        <a:cxn ang="0">
                          <a:pos x="75" y="4"/>
                        </a:cxn>
                        <a:cxn ang="0">
                          <a:pos x="88" y="0"/>
                        </a:cxn>
                        <a:cxn ang="0">
                          <a:pos x="88" y="8"/>
                        </a:cxn>
                        <a:cxn ang="0">
                          <a:pos x="96" y="8"/>
                        </a:cxn>
                        <a:cxn ang="0">
                          <a:pos x="112" y="18"/>
                        </a:cxn>
                        <a:cxn ang="0">
                          <a:pos x="128" y="26"/>
                        </a:cxn>
                        <a:cxn ang="0">
                          <a:pos x="128" y="54"/>
                        </a:cxn>
                        <a:cxn ang="0">
                          <a:pos x="125" y="74"/>
                        </a:cxn>
                        <a:cxn ang="0">
                          <a:pos x="128" y="96"/>
                        </a:cxn>
                        <a:cxn ang="0">
                          <a:pos x="122" y="116"/>
                        </a:cxn>
                        <a:cxn ang="0">
                          <a:pos x="119" y="136"/>
                        </a:cxn>
                        <a:cxn ang="0">
                          <a:pos x="107" y="148"/>
                        </a:cxn>
                        <a:cxn ang="0">
                          <a:pos x="98" y="160"/>
                        </a:cxn>
                        <a:cxn ang="0">
                          <a:pos x="81" y="158"/>
                        </a:cxn>
                        <a:cxn ang="0">
                          <a:pos x="65" y="154"/>
                        </a:cxn>
                        <a:cxn ang="0">
                          <a:pos x="63" y="154"/>
                        </a:cxn>
                      </a:cxnLst>
                      <a:rect l="0" t="0" r="r" b="b"/>
                      <a:pathLst>
                        <a:path w="128" h="160">
                          <a:moveTo>
                            <a:pt x="63" y="154"/>
                          </a:moveTo>
                          <a:lnTo>
                            <a:pt x="60" y="148"/>
                          </a:lnTo>
                          <a:lnTo>
                            <a:pt x="45" y="140"/>
                          </a:lnTo>
                          <a:lnTo>
                            <a:pt x="39" y="120"/>
                          </a:lnTo>
                          <a:lnTo>
                            <a:pt x="36" y="114"/>
                          </a:lnTo>
                          <a:lnTo>
                            <a:pt x="32" y="110"/>
                          </a:lnTo>
                          <a:lnTo>
                            <a:pt x="19" y="98"/>
                          </a:lnTo>
                          <a:lnTo>
                            <a:pt x="10" y="74"/>
                          </a:lnTo>
                          <a:lnTo>
                            <a:pt x="0" y="52"/>
                          </a:lnTo>
                          <a:lnTo>
                            <a:pt x="24" y="58"/>
                          </a:lnTo>
                          <a:lnTo>
                            <a:pt x="40" y="40"/>
                          </a:lnTo>
                          <a:lnTo>
                            <a:pt x="58" y="22"/>
                          </a:lnTo>
                          <a:lnTo>
                            <a:pt x="63" y="8"/>
                          </a:lnTo>
                          <a:lnTo>
                            <a:pt x="75" y="4"/>
                          </a:lnTo>
                          <a:lnTo>
                            <a:pt x="88" y="0"/>
                          </a:lnTo>
                          <a:lnTo>
                            <a:pt x="88" y="8"/>
                          </a:lnTo>
                          <a:lnTo>
                            <a:pt x="96" y="8"/>
                          </a:lnTo>
                          <a:lnTo>
                            <a:pt x="112" y="18"/>
                          </a:lnTo>
                          <a:lnTo>
                            <a:pt x="128" y="26"/>
                          </a:lnTo>
                          <a:lnTo>
                            <a:pt x="128" y="54"/>
                          </a:lnTo>
                          <a:lnTo>
                            <a:pt x="125" y="74"/>
                          </a:lnTo>
                          <a:lnTo>
                            <a:pt x="128" y="96"/>
                          </a:lnTo>
                          <a:lnTo>
                            <a:pt x="122" y="116"/>
                          </a:lnTo>
                          <a:lnTo>
                            <a:pt x="119" y="136"/>
                          </a:lnTo>
                          <a:lnTo>
                            <a:pt x="107" y="148"/>
                          </a:lnTo>
                          <a:lnTo>
                            <a:pt x="98" y="160"/>
                          </a:lnTo>
                          <a:lnTo>
                            <a:pt x="81" y="158"/>
                          </a:lnTo>
                          <a:lnTo>
                            <a:pt x="65" y="154"/>
                          </a:lnTo>
                          <a:lnTo>
                            <a:pt x="63" y="154"/>
                          </a:lnTo>
                          <a:close/>
                        </a:path>
                      </a:pathLst>
                    </a:custGeom>
                    <a:solidFill>
                      <a:srgbClr val="CB9661"/>
                    </a:solidFill>
                    <a:ln w="1588">
                      <a:solidFill>
                        <a:srgbClr val="000000"/>
                      </a:solidFill>
                      <a:prstDash val="solid"/>
                      <a:round/>
                      <a:headEnd/>
                      <a:tailEnd/>
                    </a:ln>
                  </p:spPr>
                  <p:txBody>
                    <a:bodyPr/>
                    <a:lstStyle/>
                    <a:p>
                      <a:endParaRPr lang="en-US"/>
                    </a:p>
                  </p:txBody>
                </p:sp>
                <p:sp>
                  <p:nvSpPr>
                    <p:cNvPr id="272815" name="Freeform 431"/>
                    <p:cNvSpPr>
                      <a:spLocks/>
                    </p:cNvSpPr>
                    <p:nvPr/>
                  </p:nvSpPr>
                  <p:spPr bwMode="auto">
                    <a:xfrm>
                      <a:off x="3588" y="2532"/>
                      <a:ext cx="42" cy="56"/>
                    </a:xfrm>
                    <a:custGeom>
                      <a:avLst/>
                      <a:gdLst/>
                      <a:ahLst/>
                      <a:cxnLst>
                        <a:cxn ang="0">
                          <a:pos x="82" y="60"/>
                        </a:cxn>
                        <a:cxn ang="0">
                          <a:pos x="64" y="44"/>
                        </a:cxn>
                        <a:cxn ang="0">
                          <a:pos x="48" y="28"/>
                        </a:cxn>
                        <a:cxn ang="0">
                          <a:pos x="36" y="20"/>
                        </a:cxn>
                        <a:cxn ang="0">
                          <a:pos x="31" y="20"/>
                        </a:cxn>
                        <a:cxn ang="0">
                          <a:pos x="12" y="0"/>
                        </a:cxn>
                        <a:cxn ang="0">
                          <a:pos x="4" y="4"/>
                        </a:cxn>
                        <a:cxn ang="0">
                          <a:pos x="2" y="30"/>
                        </a:cxn>
                        <a:cxn ang="0">
                          <a:pos x="2" y="56"/>
                        </a:cxn>
                        <a:cxn ang="0">
                          <a:pos x="2" y="60"/>
                        </a:cxn>
                        <a:cxn ang="0">
                          <a:pos x="0" y="78"/>
                        </a:cxn>
                        <a:cxn ang="0">
                          <a:pos x="10" y="98"/>
                        </a:cxn>
                        <a:cxn ang="0">
                          <a:pos x="30" y="108"/>
                        </a:cxn>
                        <a:cxn ang="0">
                          <a:pos x="57" y="114"/>
                        </a:cxn>
                        <a:cxn ang="0">
                          <a:pos x="72" y="106"/>
                        </a:cxn>
                        <a:cxn ang="0">
                          <a:pos x="83" y="86"/>
                        </a:cxn>
                        <a:cxn ang="0">
                          <a:pos x="80" y="70"/>
                        </a:cxn>
                        <a:cxn ang="0">
                          <a:pos x="82" y="60"/>
                        </a:cxn>
                      </a:cxnLst>
                      <a:rect l="0" t="0" r="r" b="b"/>
                      <a:pathLst>
                        <a:path w="83" h="114">
                          <a:moveTo>
                            <a:pt x="82" y="60"/>
                          </a:moveTo>
                          <a:lnTo>
                            <a:pt x="64" y="44"/>
                          </a:lnTo>
                          <a:lnTo>
                            <a:pt x="48" y="28"/>
                          </a:lnTo>
                          <a:lnTo>
                            <a:pt x="36" y="20"/>
                          </a:lnTo>
                          <a:lnTo>
                            <a:pt x="31" y="20"/>
                          </a:lnTo>
                          <a:lnTo>
                            <a:pt x="12" y="0"/>
                          </a:lnTo>
                          <a:lnTo>
                            <a:pt x="4" y="4"/>
                          </a:lnTo>
                          <a:lnTo>
                            <a:pt x="2" y="30"/>
                          </a:lnTo>
                          <a:lnTo>
                            <a:pt x="2" y="56"/>
                          </a:lnTo>
                          <a:lnTo>
                            <a:pt x="2" y="60"/>
                          </a:lnTo>
                          <a:lnTo>
                            <a:pt x="0" y="78"/>
                          </a:lnTo>
                          <a:lnTo>
                            <a:pt x="10" y="98"/>
                          </a:lnTo>
                          <a:lnTo>
                            <a:pt x="30" y="108"/>
                          </a:lnTo>
                          <a:lnTo>
                            <a:pt x="57" y="114"/>
                          </a:lnTo>
                          <a:lnTo>
                            <a:pt x="72" y="106"/>
                          </a:lnTo>
                          <a:lnTo>
                            <a:pt x="83" y="86"/>
                          </a:lnTo>
                          <a:lnTo>
                            <a:pt x="80" y="70"/>
                          </a:lnTo>
                          <a:lnTo>
                            <a:pt x="82" y="60"/>
                          </a:lnTo>
                          <a:close/>
                        </a:path>
                      </a:pathLst>
                    </a:custGeom>
                    <a:solidFill>
                      <a:srgbClr val="CB9661"/>
                    </a:solidFill>
                    <a:ln w="1588">
                      <a:solidFill>
                        <a:srgbClr val="000000"/>
                      </a:solidFill>
                      <a:prstDash val="solid"/>
                      <a:round/>
                      <a:headEnd/>
                      <a:tailEnd/>
                    </a:ln>
                  </p:spPr>
                  <p:txBody>
                    <a:bodyPr/>
                    <a:lstStyle/>
                    <a:p>
                      <a:endParaRPr lang="en-US"/>
                    </a:p>
                  </p:txBody>
                </p:sp>
                <p:sp>
                  <p:nvSpPr>
                    <p:cNvPr id="272816" name="Freeform 432"/>
                    <p:cNvSpPr>
                      <a:spLocks/>
                    </p:cNvSpPr>
                    <p:nvPr/>
                  </p:nvSpPr>
                  <p:spPr bwMode="auto">
                    <a:xfrm>
                      <a:off x="3487" y="2434"/>
                      <a:ext cx="131" cy="357"/>
                    </a:xfrm>
                    <a:custGeom>
                      <a:avLst/>
                      <a:gdLst/>
                      <a:ahLst/>
                      <a:cxnLst>
                        <a:cxn ang="0">
                          <a:pos x="145" y="452"/>
                        </a:cxn>
                        <a:cxn ang="0">
                          <a:pos x="142" y="480"/>
                        </a:cxn>
                        <a:cxn ang="0">
                          <a:pos x="153" y="482"/>
                        </a:cxn>
                        <a:cxn ang="0">
                          <a:pos x="162" y="494"/>
                        </a:cxn>
                        <a:cxn ang="0">
                          <a:pos x="142" y="490"/>
                        </a:cxn>
                        <a:cxn ang="0">
                          <a:pos x="142" y="516"/>
                        </a:cxn>
                        <a:cxn ang="0">
                          <a:pos x="142" y="546"/>
                        </a:cxn>
                        <a:cxn ang="0">
                          <a:pos x="126" y="578"/>
                        </a:cxn>
                        <a:cxn ang="0">
                          <a:pos x="158" y="600"/>
                        </a:cxn>
                        <a:cxn ang="0">
                          <a:pos x="158" y="614"/>
                        </a:cxn>
                        <a:cxn ang="0">
                          <a:pos x="142" y="644"/>
                        </a:cxn>
                        <a:cxn ang="0">
                          <a:pos x="132" y="658"/>
                        </a:cxn>
                        <a:cxn ang="0">
                          <a:pos x="137" y="664"/>
                        </a:cxn>
                        <a:cxn ang="0">
                          <a:pos x="131" y="684"/>
                        </a:cxn>
                        <a:cxn ang="0">
                          <a:pos x="134" y="696"/>
                        </a:cxn>
                        <a:cxn ang="0">
                          <a:pos x="153" y="714"/>
                        </a:cxn>
                        <a:cxn ang="0">
                          <a:pos x="98" y="702"/>
                        </a:cxn>
                        <a:cxn ang="0">
                          <a:pos x="80" y="674"/>
                        </a:cxn>
                        <a:cxn ang="0">
                          <a:pos x="56" y="644"/>
                        </a:cxn>
                        <a:cxn ang="0">
                          <a:pos x="62" y="600"/>
                        </a:cxn>
                        <a:cxn ang="0">
                          <a:pos x="57" y="554"/>
                        </a:cxn>
                        <a:cxn ang="0">
                          <a:pos x="48" y="540"/>
                        </a:cxn>
                        <a:cxn ang="0">
                          <a:pos x="46" y="526"/>
                        </a:cxn>
                        <a:cxn ang="0">
                          <a:pos x="31" y="488"/>
                        </a:cxn>
                        <a:cxn ang="0">
                          <a:pos x="23" y="438"/>
                        </a:cxn>
                        <a:cxn ang="0">
                          <a:pos x="25" y="399"/>
                        </a:cxn>
                        <a:cxn ang="0">
                          <a:pos x="18" y="365"/>
                        </a:cxn>
                        <a:cxn ang="0">
                          <a:pos x="21" y="331"/>
                        </a:cxn>
                        <a:cxn ang="0">
                          <a:pos x="20" y="285"/>
                        </a:cxn>
                        <a:cxn ang="0">
                          <a:pos x="8" y="251"/>
                        </a:cxn>
                        <a:cxn ang="0">
                          <a:pos x="0" y="217"/>
                        </a:cxn>
                        <a:cxn ang="0">
                          <a:pos x="2" y="185"/>
                        </a:cxn>
                        <a:cxn ang="0">
                          <a:pos x="8" y="147"/>
                        </a:cxn>
                        <a:cxn ang="0">
                          <a:pos x="20" y="119"/>
                        </a:cxn>
                        <a:cxn ang="0">
                          <a:pos x="12" y="73"/>
                        </a:cxn>
                        <a:cxn ang="0">
                          <a:pos x="28" y="51"/>
                        </a:cxn>
                        <a:cxn ang="0">
                          <a:pos x="28" y="24"/>
                        </a:cxn>
                        <a:cxn ang="0">
                          <a:pos x="46" y="2"/>
                        </a:cxn>
                        <a:cxn ang="0">
                          <a:pos x="75" y="22"/>
                        </a:cxn>
                        <a:cxn ang="0">
                          <a:pos x="100" y="4"/>
                        </a:cxn>
                        <a:cxn ang="0">
                          <a:pos x="119" y="30"/>
                        </a:cxn>
                        <a:cxn ang="0">
                          <a:pos x="150" y="55"/>
                        </a:cxn>
                        <a:cxn ang="0">
                          <a:pos x="178" y="73"/>
                        </a:cxn>
                        <a:cxn ang="0">
                          <a:pos x="188" y="107"/>
                        </a:cxn>
                        <a:cxn ang="0">
                          <a:pos x="201" y="131"/>
                        </a:cxn>
                        <a:cxn ang="0">
                          <a:pos x="232" y="127"/>
                        </a:cxn>
                        <a:cxn ang="0">
                          <a:pos x="243" y="87"/>
                        </a:cxn>
                        <a:cxn ang="0">
                          <a:pos x="261" y="119"/>
                        </a:cxn>
                        <a:cxn ang="0">
                          <a:pos x="240" y="141"/>
                        </a:cxn>
                        <a:cxn ang="0">
                          <a:pos x="222" y="169"/>
                        </a:cxn>
                        <a:cxn ang="0">
                          <a:pos x="204" y="197"/>
                        </a:cxn>
                        <a:cxn ang="0">
                          <a:pos x="204" y="225"/>
                        </a:cxn>
                        <a:cxn ang="0">
                          <a:pos x="206" y="267"/>
                        </a:cxn>
                        <a:cxn ang="0">
                          <a:pos x="209" y="303"/>
                        </a:cxn>
                        <a:cxn ang="0">
                          <a:pos x="232" y="339"/>
                        </a:cxn>
                        <a:cxn ang="0">
                          <a:pos x="237" y="369"/>
                        </a:cxn>
                        <a:cxn ang="0">
                          <a:pos x="217" y="393"/>
                        </a:cxn>
                        <a:cxn ang="0">
                          <a:pos x="189" y="401"/>
                        </a:cxn>
                        <a:cxn ang="0">
                          <a:pos x="163" y="405"/>
                        </a:cxn>
                        <a:cxn ang="0">
                          <a:pos x="171" y="440"/>
                        </a:cxn>
                      </a:cxnLst>
                      <a:rect l="0" t="0" r="r" b="b"/>
                      <a:pathLst>
                        <a:path w="261" h="714">
                          <a:moveTo>
                            <a:pt x="168" y="452"/>
                          </a:moveTo>
                          <a:lnTo>
                            <a:pt x="145" y="452"/>
                          </a:lnTo>
                          <a:lnTo>
                            <a:pt x="129" y="448"/>
                          </a:lnTo>
                          <a:lnTo>
                            <a:pt x="142" y="480"/>
                          </a:lnTo>
                          <a:lnTo>
                            <a:pt x="147" y="482"/>
                          </a:lnTo>
                          <a:lnTo>
                            <a:pt x="153" y="482"/>
                          </a:lnTo>
                          <a:lnTo>
                            <a:pt x="157" y="476"/>
                          </a:lnTo>
                          <a:lnTo>
                            <a:pt x="162" y="494"/>
                          </a:lnTo>
                          <a:lnTo>
                            <a:pt x="153" y="490"/>
                          </a:lnTo>
                          <a:lnTo>
                            <a:pt x="142" y="490"/>
                          </a:lnTo>
                          <a:lnTo>
                            <a:pt x="153" y="498"/>
                          </a:lnTo>
                          <a:lnTo>
                            <a:pt x="142" y="516"/>
                          </a:lnTo>
                          <a:lnTo>
                            <a:pt x="144" y="536"/>
                          </a:lnTo>
                          <a:lnTo>
                            <a:pt x="142" y="546"/>
                          </a:lnTo>
                          <a:lnTo>
                            <a:pt x="124" y="556"/>
                          </a:lnTo>
                          <a:lnTo>
                            <a:pt x="126" y="578"/>
                          </a:lnTo>
                          <a:lnTo>
                            <a:pt x="149" y="594"/>
                          </a:lnTo>
                          <a:lnTo>
                            <a:pt x="158" y="600"/>
                          </a:lnTo>
                          <a:lnTo>
                            <a:pt x="153" y="612"/>
                          </a:lnTo>
                          <a:lnTo>
                            <a:pt x="158" y="614"/>
                          </a:lnTo>
                          <a:lnTo>
                            <a:pt x="150" y="628"/>
                          </a:lnTo>
                          <a:lnTo>
                            <a:pt x="142" y="644"/>
                          </a:lnTo>
                          <a:lnTo>
                            <a:pt x="140" y="662"/>
                          </a:lnTo>
                          <a:lnTo>
                            <a:pt x="132" y="658"/>
                          </a:lnTo>
                          <a:lnTo>
                            <a:pt x="129" y="660"/>
                          </a:lnTo>
                          <a:lnTo>
                            <a:pt x="137" y="664"/>
                          </a:lnTo>
                          <a:lnTo>
                            <a:pt x="131" y="678"/>
                          </a:lnTo>
                          <a:lnTo>
                            <a:pt x="131" y="684"/>
                          </a:lnTo>
                          <a:lnTo>
                            <a:pt x="137" y="696"/>
                          </a:lnTo>
                          <a:lnTo>
                            <a:pt x="134" y="696"/>
                          </a:lnTo>
                          <a:lnTo>
                            <a:pt x="144" y="702"/>
                          </a:lnTo>
                          <a:lnTo>
                            <a:pt x="153" y="714"/>
                          </a:lnTo>
                          <a:lnTo>
                            <a:pt x="127" y="706"/>
                          </a:lnTo>
                          <a:lnTo>
                            <a:pt x="98" y="702"/>
                          </a:lnTo>
                          <a:lnTo>
                            <a:pt x="88" y="692"/>
                          </a:lnTo>
                          <a:lnTo>
                            <a:pt x="80" y="674"/>
                          </a:lnTo>
                          <a:lnTo>
                            <a:pt x="70" y="676"/>
                          </a:lnTo>
                          <a:lnTo>
                            <a:pt x="56" y="644"/>
                          </a:lnTo>
                          <a:lnTo>
                            <a:pt x="65" y="630"/>
                          </a:lnTo>
                          <a:lnTo>
                            <a:pt x="62" y="600"/>
                          </a:lnTo>
                          <a:lnTo>
                            <a:pt x="59" y="574"/>
                          </a:lnTo>
                          <a:lnTo>
                            <a:pt x="57" y="554"/>
                          </a:lnTo>
                          <a:lnTo>
                            <a:pt x="54" y="544"/>
                          </a:lnTo>
                          <a:lnTo>
                            <a:pt x="48" y="540"/>
                          </a:lnTo>
                          <a:lnTo>
                            <a:pt x="59" y="536"/>
                          </a:lnTo>
                          <a:lnTo>
                            <a:pt x="46" y="526"/>
                          </a:lnTo>
                          <a:lnTo>
                            <a:pt x="38" y="502"/>
                          </a:lnTo>
                          <a:lnTo>
                            <a:pt x="31" y="488"/>
                          </a:lnTo>
                          <a:lnTo>
                            <a:pt x="30" y="470"/>
                          </a:lnTo>
                          <a:lnTo>
                            <a:pt x="23" y="438"/>
                          </a:lnTo>
                          <a:lnTo>
                            <a:pt x="21" y="415"/>
                          </a:lnTo>
                          <a:lnTo>
                            <a:pt x="25" y="399"/>
                          </a:lnTo>
                          <a:lnTo>
                            <a:pt x="23" y="385"/>
                          </a:lnTo>
                          <a:lnTo>
                            <a:pt x="18" y="365"/>
                          </a:lnTo>
                          <a:lnTo>
                            <a:pt x="13" y="347"/>
                          </a:lnTo>
                          <a:lnTo>
                            <a:pt x="21" y="331"/>
                          </a:lnTo>
                          <a:lnTo>
                            <a:pt x="18" y="315"/>
                          </a:lnTo>
                          <a:lnTo>
                            <a:pt x="20" y="285"/>
                          </a:lnTo>
                          <a:lnTo>
                            <a:pt x="17" y="271"/>
                          </a:lnTo>
                          <a:lnTo>
                            <a:pt x="8" y="251"/>
                          </a:lnTo>
                          <a:lnTo>
                            <a:pt x="0" y="233"/>
                          </a:lnTo>
                          <a:lnTo>
                            <a:pt x="0" y="217"/>
                          </a:lnTo>
                          <a:lnTo>
                            <a:pt x="4" y="203"/>
                          </a:lnTo>
                          <a:lnTo>
                            <a:pt x="2" y="185"/>
                          </a:lnTo>
                          <a:lnTo>
                            <a:pt x="2" y="167"/>
                          </a:lnTo>
                          <a:lnTo>
                            <a:pt x="8" y="147"/>
                          </a:lnTo>
                          <a:lnTo>
                            <a:pt x="15" y="125"/>
                          </a:lnTo>
                          <a:lnTo>
                            <a:pt x="20" y="119"/>
                          </a:lnTo>
                          <a:lnTo>
                            <a:pt x="15" y="105"/>
                          </a:lnTo>
                          <a:lnTo>
                            <a:pt x="12" y="73"/>
                          </a:lnTo>
                          <a:lnTo>
                            <a:pt x="15" y="61"/>
                          </a:lnTo>
                          <a:lnTo>
                            <a:pt x="28" y="51"/>
                          </a:lnTo>
                          <a:lnTo>
                            <a:pt x="31" y="28"/>
                          </a:lnTo>
                          <a:lnTo>
                            <a:pt x="28" y="24"/>
                          </a:lnTo>
                          <a:lnTo>
                            <a:pt x="43" y="0"/>
                          </a:lnTo>
                          <a:lnTo>
                            <a:pt x="46" y="2"/>
                          </a:lnTo>
                          <a:lnTo>
                            <a:pt x="67" y="8"/>
                          </a:lnTo>
                          <a:lnTo>
                            <a:pt x="75" y="22"/>
                          </a:lnTo>
                          <a:lnTo>
                            <a:pt x="80" y="8"/>
                          </a:lnTo>
                          <a:lnTo>
                            <a:pt x="100" y="4"/>
                          </a:lnTo>
                          <a:lnTo>
                            <a:pt x="103" y="10"/>
                          </a:lnTo>
                          <a:lnTo>
                            <a:pt x="119" y="30"/>
                          </a:lnTo>
                          <a:lnTo>
                            <a:pt x="136" y="47"/>
                          </a:lnTo>
                          <a:lnTo>
                            <a:pt x="150" y="55"/>
                          </a:lnTo>
                          <a:lnTo>
                            <a:pt x="163" y="63"/>
                          </a:lnTo>
                          <a:lnTo>
                            <a:pt x="178" y="73"/>
                          </a:lnTo>
                          <a:lnTo>
                            <a:pt x="194" y="85"/>
                          </a:lnTo>
                          <a:lnTo>
                            <a:pt x="188" y="107"/>
                          </a:lnTo>
                          <a:lnTo>
                            <a:pt x="181" y="129"/>
                          </a:lnTo>
                          <a:lnTo>
                            <a:pt x="201" y="131"/>
                          </a:lnTo>
                          <a:lnTo>
                            <a:pt x="220" y="133"/>
                          </a:lnTo>
                          <a:lnTo>
                            <a:pt x="232" y="127"/>
                          </a:lnTo>
                          <a:lnTo>
                            <a:pt x="245" y="103"/>
                          </a:lnTo>
                          <a:lnTo>
                            <a:pt x="243" y="87"/>
                          </a:lnTo>
                          <a:lnTo>
                            <a:pt x="253" y="89"/>
                          </a:lnTo>
                          <a:lnTo>
                            <a:pt x="261" y="119"/>
                          </a:lnTo>
                          <a:lnTo>
                            <a:pt x="251" y="131"/>
                          </a:lnTo>
                          <a:lnTo>
                            <a:pt x="240" y="141"/>
                          </a:lnTo>
                          <a:lnTo>
                            <a:pt x="232" y="155"/>
                          </a:lnTo>
                          <a:lnTo>
                            <a:pt x="222" y="169"/>
                          </a:lnTo>
                          <a:lnTo>
                            <a:pt x="214" y="183"/>
                          </a:lnTo>
                          <a:lnTo>
                            <a:pt x="204" y="197"/>
                          </a:lnTo>
                          <a:lnTo>
                            <a:pt x="206" y="199"/>
                          </a:lnTo>
                          <a:lnTo>
                            <a:pt x="204" y="225"/>
                          </a:lnTo>
                          <a:lnTo>
                            <a:pt x="204" y="251"/>
                          </a:lnTo>
                          <a:lnTo>
                            <a:pt x="206" y="267"/>
                          </a:lnTo>
                          <a:lnTo>
                            <a:pt x="202" y="275"/>
                          </a:lnTo>
                          <a:lnTo>
                            <a:pt x="209" y="303"/>
                          </a:lnTo>
                          <a:lnTo>
                            <a:pt x="232" y="323"/>
                          </a:lnTo>
                          <a:lnTo>
                            <a:pt x="232" y="339"/>
                          </a:lnTo>
                          <a:lnTo>
                            <a:pt x="243" y="349"/>
                          </a:lnTo>
                          <a:lnTo>
                            <a:pt x="237" y="369"/>
                          </a:lnTo>
                          <a:lnTo>
                            <a:pt x="230" y="389"/>
                          </a:lnTo>
                          <a:lnTo>
                            <a:pt x="217" y="393"/>
                          </a:lnTo>
                          <a:lnTo>
                            <a:pt x="202" y="397"/>
                          </a:lnTo>
                          <a:lnTo>
                            <a:pt x="189" y="401"/>
                          </a:lnTo>
                          <a:lnTo>
                            <a:pt x="176" y="405"/>
                          </a:lnTo>
                          <a:lnTo>
                            <a:pt x="163" y="405"/>
                          </a:lnTo>
                          <a:lnTo>
                            <a:pt x="168" y="413"/>
                          </a:lnTo>
                          <a:lnTo>
                            <a:pt x="171" y="440"/>
                          </a:lnTo>
                          <a:lnTo>
                            <a:pt x="168" y="452"/>
                          </a:lnTo>
                          <a:close/>
                        </a:path>
                      </a:pathLst>
                    </a:custGeom>
                    <a:solidFill>
                      <a:srgbClr val="CB9661"/>
                    </a:solidFill>
                    <a:ln w="1588">
                      <a:solidFill>
                        <a:srgbClr val="000000"/>
                      </a:solidFill>
                      <a:prstDash val="solid"/>
                      <a:round/>
                      <a:headEnd/>
                      <a:tailEnd/>
                    </a:ln>
                  </p:spPr>
                  <p:txBody>
                    <a:bodyPr/>
                    <a:lstStyle/>
                    <a:p>
                      <a:endParaRPr lang="en-US"/>
                    </a:p>
                  </p:txBody>
                </p:sp>
                <p:sp>
                  <p:nvSpPr>
                    <p:cNvPr id="272817" name="Freeform 433"/>
                    <p:cNvSpPr>
                      <a:spLocks/>
                    </p:cNvSpPr>
                    <p:nvPr/>
                  </p:nvSpPr>
                  <p:spPr bwMode="auto">
                    <a:xfrm>
                      <a:off x="3563" y="2794"/>
                      <a:ext cx="33" cy="26"/>
                    </a:xfrm>
                    <a:custGeom>
                      <a:avLst/>
                      <a:gdLst/>
                      <a:ahLst/>
                      <a:cxnLst>
                        <a:cxn ang="0">
                          <a:pos x="6" y="10"/>
                        </a:cxn>
                        <a:cxn ang="0">
                          <a:pos x="0" y="0"/>
                        </a:cxn>
                        <a:cxn ang="0">
                          <a:pos x="10" y="26"/>
                        </a:cxn>
                        <a:cxn ang="0">
                          <a:pos x="18" y="50"/>
                        </a:cxn>
                        <a:cxn ang="0">
                          <a:pos x="41" y="52"/>
                        </a:cxn>
                        <a:cxn ang="0">
                          <a:pos x="65" y="52"/>
                        </a:cxn>
                        <a:cxn ang="0">
                          <a:pos x="63" y="46"/>
                        </a:cxn>
                        <a:cxn ang="0">
                          <a:pos x="29" y="32"/>
                        </a:cxn>
                        <a:cxn ang="0">
                          <a:pos x="6" y="10"/>
                        </a:cxn>
                      </a:cxnLst>
                      <a:rect l="0" t="0" r="r" b="b"/>
                      <a:pathLst>
                        <a:path w="65" h="52">
                          <a:moveTo>
                            <a:pt x="6" y="10"/>
                          </a:moveTo>
                          <a:lnTo>
                            <a:pt x="0" y="0"/>
                          </a:lnTo>
                          <a:lnTo>
                            <a:pt x="10" y="26"/>
                          </a:lnTo>
                          <a:lnTo>
                            <a:pt x="18" y="50"/>
                          </a:lnTo>
                          <a:lnTo>
                            <a:pt x="41" y="52"/>
                          </a:lnTo>
                          <a:lnTo>
                            <a:pt x="65" y="52"/>
                          </a:lnTo>
                          <a:lnTo>
                            <a:pt x="63" y="46"/>
                          </a:lnTo>
                          <a:lnTo>
                            <a:pt x="29" y="32"/>
                          </a:lnTo>
                          <a:lnTo>
                            <a:pt x="6" y="10"/>
                          </a:lnTo>
                          <a:close/>
                        </a:path>
                      </a:pathLst>
                    </a:custGeom>
                    <a:solidFill>
                      <a:srgbClr val="CB9661"/>
                    </a:solidFill>
                    <a:ln w="1588">
                      <a:solidFill>
                        <a:srgbClr val="000000"/>
                      </a:solidFill>
                      <a:prstDash val="solid"/>
                      <a:round/>
                      <a:headEnd/>
                      <a:tailEnd/>
                    </a:ln>
                  </p:spPr>
                  <p:txBody>
                    <a:bodyPr/>
                    <a:lstStyle/>
                    <a:p>
                      <a:endParaRPr lang="en-US"/>
                    </a:p>
                  </p:txBody>
                </p:sp>
                <p:sp>
                  <p:nvSpPr>
                    <p:cNvPr id="272818" name="Freeform 434"/>
                    <p:cNvSpPr>
                      <a:spLocks/>
                    </p:cNvSpPr>
                    <p:nvPr/>
                  </p:nvSpPr>
                  <p:spPr bwMode="auto">
                    <a:xfrm>
                      <a:off x="3470" y="2383"/>
                      <a:ext cx="94" cy="425"/>
                    </a:xfrm>
                    <a:custGeom>
                      <a:avLst/>
                      <a:gdLst/>
                      <a:ahLst/>
                      <a:cxnLst>
                        <a:cxn ang="0">
                          <a:pos x="18" y="337"/>
                        </a:cxn>
                        <a:cxn ang="0">
                          <a:pos x="21" y="393"/>
                        </a:cxn>
                        <a:cxn ang="0">
                          <a:pos x="16" y="457"/>
                        </a:cxn>
                        <a:cxn ang="0">
                          <a:pos x="23" y="505"/>
                        </a:cxn>
                        <a:cxn ang="0">
                          <a:pos x="36" y="568"/>
                        </a:cxn>
                        <a:cxn ang="0">
                          <a:pos x="49" y="568"/>
                        </a:cxn>
                        <a:cxn ang="0">
                          <a:pos x="57" y="584"/>
                        </a:cxn>
                        <a:cxn ang="0">
                          <a:pos x="57" y="602"/>
                        </a:cxn>
                        <a:cxn ang="0">
                          <a:pos x="68" y="636"/>
                        </a:cxn>
                        <a:cxn ang="0">
                          <a:pos x="64" y="656"/>
                        </a:cxn>
                        <a:cxn ang="0">
                          <a:pos x="65" y="676"/>
                        </a:cxn>
                        <a:cxn ang="0">
                          <a:pos x="60" y="676"/>
                        </a:cxn>
                        <a:cxn ang="0">
                          <a:pos x="52" y="668"/>
                        </a:cxn>
                        <a:cxn ang="0">
                          <a:pos x="42" y="688"/>
                        </a:cxn>
                        <a:cxn ang="0">
                          <a:pos x="67" y="698"/>
                        </a:cxn>
                        <a:cxn ang="0">
                          <a:pos x="60" y="710"/>
                        </a:cxn>
                        <a:cxn ang="0">
                          <a:pos x="82" y="716"/>
                        </a:cxn>
                        <a:cxn ang="0">
                          <a:pos x="65" y="718"/>
                        </a:cxn>
                        <a:cxn ang="0">
                          <a:pos x="80" y="756"/>
                        </a:cxn>
                        <a:cxn ang="0">
                          <a:pos x="88" y="774"/>
                        </a:cxn>
                        <a:cxn ang="0">
                          <a:pos x="101" y="792"/>
                        </a:cxn>
                        <a:cxn ang="0">
                          <a:pos x="109" y="806"/>
                        </a:cxn>
                        <a:cxn ang="0">
                          <a:pos x="119" y="826"/>
                        </a:cxn>
                        <a:cxn ang="0">
                          <a:pos x="126" y="836"/>
                        </a:cxn>
                        <a:cxn ang="0">
                          <a:pos x="158" y="822"/>
                        </a:cxn>
                        <a:cxn ang="0">
                          <a:pos x="161" y="808"/>
                        </a:cxn>
                        <a:cxn ang="0">
                          <a:pos x="114" y="776"/>
                        </a:cxn>
                        <a:cxn ang="0">
                          <a:pos x="99" y="732"/>
                        </a:cxn>
                        <a:cxn ang="0">
                          <a:pos x="91" y="656"/>
                        </a:cxn>
                        <a:cxn ang="0">
                          <a:pos x="93" y="638"/>
                        </a:cxn>
                        <a:cxn ang="0">
                          <a:pos x="65" y="590"/>
                        </a:cxn>
                        <a:cxn ang="0">
                          <a:pos x="55" y="517"/>
                        </a:cxn>
                        <a:cxn ang="0">
                          <a:pos x="52" y="467"/>
                        </a:cxn>
                        <a:cxn ang="0">
                          <a:pos x="52" y="417"/>
                        </a:cxn>
                        <a:cxn ang="0">
                          <a:pos x="42" y="353"/>
                        </a:cxn>
                        <a:cxn ang="0">
                          <a:pos x="38" y="305"/>
                        </a:cxn>
                        <a:cxn ang="0">
                          <a:pos x="42" y="249"/>
                        </a:cxn>
                        <a:cxn ang="0">
                          <a:pos x="49" y="207"/>
                        </a:cxn>
                        <a:cxn ang="0">
                          <a:pos x="62" y="153"/>
                        </a:cxn>
                        <a:cxn ang="0">
                          <a:pos x="51" y="124"/>
                        </a:cxn>
                        <a:cxn ang="0">
                          <a:pos x="33" y="60"/>
                        </a:cxn>
                        <a:cxn ang="0">
                          <a:pos x="18" y="12"/>
                        </a:cxn>
                        <a:cxn ang="0">
                          <a:pos x="3" y="20"/>
                        </a:cxn>
                        <a:cxn ang="0">
                          <a:pos x="10" y="80"/>
                        </a:cxn>
                        <a:cxn ang="0">
                          <a:pos x="8" y="142"/>
                        </a:cxn>
                        <a:cxn ang="0">
                          <a:pos x="11" y="231"/>
                        </a:cxn>
                        <a:cxn ang="0">
                          <a:pos x="11" y="301"/>
                        </a:cxn>
                      </a:cxnLst>
                      <a:rect l="0" t="0" r="r" b="b"/>
                      <a:pathLst>
                        <a:path w="187" h="850">
                          <a:moveTo>
                            <a:pt x="11" y="301"/>
                          </a:moveTo>
                          <a:lnTo>
                            <a:pt x="15" y="319"/>
                          </a:lnTo>
                          <a:lnTo>
                            <a:pt x="18" y="337"/>
                          </a:lnTo>
                          <a:lnTo>
                            <a:pt x="21" y="355"/>
                          </a:lnTo>
                          <a:lnTo>
                            <a:pt x="23" y="373"/>
                          </a:lnTo>
                          <a:lnTo>
                            <a:pt x="21" y="393"/>
                          </a:lnTo>
                          <a:lnTo>
                            <a:pt x="18" y="415"/>
                          </a:lnTo>
                          <a:lnTo>
                            <a:pt x="18" y="437"/>
                          </a:lnTo>
                          <a:lnTo>
                            <a:pt x="16" y="457"/>
                          </a:lnTo>
                          <a:lnTo>
                            <a:pt x="11" y="465"/>
                          </a:lnTo>
                          <a:lnTo>
                            <a:pt x="18" y="485"/>
                          </a:lnTo>
                          <a:lnTo>
                            <a:pt x="23" y="505"/>
                          </a:lnTo>
                          <a:lnTo>
                            <a:pt x="28" y="526"/>
                          </a:lnTo>
                          <a:lnTo>
                            <a:pt x="26" y="548"/>
                          </a:lnTo>
                          <a:lnTo>
                            <a:pt x="36" y="568"/>
                          </a:lnTo>
                          <a:lnTo>
                            <a:pt x="38" y="572"/>
                          </a:lnTo>
                          <a:lnTo>
                            <a:pt x="42" y="568"/>
                          </a:lnTo>
                          <a:lnTo>
                            <a:pt x="49" y="568"/>
                          </a:lnTo>
                          <a:lnTo>
                            <a:pt x="54" y="564"/>
                          </a:lnTo>
                          <a:lnTo>
                            <a:pt x="52" y="576"/>
                          </a:lnTo>
                          <a:lnTo>
                            <a:pt x="57" y="584"/>
                          </a:lnTo>
                          <a:lnTo>
                            <a:pt x="55" y="582"/>
                          </a:lnTo>
                          <a:lnTo>
                            <a:pt x="55" y="588"/>
                          </a:lnTo>
                          <a:lnTo>
                            <a:pt x="57" y="602"/>
                          </a:lnTo>
                          <a:lnTo>
                            <a:pt x="59" y="618"/>
                          </a:lnTo>
                          <a:lnTo>
                            <a:pt x="59" y="626"/>
                          </a:lnTo>
                          <a:lnTo>
                            <a:pt x="68" y="636"/>
                          </a:lnTo>
                          <a:lnTo>
                            <a:pt x="62" y="650"/>
                          </a:lnTo>
                          <a:lnTo>
                            <a:pt x="68" y="656"/>
                          </a:lnTo>
                          <a:lnTo>
                            <a:pt x="64" y="656"/>
                          </a:lnTo>
                          <a:lnTo>
                            <a:pt x="64" y="662"/>
                          </a:lnTo>
                          <a:lnTo>
                            <a:pt x="65" y="664"/>
                          </a:lnTo>
                          <a:lnTo>
                            <a:pt x="65" y="676"/>
                          </a:lnTo>
                          <a:lnTo>
                            <a:pt x="67" y="674"/>
                          </a:lnTo>
                          <a:lnTo>
                            <a:pt x="62" y="682"/>
                          </a:lnTo>
                          <a:lnTo>
                            <a:pt x="60" y="676"/>
                          </a:lnTo>
                          <a:lnTo>
                            <a:pt x="55" y="676"/>
                          </a:lnTo>
                          <a:lnTo>
                            <a:pt x="55" y="668"/>
                          </a:lnTo>
                          <a:lnTo>
                            <a:pt x="52" y="668"/>
                          </a:lnTo>
                          <a:lnTo>
                            <a:pt x="47" y="670"/>
                          </a:lnTo>
                          <a:lnTo>
                            <a:pt x="39" y="688"/>
                          </a:lnTo>
                          <a:lnTo>
                            <a:pt x="42" y="688"/>
                          </a:lnTo>
                          <a:lnTo>
                            <a:pt x="47" y="684"/>
                          </a:lnTo>
                          <a:lnTo>
                            <a:pt x="57" y="688"/>
                          </a:lnTo>
                          <a:lnTo>
                            <a:pt x="67" y="698"/>
                          </a:lnTo>
                          <a:lnTo>
                            <a:pt x="62" y="704"/>
                          </a:lnTo>
                          <a:lnTo>
                            <a:pt x="67" y="708"/>
                          </a:lnTo>
                          <a:lnTo>
                            <a:pt x="60" y="710"/>
                          </a:lnTo>
                          <a:lnTo>
                            <a:pt x="73" y="710"/>
                          </a:lnTo>
                          <a:lnTo>
                            <a:pt x="75" y="708"/>
                          </a:lnTo>
                          <a:lnTo>
                            <a:pt x="82" y="716"/>
                          </a:lnTo>
                          <a:lnTo>
                            <a:pt x="82" y="722"/>
                          </a:lnTo>
                          <a:lnTo>
                            <a:pt x="70" y="718"/>
                          </a:lnTo>
                          <a:lnTo>
                            <a:pt x="65" y="718"/>
                          </a:lnTo>
                          <a:lnTo>
                            <a:pt x="72" y="732"/>
                          </a:lnTo>
                          <a:lnTo>
                            <a:pt x="80" y="748"/>
                          </a:lnTo>
                          <a:lnTo>
                            <a:pt x="80" y="756"/>
                          </a:lnTo>
                          <a:lnTo>
                            <a:pt x="83" y="764"/>
                          </a:lnTo>
                          <a:lnTo>
                            <a:pt x="82" y="768"/>
                          </a:lnTo>
                          <a:lnTo>
                            <a:pt x="88" y="774"/>
                          </a:lnTo>
                          <a:lnTo>
                            <a:pt x="95" y="782"/>
                          </a:lnTo>
                          <a:lnTo>
                            <a:pt x="95" y="788"/>
                          </a:lnTo>
                          <a:lnTo>
                            <a:pt x="101" y="792"/>
                          </a:lnTo>
                          <a:lnTo>
                            <a:pt x="106" y="798"/>
                          </a:lnTo>
                          <a:lnTo>
                            <a:pt x="101" y="798"/>
                          </a:lnTo>
                          <a:lnTo>
                            <a:pt x="109" y="806"/>
                          </a:lnTo>
                          <a:lnTo>
                            <a:pt x="109" y="812"/>
                          </a:lnTo>
                          <a:lnTo>
                            <a:pt x="116" y="822"/>
                          </a:lnTo>
                          <a:lnTo>
                            <a:pt x="119" y="826"/>
                          </a:lnTo>
                          <a:lnTo>
                            <a:pt x="127" y="832"/>
                          </a:lnTo>
                          <a:lnTo>
                            <a:pt x="129" y="834"/>
                          </a:lnTo>
                          <a:lnTo>
                            <a:pt x="126" y="836"/>
                          </a:lnTo>
                          <a:lnTo>
                            <a:pt x="135" y="840"/>
                          </a:lnTo>
                          <a:lnTo>
                            <a:pt x="158" y="850"/>
                          </a:lnTo>
                          <a:lnTo>
                            <a:pt x="158" y="822"/>
                          </a:lnTo>
                          <a:lnTo>
                            <a:pt x="171" y="814"/>
                          </a:lnTo>
                          <a:lnTo>
                            <a:pt x="187" y="816"/>
                          </a:lnTo>
                          <a:lnTo>
                            <a:pt x="161" y="808"/>
                          </a:lnTo>
                          <a:lnTo>
                            <a:pt x="132" y="804"/>
                          </a:lnTo>
                          <a:lnTo>
                            <a:pt x="122" y="794"/>
                          </a:lnTo>
                          <a:lnTo>
                            <a:pt x="114" y="776"/>
                          </a:lnTo>
                          <a:lnTo>
                            <a:pt x="104" y="778"/>
                          </a:lnTo>
                          <a:lnTo>
                            <a:pt x="90" y="746"/>
                          </a:lnTo>
                          <a:lnTo>
                            <a:pt x="99" y="732"/>
                          </a:lnTo>
                          <a:lnTo>
                            <a:pt x="96" y="702"/>
                          </a:lnTo>
                          <a:lnTo>
                            <a:pt x="93" y="676"/>
                          </a:lnTo>
                          <a:lnTo>
                            <a:pt x="91" y="656"/>
                          </a:lnTo>
                          <a:lnTo>
                            <a:pt x="88" y="646"/>
                          </a:lnTo>
                          <a:lnTo>
                            <a:pt x="82" y="642"/>
                          </a:lnTo>
                          <a:lnTo>
                            <a:pt x="93" y="638"/>
                          </a:lnTo>
                          <a:lnTo>
                            <a:pt x="80" y="628"/>
                          </a:lnTo>
                          <a:lnTo>
                            <a:pt x="72" y="604"/>
                          </a:lnTo>
                          <a:lnTo>
                            <a:pt x="65" y="590"/>
                          </a:lnTo>
                          <a:lnTo>
                            <a:pt x="64" y="572"/>
                          </a:lnTo>
                          <a:lnTo>
                            <a:pt x="57" y="540"/>
                          </a:lnTo>
                          <a:lnTo>
                            <a:pt x="55" y="517"/>
                          </a:lnTo>
                          <a:lnTo>
                            <a:pt x="59" y="501"/>
                          </a:lnTo>
                          <a:lnTo>
                            <a:pt x="57" y="487"/>
                          </a:lnTo>
                          <a:lnTo>
                            <a:pt x="52" y="467"/>
                          </a:lnTo>
                          <a:lnTo>
                            <a:pt x="47" y="449"/>
                          </a:lnTo>
                          <a:lnTo>
                            <a:pt x="55" y="433"/>
                          </a:lnTo>
                          <a:lnTo>
                            <a:pt x="52" y="417"/>
                          </a:lnTo>
                          <a:lnTo>
                            <a:pt x="54" y="387"/>
                          </a:lnTo>
                          <a:lnTo>
                            <a:pt x="51" y="373"/>
                          </a:lnTo>
                          <a:lnTo>
                            <a:pt x="42" y="353"/>
                          </a:lnTo>
                          <a:lnTo>
                            <a:pt x="34" y="335"/>
                          </a:lnTo>
                          <a:lnTo>
                            <a:pt x="34" y="319"/>
                          </a:lnTo>
                          <a:lnTo>
                            <a:pt x="38" y="305"/>
                          </a:lnTo>
                          <a:lnTo>
                            <a:pt x="36" y="287"/>
                          </a:lnTo>
                          <a:lnTo>
                            <a:pt x="36" y="269"/>
                          </a:lnTo>
                          <a:lnTo>
                            <a:pt x="42" y="249"/>
                          </a:lnTo>
                          <a:lnTo>
                            <a:pt x="49" y="227"/>
                          </a:lnTo>
                          <a:lnTo>
                            <a:pt x="54" y="221"/>
                          </a:lnTo>
                          <a:lnTo>
                            <a:pt x="49" y="207"/>
                          </a:lnTo>
                          <a:lnTo>
                            <a:pt x="46" y="175"/>
                          </a:lnTo>
                          <a:lnTo>
                            <a:pt x="49" y="163"/>
                          </a:lnTo>
                          <a:lnTo>
                            <a:pt x="62" y="153"/>
                          </a:lnTo>
                          <a:lnTo>
                            <a:pt x="65" y="130"/>
                          </a:lnTo>
                          <a:lnTo>
                            <a:pt x="62" y="126"/>
                          </a:lnTo>
                          <a:lnTo>
                            <a:pt x="51" y="124"/>
                          </a:lnTo>
                          <a:lnTo>
                            <a:pt x="44" y="102"/>
                          </a:lnTo>
                          <a:lnTo>
                            <a:pt x="36" y="82"/>
                          </a:lnTo>
                          <a:lnTo>
                            <a:pt x="33" y="60"/>
                          </a:lnTo>
                          <a:lnTo>
                            <a:pt x="33" y="44"/>
                          </a:lnTo>
                          <a:lnTo>
                            <a:pt x="23" y="28"/>
                          </a:lnTo>
                          <a:lnTo>
                            <a:pt x="18" y="12"/>
                          </a:lnTo>
                          <a:lnTo>
                            <a:pt x="13" y="0"/>
                          </a:lnTo>
                          <a:lnTo>
                            <a:pt x="10" y="10"/>
                          </a:lnTo>
                          <a:lnTo>
                            <a:pt x="3" y="20"/>
                          </a:lnTo>
                          <a:lnTo>
                            <a:pt x="0" y="20"/>
                          </a:lnTo>
                          <a:lnTo>
                            <a:pt x="5" y="50"/>
                          </a:lnTo>
                          <a:lnTo>
                            <a:pt x="10" y="80"/>
                          </a:lnTo>
                          <a:lnTo>
                            <a:pt x="8" y="106"/>
                          </a:lnTo>
                          <a:lnTo>
                            <a:pt x="8" y="132"/>
                          </a:lnTo>
                          <a:lnTo>
                            <a:pt x="8" y="142"/>
                          </a:lnTo>
                          <a:lnTo>
                            <a:pt x="11" y="171"/>
                          </a:lnTo>
                          <a:lnTo>
                            <a:pt x="11" y="197"/>
                          </a:lnTo>
                          <a:lnTo>
                            <a:pt x="11" y="231"/>
                          </a:lnTo>
                          <a:lnTo>
                            <a:pt x="11" y="263"/>
                          </a:lnTo>
                          <a:lnTo>
                            <a:pt x="11" y="279"/>
                          </a:lnTo>
                          <a:lnTo>
                            <a:pt x="11" y="301"/>
                          </a:lnTo>
                          <a:close/>
                        </a:path>
                      </a:pathLst>
                    </a:custGeom>
                    <a:solidFill>
                      <a:srgbClr val="CB9661"/>
                    </a:solidFill>
                    <a:ln w="1588">
                      <a:solidFill>
                        <a:srgbClr val="000000"/>
                      </a:solidFill>
                      <a:prstDash val="solid"/>
                      <a:round/>
                      <a:headEnd/>
                      <a:tailEnd/>
                    </a:ln>
                  </p:spPr>
                  <p:txBody>
                    <a:bodyPr/>
                    <a:lstStyle/>
                    <a:p>
                      <a:endParaRPr lang="en-US"/>
                    </a:p>
                  </p:txBody>
                </p:sp>
                <p:sp>
                  <p:nvSpPr>
                    <p:cNvPr id="272819" name="Freeform 435"/>
                    <p:cNvSpPr>
                      <a:spLocks/>
                    </p:cNvSpPr>
                    <p:nvPr/>
                  </p:nvSpPr>
                  <p:spPr bwMode="auto">
                    <a:xfrm>
                      <a:off x="3547" y="2793"/>
                      <a:ext cx="25" cy="26"/>
                    </a:xfrm>
                    <a:custGeom>
                      <a:avLst/>
                      <a:gdLst/>
                      <a:ahLst/>
                      <a:cxnLst>
                        <a:cxn ang="0">
                          <a:pos x="33" y="2"/>
                        </a:cxn>
                        <a:cxn ang="0">
                          <a:pos x="43" y="28"/>
                        </a:cxn>
                        <a:cxn ang="0">
                          <a:pos x="51" y="52"/>
                        </a:cxn>
                        <a:cxn ang="0">
                          <a:pos x="46" y="52"/>
                        </a:cxn>
                        <a:cxn ang="0">
                          <a:pos x="38" y="52"/>
                        </a:cxn>
                        <a:cxn ang="0">
                          <a:pos x="21" y="50"/>
                        </a:cxn>
                        <a:cxn ang="0">
                          <a:pos x="15" y="48"/>
                        </a:cxn>
                        <a:cxn ang="0">
                          <a:pos x="0" y="46"/>
                        </a:cxn>
                        <a:cxn ang="0">
                          <a:pos x="5" y="44"/>
                        </a:cxn>
                        <a:cxn ang="0">
                          <a:pos x="13" y="40"/>
                        </a:cxn>
                        <a:cxn ang="0">
                          <a:pos x="18" y="44"/>
                        </a:cxn>
                        <a:cxn ang="0">
                          <a:pos x="23" y="44"/>
                        </a:cxn>
                        <a:cxn ang="0">
                          <a:pos x="15" y="38"/>
                        </a:cxn>
                        <a:cxn ang="0">
                          <a:pos x="25" y="42"/>
                        </a:cxn>
                        <a:cxn ang="0">
                          <a:pos x="30" y="42"/>
                        </a:cxn>
                        <a:cxn ang="0">
                          <a:pos x="38" y="44"/>
                        </a:cxn>
                        <a:cxn ang="0">
                          <a:pos x="41" y="46"/>
                        </a:cxn>
                        <a:cxn ang="0">
                          <a:pos x="21" y="32"/>
                        </a:cxn>
                        <a:cxn ang="0">
                          <a:pos x="30" y="20"/>
                        </a:cxn>
                        <a:cxn ang="0">
                          <a:pos x="17" y="20"/>
                        </a:cxn>
                        <a:cxn ang="0">
                          <a:pos x="12" y="4"/>
                        </a:cxn>
                        <a:cxn ang="0">
                          <a:pos x="18" y="0"/>
                        </a:cxn>
                        <a:cxn ang="0">
                          <a:pos x="33" y="2"/>
                        </a:cxn>
                      </a:cxnLst>
                      <a:rect l="0" t="0" r="r" b="b"/>
                      <a:pathLst>
                        <a:path w="51" h="52">
                          <a:moveTo>
                            <a:pt x="33" y="2"/>
                          </a:moveTo>
                          <a:lnTo>
                            <a:pt x="43" y="28"/>
                          </a:lnTo>
                          <a:lnTo>
                            <a:pt x="51" y="52"/>
                          </a:lnTo>
                          <a:lnTo>
                            <a:pt x="46" y="52"/>
                          </a:lnTo>
                          <a:lnTo>
                            <a:pt x="38" y="52"/>
                          </a:lnTo>
                          <a:lnTo>
                            <a:pt x="21" y="50"/>
                          </a:lnTo>
                          <a:lnTo>
                            <a:pt x="15" y="48"/>
                          </a:lnTo>
                          <a:lnTo>
                            <a:pt x="0" y="46"/>
                          </a:lnTo>
                          <a:lnTo>
                            <a:pt x="5" y="44"/>
                          </a:lnTo>
                          <a:lnTo>
                            <a:pt x="13" y="40"/>
                          </a:lnTo>
                          <a:lnTo>
                            <a:pt x="18" y="44"/>
                          </a:lnTo>
                          <a:lnTo>
                            <a:pt x="23" y="44"/>
                          </a:lnTo>
                          <a:lnTo>
                            <a:pt x="15" y="38"/>
                          </a:lnTo>
                          <a:lnTo>
                            <a:pt x="25" y="42"/>
                          </a:lnTo>
                          <a:lnTo>
                            <a:pt x="30" y="42"/>
                          </a:lnTo>
                          <a:lnTo>
                            <a:pt x="38" y="44"/>
                          </a:lnTo>
                          <a:lnTo>
                            <a:pt x="41" y="46"/>
                          </a:lnTo>
                          <a:lnTo>
                            <a:pt x="21" y="32"/>
                          </a:lnTo>
                          <a:lnTo>
                            <a:pt x="30" y="20"/>
                          </a:lnTo>
                          <a:lnTo>
                            <a:pt x="17" y="20"/>
                          </a:lnTo>
                          <a:lnTo>
                            <a:pt x="12" y="4"/>
                          </a:lnTo>
                          <a:lnTo>
                            <a:pt x="18" y="0"/>
                          </a:lnTo>
                          <a:lnTo>
                            <a:pt x="33" y="2"/>
                          </a:lnTo>
                          <a:close/>
                        </a:path>
                      </a:pathLst>
                    </a:custGeom>
                    <a:solidFill>
                      <a:srgbClr val="CB9661"/>
                    </a:solidFill>
                    <a:ln w="1588">
                      <a:solidFill>
                        <a:srgbClr val="000000"/>
                      </a:solidFill>
                      <a:prstDash val="solid"/>
                      <a:round/>
                      <a:headEnd/>
                      <a:tailEnd/>
                    </a:ln>
                  </p:spPr>
                  <p:txBody>
                    <a:bodyPr/>
                    <a:lstStyle/>
                    <a:p>
                      <a:endParaRPr lang="en-US"/>
                    </a:p>
                  </p:txBody>
                </p:sp>
                <p:sp>
                  <p:nvSpPr>
                    <p:cNvPr id="272820" name="Freeform 436"/>
                    <p:cNvSpPr>
                      <a:spLocks/>
                    </p:cNvSpPr>
                    <p:nvPr/>
                  </p:nvSpPr>
                  <p:spPr bwMode="auto">
                    <a:xfrm>
                      <a:off x="3486" y="2669"/>
                      <a:ext cx="6" cy="18"/>
                    </a:xfrm>
                    <a:custGeom>
                      <a:avLst/>
                      <a:gdLst/>
                      <a:ahLst/>
                      <a:cxnLst>
                        <a:cxn ang="0">
                          <a:pos x="5" y="0"/>
                        </a:cxn>
                        <a:cxn ang="0">
                          <a:pos x="0" y="4"/>
                        </a:cxn>
                        <a:cxn ang="0">
                          <a:pos x="7" y="36"/>
                        </a:cxn>
                        <a:cxn ang="0">
                          <a:pos x="11" y="32"/>
                        </a:cxn>
                        <a:cxn ang="0">
                          <a:pos x="13" y="28"/>
                        </a:cxn>
                        <a:cxn ang="0">
                          <a:pos x="10" y="12"/>
                        </a:cxn>
                        <a:cxn ang="0">
                          <a:pos x="13" y="10"/>
                        </a:cxn>
                        <a:cxn ang="0">
                          <a:pos x="5" y="0"/>
                        </a:cxn>
                      </a:cxnLst>
                      <a:rect l="0" t="0" r="r" b="b"/>
                      <a:pathLst>
                        <a:path w="13" h="36">
                          <a:moveTo>
                            <a:pt x="5" y="0"/>
                          </a:moveTo>
                          <a:lnTo>
                            <a:pt x="0" y="4"/>
                          </a:lnTo>
                          <a:lnTo>
                            <a:pt x="7" y="36"/>
                          </a:lnTo>
                          <a:lnTo>
                            <a:pt x="11" y="32"/>
                          </a:lnTo>
                          <a:lnTo>
                            <a:pt x="13" y="28"/>
                          </a:lnTo>
                          <a:lnTo>
                            <a:pt x="10" y="12"/>
                          </a:lnTo>
                          <a:lnTo>
                            <a:pt x="13" y="10"/>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821" name="Freeform 437"/>
                    <p:cNvSpPr>
                      <a:spLocks/>
                    </p:cNvSpPr>
                    <p:nvPr/>
                  </p:nvSpPr>
                  <p:spPr bwMode="auto">
                    <a:xfrm>
                      <a:off x="3500" y="2750"/>
                      <a:ext cx="8" cy="15"/>
                    </a:xfrm>
                    <a:custGeom>
                      <a:avLst/>
                      <a:gdLst/>
                      <a:ahLst/>
                      <a:cxnLst>
                        <a:cxn ang="0">
                          <a:pos x="8" y="0"/>
                        </a:cxn>
                        <a:cxn ang="0">
                          <a:pos x="0" y="12"/>
                        </a:cxn>
                        <a:cxn ang="0">
                          <a:pos x="10" y="26"/>
                        </a:cxn>
                        <a:cxn ang="0">
                          <a:pos x="15" y="30"/>
                        </a:cxn>
                        <a:cxn ang="0">
                          <a:pos x="17" y="20"/>
                        </a:cxn>
                        <a:cxn ang="0">
                          <a:pos x="8" y="0"/>
                        </a:cxn>
                      </a:cxnLst>
                      <a:rect l="0" t="0" r="r" b="b"/>
                      <a:pathLst>
                        <a:path w="17" h="30">
                          <a:moveTo>
                            <a:pt x="8" y="0"/>
                          </a:moveTo>
                          <a:lnTo>
                            <a:pt x="0" y="12"/>
                          </a:lnTo>
                          <a:lnTo>
                            <a:pt x="10" y="26"/>
                          </a:lnTo>
                          <a:lnTo>
                            <a:pt x="15" y="30"/>
                          </a:lnTo>
                          <a:lnTo>
                            <a:pt x="17" y="20"/>
                          </a:lnTo>
                          <a:lnTo>
                            <a:pt x="8" y="0"/>
                          </a:lnTo>
                          <a:close/>
                        </a:path>
                      </a:pathLst>
                    </a:custGeom>
                    <a:solidFill>
                      <a:srgbClr val="CB9661"/>
                    </a:solidFill>
                    <a:ln w="1588">
                      <a:solidFill>
                        <a:srgbClr val="000000"/>
                      </a:solidFill>
                      <a:prstDash val="solid"/>
                      <a:round/>
                      <a:headEnd/>
                      <a:tailEnd/>
                    </a:ln>
                  </p:spPr>
                  <p:txBody>
                    <a:bodyPr/>
                    <a:lstStyle/>
                    <a:p>
                      <a:endParaRPr lang="en-US"/>
                    </a:p>
                  </p:txBody>
                </p:sp>
                <p:sp>
                  <p:nvSpPr>
                    <p:cNvPr id="272822" name="Freeform 438"/>
                    <p:cNvSpPr>
                      <a:spLocks/>
                    </p:cNvSpPr>
                    <p:nvPr/>
                  </p:nvSpPr>
                  <p:spPr bwMode="auto">
                    <a:xfrm>
                      <a:off x="2601" y="2428"/>
                      <a:ext cx="1" cy="2"/>
                    </a:xfrm>
                    <a:custGeom>
                      <a:avLst/>
                      <a:gdLst/>
                      <a:ahLst/>
                      <a:cxnLst>
                        <a:cxn ang="0">
                          <a:pos x="0" y="4"/>
                        </a:cxn>
                        <a:cxn ang="0">
                          <a:pos x="0" y="2"/>
                        </a:cxn>
                        <a:cxn ang="0">
                          <a:pos x="0" y="0"/>
                        </a:cxn>
                        <a:cxn ang="0">
                          <a:pos x="0" y="2"/>
                        </a:cxn>
                        <a:cxn ang="0">
                          <a:pos x="1" y="4"/>
                        </a:cxn>
                        <a:cxn ang="0">
                          <a:pos x="0" y="4"/>
                        </a:cxn>
                      </a:cxnLst>
                      <a:rect l="0" t="0" r="r" b="b"/>
                      <a:pathLst>
                        <a:path w="1" h="4">
                          <a:moveTo>
                            <a:pt x="0" y="4"/>
                          </a:moveTo>
                          <a:lnTo>
                            <a:pt x="0" y="2"/>
                          </a:lnTo>
                          <a:lnTo>
                            <a:pt x="0" y="0"/>
                          </a:lnTo>
                          <a:lnTo>
                            <a:pt x="0" y="2"/>
                          </a:lnTo>
                          <a:lnTo>
                            <a:pt x="1" y="4"/>
                          </a:lnTo>
                          <a:lnTo>
                            <a:pt x="0" y="4"/>
                          </a:lnTo>
                          <a:close/>
                        </a:path>
                      </a:pathLst>
                    </a:custGeom>
                    <a:solidFill>
                      <a:srgbClr val="CB9661"/>
                    </a:solidFill>
                    <a:ln w="1588">
                      <a:solidFill>
                        <a:srgbClr val="000000"/>
                      </a:solidFill>
                      <a:prstDash val="solid"/>
                      <a:round/>
                      <a:headEnd/>
                      <a:tailEnd/>
                    </a:ln>
                  </p:spPr>
                  <p:txBody>
                    <a:bodyPr/>
                    <a:lstStyle/>
                    <a:p>
                      <a:endParaRPr lang="en-US"/>
                    </a:p>
                  </p:txBody>
                </p:sp>
                <p:sp>
                  <p:nvSpPr>
                    <p:cNvPr id="272823" name="Freeform 439"/>
                    <p:cNvSpPr>
                      <a:spLocks/>
                    </p:cNvSpPr>
                    <p:nvPr/>
                  </p:nvSpPr>
                  <p:spPr bwMode="auto">
                    <a:xfrm>
                      <a:off x="2653" y="2315"/>
                      <a:ext cx="3" cy="2"/>
                    </a:xfrm>
                    <a:custGeom>
                      <a:avLst/>
                      <a:gdLst/>
                      <a:ahLst/>
                      <a:cxnLst>
                        <a:cxn ang="0">
                          <a:pos x="5" y="4"/>
                        </a:cxn>
                        <a:cxn ang="0">
                          <a:pos x="2" y="4"/>
                        </a:cxn>
                        <a:cxn ang="0">
                          <a:pos x="0" y="0"/>
                        </a:cxn>
                        <a:cxn ang="0">
                          <a:pos x="2" y="0"/>
                        </a:cxn>
                        <a:cxn ang="0">
                          <a:pos x="5" y="4"/>
                        </a:cxn>
                      </a:cxnLst>
                      <a:rect l="0" t="0" r="r" b="b"/>
                      <a:pathLst>
                        <a:path w="5" h="4">
                          <a:moveTo>
                            <a:pt x="5" y="4"/>
                          </a:moveTo>
                          <a:lnTo>
                            <a:pt x="2" y="4"/>
                          </a:lnTo>
                          <a:lnTo>
                            <a:pt x="0" y="0"/>
                          </a:lnTo>
                          <a:lnTo>
                            <a:pt x="2" y="0"/>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2824" name="Freeform 440"/>
                    <p:cNvSpPr>
                      <a:spLocks/>
                    </p:cNvSpPr>
                    <p:nvPr/>
                  </p:nvSpPr>
                  <p:spPr bwMode="auto">
                    <a:xfrm>
                      <a:off x="2698" y="2300"/>
                      <a:ext cx="2" cy="1"/>
                    </a:xfrm>
                    <a:custGeom>
                      <a:avLst/>
                      <a:gdLst/>
                      <a:ahLst/>
                      <a:cxnLst>
                        <a:cxn ang="0">
                          <a:pos x="1" y="0"/>
                        </a:cxn>
                        <a:cxn ang="0">
                          <a:pos x="0" y="2"/>
                        </a:cxn>
                        <a:cxn ang="0">
                          <a:pos x="1" y="2"/>
                        </a:cxn>
                        <a:cxn ang="0">
                          <a:pos x="3" y="2"/>
                        </a:cxn>
                        <a:cxn ang="0">
                          <a:pos x="1" y="0"/>
                        </a:cxn>
                      </a:cxnLst>
                      <a:rect l="0" t="0" r="r" b="b"/>
                      <a:pathLst>
                        <a:path w="3" h="2">
                          <a:moveTo>
                            <a:pt x="1" y="0"/>
                          </a:moveTo>
                          <a:lnTo>
                            <a:pt x="0" y="2"/>
                          </a:lnTo>
                          <a:lnTo>
                            <a:pt x="1" y="2"/>
                          </a:lnTo>
                          <a:lnTo>
                            <a:pt x="3" y="2"/>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825" name="Freeform 441"/>
                    <p:cNvSpPr>
                      <a:spLocks/>
                    </p:cNvSpPr>
                    <p:nvPr/>
                  </p:nvSpPr>
                  <p:spPr bwMode="auto">
                    <a:xfrm>
                      <a:off x="2747" y="2434"/>
                      <a:ext cx="1" cy="2"/>
                    </a:xfrm>
                    <a:custGeom>
                      <a:avLst/>
                      <a:gdLst/>
                      <a:ahLst/>
                      <a:cxnLst>
                        <a:cxn ang="0">
                          <a:pos x="2" y="2"/>
                        </a:cxn>
                        <a:cxn ang="0">
                          <a:pos x="0" y="0"/>
                        </a:cxn>
                        <a:cxn ang="0">
                          <a:pos x="0" y="2"/>
                        </a:cxn>
                        <a:cxn ang="0">
                          <a:pos x="2" y="4"/>
                        </a:cxn>
                        <a:cxn ang="0">
                          <a:pos x="2" y="2"/>
                        </a:cxn>
                      </a:cxnLst>
                      <a:rect l="0" t="0" r="r" b="b"/>
                      <a:pathLst>
                        <a:path w="2" h="4">
                          <a:moveTo>
                            <a:pt x="2" y="2"/>
                          </a:moveTo>
                          <a:lnTo>
                            <a:pt x="0" y="0"/>
                          </a:lnTo>
                          <a:lnTo>
                            <a:pt x="0" y="2"/>
                          </a:lnTo>
                          <a:lnTo>
                            <a:pt x="2" y="4"/>
                          </a:lnTo>
                          <a:lnTo>
                            <a:pt x="2" y="2"/>
                          </a:lnTo>
                          <a:close/>
                        </a:path>
                      </a:pathLst>
                    </a:custGeom>
                    <a:solidFill>
                      <a:srgbClr val="CB9661"/>
                    </a:solidFill>
                    <a:ln w="1588">
                      <a:solidFill>
                        <a:srgbClr val="000000"/>
                      </a:solidFill>
                      <a:prstDash val="solid"/>
                      <a:round/>
                      <a:headEnd/>
                      <a:tailEnd/>
                    </a:ln>
                  </p:spPr>
                  <p:txBody>
                    <a:bodyPr/>
                    <a:lstStyle/>
                    <a:p>
                      <a:endParaRPr lang="en-US"/>
                    </a:p>
                  </p:txBody>
                </p:sp>
                <p:sp>
                  <p:nvSpPr>
                    <p:cNvPr id="272826" name="Freeform 442"/>
                    <p:cNvSpPr>
                      <a:spLocks/>
                    </p:cNvSpPr>
                    <p:nvPr/>
                  </p:nvSpPr>
                  <p:spPr bwMode="auto">
                    <a:xfrm>
                      <a:off x="2730" y="2427"/>
                      <a:ext cx="2" cy="2"/>
                    </a:xfrm>
                    <a:custGeom>
                      <a:avLst/>
                      <a:gdLst/>
                      <a:ahLst/>
                      <a:cxnLst>
                        <a:cxn ang="0">
                          <a:pos x="2" y="0"/>
                        </a:cxn>
                        <a:cxn ang="0">
                          <a:pos x="0" y="2"/>
                        </a:cxn>
                        <a:cxn ang="0">
                          <a:pos x="2" y="4"/>
                        </a:cxn>
                        <a:cxn ang="0">
                          <a:pos x="3" y="2"/>
                        </a:cxn>
                        <a:cxn ang="0">
                          <a:pos x="2" y="0"/>
                        </a:cxn>
                      </a:cxnLst>
                      <a:rect l="0" t="0" r="r" b="b"/>
                      <a:pathLst>
                        <a:path w="3" h="4">
                          <a:moveTo>
                            <a:pt x="2" y="0"/>
                          </a:moveTo>
                          <a:lnTo>
                            <a:pt x="0" y="2"/>
                          </a:lnTo>
                          <a:lnTo>
                            <a:pt x="2" y="4"/>
                          </a:lnTo>
                          <a:lnTo>
                            <a:pt x="3"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827" name="Freeform 443"/>
                    <p:cNvSpPr>
                      <a:spLocks/>
                    </p:cNvSpPr>
                    <p:nvPr/>
                  </p:nvSpPr>
                  <p:spPr bwMode="auto">
                    <a:xfrm>
                      <a:off x="2723" y="2399"/>
                      <a:ext cx="1" cy="1"/>
                    </a:xfrm>
                    <a:custGeom>
                      <a:avLst/>
                      <a:gdLst/>
                      <a:ahLst/>
                      <a:cxnLst>
                        <a:cxn ang="0">
                          <a:pos x="1" y="2"/>
                        </a:cxn>
                        <a:cxn ang="0">
                          <a:pos x="0" y="2"/>
                        </a:cxn>
                        <a:cxn ang="0">
                          <a:pos x="0" y="0"/>
                        </a:cxn>
                        <a:cxn ang="0">
                          <a:pos x="3" y="2"/>
                        </a:cxn>
                        <a:cxn ang="0">
                          <a:pos x="1" y="2"/>
                        </a:cxn>
                      </a:cxnLst>
                      <a:rect l="0" t="0" r="r" b="b"/>
                      <a:pathLst>
                        <a:path w="3" h="2">
                          <a:moveTo>
                            <a:pt x="1" y="2"/>
                          </a:moveTo>
                          <a:lnTo>
                            <a:pt x="0" y="2"/>
                          </a:lnTo>
                          <a:lnTo>
                            <a:pt x="0" y="0"/>
                          </a:lnTo>
                          <a:lnTo>
                            <a:pt x="3" y="2"/>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828" name="Rectangle 444"/>
                    <p:cNvSpPr>
                      <a:spLocks noChangeArrowheads="1"/>
                    </p:cNvSpPr>
                    <p:nvPr/>
                  </p:nvSpPr>
                  <p:spPr bwMode="auto">
                    <a:xfrm>
                      <a:off x="2732" y="2403"/>
                      <a:ext cx="1" cy="1"/>
                    </a:xfrm>
                    <a:prstGeom prst="rect">
                      <a:avLst/>
                    </a:prstGeom>
                    <a:solidFill>
                      <a:srgbClr val="CB9661"/>
                    </a:solidFill>
                    <a:ln w="1588">
                      <a:solidFill>
                        <a:srgbClr val="000000"/>
                      </a:solidFill>
                      <a:miter lim="800000"/>
                      <a:headEnd/>
                      <a:tailEnd/>
                    </a:ln>
                  </p:spPr>
                  <p:txBody>
                    <a:bodyPr/>
                    <a:lstStyle/>
                    <a:p>
                      <a:endParaRPr lang="en-US"/>
                    </a:p>
                  </p:txBody>
                </p:sp>
                <p:sp>
                  <p:nvSpPr>
                    <p:cNvPr id="272829" name="Freeform 445"/>
                    <p:cNvSpPr>
                      <a:spLocks/>
                    </p:cNvSpPr>
                    <p:nvPr/>
                  </p:nvSpPr>
                  <p:spPr bwMode="auto">
                    <a:xfrm>
                      <a:off x="2697" y="2297"/>
                      <a:ext cx="1" cy="1"/>
                    </a:xfrm>
                    <a:custGeom>
                      <a:avLst/>
                      <a:gdLst/>
                      <a:ahLst/>
                      <a:cxnLst>
                        <a:cxn ang="0">
                          <a:pos x="2" y="0"/>
                        </a:cxn>
                        <a:cxn ang="0">
                          <a:pos x="2" y="2"/>
                        </a:cxn>
                        <a:cxn ang="0">
                          <a:pos x="0" y="2"/>
                        </a:cxn>
                        <a:cxn ang="0">
                          <a:pos x="2" y="0"/>
                        </a:cxn>
                      </a:cxnLst>
                      <a:rect l="0" t="0" r="r" b="b"/>
                      <a:pathLst>
                        <a:path w="2" h="2">
                          <a:moveTo>
                            <a:pt x="2" y="0"/>
                          </a:moveTo>
                          <a:lnTo>
                            <a:pt x="2" y="2"/>
                          </a:lnTo>
                          <a:lnTo>
                            <a:pt x="0" y="2"/>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830" name="Freeform 446"/>
                    <p:cNvSpPr>
                      <a:spLocks/>
                    </p:cNvSpPr>
                    <p:nvPr/>
                  </p:nvSpPr>
                  <p:spPr bwMode="auto">
                    <a:xfrm>
                      <a:off x="2723" y="2397"/>
                      <a:ext cx="2" cy="1"/>
                    </a:xfrm>
                    <a:custGeom>
                      <a:avLst/>
                      <a:gdLst/>
                      <a:ahLst/>
                      <a:cxnLst>
                        <a:cxn ang="0">
                          <a:pos x="4" y="2"/>
                        </a:cxn>
                        <a:cxn ang="0">
                          <a:pos x="1" y="0"/>
                        </a:cxn>
                        <a:cxn ang="0">
                          <a:pos x="0" y="2"/>
                        </a:cxn>
                        <a:cxn ang="0">
                          <a:pos x="4" y="2"/>
                        </a:cxn>
                      </a:cxnLst>
                      <a:rect l="0" t="0" r="r" b="b"/>
                      <a:pathLst>
                        <a:path w="4" h="2">
                          <a:moveTo>
                            <a:pt x="4" y="2"/>
                          </a:moveTo>
                          <a:lnTo>
                            <a:pt x="1" y="0"/>
                          </a:lnTo>
                          <a:lnTo>
                            <a:pt x="0" y="2"/>
                          </a:lnTo>
                          <a:lnTo>
                            <a:pt x="4" y="2"/>
                          </a:lnTo>
                          <a:close/>
                        </a:path>
                      </a:pathLst>
                    </a:custGeom>
                    <a:solidFill>
                      <a:srgbClr val="CB9661"/>
                    </a:solidFill>
                    <a:ln w="1588">
                      <a:solidFill>
                        <a:srgbClr val="000000"/>
                      </a:solidFill>
                      <a:prstDash val="solid"/>
                      <a:round/>
                      <a:headEnd/>
                      <a:tailEnd/>
                    </a:ln>
                  </p:spPr>
                  <p:txBody>
                    <a:bodyPr/>
                    <a:lstStyle/>
                    <a:p>
                      <a:endParaRPr lang="en-US"/>
                    </a:p>
                  </p:txBody>
                </p:sp>
                <p:sp>
                  <p:nvSpPr>
                    <p:cNvPr id="272831" name="Freeform 447"/>
                    <p:cNvSpPr>
                      <a:spLocks/>
                    </p:cNvSpPr>
                    <p:nvPr/>
                  </p:nvSpPr>
                  <p:spPr bwMode="auto">
                    <a:xfrm>
                      <a:off x="2693" y="2390"/>
                      <a:ext cx="2" cy="1"/>
                    </a:xfrm>
                    <a:custGeom>
                      <a:avLst/>
                      <a:gdLst/>
                      <a:ahLst/>
                      <a:cxnLst>
                        <a:cxn ang="0">
                          <a:pos x="1" y="2"/>
                        </a:cxn>
                        <a:cxn ang="0">
                          <a:pos x="0" y="2"/>
                        </a:cxn>
                        <a:cxn ang="0">
                          <a:pos x="0" y="0"/>
                        </a:cxn>
                        <a:cxn ang="0">
                          <a:pos x="1" y="0"/>
                        </a:cxn>
                        <a:cxn ang="0">
                          <a:pos x="3" y="0"/>
                        </a:cxn>
                        <a:cxn ang="0">
                          <a:pos x="1" y="2"/>
                        </a:cxn>
                      </a:cxnLst>
                      <a:rect l="0" t="0" r="r" b="b"/>
                      <a:pathLst>
                        <a:path w="3" h="2">
                          <a:moveTo>
                            <a:pt x="1" y="2"/>
                          </a:moveTo>
                          <a:lnTo>
                            <a:pt x="0" y="2"/>
                          </a:lnTo>
                          <a:lnTo>
                            <a:pt x="0" y="0"/>
                          </a:lnTo>
                          <a:lnTo>
                            <a:pt x="1" y="0"/>
                          </a:lnTo>
                          <a:lnTo>
                            <a:pt x="3" y="0"/>
                          </a:lnTo>
                          <a:lnTo>
                            <a:pt x="1" y="2"/>
                          </a:lnTo>
                          <a:close/>
                        </a:path>
                      </a:pathLst>
                    </a:custGeom>
                    <a:solidFill>
                      <a:srgbClr val="CB9661"/>
                    </a:solidFill>
                    <a:ln w="1588">
                      <a:solidFill>
                        <a:srgbClr val="000000"/>
                      </a:solidFill>
                      <a:prstDash val="solid"/>
                      <a:round/>
                      <a:headEnd/>
                      <a:tailEnd/>
                    </a:ln>
                  </p:spPr>
                  <p:txBody>
                    <a:bodyPr/>
                    <a:lstStyle/>
                    <a:p>
                      <a:endParaRPr lang="en-US"/>
                    </a:p>
                  </p:txBody>
                </p:sp>
                <p:sp>
                  <p:nvSpPr>
                    <p:cNvPr id="272832" name="Freeform 448"/>
                    <p:cNvSpPr>
                      <a:spLocks/>
                    </p:cNvSpPr>
                    <p:nvPr/>
                  </p:nvSpPr>
                  <p:spPr bwMode="auto">
                    <a:xfrm>
                      <a:off x="2742" y="2409"/>
                      <a:ext cx="1" cy="1"/>
                    </a:xfrm>
                    <a:custGeom>
                      <a:avLst/>
                      <a:gdLst/>
                      <a:ahLst/>
                      <a:cxnLst>
                        <a:cxn ang="0">
                          <a:pos x="0" y="2"/>
                        </a:cxn>
                        <a:cxn ang="0">
                          <a:pos x="2" y="2"/>
                        </a:cxn>
                        <a:cxn ang="0">
                          <a:pos x="3" y="2"/>
                        </a:cxn>
                        <a:cxn ang="0">
                          <a:pos x="2" y="0"/>
                        </a:cxn>
                        <a:cxn ang="0">
                          <a:pos x="0" y="2"/>
                        </a:cxn>
                      </a:cxnLst>
                      <a:rect l="0" t="0" r="r" b="b"/>
                      <a:pathLst>
                        <a:path w="3" h="2">
                          <a:moveTo>
                            <a:pt x="0" y="2"/>
                          </a:moveTo>
                          <a:lnTo>
                            <a:pt x="2" y="2"/>
                          </a:lnTo>
                          <a:lnTo>
                            <a:pt x="3" y="2"/>
                          </a:lnTo>
                          <a:lnTo>
                            <a:pt x="2"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833" name="Freeform 449"/>
                    <p:cNvSpPr>
                      <a:spLocks/>
                    </p:cNvSpPr>
                    <p:nvPr/>
                  </p:nvSpPr>
                  <p:spPr bwMode="auto">
                    <a:xfrm>
                      <a:off x="2746" y="2414"/>
                      <a:ext cx="1" cy="1"/>
                    </a:xfrm>
                    <a:custGeom>
                      <a:avLst/>
                      <a:gdLst/>
                      <a:ahLst/>
                      <a:cxnLst>
                        <a:cxn ang="0">
                          <a:pos x="0" y="2"/>
                        </a:cxn>
                        <a:cxn ang="0">
                          <a:pos x="0" y="0"/>
                        </a:cxn>
                        <a:cxn ang="0">
                          <a:pos x="1" y="0"/>
                        </a:cxn>
                        <a:cxn ang="0">
                          <a:pos x="0" y="2"/>
                        </a:cxn>
                      </a:cxnLst>
                      <a:rect l="0" t="0" r="r" b="b"/>
                      <a:pathLst>
                        <a:path w="1" h="2">
                          <a:moveTo>
                            <a:pt x="0" y="2"/>
                          </a:moveTo>
                          <a:lnTo>
                            <a:pt x="0" y="0"/>
                          </a:lnTo>
                          <a:lnTo>
                            <a:pt x="1" y="0"/>
                          </a:lnTo>
                          <a:lnTo>
                            <a:pt x="0" y="2"/>
                          </a:lnTo>
                          <a:close/>
                        </a:path>
                      </a:pathLst>
                    </a:custGeom>
                    <a:solidFill>
                      <a:srgbClr val="CB9661"/>
                    </a:solidFill>
                    <a:ln w="1588">
                      <a:solidFill>
                        <a:srgbClr val="000000"/>
                      </a:solidFill>
                      <a:prstDash val="solid"/>
                      <a:round/>
                      <a:headEnd/>
                      <a:tailEnd/>
                    </a:ln>
                  </p:spPr>
                  <p:txBody>
                    <a:bodyPr/>
                    <a:lstStyle/>
                    <a:p>
                      <a:endParaRPr lang="en-US"/>
                    </a:p>
                  </p:txBody>
                </p:sp>
                <p:sp>
                  <p:nvSpPr>
                    <p:cNvPr id="272834" name="Freeform 450"/>
                    <p:cNvSpPr>
                      <a:spLocks/>
                    </p:cNvSpPr>
                    <p:nvPr/>
                  </p:nvSpPr>
                  <p:spPr bwMode="auto">
                    <a:xfrm>
                      <a:off x="2683" y="2334"/>
                      <a:ext cx="1" cy="2"/>
                    </a:xfrm>
                    <a:custGeom>
                      <a:avLst/>
                      <a:gdLst/>
                      <a:ahLst/>
                      <a:cxnLst>
                        <a:cxn ang="0">
                          <a:pos x="1" y="4"/>
                        </a:cxn>
                        <a:cxn ang="0">
                          <a:pos x="0" y="0"/>
                        </a:cxn>
                        <a:cxn ang="0">
                          <a:pos x="1" y="0"/>
                        </a:cxn>
                        <a:cxn ang="0">
                          <a:pos x="1" y="2"/>
                        </a:cxn>
                        <a:cxn ang="0">
                          <a:pos x="1" y="4"/>
                        </a:cxn>
                      </a:cxnLst>
                      <a:rect l="0" t="0" r="r" b="b"/>
                      <a:pathLst>
                        <a:path w="1" h="4">
                          <a:moveTo>
                            <a:pt x="1" y="4"/>
                          </a:moveTo>
                          <a:lnTo>
                            <a:pt x="0" y="0"/>
                          </a:lnTo>
                          <a:lnTo>
                            <a:pt x="1" y="0"/>
                          </a:lnTo>
                          <a:lnTo>
                            <a:pt x="1" y="2"/>
                          </a:lnTo>
                          <a:lnTo>
                            <a:pt x="1" y="4"/>
                          </a:lnTo>
                          <a:close/>
                        </a:path>
                      </a:pathLst>
                    </a:custGeom>
                    <a:solidFill>
                      <a:srgbClr val="CB9661"/>
                    </a:solidFill>
                    <a:ln w="1588">
                      <a:solidFill>
                        <a:srgbClr val="000000"/>
                      </a:solidFill>
                      <a:prstDash val="solid"/>
                      <a:round/>
                      <a:headEnd/>
                      <a:tailEnd/>
                    </a:ln>
                  </p:spPr>
                  <p:txBody>
                    <a:bodyPr/>
                    <a:lstStyle/>
                    <a:p>
                      <a:endParaRPr lang="en-US"/>
                    </a:p>
                  </p:txBody>
                </p:sp>
                <p:sp>
                  <p:nvSpPr>
                    <p:cNvPr id="272835" name="Freeform 451"/>
                    <p:cNvSpPr>
                      <a:spLocks/>
                    </p:cNvSpPr>
                    <p:nvPr/>
                  </p:nvSpPr>
                  <p:spPr bwMode="auto">
                    <a:xfrm>
                      <a:off x="2722" y="2401"/>
                      <a:ext cx="1" cy="1"/>
                    </a:xfrm>
                    <a:custGeom>
                      <a:avLst/>
                      <a:gdLst/>
                      <a:ahLst/>
                      <a:cxnLst>
                        <a:cxn ang="0">
                          <a:pos x="0" y="0"/>
                        </a:cxn>
                        <a:cxn ang="0">
                          <a:pos x="0" y="2"/>
                        </a:cxn>
                        <a:cxn ang="0">
                          <a:pos x="2" y="2"/>
                        </a:cxn>
                        <a:cxn ang="0">
                          <a:pos x="0" y="0"/>
                        </a:cxn>
                      </a:cxnLst>
                      <a:rect l="0" t="0" r="r" b="b"/>
                      <a:pathLst>
                        <a:path w="2" h="2">
                          <a:moveTo>
                            <a:pt x="0" y="0"/>
                          </a:moveTo>
                          <a:lnTo>
                            <a:pt x="0" y="2"/>
                          </a:lnTo>
                          <a:lnTo>
                            <a:pt x="2" y="2"/>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836" name="Rectangle 452"/>
                    <p:cNvSpPr>
                      <a:spLocks noChangeArrowheads="1"/>
                    </p:cNvSpPr>
                    <p:nvPr/>
                  </p:nvSpPr>
                  <p:spPr bwMode="auto">
                    <a:xfrm>
                      <a:off x="2682" y="2332"/>
                      <a:ext cx="1" cy="1"/>
                    </a:xfrm>
                    <a:prstGeom prst="rect">
                      <a:avLst/>
                    </a:prstGeom>
                    <a:solidFill>
                      <a:srgbClr val="CB9661"/>
                    </a:solidFill>
                    <a:ln w="1588">
                      <a:solidFill>
                        <a:srgbClr val="000000"/>
                      </a:solidFill>
                      <a:miter lim="800000"/>
                      <a:headEnd/>
                      <a:tailEnd/>
                    </a:ln>
                  </p:spPr>
                  <p:txBody>
                    <a:bodyPr/>
                    <a:lstStyle/>
                    <a:p>
                      <a:endParaRPr lang="en-US"/>
                    </a:p>
                  </p:txBody>
                </p:sp>
                <p:sp>
                  <p:nvSpPr>
                    <p:cNvPr id="272837" name="Freeform 453"/>
                    <p:cNvSpPr>
                      <a:spLocks/>
                    </p:cNvSpPr>
                    <p:nvPr/>
                  </p:nvSpPr>
                  <p:spPr bwMode="auto">
                    <a:xfrm>
                      <a:off x="3371" y="2160"/>
                      <a:ext cx="49" cy="75"/>
                    </a:xfrm>
                    <a:custGeom>
                      <a:avLst/>
                      <a:gdLst/>
                      <a:ahLst/>
                      <a:cxnLst>
                        <a:cxn ang="0">
                          <a:pos x="0" y="60"/>
                        </a:cxn>
                        <a:cxn ang="0">
                          <a:pos x="3" y="84"/>
                        </a:cxn>
                        <a:cxn ang="0">
                          <a:pos x="0" y="88"/>
                        </a:cxn>
                        <a:cxn ang="0">
                          <a:pos x="13" y="96"/>
                        </a:cxn>
                        <a:cxn ang="0">
                          <a:pos x="16" y="90"/>
                        </a:cxn>
                        <a:cxn ang="0">
                          <a:pos x="18" y="94"/>
                        </a:cxn>
                        <a:cxn ang="0">
                          <a:pos x="18" y="110"/>
                        </a:cxn>
                        <a:cxn ang="0">
                          <a:pos x="11" y="114"/>
                        </a:cxn>
                        <a:cxn ang="0">
                          <a:pos x="13" y="128"/>
                        </a:cxn>
                        <a:cxn ang="0">
                          <a:pos x="8" y="138"/>
                        </a:cxn>
                        <a:cxn ang="0">
                          <a:pos x="14" y="136"/>
                        </a:cxn>
                        <a:cxn ang="0">
                          <a:pos x="32" y="152"/>
                        </a:cxn>
                        <a:cxn ang="0">
                          <a:pos x="39" y="144"/>
                        </a:cxn>
                        <a:cxn ang="0">
                          <a:pos x="41" y="134"/>
                        </a:cxn>
                        <a:cxn ang="0">
                          <a:pos x="44" y="124"/>
                        </a:cxn>
                        <a:cxn ang="0">
                          <a:pos x="47" y="110"/>
                        </a:cxn>
                        <a:cxn ang="0">
                          <a:pos x="49" y="110"/>
                        </a:cxn>
                        <a:cxn ang="0">
                          <a:pos x="49" y="116"/>
                        </a:cxn>
                        <a:cxn ang="0">
                          <a:pos x="52" y="114"/>
                        </a:cxn>
                        <a:cxn ang="0">
                          <a:pos x="50" y="110"/>
                        </a:cxn>
                        <a:cxn ang="0">
                          <a:pos x="54" y="104"/>
                        </a:cxn>
                        <a:cxn ang="0">
                          <a:pos x="65" y="100"/>
                        </a:cxn>
                        <a:cxn ang="0">
                          <a:pos x="83" y="84"/>
                        </a:cxn>
                        <a:cxn ang="0">
                          <a:pos x="93" y="56"/>
                        </a:cxn>
                        <a:cxn ang="0">
                          <a:pos x="98" y="58"/>
                        </a:cxn>
                        <a:cxn ang="0">
                          <a:pos x="91" y="38"/>
                        </a:cxn>
                        <a:cxn ang="0">
                          <a:pos x="96" y="36"/>
                        </a:cxn>
                        <a:cxn ang="0">
                          <a:pos x="76" y="24"/>
                        </a:cxn>
                        <a:cxn ang="0">
                          <a:pos x="60" y="24"/>
                        </a:cxn>
                        <a:cxn ang="0">
                          <a:pos x="49" y="12"/>
                        </a:cxn>
                        <a:cxn ang="0">
                          <a:pos x="36" y="0"/>
                        </a:cxn>
                        <a:cxn ang="0">
                          <a:pos x="29" y="8"/>
                        </a:cxn>
                        <a:cxn ang="0">
                          <a:pos x="14" y="18"/>
                        </a:cxn>
                        <a:cxn ang="0">
                          <a:pos x="10" y="38"/>
                        </a:cxn>
                        <a:cxn ang="0">
                          <a:pos x="10" y="48"/>
                        </a:cxn>
                        <a:cxn ang="0">
                          <a:pos x="0" y="60"/>
                        </a:cxn>
                      </a:cxnLst>
                      <a:rect l="0" t="0" r="r" b="b"/>
                      <a:pathLst>
                        <a:path w="98" h="152">
                          <a:moveTo>
                            <a:pt x="0" y="60"/>
                          </a:moveTo>
                          <a:lnTo>
                            <a:pt x="3" y="84"/>
                          </a:lnTo>
                          <a:lnTo>
                            <a:pt x="0" y="88"/>
                          </a:lnTo>
                          <a:lnTo>
                            <a:pt x="13" y="96"/>
                          </a:lnTo>
                          <a:lnTo>
                            <a:pt x="16" y="90"/>
                          </a:lnTo>
                          <a:lnTo>
                            <a:pt x="18" y="94"/>
                          </a:lnTo>
                          <a:lnTo>
                            <a:pt x="18" y="110"/>
                          </a:lnTo>
                          <a:lnTo>
                            <a:pt x="11" y="114"/>
                          </a:lnTo>
                          <a:lnTo>
                            <a:pt x="13" y="128"/>
                          </a:lnTo>
                          <a:lnTo>
                            <a:pt x="8" y="138"/>
                          </a:lnTo>
                          <a:lnTo>
                            <a:pt x="14" y="136"/>
                          </a:lnTo>
                          <a:lnTo>
                            <a:pt x="32" y="152"/>
                          </a:lnTo>
                          <a:lnTo>
                            <a:pt x="39" y="144"/>
                          </a:lnTo>
                          <a:lnTo>
                            <a:pt x="41" y="134"/>
                          </a:lnTo>
                          <a:lnTo>
                            <a:pt x="44" y="124"/>
                          </a:lnTo>
                          <a:lnTo>
                            <a:pt x="47" y="110"/>
                          </a:lnTo>
                          <a:lnTo>
                            <a:pt x="49" y="110"/>
                          </a:lnTo>
                          <a:lnTo>
                            <a:pt x="49" y="116"/>
                          </a:lnTo>
                          <a:lnTo>
                            <a:pt x="52" y="114"/>
                          </a:lnTo>
                          <a:lnTo>
                            <a:pt x="50" y="110"/>
                          </a:lnTo>
                          <a:lnTo>
                            <a:pt x="54" y="104"/>
                          </a:lnTo>
                          <a:lnTo>
                            <a:pt x="65" y="100"/>
                          </a:lnTo>
                          <a:lnTo>
                            <a:pt x="83" y="84"/>
                          </a:lnTo>
                          <a:lnTo>
                            <a:pt x="93" y="56"/>
                          </a:lnTo>
                          <a:lnTo>
                            <a:pt x="98" y="58"/>
                          </a:lnTo>
                          <a:lnTo>
                            <a:pt x="91" y="38"/>
                          </a:lnTo>
                          <a:lnTo>
                            <a:pt x="96" y="36"/>
                          </a:lnTo>
                          <a:lnTo>
                            <a:pt x="76" y="24"/>
                          </a:lnTo>
                          <a:lnTo>
                            <a:pt x="60" y="24"/>
                          </a:lnTo>
                          <a:lnTo>
                            <a:pt x="49" y="12"/>
                          </a:lnTo>
                          <a:lnTo>
                            <a:pt x="36" y="0"/>
                          </a:lnTo>
                          <a:lnTo>
                            <a:pt x="29" y="8"/>
                          </a:lnTo>
                          <a:lnTo>
                            <a:pt x="14" y="18"/>
                          </a:lnTo>
                          <a:lnTo>
                            <a:pt x="10" y="38"/>
                          </a:lnTo>
                          <a:lnTo>
                            <a:pt x="10" y="48"/>
                          </a:lnTo>
                          <a:lnTo>
                            <a:pt x="0" y="60"/>
                          </a:lnTo>
                          <a:close/>
                        </a:path>
                      </a:pathLst>
                    </a:custGeom>
                    <a:solidFill>
                      <a:srgbClr val="CB9661"/>
                    </a:solidFill>
                    <a:ln w="1588">
                      <a:solidFill>
                        <a:srgbClr val="000000"/>
                      </a:solidFill>
                      <a:prstDash val="solid"/>
                      <a:round/>
                      <a:headEnd/>
                      <a:tailEnd/>
                    </a:ln>
                  </p:spPr>
                  <p:txBody>
                    <a:bodyPr/>
                    <a:lstStyle/>
                    <a:p>
                      <a:endParaRPr lang="en-US"/>
                    </a:p>
                  </p:txBody>
                </p:sp>
                <p:sp>
                  <p:nvSpPr>
                    <p:cNvPr id="272838" name="Freeform 454"/>
                    <p:cNvSpPr>
                      <a:spLocks/>
                    </p:cNvSpPr>
                    <p:nvPr/>
                  </p:nvSpPr>
                  <p:spPr bwMode="auto">
                    <a:xfrm>
                      <a:off x="3281" y="2177"/>
                      <a:ext cx="6" cy="10"/>
                    </a:xfrm>
                    <a:custGeom>
                      <a:avLst/>
                      <a:gdLst/>
                      <a:ahLst/>
                      <a:cxnLst>
                        <a:cxn ang="0">
                          <a:pos x="0" y="0"/>
                        </a:cxn>
                        <a:cxn ang="0">
                          <a:pos x="6" y="14"/>
                        </a:cxn>
                        <a:cxn ang="0">
                          <a:pos x="2" y="20"/>
                        </a:cxn>
                        <a:cxn ang="0">
                          <a:pos x="11" y="22"/>
                        </a:cxn>
                        <a:cxn ang="0">
                          <a:pos x="5" y="0"/>
                        </a:cxn>
                        <a:cxn ang="0">
                          <a:pos x="0" y="0"/>
                        </a:cxn>
                      </a:cxnLst>
                      <a:rect l="0" t="0" r="r" b="b"/>
                      <a:pathLst>
                        <a:path w="11" h="22">
                          <a:moveTo>
                            <a:pt x="0" y="0"/>
                          </a:moveTo>
                          <a:lnTo>
                            <a:pt x="6" y="14"/>
                          </a:lnTo>
                          <a:lnTo>
                            <a:pt x="2" y="20"/>
                          </a:lnTo>
                          <a:lnTo>
                            <a:pt x="11" y="22"/>
                          </a:lnTo>
                          <a:lnTo>
                            <a:pt x="5" y="0"/>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839" name="Freeform 455"/>
                    <p:cNvSpPr>
                      <a:spLocks/>
                    </p:cNvSpPr>
                    <p:nvPr/>
                  </p:nvSpPr>
                  <p:spPr bwMode="auto">
                    <a:xfrm>
                      <a:off x="3378" y="2208"/>
                      <a:ext cx="2" cy="2"/>
                    </a:xfrm>
                    <a:custGeom>
                      <a:avLst/>
                      <a:gdLst/>
                      <a:ahLst/>
                      <a:cxnLst>
                        <a:cxn ang="0">
                          <a:pos x="5" y="0"/>
                        </a:cxn>
                        <a:cxn ang="0">
                          <a:pos x="1" y="4"/>
                        </a:cxn>
                        <a:cxn ang="0">
                          <a:pos x="0" y="0"/>
                        </a:cxn>
                        <a:cxn ang="0">
                          <a:pos x="5" y="0"/>
                        </a:cxn>
                      </a:cxnLst>
                      <a:rect l="0" t="0" r="r" b="b"/>
                      <a:pathLst>
                        <a:path w="5" h="4">
                          <a:moveTo>
                            <a:pt x="5" y="0"/>
                          </a:moveTo>
                          <a:lnTo>
                            <a:pt x="1" y="4"/>
                          </a:lnTo>
                          <a:lnTo>
                            <a:pt x="0" y="0"/>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840" name="Freeform 456"/>
                    <p:cNvSpPr>
                      <a:spLocks/>
                    </p:cNvSpPr>
                    <p:nvPr/>
                  </p:nvSpPr>
                  <p:spPr bwMode="auto">
                    <a:xfrm>
                      <a:off x="3289" y="2183"/>
                      <a:ext cx="3" cy="1"/>
                    </a:xfrm>
                    <a:custGeom>
                      <a:avLst/>
                      <a:gdLst/>
                      <a:ahLst/>
                      <a:cxnLst>
                        <a:cxn ang="0">
                          <a:pos x="7" y="2"/>
                        </a:cxn>
                        <a:cxn ang="0">
                          <a:pos x="0" y="0"/>
                        </a:cxn>
                        <a:cxn ang="0">
                          <a:pos x="7" y="2"/>
                        </a:cxn>
                      </a:cxnLst>
                      <a:rect l="0" t="0" r="r" b="b"/>
                      <a:pathLst>
                        <a:path w="7" h="2">
                          <a:moveTo>
                            <a:pt x="7" y="2"/>
                          </a:moveTo>
                          <a:lnTo>
                            <a:pt x="0" y="0"/>
                          </a:lnTo>
                          <a:lnTo>
                            <a:pt x="7" y="2"/>
                          </a:lnTo>
                          <a:close/>
                        </a:path>
                      </a:pathLst>
                    </a:custGeom>
                    <a:solidFill>
                      <a:srgbClr val="CB9661"/>
                    </a:solidFill>
                    <a:ln w="1588">
                      <a:solidFill>
                        <a:srgbClr val="000000"/>
                      </a:solidFill>
                      <a:prstDash val="solid"/>
                      <a:round/>
                      <a:headEnd/>
                      <a:tailEnd/>
                    </a:ln>
                  </p:spPr>
                  <p:txBody>
                    <a:bodyPr/>
                    <a:lstStyle/>
                    <a:p>
                      <a:endParaRPr lang="en-US"/>
                    </a:p>
                  </p:txBody>
                </p:sp>
                <p:sp>
                  <p:nvSpPr>
                    <p:cNvPr id="272841" name="Freeform 457"/>
                    <p:cNvSpPr>
                      <a:spLocks/>
                    </p:cNvSpPr>
                    <p:nvPr/>
                  </p:nvSpPr>
                  <p:spPr bwMode="auto">
                    <a:xfrm>
                      <a:off x="2804" y="2383"/>
                      <a:ext cx="5" cy="4"/>
                    </a:xfrm>
                    <a:custGeom>
                      <a:avLst/>
                      <a:gdLst/>
                      <a:ahLst/>
                      <a:cxnLst>
                        <a:cxn ang="0">
                          <a:pos x="4" y="0"/>
                        </a:cxn>
                        <a:cxn ang="0">
                          <a:pos x="0" y="4"/>
                        </a:cxn>
                        <a:cxn ang="0">
                          <a:pos x="10" y="8"/>
                        </a:cxn>
                        <a:cxn ang="0">
                          <a:pos x="4" y="0"/>
                        </a:cxn>
                      </a:cxnLst>
                      <a:rect l="0" t="0" r="r" b="b"/>
                      <a:pathLst>
                        <a:path w="10" h="8">
                          <a:moveTo>
                            <a:pt x="4" y="0"/>
                          </a:moveTo>
                          <a:lnTo>
                            <a:pt x="0" y="4"/>
                          </a:lnTo>
                          <a:lnTo>
                            <a:pt x="10" y="8"/>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842" name="Freeform 458"/>
                    <p:cNvSpPr>
                      <a:spLocks/>
                    </p:cNvSpPr>
                    <p:nvPr/>
                  </p:nvSpPr>
                  <p:spPr bwMode="auto">
                    <a:xfrm>
                      <a:off x="2787" y="2375"/>
                      <a:ext cx="2" cy="1"/>
                    </a:xfrm>
                    <a:custGeom>
                      <a:avLst/>
                      <a:gdLst/>
                      <a:ahLst/>
                      <a:cxnLst>
                        <a:cxn ang="0">
                          <a:pos x="4" y="0"/>
                        </a:cxn>
                        <a:cxn ang="0">
                          <a:pos x="0" y="0"/>
                        </a:cxn>
                        <a:cxn ang="0">
                          <a:pos x="2" y="2"/>
                        </a:cxn>
                        <a:cxn ang="0">
                          <a:pos x="4" y="0"/>
                        </a:cxn>
                      </a:cxnLst>
                      <a:rect l="0" t="0" r="r" b="b"/>
                      <a:pathLst>
                        <a:path w="4" h="2">
                          <a:moveTo>
                            <a:pt x="4" y="0"/>
                          </a:moveTo>
                          <a:lnTo>
                            <a:pt x="0" y="0"/>
                          </a:lnTo>
                          <a:lnTo>
                            <a:pt x="2" y="2"/>
                          </a:lnTo>
                          <a:lnTo>
                            <a:pt x="4" y="0"/>
                          </a:lnTo>
                          <a:close/>
                        </a:path>
                      </a:pathLst>
                    </a:custGeom>
                    <a:solidFill>
                      <a:srgbClr val="CB9661"/>
                    </a:solidFill>
                    <a:ln w="1588">
                      <a:solidFill>
                        <a:srgbClr val="000000"/>
                      </a:solidFill>
                      <a:prstDash val="solid"/>
                      <a:round/>
                      <a:headEnd/>
                      <a:tailEnd/>
                    </a:ln>
                  </p:spPr>
                  <p:txBody>
                    <a:bodyPr/>
                    <a:lstStyle/>
                    <a:p>
                      <a:endParaRPr lang="en-US"/>
                    </a:p>
                  </p:txBody>
                </p:sp>
                <p:sp>
                  <p:nvSpPr>
                    <p:cNvPr id="272843" name="Freeform 459"/>
                    <p:cNvSpPr>
                      <a:spLocks/>
                    </p:cNvSpPr>
                    <p:nvPr/>
                  </p:nvSpPr>
                  <p:spPr bwMode="auto">
                    <a:xfrm>
                      <a:off x="2637" y="2400"/>
                      <a:ext cx="2" cy="2"/>
                    </a:xfrm>
                    <a:custGeom>
                      <a:avLst/>
                      <a:gdLst/>
                      <a:ahLst/>
                      <a:cxnLst>
                        <a:cxn ang="0">
                          <a:pos x="2" y="0"/>
                        </a:cxn>
                        <a:cxn ang="0">
                          <a:pos x="0" y="4"/>
                        </a:cxn>
                        <a:cxn ang="0">
                          <a:pos x="4" y="4"/>
                        </a:cxn>
                        <a:cxn ang="0">
                          <a:pos x="2" y="0"/>
                        </a:cxn>
                      </a:cxnLst>
                      <a:rect l="0" t="0" r="r" b="b"/>
                      <a:pathLst>
                        <a:path w="4" h="4">
                          <a:moveTo>
                            <a:pt x="2" y="0"/>
                          </a:moveTo>
                          <a:lnTo>
                            <a:pt x="0" y="4"/>
                          </a:lnTo>
                          <a:lnTo>
                            <a:pt x="4" y="4"/>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2844" name="Freeform 460"/>
                    <p:cNvSpPr>
                      <a:spLocks/>
                    </p:cNvSpPr>
                    <p:nvPr/>
                  </p:nvSpPr>
                  <p:spPr bwMode="auto">
                    <a:xfrm>
                      <a:off x="3369" y="2177"/>
                      <a:ext cx="112" cy="216"/>
                    </a:xfrm>
                    <a:custGeom>
                      <a:avLst/>
                      <a:gdLst/>
                      <a:ahLst/>
                      <a:cxnLst>
                        <a:cxn ang="0">
                          <a:pos x="217" y="343"/>
                        </a:cxn>
                        <a:cxn ang="0">
                          <a:pos x="218" y="381"/>
                        </a:cxn>
                        <a:cxn ang="0">
                          <a:pos x="215" y="403"/>
                        </a:cxn>
                        <a:cxn ang="0">
                          <a:pos x="212" y="423"/>
                        </a:cxn>
                        <a:cxn ang="0">
                          <a:pos x="202" y="433"/>
                        </a:cxn>
                        <a:cxn ang="0">
                          <a:pos x="182" y="411"/>
                        </a:cxn>
                        <a:cxn ang="0">
                          <a:pos x="155" y="389"/>
                        </a:cxn>
                        <a:cxn ang="0">
                          <a:pos x="125" y="369"/>
                        </a:cxn>
                        <a:cxn ang="0">
                          <a:pos x="96" y="333"/>
                        </a:cxn>
                        <a:cxn ang="0">
                          <a:pos x="85" y="295"/>
                        </a:cxn>
                        <a:cxn ang="0">
                          <a:pos x="65" y="253"/>
                        </a:cxn>
                        <a:cxn ang="0">
                          <a:pos x="50" y="219"/>
                        </a:cxn>
                        <a:cxn ang="0">
                          <a:pos x="36" y="186"/>
                        </a:cxn>
                        <a:cxn ang="0">
                          <a:pos x="16" y="156"/>
                        </a:cxn>
                        <a:cxn ang="0">
                          <a:pos x="6" y="138"/>
                        </a:cxn>
                        <a:cxn ang="0">
                          <a:pos x="8" y="94"/>
                        </a:cxn>
                        <a:cxn ang="0">
                          <a:pos x="18" y="94"/>
                        </a:cxn>
                        <a:cxn ang="0">
                          <a:pos x="19" y="102"/>
                        </a:cxn>
                        <a:cxn ang="0">
                          <a:pos x="44" y="110"/>
                        </a:cxn>
                        <a:cxn ang="0">
                          <a:pos x="49" y="90"/>
                        </a:cxn>
                        <a:cxn ang="0">
                          <a:pos x="54" y="76"/>
                        </a:cxn>
                        <a:cxn ang="0">
                          <a:pos x="57" y="80"/>
                        </a:cxn>
                        <a:cxn ang="0">
                          <a:pos x="59" y="70"/>
                        </a:cxn>
                        <a:cxn ang="0">
                          <a:pos x="88" y="50"/>
                        </a:cxn>
                        <a:cxn ang="0">
                          <a:pos x="103" y="24"/>
                        </a:cxn>
                        <a:cxn ang="0">
                          <a:pos x="101" y="2"/>
                        </a:cxn>
                        <a:cxn ang="0">
                          <a:pos x="111" y="12"/>
                        </a:cxn>
                        <a:cxn ang="0">
                          <a:pos x="134" y="42"/>
                        </a:cxn>
                        <a:cxn ang="0">
                          <a:pos x="158" y="54"/>
                        </a:cxn>
                        <a:cxn ang="0">
                          <a:pos x="189" y="62"/>
                        </a:cxn>
                        <a:cxn ang="0">
                          <a:pos x="192" y="100"/>
                        </a:cxn>
                        <a:cxn ang="0">
                          <a:pos x="173" y="104"/>
                        </a:cxn>
                        <a:cxn ang="0">
                          <a:pos x="145" y="120"/>
                        </a:cxn>
                        <a:cxn ang="0">
                          <a:pos x="137" y="156"/>
                        </a:cxn>
                        <a:cxn ang="0">
                          <a:pos x="135" y="191"/>
                        </a:cxn>
                        <a:cxn ang="0">
                          <a:pos x="142" y="219"/>
                        </a:cxn>
                        <a:cxn ang="0">
                          <a:pos x="160" y="231"/>
                        </a:cxn>
                        <a:cxn ang="0">
                          <a:pos x="184" y="225"/>
                        </a:cxn>
                        <a:cxn ang="0">
                          <a:pos x="186" y="259"/>
                        </a:cxn>
                        <a:cxn ang="0">
                          <a:pos x="213" y="277"/>
                        </a:cxn>
                        <a:cxn ang="0">
                          <a:pos x="218" y="301"/>
                        </a:cxn>
                      </a:cxnLst>
                      <a:rect l="0" t="0" r="r" b="b"/>
                      <a:pathLst>
                        <a:path w="223" h="433">
                          <a:moveTo>
                            <a:pt x="218" y="329"/>
                          </a:moveTo>
                          <a:lnTo>
                            <a:pt x="217" y="343"/>
                          </a:lnTo>
                          <a:lnTo>
                            <a:pt x="215" y="361"/>
                          </a:lnTo>
                          <a:lnTo>
                            <a:pt x="218" y="381"/>
                          </a:lnTo>
                          <a:lnTo>
                            <a:pt x="223" y="383"/>
                          </a:lnTo>
                          <a:lnTo>
                            <a:pt x="215" y="403"/>
                          </a:lnTo>
                          <a:lnTo>
                            <a:pt x="215" y="413"/>
                          </a:lnTo>
                          <a:lnTo>
                            <a:pt x="212" y="423"/>
                          </a:lnTo>
                          <a:lnTo>
                            <a:pt x="205" y="433"/>
                          </a:lnTo>
                          <a:lnTo>
                            <a:pt x="202" y="433"/>
                          </a:lnTo>
                          <a:lnTo>
                            <a:pt x="191" y="423"/>
                          </a:lnTo>
                          <a:lnTo>
                            <a:pt x="182" y="411"/>
                          </a:lnTo>
                          <a:lnTo>
                            <a:pt x="169" y="401"/>
                          </a:lnTo>
                          <a:lnTo>
                            <a:pt x="155" y="389"/>
                          </a:lnTo>
                          <a:lnTo>
                            <a:pt x="140" y="379"/>
                          </a:lnTo>
                          <a:lnTo>
                            <a:pt x="125" y="369"/>
                          </a:lnTo>
                          <a:lnTo>
                            <a:pt x="111" y="351"/>
                          </a:lnTo>
                          <a:lnTo>
                            <a:pt x="96" y="333"/>
                          </a:lnTo>
                          <a:lnTo>
                            <a:pt x="96" y="321"/>
                          </a:lnTo>
                          <a:lnTo>
                            <a:pt x="85" y="295"/>
                          </a:lnTo>
                          <a:lnTo>
                            <a:pt x="73" y="269"/>
                          </a:lnTo>
                          <a:lnTo>
                            <a:pt x="65" y="253"/>
                          </a:lnTo>
                          <a:lnTo>
                            <a:pt x="57" y="237"/>
                          </a:lnTo>
                          <a:lnTo>
                            <a:pt x="50" y="219"/>
                          </a:lnTo>
                          <a:lnTo>
                            <a:pt x="42" y="203"/>
                          </a:lnTo>
                          <a:lnTo>
                            <a:pt x="36" y="186"/>
                          </a:lnTo>
                          <a:lnTo>
                            <a:pt x="29" y="168"/>
                          </a:lnTo>
                          <a:lnTo>
                            <a:pt x="16" y="156"/>
                          </a:lnTo>
                          <a:lnTo>
                            <a:pt x="5" y="144"/>
                          </a:lnTo>
                          <a:lnTo>
                            <a:pt x="6" y="138"/>
                          </a:lnTo>
                          <a:lnTo>
                            <a:pt x="0" y="108"/>
                          </a:lnTo>
                          <a:lnTo>
                            <a:pt x="8" y="94"/>
                          </a:lnTo>
                          <a:lnTo>
                            <a:pt x="16" y="80"/>
                          </a:lnTo>
                          <a:lnTo>
                            <a:pt x="18" y="94"/>
                          </a:lnTo>
                          <a:lnTo>
                            <a:pt x="13" y="104"/>
                          </a:lnTo>
                          <a:lnTo>
                            <a:pt x="19" y="102"/>
                          </a:lnTo>
                          <a:lnTo>
                            <a:pt x="37" y="118"/>
                          </a:lnTo>
                          <a:lnTo>
                            <a:pt x="44" y="110"/>
                          </a:lnTo>
                          <a:lnTo>
                            <a:pt x="46" y="100"/>
                          </a:lnTo>
                          <a:lnTo>
                            <a:pt x="49" y="90"/>
                          </a:lnTo>
                          <a:lnTo>
                            <a:pt x="52" y="76"/>
                          </a:lnTo>
                          <a:lnTo>
                            <a:pt x="54" y="76"/>
                          </a:lnTo>
                          <a:lnTo>
                            <a:pt x="54" y="80"/>
                          </a:lnTo>
                          <a:lnTo>
                            <a:pt x="57" y="80"/>
                          </a:lnTo>
                          <a:lnTo>
                            <a:pt x="55" y="76"/>
                          </a:lnTo>
                          <a:lnTo>
                            <a:pt x="59" y="70"/>
                          </a:lnTo>
                          <a:lnTo>
                            <a:pt x="70" y="66"/>
                          </a:lnTo>
                          <a:lnTo>
                            <a:pt x="88" y="50"/>
                          </a:lnTo>
                          <a:lnTo>
                            <a:pt x="98" y="22"/>
                          </a:lnTo>
                          <a:lnTo>
                            <a:pt x="103" y="24"/>
                          </a:lnTo>
                          <a:lnTo>
                            <a:pt x="96" y="4"/>
                          </a:lnTo>
                          <a:lnTo>
                            <a:pt x="101" y="2"/>
                          </a:lnTo>
                          <a:lnTo>
                            <a:pt x="101" y="0"/>
                          </a:lnTo>
                          <a:lnTo>
                            <a:pt x="111" y="12"/>
                          </a:lnTo>
                          <a:lnTo>
                            <a:pt x="121" y="24"/>
                          </a:lnTo>
                          <a:lnTo>
                            <a:pt x="134" y="42"/>
                          </a:lnTo>
                          <a:lnTo>
                            <a:pt x="137" y="54"/>
                          </a:lnTo>
                          <a:lnTo>
                            <a:pt x="158" y="54"/>
                          </a:lnTo>
                          <a:lnTo>
                            <a:pt x="171" y="54"/>
                          </a:lnTo>
                          <a:lnTo>
                            <a:pt x="189" y="62"/>
                          </a:lnTo>
                          <a:lnTo>
                            <a:pt x="182" y="90"/>
                          </a:lnTo>
                          <a:lnTo>
                            <a:pt x="192" y="100"/>
                          </a:lnTo>
                          <a:lnTo>
                            <a:pt x="187" y="98"/>
                          </a:lnTo>
                          <a:lnTo>
                            <a:pt x="173" y="104"/>
                          </a:lnTo>
                          <a:lnTo>
                            <a:pt x="158" y="112"/>
                          </a:lnTo>
                          <a:lnTo>
                            <a:pt x="145" y="120"/>
                          </a:lnTo>
                          <a:lnTo>
                            <a:pt x="140" y="138"/>
                          </a:lnTo>
                          <a:lnTo>
                            <a:pt x="137" y="156"/>
                          </a:lnTo>
                          <a:lnTo>
                            <a:pt x="127" y="174"/>
                          </a:lnTo>
                          <a:lnTo>
                            <a:pt x="135" y="191"/>
                          </a:lnTo>
                          <a:lnTo>
                            <a:pt x="143" y="209"/>
                          </a:lnTo>
                          <a:lnTo>
                            <a:pt x="142" y="219"/>
                          </a:lnTo>
                          <a:lnTo>
                            <a:pt x="150" y="221"/>
                          </a:lnTo>
                          <a:lnTo>
                            <a:pt x="160" y="231"/>
                          </a:lnTo>
                          <a:lnTo>
                            <a:pt x="173" y="235"/>
                          </a:lnTo>
                          <a:lnTo>
                            <a:pt x="184" y="225"/>
                          </a:lnTo>
                          <a:lnTo>
                            <a:pt x="186" y="241"/>
                          </a:lnTo>
                          <a:lnTo>
                            <a:pt x="186" y="259"/>
                          </a:lnTo>
                          <a:lnTo>
                            <a:pt x="204" y="259"/>
                          </a:lnTo>
                          <a:lnTo>
                            <a:pt x="213" y="277"/>
                          </a:lnTo>
                          <a:lnTo>
                            <a:pt x="222" y="295"/>
                          </a:lnTo>
                          <a:lnTo>
                            <a:pt x="218" y="301"/>
                          </a:lnTo>
                          <a:lnTo>
                            <a:pt x="218" y="329"/>
                          </a:lnTo>
                          <a:close/>
                        </a:path>
                      </a:pathLst>
                    </a:custGeom>
                    <a:solidFill>
                      <a:srgbClr val="CB9661"/>
                    </a:solidFill>
                    <a:ln w="1588">
                      <a:solidFill>
                        <a:srgbClr val="000000"/>
                      </a:solidFill>
                      <a:prstDash val="solid"/>
                      <a:round/>
                      <a:headEnd/>
                      <a:tailEnd/>
                    </a:ln>
                  </p:spPr>
                  <p:txBody>
                    <a:bodyPr/>
                    <a:lstStyle/>
                    <a:p>
                      <a:endParaRPr lang="en-US"/>
                    </a:p>
                  </p:txBody>
                </p:sp>
                <p:sp>
                  <p:nvSpPr>
                    <p:cNvPr id="272845" name="Freeform 461"/>
                    <p:cNvSpPr>
                      <a:spLocks/>
                    </p:cNvSpPr>
                    <p:nvPr/>
                  </p:nvSpPr>
                  <p:spPr bwMode="auto">
                    <a:xfrm>
                      <a:off x="2602" y="2336"/>
                      <a:ext cx="5" cy="3"/>
                    </a:xfrm>
                    <a:custGeom>
                      <a:avLst/>
                      <a:gdLst/>
                      <a:ahLst/>
                      <a:cxnLst>
                        <a:cxn ang="0">
                          <a:pos x="10" y="4"/>
                        </a:cxn>
                        <a:cxn ang="0">
                          <a:pos x="10" y="6"/>
                        </a:cxn>
                        <a:cxn ang="0">
                          <a:pos x="0" y="0"/>
                        </a:cxn>
                        <a:cxn ang="0">
                          <a:pos x="10" y="4"/>
                        </a:cxn>
                      </a:cxnLst>
                      <a:rect l="0" t="0" r="r" b="b"/>
                      <a:pathLst>
                        <a:path w="10" h="6">
                          <a:moveTo>
                            <a:pt x="10" y="4"/>
                          </a:moveTo>
                          <a:lnTo>
                            <a:pt x="10" y="6"/>
                          </a:lnTo>
                          <a:lnTo>
                            <a:pt x="0" y="0"/>
                          </a:lnTo>
                          <a:lnTo>
                            <a:pt x="10" y="4"/>
                          </a:lnTo>
                          <a:close/>
                        </a:path>
                      </a:pathLst>
                    </a:custGeom>
                    <a:solidFill>
                      <a:srgbClr val="CB9661"/>
                    </a:solidFill>
                    <a:ln w="1588">
                      <a:solidFill>
                        <a:srgbClr val="000000"/>
                      </a:solidFill>
                      <a:prstDash val="solid"/>
                      <a:round/>
                      <a:headEnd/>
                      <a:tailEnd/>
                    </a:ln>
                  </p:spPr>
                  <p:txBody>
                    <a:bodyPr/>
                    <a:lstStyle/>
                    <a:p>
                      <a:endParaRPr lang="en-US"/>
                    </a:p>
                  </p:txBody>
                </p:sp>
                <p:sp>
                  <p:nvSpPr>
                    <p:cNvPr id="272846" name="Freeform 462"/>
                    <p:cNvSpPr>
                      <a:spLocks/>
                    </p:cNvSpPr>
                    <p:nvPr/>
                  </p:nvSpPr>
                  <p:spPr bwMode="auto">
                    <a:xfrm>
                      <a:off x="4639" y="1550"/>
                      <a:ext cx="434" cy="387"/>
                    </a:xfrm>
                    <a:custGeom>
                      <a:avLst/>
                      <a:gdLst/>
                      <a:ahLst/>
                      <a:cxnLst>
                        <a:cxn ang="0">
                          <a:pos x="339" y="591"/>
                        </a:cxn>
                        <a:cxn ang="0">
                          <a:pos x="270" y="593"/>
                        </a:cxn>
                        <a:cxn ang="0">
                          <a:pos x="215" y="561"/>
                        </a:cxn>
                        <a:cxn ang="0">
                          <a:pos x="164" y="541"/>
                        </a:cxn>
                        <a:cxn ang="0">
                          <a:pos x="124" y="487"/>
                        </a:cxn>
                        <a:cxn ang="0">
                          <a:pos x="111" y="441"/>
                        </a:cxn>
                        <a:cxn ang="0">
                          <a:pos x="93" y="417"/>
                        </a:cxn>
                        <a:cxn ang="0">
                          <a:pos x="27" y="379"/>
                        </a:cxn>
                        <a:cxn ang="0">
                          <a:pos x="10" y="343"/>
                        </a:cxn>
                        <a:cxn ang="0">
                          <a:pos x="34" y="302"/>
                        </a:cxn>
                        <a:cxn ang="0">
                          <a:pos x="81" y="246"/>
                        </a:cxn>
                        <a:cxn ang="0">
                          <a:pos x="60" y="196"/>
                        </a:cxn>
                        <a:cxn ang="0">
                          <a:pos x="89" y="142"/>
                        </a:cxn>
                        <a:cxn ang="0">
                          <a:pos x="135" y="98"/>
                        </a:cxn>
                        <a:cxn ang="0">
                          <a:pos x="187" y="128"/>
                        </a:cxn>
                        <a:cxn ang="0">
                          <a:pos x="259" y="194"/>
                        </a:cxn>
                        <a:cxn ang="0">
                          <a:pos x="352" y="248"/>
                        </a:cxn>
                        <a:cxn ang="0">
                          <a:pos x="441" y="264"/>
                        </a:cxn>
                        <a:cxn ang="0">
                          <a:pos x="515" y="254"/>
                        </a:cxn>
                        <a:cxn ang="0">
                          <a:pos x="549" y="190"/>
                        </a:cxn>
                        <a:cxn ang="0">
                          <a:pos x="621" y="156"/>
                        </a:cxn>
                        <a:cxn ang="0">
                          <a:pos x="596" y="128"/>
                        </a:cxn>
                        <a:cxn ang="0">
                          <a:pos x="567" y="82"/>
                        </a:cxn>
                        <a:cxn ang="0">
                          <a:pos x="585" y="18"/>
                        </a:cxn>
                        <a:cxn ang="0">
                          <a:pos x="665" y="16"/>
                        </a:cxn>
                        <a:cxn ang="0">
                          <a:pos x="743" y="88"/>
                        </a:cxn>
                        <a:cxn ang="0">
                          <a:pos x="852" y="116"/>
                        </a:cxn>
                        <a:cxn ang="0">
                          <a:pos x="844" y="200"/>
                        </a:cxn>
                        <a:cxn ang="0">
                          <a:pos x="846" y="240"/>
                        </a:cxn>
                        <a:cxn ang="0">
                          <a:pos x="816" y="270"/>
                        </a:cxn>
                        <a:cxn ang="0">
                          <a:pos x="774" y="321"/>
                        </a:cxn>
                        <a:cxn ang="0">
                          <a:pos x="751" y="296"/>
                        </a:cxn>
                        <a:cxn ang="0">
                          <a:pos x="705" y="331"/>
                        </a:cxn>
                        <a:cxn ang="0">
                          <a:pos x="745" y="371"/>
                        </a:cxn>
                        <a:cxn ang="0">
                          <a:pos x="779" y="383"/>
                        </a:cxn>
                        <a:cxn ang="0">
                          <a:pos x="779" y="449"/>
                        </a:cxn>
                        <a:cxn ang="0">
                          <a:pos x="795" y="499"/>
                        </a:cxn>
                        <a:cxn ang="0">
                          <a:pos x="815" y="543"/>
                        </a:cxn>
                        <a:cxn ang="0">
                          <a:pos x="836" y="561"/>
                        </a:cxn>
                        <a:cxn ang="0">
                          <a:pos x="836" y="585"/>
                        </a:cxn>
                        <a:cxn ang="0">
                          <a:pos x="818" y="627"/>
                        </a:cxn>
                        <a:cxn ang="0">
                          <a:pos x="818" y="643"/>
                        </a:cxn>
                        <a:cxn ang="0">
                          <a:pos x="808" y="665"/>
                        </a:cxn>
                        <a:cxn ang="0">
                          <a:pos x="793" y="689"/>
                        </a:cxn>
                        <a:cxn ang="0">
                          <a:pos x="763" y="714"/>
                        </a:cxn>
                        <a:cxn ang="0">
                          <a:pos x="745" y="724"/>
                        </a:cxn>
                        <a:cxn ang="0">
                          <a:pos x="725" y="724"/>
                        </a:cxn>
                        <a:cxn ang="0">
                          <a:pos x="710" y="738"/>
                        </a:cxn>
                        <a:cxn ang="0">
                          <a:pos x="681" y="762"/>
                        </a:cxn>
                        <a:cxn ang="0">
                          <a:pos x="661" y="744"/>
                        </a:cxn>
                        <a:cxn ang="0">
                          <a:pos x="624" y="736"/>
                        </a:cxn>
                        <a:cxn ang="0">
                          <a:pos x="577" y="718"/>
                        </a:cxn>
                        <a:cxn ang="0">
                          <a:pos x="554" y="722"/>
                        </a:cxn>
                        <a:cxn ang="0">
                          <a:pos x="529" y="748"/>
                        </a:cxn>
                        <a:cxn ang="0">
                          <a:pos x="494" y="728"/>
                        </a:cxn>
                        <a:cxn ang="0">
                          <a:pos x="461" y="687"/>
                        </a:cxn>
                        <a:cxn ang="0">
                          <a:pos x="466" y="621"/>
                        </a:cxn>
                        <a:cxn ang="0">
                          <a:pos x="422" y="579"/>
                        </a:cxn>
                        <a:cxn ang="0">
                          <a:pos x="401" y="567"/>
                        </a:cxn>
                      </a:cxnLst>
                      <a:rect l="0" t="0" r="r" b="b"/>
                      <a:pathLst>
                        <a:path w="867" h="774">
                          <a:moveTo>
                            <a:pt x="388" y="565"/>
                          </a:moveTo>
                          <a:lnTo>
                            <a:pt x="375" y="577"/>
                          </a:lnTo>
                          <a:lnTo>
                            <a:pt x="363" y="591"/>
                          </a:lnTo>
                          <a:lnTo>
                            <a:pt x="349" y="599"/>
                          </a:lnTo>
                          <a:lnTo>
                            <a:pt x="339" y="591"/>
                          </a:lnTo>
                          <a:lnTo>
                            <a:pt x="316" y="587"/>
                          </a:lnTo>
                          <a:lnTo>
                            <a:pt x="305" y="609"/>
                          </a:lnTo>
                          <a:lnTo>
                            <a:pt x="296" y="589"/>
                          </a:lnTo>
                          <a:lnTo>
                            <a:pt x="290" y="595"/>
                          </a:lnTo>
                          <a:lnTo>
                            <a:pt x="270" y="593"/>
                          </a:lnTo>
                          <a:lnTo>
                            <a:pt x="256" y="591"/>
                          </a:lnTo>
                          <a:lnTo>
                            <a:pt x="238" y="583"/>
                          </a:lnTo>
                          <a:lnTo>
                            <a:pt x="234" y="577"/>
                          </a:lnTo>
                          <a:lnTo>
                            <a:pt x="220" y="569"/>
                          </a:lnTo>
                          <a:lnTo>
                            <a:pt x="215" y="561"/>
                          </a:lnTo>
                          <a:lnTo>
                            <a:pt x="208" y="565"/>
                          </a:lnTo>
                          <a:lnTo>
                            <a:pt x="186" y="545"/>
                          </a:lnTo>
                          <a:lnTo>
                            <a:pt x="173" y="535"/>
                          </a:lnTo>
                          <a:lnTo>
                            <a:pt x="166" y="543"/>
                          </a:lnTo>
                          <a:lnTo>
                            <a:pt x="164" y="541"/>
                          </a:lnTo>
                          <a:lnTo>
                            <a:pt x="148" y="527"/>
                          </a:lnTo>
                          <a:lnTo>
                            <a:pt x="129" y="513"/>
                          </a:lnTo>
                          <a:lnTo>
                            <a:pt x="120" y="511"/>
                          </a:lnTo>
                          <a:lnTo>
                            <a:pt x="114" y="485"/>
                          </a:lnTo>
                          <a:lnTo>
                            <a:pt x="124" y="487"/>
                          </a:lnTo>
                          <a:lnTo>
                            <a:pt x="125" y="477"/>
                          </a:lnTo>
                          <a:lnTo>
                            <a:pt x="115" y="459"/>
                          </a:lnTo>
                          <a:lnTo>
                            <a:pt x="115" y="451"/>
                          </a:lnTo>
                          <a:lnTo>
                            <a:pt x="114" y="445"/>
                          </a:lnTo>
                          <a:lnTo>
                            <a:pt x="111" y="441"/>
                          </a:lnTo>
                          <a:lnTo>
                            <a:pt x="107" y="435"/>
                          </a:lnTo>
                          <a:lnTo>
                            <a:pt x="107" y="429"/>
                          </a:lnTo>
                          <a:lnTo>
                            <a:pt x="106" y="423"/>
                          </a:lnTo>
                          <a:lnTo>
                            <a:pt x="99" y="421"/>
                          </a:lnTo>
                          <a:lnTo>
                            <a:pt x="93" y="417"/>
                          </a:lnTo>
                          <a:lnTo>
                            <a:pt x="88" y="415"/>
                          </a:lnTo>
                          <a:lnTo>
                            <a:pt x="65" y="407"/>
                          </a:lnTo>
                          <a:lnTo>
                            <a:pt x="54" y="401"/>
                          </a:lnTo>
                          <a:lnTo>
                            <a:pt x="45" y="385"/>
                          </a:lnTo>
                          <a:lnTo>
                            <a:pt x="27" y="379"/>
                          </a:lnTo>
                          <a:lnTo>
                            <a:pt x="26" y="373"/>
                          </a:lnTo>
                          <a:lnTo>
                            <a:pt x="31" y="375"/>
                          </a:lnTo>
                          <a:lnTo>
                            <a:pt x="34" y="373"/>
                          </a:lnTo>
                          <a:lnTo>
                            <a:pt x="24" y="345"/>
                          </a:lnTo>
                          <a:lnTo>
                            <a:pt x="10" y="343"/>
                          </a:lnTo>
                          <a:lnTo>
                            <a:pt x="0" y="325"/>
                          </a:lnTo>
                          <a:lnTo>
                            <a:pt x="6" y="308"/>
                          </a:lnTo>
                          <a:lnTo>
                            <a:pt x="18" y="300"/>
                          </a:lnTo>
                          <a:lnTo>
                            <a:pt x="24" y="298"/>
                          </a:lnTo>
                          <a:lnTo>
                            <a:pt x="34" y="302"/>
                          </a:lnTo>
                          <a:lnTo>
                            <a:pt x="44" y="286"/>
                          </a:lnTo>
                          <a:lnTo>
                            <a:pt x="60" y="282"/>
                          </a:lnTo>
                          <a:lnTo>
                            <a:pt x="73" y="270"/>
                          </a:lnTo>
                          <a:lnTo>
                            <a:pt x="85" y="258"/>
                          </a:lnTo>
                          <a:lnTo>
                            <a:pt x="81" y="246"/>
                          </a:lnTo>
                          <a:lnTo>
                            <a:pt x="85" y="242"/>
                          </a:lnTo>
                          <a:lnTo>
                            <a:pt x="85" y="236"/>
                          </a:lnTo>
                          <a:lnTo>
                            <a:pt x="78" y="220"/>
                          </a:lnTo>
                          <a:lnTo>
                            <a:pt x="70" y="202"/>
                          </a:lnTo>
                          <a:lnTo>
                            <a:pt x="60" y="196"/>
                          </a:lnTo>
                          <a:lnTo>
                            <a:pt x="78" y="188"/>
                          </a:lnTo>
                          <a:lnTo>
                            <a:pt x="99" y="190"/>
                          </a:lnTo>
                          <a:lnTo>
                            <a:pt x="94" y="182"/>
                          </a:lnTo>
                          <a:lnTo>
                            <a:pt x="91" y="162"/>
                          </a:lnTo>
                          <a:lnTo>
                            <a:pt x="89" y="142"/>
                          </a:lnTo>
                          <a:lnTo>
                            <a:pt x="114" y="148"/>
                          </a:lnTo>
                          <a:lnTo>
                            <a:pt x="129" y="146"/>
                          </a:lnTo>
                          <a:lnTo>
                            <a:pt x="120" y="120"/>
                          </a:lnTo>
                          <a:lnTo>
                            <a:pt x="129" y="114"/>
                          </a:lnTo>
                          <a:lnTo>
                            <a:pt x="135" y="98"/>
                          </a:lnTo>
                          <a:lnTo>
                            <a:pt x="146" y="96"/>
                          </a:lnTo>
                          <a:lnTo>
                            <a:pt x="148" y="100"/>
                          </a:lnTo>
                          <a:lnTo>
                            <a:pt x="155" y="108"/>
                          </a:lnTo>
                          <a:lnTo>
                            <a:pt x="176" y="126"/>
                          </a:lnTo>
                          <a:lnTo>
                            <a:pt x="187" y="128"/>
                          </a:lnTo>
                          <a:lnTo>
                            <a:pt x="210" y="148"/>
                          </a:lnTo>
                          <a:lnTo>
                            <a:pt x="217" y="166"/>
                          </a:lnTo>
                          <a:lnTo>
                            <a:pt x="221" y="186"/>
                          </a:lnTo>
                          <a:lnTo>
                            <a:pt x="239" y="190"/>
                          </a:lnTo>
                          <a:lnTo>
                            <a:pt x="259" y="194"/>
                          </a:lnTo>
                          <a:lnTo>
                            <a:pt x="280" y="202"/>
                          </a:lnTo>
                          <a:lnTo>
                            <a:pt x="303" y="210"/>
                          </a:lnTo>
                          <a:lnTo>
                            <a:pt x="316" y="228"/>
                          </a:lnTo>
                          <a:lnTo>
                            <a:pt x="331" y="246"/>
                          </a:lnTo>
                          <a:lnTo>
                            <a:pt x="352" y="248"/>
                          </a:lnTo>
                          <a:lnTo>
                            <a:pt x="373" y="250"/>
                          </a:lnTo>
                          <a:lnTo>
                            <a:pt x="396" y="250"/>
                          </a:lnTo>
                          <a:lnTo>
                            <a:pt x="417" y="252"/>
                          </a:lnTo>
                          <a:lnTo>
                            <a:pt x="424" y="258"/>
                          </a:lnTo>
                          <a:lnTo>
                            <a:pt x="441" y="264"/>
                          </a:lnTo>
                          <a:lnTo>
                            <a:pt x="461" y="268"/>
                          </a:lnTo>
                          <a:lnTo>
                            <a:pt x="474" y="274"/>
                          </a:lnTo>
                          <a:lnTo>
                            <a:pt x="485" y="266"/>
                          </a:lnTo>
                          <a:lnTo>
                            <a:pt x="495" y="256"/>
                          </a:lnTo>
                          <a:lnTo>
                            <a:pt x="515" y="254"/>
                          </a:lnTo>
                          <a:lnTo>
                            <a:pt x="533" y="254"/>
                          </a:lnTo>
                          <a:lnTo>
                            <a:pt x="547" y="238"/>
                          </a:lnTo>
                          <a:lnTo>
                            <a:pt x="562" y="224"/>
                          </a:lnTo>
                          <a:lnTo>
                            <a:pt x="551" y="212"/>
                          </a:lnTo>
                          <a:lnTo>
                            <a:pt x="549" y="190"/>
                          </a:lnTo>
                          <a:lnTo>
                            <a:pt x="570" y="198"/>
                          </a:lnTo>
                          <a:lnTo>
                            <a:pt x="585" y="188"/>
                          </a:lnTo>
                          <a:lnTo>
                            <a:pt x="601" y="182"/>
                          </a:lnTo>
                          <a:lnTo>
                            <a:pt x="604" y="166"/>
                          </a:lnTo>
                          <a:lnTo>
                            <a:pt x="621" y="156"/>
                          </a:lnTo>
                          <a:lnTo>
                            <a:pt x="648" y="156"/>
                          </a:lnTo>
                          <a:lnTo>
                            <a:pt x="644" y="144"/>
                          </a:lnTo>
                          <a:lnTo>
                            <a:pt x="609" y="124"/>
                          </a:lnTo>
                          <a:lnTo>
                            <a:pt x="603" y="132"/>
                          </a:lnTo>
                          <a:lnTo>
                            <a:pt x="596" y="128"/>
                          </a:lnTo>
                          <a:lnTo>
                            <a:pt x="580" y="128"/>
                          </a:lnTo>
                          <a:lnTo>
                            <a:pt x="567" y="120"/>
                          </a:lnTo>
                          <a:lnTo>
                            <a:pt x="572" y="118"/>
                          </a:lnTo>
                          <a:lnTo>
                            <a:pt x="570" y="100"/>
                          </a:lnTo>
                          <a:lnTo>
                            <a:pt x="567" y="82"/>
                          </a:lnTo>
                          <a:lnTo>
                            <a:pt x="590" y="86"/>
                          </a:lnTo>
                          <a:lnTo>
                            <a:pt x="601" y="72"/>
                          </a:lnTo>
                          <a:lnTo>
                            <a:pt x="596" y="54"/>
                          </a:lnTo>
                          <a:lnTo>
                            <a:pt x="595" y="28"/>
                          </a:lnTo>
                          <a:lnTo>
                            <a:pt x="585" y="18"/>
                          </a:lnTo>
                          <a:lnTo>
                            <a:pt x="577" y="16"/>
                          </a:lnTo>
                          <a:lnTo>
                            <a:pt x="588" y="2"/>
                          </a:lnTo>
                          <a:lnTo>
                            <a:pt x="608" y="2"/>
                          </a:lnTo>
                          <a:lnTo>
                            <a:pt x="626" y="0"/>
                          </a:lnTo>
                          <a:lnTo>
                            <a:pt x="665" y="16"/>
                          </a:lnTo>
                          <a:lnTo>
                            <a:pt x="679" y="32"/>
                          </a:lnTo>
                          <a:lnTo>
                            <a:pt x="696" y="48"/>
                          </a:lnTo>
                          <a:lnTo>
                            <a:pt x="710" y="64"/>
                          </a:lnTo>
                          <a:lnTo>
                            <a:pt x="727" y="80"/>
                          </a:lnTo>
                          <a:lnTo>
                            <a:pt x="743" y="88"/>
                          </a:lnTo>
                          <a:lnTo>
                            <a:pt x="771" y="98"/>
                          </a:lnTo>
                          <a:lnTo>
                            <a:pt x="785" y="106"/>
                          </a:lnTo>
                          <a:lnTo>
                            <a:pt x="805" y="130"/>
                          </a:lnTo>
                          <a:lnTo>
                            <a:pt x="828" y="126"/>
                          </a:lnTo>
                          <a:lnTo>
                            <a:pt x="852" y="116"/>
                          </a:lnTo>
                          <a:lnTo>
                            <a:pt x="862" y="136"/>
                          </a:lnTo>
                          <a:lnTo>
                            <a:pt x="864" y="164"/>
                          </a:lnTo>
                          <a:lnTo>
                            <a:pt x="867" y="192"/>
                          </a:lnTo>
                          <a:lnTo>
                            <a:pt x="847" y="188"/>
                          </a:lnTo>
                          <a:lnTo>
                            <a:pt x="844" y="200"/>
                          </a:lnTo>
                          <a:lnTo>
                            <a:pt x="854" y="220"/>
                          </a:lnTo>
                          <a:lnTo>
                            <a:pt x="865" y="242"/>
                          </a:lnTo>
                          <a:lnTo>
                            <a:pt x="859" y="248"/>
                          </a:lnTo>
                          <a:lnTo>
                            <a:pt x="862" y="254"/>
                          </a:lnTo>
                          <a:lnTo>
                            <a:pt x="846" y="240"/>
                          </a:lnTo>
                          <a:lnTo>
                            <a:pt x="844" y="254"/>
                          </a:lnTo>
                          <a:lnTo>
                            <a:pt x="834" y="264"/>
                          </a:lnTo>
                          <a:lnTo>
                            <a:pt x="829" y="266"/>
                          </a:lnTo>
                          <a:lnTo>
                            <a:pt x="836" y="278"/>
                          </a:lnTo>
                          <a:lnTo>
                            <a:pt x="816" y="270"/>
                          </a:lnTo>
                          <a:lnTo>
                            <a:pt x="810" y="274"/>
                          </a:lnTo>
                          <a:lnTo>
                            <a:pt x="800" y="296"/>
                          </a:lnTo>
                          <a:lnTo>
                            <a:pt x="792" y="308"/>
                          </a:lnTo>
                          <a:lnTo>
                            <a:pt x="784" y="314"/>
                          </a:lnTo>
                          <a:lnTo>
                            <a:pt x="774" y="321"/>
                          </a:lnTo>
                          <a:lnTo>
                            <a:pt x="764" y="331"/>
                          </a:lnTo>
                          <a:lnTo>
                            <a:pt x="751" y="337"/>
                          </a:lnTo>
                          <a:lnTo>
                            <a:pt x="758" y="323"/>
                          </a:lnTo>
                          <a:lnTo>
                            <a:pt x="748" y="320"/>
                          </a:lnTo>
                          <a:lnTo>
                            <a:pt x="751" y="296"/>
                          </a:lnTo>
                          <a:lnTo>
                            <a:pt x="741" y="290"/>
                          </a:lnTo>
                          <a:lnTo>
                            <a:pt x="732" y="292"/>
                          </a:lnTo>
                          <a:lnTo>
                            <a:pt x="725" y="308"/>
                          </a:lnTo>
                          <a:lnTo>
                            <a:pt x="717" y="321"/>
                          </a:lnTo>
                          <a:lnTo>
                            <a:pt x="705" y="331"/>
                          </a:lnTo>
                          <a:lnTo>
                            <a:pt x="696" y="333"/>
                          </a:lnTo>
                          <a:lnTo>
                            <a:pt x="702" y="347"/>
                          </a:lnTo>
                          <a:lnTo>
                            <a:pt x="723" y="355"/>
                          </a:lnTo>
                          <a:lnTo>
                            <a:pt x="733" y="375"/>
                          </a:lnTo>
                          <a:lnTo>
                            <a:pt x="745" y="371"/>
                          </a:lnTo>
                          <a:lnTo>
                            <a:pt x="758" y="361"/>
                          </a:lnTo>
                          <a:lnTo>
                            <a:pt x="777" y="369"/>
                          </a:lnTo>
                          <a:lnTo>
                            <a:pt x="787" y="373"/>
                          </a:lnTo>
                          <a:lnTo>
                            <a:pt x="789" y="385"/>
                          </a:lnTo>
                          <a:lnTo>
                            <a:pt x="779" y="383"/>
                          </a:lnTo>
                          <a:lnTo>
                            <a:pt x="767" y="391"/>
                          </a:lnTo>
                          <a:lnTo>
                            <a:pt x="763" y="401"/>
                          </a:lnTo>
                          <a:lnTo>
                            <a:pt x="759" y="409"/>
                          </a:lnTo>
                          <a:lnTo>
                            <a:pt x="756" y="433"/>
                          </a:lnTo>
                          <a:lnTo>
                            <a:pt x="779" y="449"/>
                          </a:lnTo>
                          <a:lnTo>
                            <a:pt x="790" y="467"/>
                          </a:lnTo>
                          <a:lnTo>
                            <a:pt x="802" y="487"/>
                          </a:lnTo>
                          <a:lnTo>
                            <a:pt x="820" y="505"/>
                          </a:lnTo>
                          <a:lnTo>
                            <a:pt x="795" y="495"/>
                          </a:lnTo>
                          <a:lnTo>
                            <a:pt x="795" y="499"/>
                          </a:lnTo>
                          <a:lnTo>
                            <a:pt x="811" y="511"/>
                          </a:lnTo>
                          <a:lnTo>
                            <a:pt x="826" y="523"/>
                          </a:lnTo>
                          <a:lnTo>
                            <a:pt x="810" y="537"/>
                          </a:lnTo>
                          <a:lnTo>
                            <a:pt x="805" y="541"/>
                          </a:lnTo>
                          <a:lnTo>
                            <a:pt x="815" y="543"/>
                          </a:lnTo>
                          <a:lnTo>
                            <a:pt x="824" y="541"/>
                          </a:lnTo>
                          <a:lnTo>
                            <a:pt x="836" y="549"/>
                          </a:lnTo>
                          <a:lnTo>
                            <a:pt x="831" y="557"/>
                          </a:lnTo>
                          <a:lnTo>
                            <a:pt x="836" y="557"/>
                          </a:lnTo>
                          <a:lnTo>
                            <a:pt x="836" y="561"/>
                          </a:lnTo>
                          <a:lnTo>
                            <a:pt x="831" y="567"/>
                          </a:lnTo>
                          <a:lnTo>
                            <a:pt x="833" y="571"/>
                          </a:lnTo>
                          <a:lnTo>
                            <a:pt x="834" y="575"/>
                          </a:lnTo>
                          <a:lnTo>
                            <a:pt x="831" y="575"/>
                          </a:lnTo>
                          <a:lnTo>
                            <a:pt x="836" y="585"/>
                          </a:lnTo>
                          <a:lnTo>
                            <a:pt x="831" y="585"/>
                          </a:lnTo>
                          <a:lnTo>
                            <a:pt x="823" y="591"/>
                          </a:lnTo>
                          <a:lnTo>
                            <a:pt x="826" y="599"/>
                          </a:lnTo>
                          <a:lnTo>
                            <a:pt x="823" y="611"/>
                          </a:lnTo>
                          <a:lnTo>
                            <a:pt x="818" y="627"/>
                          </a:lnTo>
                          <a:lnTo>
                            <a:pt x="815" y="629"/>
                          </a:lnTo>
                          <a:lnTo>
                            <a:pt x="818" y="633"/>
                          </a:lnTo>
                          <a:lnTo>
                            <a:pt x="811" y="639"/>
                          </a:lnTo>
                          <a:lnTo>
                            <a:pt x="810" y="637"/>
                          </a:lnTo>
                          <a:lnTo>
                            <a:pt x="818" y="643"/>
                          </a:lnTo>
                          <a:lnTo>
                            <a:pt x="818" y="653"/>
                          </a:lnTo>
                          <a:lnTo>
                            <a:pt x="813" y="653"/>
                          </a:lnTo>
                          <a:lnTo>
                            <a:pt x="813" y="659"/>
                          </a:lnTo>
                          <a:lnTo>
                            <a:pt x="810" y="663"/>
                          </a:lnTo>
                          <a:lnTo>
                            <a:pt x="808" y="665"/>
                          </a:lnTo>
                          <a:lnTo>
                            <a:pt x="807" y="673"/>
                          </a:lnTo>
                          <a:lnTo>
                            <a:pt x="798" y="675"/>
                          </a:lnTo>
                          <a:lnTo>
                            <a:pt x="797" y="679"/>
                          </a:lnTo>
                          <a:lnTo>
                            <a:pt x="797" y="683"/>
                          </a:lnTo>
                          <a:lnTo>
                            <a:pt x="793" y="689"/>
                          </a:lnTo>
                          <a:lnTo>
                            <a:pt x="779" y="702"/>
                          </a:lnTo>
                          <a:lnTo>
                            <a:pt x="780" y="704"/>
                          </a:lnTo>
                          <a:lnTo>
                            <a:pt x="774" y="710"/>
                          </a:lnTo>
                          <a:lnTo>
                            <a:pt x="764" y="712"/>
                          </a:lnTo>
                          <a:lnTo>
                            <a:pt x="763" y="714"/>
                          </a:lnTo>
                          <a:lnTo>
                            <a:pt x="761" y="716"/>
                          </a:lnTo>
                          <a:lnTo>
                            <a:pt x="753" y="718"/>
                          </a:lnTo>
                          <a:lnTo>
                            <a:pt x="749" y="716"/>
                          </a:lnTo>
                          <a:lnTo>
                            <a:pt x="746" y="720"/>
                          </a:lnTo>
                          <a:lnTo>
                            <a:pt x="745" y="724"/>
                          </a:lnTo>
                          <a:lnTo>
                            <a:pt x="738" y="722"/>
                          </a:lnTo>
                          <a:lnTo>
                            <a:pt x="730" y="708"/>
                          </a:lnTo>
                          <a:lnTo>
                            <a:pt x="727" y="712"/>
                          </a:lnTo>
                          <a:lnTo>
                            <a:pt x="730" y="730"/>
                          </a:lnTo>
                          <a:lnTo>
                            <a:pt x="725" y="724"/>
                          </a:lnTo>
                          <a:lnTo>
                            <a:pt x="727" y="732"/>
                          </a:lnTo>
                          <a:lnTo>
                            <a:pt x="723" y="732"/>
                          </a:lnTo>
                          <a:lnTo>
                            <a:pt x="717" y="740"/>
                          </a:lnTo>
                          <a:lnTo>
                            <a:pt x="712" y="734"/>
                          </a:lnTo>
                          <a:lnTo>
                            <a:pt x="710" y="738"/>
                          </a:lnTo>
                          <a:lnTo>
                            <a:pt x="705" y="738"/>
                          </a:lnTo>
                          <a:lnTo>
                            <a:pt x="696" y="744"/>
                          </a:lnTo>
                          <a:lnTo>
                            <a:pt x="686" y="748"/>
                          </a:lnTo>
                          <a:lnTo>
                            <a:pt x="683" y="750"/>
                          </a:lnTo>
                          <a:lnTo>
                            <a:pt x="681" y="762"/>
                          </a:lnTo>
                          <a:lnTo>
                            <a:pt x="686" y="774"/>
                          </a:lnTo>
                          <a:lnTo>
                            <a:pt x="676" y="772"/>
                          </a:lnTo>
                          <a:lnTo>
                            <a:pt x="673" y="748"/>
                          </a:lnTo>
                          <a:lnTo>
                            <a:pt x="668" y="744"/>
                          </a:lnTo>
                          <a:lnTo>
                            <a:pt x="661" y="744"/>
                          </a:lnTo>
                          <a:lnTo>
                            <a:pt x="655" y="742"/>
                          </a:lnTo>
                          <a:lnTo>
                            <a:pt x="648" y="738"/>
                          </a:lnTo>
                          <a:lnTo>
                            <a:pt x="647" y="740"/>
                          </a:lnTo>
                          <a:lnTo>
                            <a:pt x="642" y="744"/>
                          </a:lnTo>
                          <a:lnTo>
                            <a:pt x="624" y="736"/>
                          </a:lnTo>
                          <a:lnTo>
                            <a:pt x="617" y="728"/>
                          </a:lnTo>
                          <a:lnTo>
                            <a:pt x="614" y="714"/>
                          </a:lnTo>
                          <a:lnTo>
                            <a:pt x="595" y="706"/>
                          </a:lnTo>
                          <a:lnTo>
                            <a:pt x="587" y="704"/>
                          </a:lnTo>
                          <a:lnTo>
                            <a:pt x="577" y="718"/>
                          </a:lnTo>
                          <a:lnTo>
                            <a:pt x="572" y="718"/>
                          </a:lnTo>
                          <a:lnTo>
                            <a:pt x="569" y="720"/>
                          </a:lnTo>
                          <a:lnTo>
                            <a:pt x="564" y="718"/>
                          </a:lnTo>
                          <a:lnTo>
                            <a:pt x="557" y="718"/>
                          </a:lnTo>
                          <a:lnTo>
                            <a:pt x="554" y="722"/>
                          </a:lnTo>
                          <a:lnTo>
                            <a:pt x="546" y="718"/>
                          </a:lnTo>
                          <a:lnTo>
                            <a:pt x="541" y="724"/>
                          </a:lnTo>
                          <a:lnTo>
                            <a:pt x="533" y="724"/>
                          </a:lnTo>
                          <a:lnTo>
                            <a:pt x="538" y="752"/>
                          </a:lnTo>
                          <a:lnTo>
                            <a:pt x="529" y="748"/>
                          </a:lnTo>
                          <a:lnTo>
                            <a:pt x="528" y="744"/>
                          </a:lnTo>
                          <a:lnTo>
                            <a:pt x="523" y="740"/>
                          </a:lnTo>
                          <a:lnTo>
                            <a:pt x="510" y="746"/>
                          </a:lnTo>
                          <a:lnTo>
                            <a:pt x="502" y="732"/>
                          </a:lnTo>
                          <a:lnTo>
                            <a:pt x="494" y="728"/>
                          </a:lnTo>
                          <a:lnTo>
                            <a:pt x="495" y="708"/>
                          </a:lnTo>
                          <a:lnTo>
                            <a:pt x="484" y="702"/>
                          </a:lnTo>
                          <a:lnTo>
                            <a:pt x="479" y="687"/>
                          </a:lnTo>
                          <a:lnTo>
                            <a:pt x="479" y="685"/>
                          </a:lnTo>
                          <a:lnTo>
                            <a:pt x="461" y="687"/>
                          </a:lnTo>
                          <a:lnTo>
                            <a:pt x="461" y="677"/>
                          </a:lnTo>
                          <a:lnTo>
                            <a:pt x="459" y="667"/>
                          </a:lnTo>
                          <a:lnTo>
                            <a:pt x="468" y="651"/>
                          </a:lnTo>
                          <a:lnTo>
                            <a:pt x="469" y="639"/>
                          </a:lnTo>
                          <a:lnTo>
                            <a:pt x="466" y="621"/>
                          </a:lnTo>
                          <a:lnTo>
                            <a:pt x="463" y="603"/>
                          </a:lnTo>
                          <a:lnTo>
                            <a:pt x="456" y="597"/>
                          </a:lnTo>
                          <a:lnTo>
                            <a:pt x="441" y="579"/>
                          </a:lnTo>
                          <a:lnTo>
                            <a:pt x="440" y="587"/>
                          </a:lnTo>
                          <a:lnTo>
                            <a:pt x="422" y="579"/>
                          </a:lnTo>
                          <a:lnTo>
                            <a:pt x="422" y="569"/>
                          </a:lnTo>
                          <a:lnTo>
                            <a:pt x="415" y="567"/>
                          </a:lnTo>
                          <a:lnTo>
                            <a:pt x="417" y="563"/>
                          </a:lnTo>
                          <a:lnTo>
                            <a:pt x="410" y="561"/>
                          </a:lnTo>
                          <a:lnTo>
                            <a:pt x="401" y="567"/>
                          </a:lnTo>
                          <a:lnTo>
                            <a:pt x="388" y="565"/>
                          </a:lnTo>
                          <a:close/>
                        </a:path>
                      </a:pathLst>
                    </a:custGeom>
                    <a:solidFill>
                      <a:srgbClr val="CB9661"/>
                    </a:solidFill>
                    <a:ln w="1588">
                      <a:solidFill>
                        <a:srgbClr val="000000"/>
                      </a:solidFill>
                      <a:prstDash val="solid"/>
                      <a:round/>
                      <a:headEnd/>
                      <a:tailEnd/>
                    </a:ln>
                  </p:spPr>
                  <p:txBody>
                    <a:bodyPr/>
                    <a:lstStyle/>
                    <a:p>
                      <a:endParaRPr lang="en-US"/>
                    </a:p>
                  </p:txBody>
                </p:sp>
                <p:sp>
                  <p:nvSpPr>
                    <p:cNvPr id="272847" name="Freeform 463"/>
                    <p:cNvSpPr>
                      <a:spLocks/>
                    </p:cNvSpPr>
                    <p:nvPr/>
                  </p:nvSpPr>
                  <p:spPr bwMode="auto">
                    <a:xfrm>
                      <a:off x="4970" y="1940"/>
                      <a:ext cx="19" cy="21"/>
                    </a:xfrm>
                    <a:custGeom>
                      <a:avLst/>
                      <a:gdLst/>
                      <a:ahLst/>
                      <a:cxnLst>
                        <a:cxn ang="0">
                          <a:pos x="28" y="0"/>
                        </a:cxn>
                        <a:cxn ang="0">
                          <a:pos x="12" y="4"/>
                        </a:cxn>
                        <a:cxn ang="0">
                          <a:pos x="0" y="14"/>
                        </a:cxn>
                        <a:cxn ang="0">
                          <a:pos x="2" y="34"/>
                        </a:cxn>
                        <a:cxn ang="0">
                          <a:pos x="15" y="42"/>
                        </a:cxn>
                        <a:cxn ang="0">
                          <a:pos x="22" y="40"/>
                        </a:cxn>
                        <a:cxn ang="0">
                          <a:pos x="31" y="24"/>
                        </a:cxn>
                        <a:cxn ang="0">
                          <a:pos x="38" y="10"/>
                        </a:cxn>
                        <a:cxn ang="0">
                          <a:pos x="35" y="2"/>
                        </a:cxn>
                        <a:cxn ang="0">
                          <a:pos x="28" y="0"/>
                        </a:cxn>
                      </a:cxnLst>
                      <a:rect l="0" t="0" r="r" b="b"/>
                      <a:pathLst>
                        <a:path w="38" h="42">
                          <a:moveTo>
                            <a:pt x="28" y="0"/>
                          </a:moveTo>
                          <a:lnTo>
                            <a:pt x="12" y="4"/>
                          </a:lnTo>
                          <a:lnTo>
                            <a:pt x="0" y="14"/>
                          </a:lnTo>
                          <a:lnTo>
                            <a:pt x="2" y="34"/>
                          </a:lnTo>
                          <a:lnTo>
                            <a:pt x="15" y="42"/>
                          </a:lnTo>
                          <a:lnTo>
                            <a:pt x="22" y="40"/>
                          </a:lnTo>
                          <a:lnTo>
                            <a:pt x="31" y="24"/>
                          </a:lnTo>
                          <a:lnTo>
                            <a:pt x="38" y="10"/>
                          </a:lnTo>
                          <a:lnTo>
                            <a:pt x="35" y="2"/>
                          </a:lnTo>
                          <a:lnTo>
                            <a:pt x="28" y="0"/>
                          </a:lnTo>
                          <a:close/>
                        </a:path>
                      </a:pathLst>
                    </a:custGeom>
                    <a:solidFill>
                      <a:srgbClr val="CB9661"/>
                    </a:solidFill>
                    <a:ln w="1588">
                      <a:solidFill>
                        <a:srgbClr val="000000"/>
                      </a:solidFill>
                      <a:prstDash val="solid"/>
                      <a:round/>
                      <a:headEnd/>
                      <a:tailEnd/>
                    </a:ln>
                  </p:spPr>
                  <p:txBody>
                    <a:bodyPr/>
                    <a:lstStyle/>
                    <a:p>
                      <a:endParaRPr lang="en-US"/>
                    </a:p>
                  </p:txBody>
                </p:sp>
                <p:sp>
                  <p:nvSpPr>
                    <p:cNvPr id="272848" name="Freeform 464"/>
                    <p:cNvSpPr>
                      <a:spLocks/>
                    </p:cNvSpPr>
                    <p:nvPr/>
                  </p:nvSpPr>
                  <p:spPr bwMode="auto">
                    <a:xfrm>
                      <a:off x="5114" y="1688"/>
                      <a:ext cx="71" cy="94"/>
                    </a:xfrm>
                    <a:custGeom>
                      <a:avLst/>
                      <a:gdLst/>
                      <a:ahLst/>
                      <a:cxnLst>
                        <a:cxn ang="0">
                          <a:pos x="136" y="141"/>
                        </a:cxn>
                        <a:cxn ang="0">
                          <a:pos x="131" y="135"/>
                        </a:cxn>
                        <a:cxn ang="0">
                          <a:pos x="131" y="145"/>
                        </a:cxn>
                        <a:cxn ang="0">
                          <a:pos x="124" y="149"/>
                        </a:cxn>
                        <a:cxn ang="0">
                          <a:pos x="123" y="159"/>
                        </a:cxn>
                        <a:cxn ang="0">
                          <a:pos x="118" y="149"/>
                        </a:cxn>
                        <a:cxn ang="0">
                          <a:pos x="114" y="161"/>
                        </a:cxn>
                        <a:cxn ang="0">
                          <a:pos x="98" y="159"/>
                        </a:cxn>
                        <a:cxn ang="0">
                          <a:pos x="92" y="157"/>
                        </a:cxn>
                        <a:cxn ang="0">
                          <a:pos x="87" y="151"/>
                        </a:cxn>
                        <a:cxn ang="0">
                          <a:pos x="90" y="161"/>
                        </a:cxn>
                        <a:cxn ang="0">
                          <a:pos x="93" y="167"/>
                        </a:cxn>
                        <a:cxn ang="0">
                          <a:pos x="87" y="177"/>
                        </a:cxn>
                        <a:cxn ang="0">
                          <a:pos x="83" y="187"/>
                        </a:cxn>
                        <a:cxn ang="0">
                          <a:pos x="69" y="173"/>
                        </a:cxn>
                        <a:cxn ang="0">
                          <a:pos x="67" y="157"/>
                        </a:cxn>
                        <a:cxn ang="0">
                          <a:pos x="48" y="161"/>
                        </a:cxn>
                        <a:cxn ang="0">
                          <a:pos x="25" y="167"/>
                        </a:cxn>
                        <a:cxn ang="0">
                          <a:pos x="20" y="177"/>
                        </a:cxn>
                        <a:cxn ang="0">
                          <a:pos x="0" y="173"/>
                        </a:cxn>
                        <a:cxn ang="0">
                          <a:pos x="4" y="165"/>
                        </a:cxn>
                        <a:cxn ang="0">
                          <a:pos x="15" y="151"/>
                        </a:cxn>
                        <a:cxn ang="0">
                          <a:pos x="25" y="137"/>
                        </a:cxn>
                        <a:cxn ang="0">
                          <a:pos x="41" y="137"/>
                        </a:cxn>
                        <a:cxn ang="0">
                          <a:pos x="57" y="135"/>
                        </a:cxn>
                        <a:cxn ang="0">
                          <a:pos x="61" y="137"/>
                        </a:cxn>
                        <a:cxn ang="0">
                          <a:pos x="69" y="133"/>
                        </a:cxn>
                        <a:cxn ang="0">
                          <a:pos x="67" y="119"/>
                        </a:cxn>
                        <a:cxn ang="0">
                          <a:pos x="66" y="101"/>
                        </a:cxn>
                        <a:cxn ang="0">
                          <a:pos x="72" y="95"/>
                        </a:cxn>
                        <a:cxn ang="0">
                          <a:pos x="72" y="101"/>
                        </a:cxn>
                        <a:cxn ang="0">
                          <a:pos x="77" y="109"/>
                        </a:cxn>
                        <a:cxn ang="0">
                          <a:pos x="85" y="99"/>
                        </a:cxn>
                        <a:cxn ang="0">
                          <a:pos x="93" y="91"/>
                        </a:cxn>
                        <a:cxn ang="0">
                          <a:pos x="95" y="73"/>
                        </a:cxn>
                        <a:cxn ang="0">
                          <a:pos x="96" y="55"/>
                        </a:cxn>
                        <a:cxn ang="0">
                          <a:pos x="88" y="38"/>
                        </a:cxn>
                        <a:cxn ang="0">
                          <a:pos x="82" y="16"/>
                        </a:cxn>
                        <a:cxn ang="0">
                          <a:pos x="83" y="6"/>
                        </a:cxn>
                        <a:cxn ang="0">
                          <a:pos x="92" y="12"/>
                        </a:cxn>
                        <a:cxn ang="0">
                          <a:pos x="96" y="8"/>
                        </a:cxn>
                        <a:cxn ang="0">
                          <a:pos x="93" y="6"/>
                        </a:cxn>
                        <a:cxn ang="0">
                          <a:pos x="87" y="6"/>
                        </a:cxn>
                        <a:cxn ang="0">
                          <a:pos x="88" y="0"/>
                        </a:cxn>
                        <a:cxn ang="0">
                          <a:pos x="96" y="4"/>
                        </a:cxn>
                        <a:cxn ang="0">
                          <a:pos x="111" y="24"/>
                        </a:cxn>
                        <a:cxn ang="0">
                          <a:pos x="126" y="44"/>
                        </a:cxn>
                        <a:cxn ang="0">
                          <a:pos x="127" y="71"/>
                        </a:cxn>
                        <a:cxn ang="0">
                          <a:pos x="124" y="79"/>
                        </a:cxn>
                        <a:cxn ang="0">
                          <a:pos x="134" y="109"/>
                        </a:cxn>
                        <a:cxn ang="0">
                          <a:pos x="144" y="133"/>
                        </a:cxn>
                        <a:cxn ang="0">
                          <a:pos x="137" y="153"/>
                        </a:cxn>
                        <a:cxn ang="0">
                          <a:pos x="136" y="141"/>
                        </a:cxn>
                      </a:cxnLst>
                      <a:rect l="0" t="0" r="r" b="b"/>
                      <a:pathLst>
                        <a:path w="144" h="187">
                          <a:moveTo>
                            <a:pt x="136" y="141"/>
                          </a:moveTo>
                          <a:lnTo>
                            <a:pt x="131" y="135"/>
                          </a:lnTo>
                          <a:lnTo>
                            <a:pt x="131" y="145"/>
                          </a:lnTo>
                          <a:lnTo>
                            <a:pt x="124" y="149"/>
                          </a:lnTo>
                          <a:lnTo>
                            <a:pt x="123" y="159"/>
                          </a:lnTo>
                          <a:lnTo>
                            <a:pt x="118" y="149"/>
                          </a:lnTo>
                          <a:lnTo>
                            <a:pt x="114" y="161"/>
                          </a:lnTo>
                          <a:lnTo>
                            <a:pt x="98" y="159"/>
                          </a:lnTo>
                          <a:lnTo>
                            <a:pt x="92" y="157"/>
                          </a:lnTo>
                          <a:lnTo>
                            <a:pt x="87" y="151"/>
                          </a:lnTo>
                          <a:lnTo>
                            <a:pt x="90" y="161"/>
                          </a:lnTo>
                          <a:lnTo>
                            <a:pt x="93" y="167"/>
                          </a:lnTo>
                          <a:lnTo>
                            <a:pt x="87" y="177"/>
                          </a:lnTo>
                          <a:lnTo>
                            <a:pt x="83" y="187"/>
                          </a:lnTo>
                          <a:lnTo>
                            <a:pt x="69" y="173"/>
                          </a:lnTo>
                          <a:lnTo>
                            <a:pt x="67" y="157"/>
                          </a:lnTo>
                          <a:lnTo>
                            <a:pt x="48" y="161"/>
                          </a:lnTo>
                          <a:lnTo>
                            <a:pt x="25" y="167"/>
                          </a:lnTo>
                          <a:lnTo>
                            <a:pt x="20" y="177"/>
                          </a:lnTo>
                          <a:lnTo>
                            <a:pt x="0" y="173"/>
                          </a:lnTo>
                          <a:lnTo>
                            <a:pt x="4" y="165"/>
                          </a:lnTo>
                          <a:lnTo>
                            <a:pt x="15" y="151"/>
                          </a:lnTo>
                          <a:lnTo>
                            <a:pt x="25" y="137"/>
                          </a:lnTo>
                          <a:lnTo>
                            <a:pt x="41" y="137"/>
                          </a:lnTo>
                          <a:lnTo>
                            <a:pt x="57" y="135"/>
                          </a:lnTo>
                          <a:lnTo>
                            <a:pt x="61" y="137"/>
                          </a:lnTo>
                          <a:lnTo>
                            <a:pt x="69" y="133"/>
                          </a:lnTo>
                          <a:lnTo>
                            <a:pt x="67" y="119"/>
                          </a:lnTo>
                          <a:lnTo>
                            <a:pt x="66" y="101"/>
                          </a:lnTo>
                          <a:lnTo>
                            <a:pt x="72" y="95"/>
                          </a:lnTo>
                          <a:lnTo>
                            <a:pt x="72" y="101"/>
                          </a:lnTo>
                          <a:lnTo>
                            <a:pt x="77" y="109"/>
                          </a:lnTo>
                          <a:lnTo>
                            <a:pt x="85" y="99"/>
                          </a:lnTo>
                          <a:lnTo>
                            <a:pt x="93" y="91"/>
                          </a:lnTo>
                          <a:lnTo>
                            <a:pt x="95" y="73"/>
                          </a:lnTo>
                          <a:lnTo>
                            <a:pt x="96" y="55"/>
                          </a:lnTo>
                          <a:lnTo>
                            <a:pt x="88" y="38"/>
                          </a:lnTo>
                          <a:lnTo>
                            <a:pt x="82" y="16"/>
                          </a:lnTo>
                          <a:lnTo>
                            <a:pt x="83" y="6"/>
                          </a:lnTo>
                          <a:lnTo>
                            <a:pt x="92" y="12"/>
                          </a:lnTo>
                          <a:lnTo>
                            <a:pt x="96" y="8"/>
                          </a:lnTo>
                          <a:lnTo>
                            <a:pt x="93" y="6"/>
                          </a:lnTo>
                          <a:lnTo>
                            <a:pt x="87" y="6"/>
                          </a:lnTo>
                          <a:lnTo>
                            <a:pt x="88" y="0"/>
                          </a:lnTo>
                          <a:lnTo>
                            <a:pt x="96" y="4"/>
                          </a:lnTo>
                          <a:lnTo>
                            <a:pt x="111" y="24"/>
                          </a:lnTo>
                          <a:lnTo>
                            <a:pt x="126" y="44"/>
                          </a:lnTo>
                          <a:lnTo>
                            <a:pt x="127" y="71"/>
                          </a:lnTo>
                          <a:lnTo>
                            <a:pt x="124" y="79"/>
                          </a:lnTo>
                          <a:lnTo>
                            <a:pt x="134" y="109"/>
                          </a:lnTo>
                          <a:lnTo>
                            <a:pt x="144" y="133"/>
                          </a:lnTo>
                          <a:lnTo>
                            <a:pt x="137" y="153"/>
                          </a:lnTo>
                          <a:lnTo>
                            <a:pt x="136" y="141"/>
                          </a:lnTo>
                          <a:close/>
                        </a:path>
                      </a:pathLst>
                    </a:custGeom>
                    <a:solidFill>
                      <a:srgbClr val="CB9661"/>
                    </a:solidFill>
                    <a:ln w="1588">
                      <a:solidFill>
                        <a:srgbClr val="000000"/>
                      </a:solidFill>
                      <a:prstDash val="solid"/>
                      <a:round/>
                      <a:headEnd/>
                      <a:tailEnd/>
                    </a:ln>
                  </p:spPr>
                  <p:txBody>
                    <a:bodyPr/>
                    <a:lstStyle/>
                    <a:p>
                      <a:endParaRPr lang="en-US"/>
                    </a:p>
                  </p:txBody>
                </p:sp>
                <p:sp>
                  <p:nvSpPr>
                    <p:cNvPr id="272849" name="Freeform 465"/>
                    <p:cNvSpPr>
                      <a:spLocks/>
                    </p:cNvSpPr>
                    <p:nvPr/>
                  </p:nvSpPr>
                  <p:spPr bwMode="auto">
                    <a:xfrm>
                      <a:off x="5139" y="1641"/>
                      <a:ext cx="41" cy="47"/>
                    </a:xfrm>
                    <a:custGeom>
                      <a:avLst/>
                      <a:gdLst/>
                      <a:ahLst/>
                      <a:cxnLst>
                        <a:cxn ang="0">
                          <a:pos x="65" y="36"/>
                        </a:cxn>
                        <a:cxn ang="0">
                          <a:pos x="50" y="32"/>
                        </a:cxn>
                        <a:cxn ang="0">
                          <a:pos x="26" y="16"/>
                        </a:cxn>
                        <a:cxn ang="0">
                          <a:pos x="0" y="0"/>
                        </a:cxn>
                        <a:cxn ang="0">
                          <a:pos x="5" y="12"/>
                        </a:cxn>
                        <a:cxn ang="0">
                          <a:pos x="13" y="32"/>
                        </a:cxn>
                        <a:cxn ang="0">
                          <a:pos x="19" y="52"/>
                        </a:cxn>
                        <a:cxn ang="0">
                          <a:pos x="10" y="52"/>
                        </a:cxn>
                        <a:cxn ang="0">
                          <a:pos x="6" y="54"/>
                        </a:cxn>
                        <a:cxn ang="0">
                          <a:pos x="6" y="64"/>
                        </a:cxn>
                        <a:cxn ang="0">
                          <a:pos x="10" y="76"/>
                        </a:cxn>
                        <a:cxn ang="0">
                          <a:pos x="21" y="94"/>
                        </a:cxn>
                        <a:cxn ang="0">
                          <a:pos x="26" y="90"/>
                        </a:cxn>
                        <a:cxn ang="0">
                          <a:pos x="34" y="88"/>
                        </a:cxn>
                        <a:cxn ang="0">
                          <a:pos x="15" y="72"/>
                        </a:cxn>
                        <a:cxn ang="0">
                          <a:pos x="23" y="72"/>
                        </a:cxn>
                        <a:cxn ang="0">
                          <a:pos x="29" y="68"/>
                        </a:cxn>
                        <a:cxn ang="0">
                          <a:pos x="62" y="80"/>
                        </a:cxn>
                        <a:cxn ang="0">
                          <a:pos x="62" y="74"/>
                        </a:cxn>
                        <a:cxn ang="0">
                          <a:pos x="70" y="60"/>
                        </a:cxn>
                        <a:cxn ang="0">
                          <a:pos x="83" y="52"/>
                        </a:cxn>
                        <a:cxn ang="0">
                          <a:pos x="75" y="44"/>
                        </a:cxn>
                        <a:cxn ang="0">
                          <a:pos x="70" y="28"/>
                        </a:cxn>
                        <a:cxn ang="0">
                          <a:pos x="65" y="36"/>
                        </a:cxn>
                      </a:cxnLst>
                      <a:rect l="0" t="0" r="r" b="b"/>
                      <a:pathLst>
                        <a:path w="83" h="94">
                          <a:moveTo>
                            <a:pt x="65" y="36"/>
                          </a:moveTo>
                          <a:lnTo>
                            <a:pt x="50" y="32"/>
                          </a:lnTo>
                          <a:lnTo>
                            <a:pt x="26" y="16"/>
                          </a:lnTo>
                          <a:lnTo>
                            <a:pt x="0" y="0"/>
                          </a:lnTo>
                          <a:lnTo>
                            <a:pt x="5" y="12"/>
                          </a:lnTo>
                          <a:lnTo>
                            <a:pt x="13" y="32"/>
                          </a:lnTo>
                          <a:lnTo>
                            <a:pt x="19" y="52"/>
                          </a:lnTo>
                          <a:lnTo>
                            <a:pt x="10" y="52"/>
                          </a:lnTo>
                          <a:lnTo>
                            <a:pt x="6" y="54"/>
                          </a:lnTo>
                          <a:lnTo>
                            <a:pt x="6" y="64"/>
                          </a:lnTo>
                          <a:lnTo>
                            <a:pt x="10" y="76"/>
                          </a:lnTo>
                          <a:lnTo>
                            <a:pt x="21" y="94"/>
                          </a:lnTo>
                          <a:lnTo>
                            <a:pt x="26" y="90"/>
                          </a:lnTo>
                          <a:lnTo>
                            <a:pt x="34" y="88"/>
                          </a:lnTo>
                          <a:lnTo>
                            <a:pt x="15" y="72"/>
                          </a:lnTo>
                          <a:lnTo>
                            <a:pt x="23" y="72"/>
                          </a:lnTo>
                          <a:lnTo>
                            <a:pt x="29" y="68"/>
                          </a:lnTo>
                          <a:lnTo>
                            <a:pt x="62" y="80"/>
                          </a:lnTo>
                          <a:lnTo>
                            <a:pt x="62" y="74"/>
                          </a:lnTo>
                          <a:lnTo>
                            <a:pt x="70" y="60"/>
                          </a:lnTo>
                          <a:lnTo>
                            <a:pt x="83" y="52"/>
                          </a:lnTo>
                          <a:lnTo>
                            <a:pt x="75" y="44"/>
                          </a:lnTo>
                          <a:lnTo>
                            <a:pt x="70" y="28"/>
                          </a:lnTo>
                          <a:lnTo>
                            <a:pt x="65" y="36"/>
                          </a:lnTo>
                          <a:close/>
                        </a:path>
                      </a:pathLst>
                    </a:custGeom>
                    <a:solidFill>
                      <a:srgbClr val="CB9661"/>
                    </a:solidFill>
                    <a:ln w="1588">
                      <a:solidFill>
                        <a:srgbClr val="000000"/>
                      </a:solidFill>
                      <a:prstDash val="solid"/>
                      <a:round/>
                      <a:headEnd/>
                      <a:tailEnd/>
                    </a:ln>
                  </p:spPr>
                  <p:txBody>
                    <a:bodyPr/>
                    <a:lstStyle/>
                    <a:p>
                      <a:endParaRPr lang="en-US"/>
                    </a:p>
                  </p:txBody>
                </p:sp>
                <p:sp>
                  <p:nvSpPr>
                    <p:cNvPr id="272850" name="Freeform 466"/>
                    <p:cNvSpPr>
                      <a:spLocks/>
                    </p:cNvSpPr>
                    <p:nvPr/>
                  </p:nvSpPr>
                  <p:spPr bwMode="auto">
                    <a:xfrm>
                      <a:off x="5106" y="1777"/>
                      <a:ext cx="22" cy="32"/>
                    </a:xfrm>
                    <a:custGeom>
                      <a:avLst/>
                      <a:gdLst/>
                      <a:ahLst/>
                      <a:cxnLst>
                        <a:cxn ang="0">
                          <a:pos x="42" y="22"/>
                        </a:cxn>
                        <a:cxn ang="0">
                          <a:pos x="40" y="40"/>
                        </a:cxn>
                        <a:cxn ang="0">
                          <a:pos x="40" y="58"/>
                        </a:cxn>
                        <a:cxn ang="0">
                          <a:pos x="36" y="66"/>
                        </a:cxn>
                        <a:cxn ang="0">
                          <a:pos x="29" y="52"/>
                        </a:cxn>
                        <a:cxn ang="0">
                          <a:pos x="31" y="64"/>
                        </a:cxn>
                        <a:cxn ang="0">
                          <a:pos x="26" y="58"/>
                        </a:cxn>
                        <a:cxn ang="0">
                          <a:pos x="21" y="40"/>
                        </a:cxn>
                        <a:cxn ang="0">
                          <a:pos x="21" y="30"/>
                        </a:cxn>
                        <a:cxn ang="0">
                          <a:pos x="9" y="18"/>
                        </a:cxn>
                        <a:cxn ang="0">
                          <a:pos x="16" y="30"/>
                        </a:cxn>
                        <a:cxn ang="0">
                          <a:pos x="9" y="30"/>
                        </a:cxn>
                        <a:cxn ang="0">
                          <a:pos x="6" y="22"/>
                        </a:cxn>
                        <a:cxn ang="0">
                          <a:pos x="8" y="22"/>
                        </a:cxn>
                        <a:cxn ang="0">
                          <a:pos x="0" y="12"/>
                        </a:cxn>
                        <a:cxn ang="0">
                          <a:pos x="18" y="0"/>
                        </a:cxn>
                        <a:cxn ang="0">
                          <a:pos x="27" y="8"/>
                        </a:cxn>
                        <a:cxn ang="0">
                          <a:pos x="32" y="12"/>
                        </a:cxn>
                        <a:cxn ang="0">
                          <a:pos x="34" y="16"/>
                        </a:cxn>
                        <a:cxn ang="0">
                          <a:pos x="42" y="22"/>
                        </a:cxn>
                      </a:cxnLst>
                      <a:rect l="0" t="0" r="r" b="b"/>
                      <a:pathLst>
                        <a:path w="42" h="66">
                          <a:moveTo>
                            <a:pt x="42" y="22"/>
                          </a:moveTo>
                          <a:lnTo>
                            <a:pt x="40" y="40"/>
                          </a:lnTo>
                          <a:lnTo>
                            <a:pt x="40" y="58"/>
                          </a:lnTo>
                          <a:lnTo>
                            <a:pt x="36" y="66"/>
                          </a:lnTo>
                          <a:lnTo>
                            <a:pt x="29" y="52"/>
                          </a:lnTo>
                          <a:lnTo>
                            <a:pt x="31" y="64"/>
                          </a:lnTo>
                          <a:lnTo>
                            <a:pt x="26" y="58"/>
                          </a:lnTo>
                          <a:lnTo>
                            <a:pt x="21" y="40"/>
                          </a:lnTo>
                          <a:lnTo>
                            <a:pt x="21" y="30"/>
                          </a:lnTo>
                          <a:lnTo>
                            <a:pt x="9" y="18"/>
                          </a:lnTo>
                          <a:lnTo>
                            <a:pt x="16" y="30"/>
                          </a:lnTo>
                          <a:lnTo>
                            <a:pt x="9" y="30"/>
                          </a:lnTo>
                          <a:lnTo>
                            <a:pt x="6" y="22"/>
                          </a:lnTo>
                          <a:lnTo>
                            <a:pt x="8" y="22"/>
                          </a:lnTo>
                          <a:lnTo>
                            <a:pt x="0" y="12"/>
                          </a:lnTo>
                          <a:lnTo>
                            <a:pt x="18" y="0"/>
                          </a:lnTo>
                          <a:lnTo>
                            <a:pt x="27" y="8"/>
                          </a:lnTo>
                          <a:lnTo>
                            <a:pt x="32" y="12"/>
                          </a:lnTo>
                          <a:lnTo>
                            <a:pt x="34" y="16"/>
                          </a:lnTo>
                          <a:lnTo>
                            <a:pt x="42" y="22"/>
                          </a:lnTo>
                          <a:close/>
                        </a:path>
                      </a:pathLst>
                    </a:custGeom>
                    <a:solidFill>
                      <a:srgbClr val="CB9661"/>
                    </a:solidFill>
                    <a:ln w="1588">
                      <a:solidFill>
                        <a:srgbClr val="000000"/>
                      </a:solidFill>
                      <a:prstDash val="solid"/>
                      <a:round/>
                      <a:headEnd/>
                      <a:tailEnd/>
                    </a:ln>
                  </p:spPr>
                  <p:txBody>
                    <a:bodyPr/>
                    <a:lstStyle/>
                    <a:p>
                      <a:endParaRPr lang="en-US"/>
                    </a:p>
                  </p:txBody>
                </p:sp>
                <p:sp>
                  <p:nvSpPr>
                    <p:cNvPr id="272851" name="Freeform 467"/>
                    <p:cNvSpPr>
                      <a:spLocks/>
                    </p:cNvSpPr>
                    <p:nvPr/>
                  </p:nvSpPr>
                  <p:spPr bwMode="auto">
                    <a:xfrm>
                      <a:off x="5127" y="1772"/>
                      <a:ext cx="19" cy="18"/>
                    </a:xfrm>
                    <a:custGeom>
                      <a:avLst/>
                      <a:gdLst/>
                      <a:ahLst/>
                      <a:cxnLst>
                        <a:cxn ang="0">
                          <a:pos x="31" y="22"/>
                        </a:cxn>
                        <a:cxn ang="0">
                          <a:pos x="18" y="22"/>
                        </a:cxn>
                        <a:cxn ang="0">
                          <a:pos x="17" y="36"/>
                        </a:cxn>
                        <a:cxn ang="0">
                          <a:pos x="7" y="28"/>
                        </a:cxn>
                        <a:cxn ang="0">
                          <a:pos x="2" y="20"/>
                        </a:cxn>
                        <a:cxn ang="0">
                          <a:pos x="0" y="22"/>
                        </a:cxn>
                        <a:cxn ang="0">
                          <a:pos x="10" y="8"/>
                        </a:cxn>
                        <a:cxn ang="0">
                          <a:pos x="18" y="6"/>
                        </a:cxn>
                        <a:cxn ang="0">
                          <a:pos x="26" y="0"/>
                        </a:cxn>
                        <a:cxn ang="0">
                          <a:pos x="35" y="6"/>
                        </a:cxn>
                        <a:cxn ang="0">
                          <a:pos x="40" y="12"/>
                        </a:cxn>
                        <a:cxn ang="0">
                          <a:pos x="31" y="22"/>
                        </a:cxn>
                      </a:cxnLst>
                      <a:rect l="0" t="0" r="r" b="b"/>
                      <a:pathLst>
                        <a:path w="40" h="36">
                          <a:moveTo>
                            <a:pt x="31" y="22"/>
                          </a:moveTo>
                          <a:lnTo>
                            <a:pt x="18" y="22"/>
                          </a:lnTo>
                          <a:lnTo>
                            <a:pt x="17" y="36"/>
                          </a:lnTo>
                          <a:lnTo>
                            <a:pt x="7" y="28"/>
                          </a:lnTo>
                          <a:lnTo>
                            <a:pt x="2" y="20"/>
                          </a:lnTo>
                          <a:lnTo>
                            <a:pt x="0" y="22"/>
                          </a:lnTo>
                          <a:lnTo>
                            <a:pt x="10" y="8"/>
                          </a:lnTo>
                          <a:lnTo>
                            <a:pt x="18" y="6"/>
                          </a:lnTo>
                          <a:lnTo>
                            <a:pt x="26" y="0"/>
                          </a:lnTo>
                          <a:lnTo>
                            <a:pt x="35" y="6"/>
                          </a:lnTo>
                          <a:lnTo>
                            <a:pt x="40" y="12"/>
                          </a:lnTo>
                          <a:lnTo>
                            <a:pt x="31" y="22"/>
                          </a:lnTo>
                          <a:close/>
                        </a:path>
                      </a:pathLst>
                    </a:custGeom>
                    <a:solidFill>
                      <a:srgbClr val="CB9661"/>
                    </a:solidFill>
                    <a:ln w="1588">
                      <a:solidFill>
                        <a:srgbClr val="000000"/>
                      </a:solidFill>
                      <a:prstDash val="solid"/>
                      <a:round/>
                      <a:headEnd/>
                      <a:tailEnd/>
                    </a:ln>
                  </p:spPr>
                  <p:txBody>
                    <a:bodyPr/>
                    <a:lstStyle/>
                    <a:p>
                      <a:endParaRPr lang="en-US"/>
                    </a:p>
                  </p:txBody>
                </p:sp>
                <p:sp>
                  <p:nvSpPr>
                    <p:cNvPr id="272852" name="Freeform 468"/>
                    <p:cNvSpPr>
                      <a:spLocks/>
                    </p:cNvSpPr>
                    <p:nvPr/>
                  </p:nvSpPr>
                  <p:spPr bwMode="auto">
                    <a:xfrm>
                      <a:off x="5114" y="1859"/>
                      <a:ext cx="4" cy="8"/>
                    </a:xfrm>
                    <a:custGeom>
                      <a:avLst/>
                      <a:gdLst/>
                      <a:ahLst/>
                      <a:cxnLst>
                        <a:cxn ang="0">
                          <a:pos x="0" y="16"/>
                        </a:cxn>
                        <a:cxn ang="0">
                          <a:pos x="8" y="2"/>
                        </a:cxn>
                        <a:cxn ang="0">
                          <a:pos x="7" y="0"/>
                        </a:cxn>
                        <a:cxn ang="0">
                          <a:pos x="0" y="16"/>
                        </a:cxn>
                      </a:cxnLst>
                      <a:rect l="0" t="0" r="r" b="b"/>
                      <a:pathLst>
                        <a:path w="8" h="16">
                          <a:moveTo>
                            <a:pt x="0" y="16"/>
                          </a:moveTo>
                          <a:lnTo>
                            <a:pt x="8" y="2"/>
                          </a:lnTo>
                          <a:lnTo>
                            <a:pt x="7" y="0"/>
                          </a:lnTo>
                          <a:lnTo>
                            <a:pt x="0" y="16"/>
                          </a:lnTo>
                          <a:close/>
                        </a:path>
                      </a:pathLst>
                    </a:custGeom>
                    <a:solidFill>
                      <a:srgbClr val="CB9661"/>
                    </a:solidFill>
                    <a:ln w="1588">
                      <a:solidFill>
                        <a:srgbClr val="000000"/>
                      </a:solidFill>
                      <a:prstDash val="solid"/>
                      <a:round/>
                      <a:headEnd/>
                      <a:tailEnd/>
                    </a:ln>
                  </p:spPr>
                  <p:txBody>
                    <a:bodyPr/>
                    <a:lstStyle/>
                    <a:p>
                      <a:endParaRPr lang="en-US"/>
                    </a:p>
                  </p:txBody>
                </p:sp>
                <p:sp>
                  <p:nvSpPr>
                    <p:cNvPr id="272853" name="Freeform 469"/>
                    <p:cNvSpPr>
                      <a:spLocks/>
                    </p:cNvSpPr>
                    <p:nvPr/>
                  </p:nvSpPr>
                  <p:spPr bwMode="auto">
                    <a:xfrm>
                      <a:off x="5154" y="1725"/>
                      <a:ext cx="3" cy="4"/>
                    </a:xfrm>
                    <a:custGeom>
                      <a:avLst/>
                      <a:gdLst/>
                      <a:ahLst/>
                      <a:cxnLst>
                        <a:cxn ang="0">
                          <a:pos x="5" y="8"/>
                        </a:cxn>
                        <a:cxn ang="0">
                          <a:pos x="1" y="0"/>
                        </a:cxn>
                        <a:cxn ang="0">
                          <a:pos x="0" y="8"/>
                        </a:cxn>
                        <a:cxn ang="0">
                          <a:pos x="5" y="8"/>
                        </a:cxn>
                      </a:cxnLst>
                      <a:rect l="0" t="0" r="r" b="b"/>
                      <a:pathLst>
                        <a:path w="5" h="8">
                          <a:moveTo>
                            <a:pt x="5" y="8"/>
                          </a:moveTo>
                          <a:lnTo>
                            <a:pt x="1" y="0"/>
                          </a:lnTo>
                          <a:lnTo>
                            <a:pt x="0" y="8"/>
                          </a:lnTo>
                          <a:lnTo>
                            <a:pt x="5" y="8"/>
                          </a:lnTo>
                          <a:close/>
                        </a:path>
                      </a:pathLst>
                    </a:custGeom>
                    <a:solidFill>
                      <a:srgbClr val="CB9661"/>
                    </a:solidFill>
                    <a:ln w="1588">
                      <a:solidFill>
                        <a:srgbClr val="000000"/>
                      </a:solidFill>
                      <a:prstDash val="solid"/>
                      <a:round/>
                      <a:headEnd/>
                      <a:tailEnd/>
                    </a:ln>
                  </p:spPr>
                  <p:txBody>
                    <a:bodyPr/>
                    <a:lstStyle/>
                    <a:p>
                      <a:endParaRPr lang="en-US"/>
                    </a:p>
                  </p:txBody>
                </p:sp>
                <p:sp>
                  <p:nvSpPr>
                    <p:cNvPr id="272854" name="Freeform 470"/>
                    <p:cNvSpPr>
                      <a:spLocks/>
                    </p:cNvSpPr>
                    <p:nvPr/>
                  </p:nvSpPr>
                  <p:spPr bwMode="auto">
                    <a:xfrm>
                      <a:off x="5113" y="1794"/>
                      <a:ext cx="2" cy="2"/>
                    </a:xfrm>
                    <a:custGeom>
                      <a:avLst/>
                      <a:gdLst/>
                      <a:ahLst/>
                      <a:cxnLst>
                        <a:cxn ang="0">
                          <a:pos x="3" y="0"/>
                        </a:cxn>
                        <a:cxn ang="0">
                          <a:pos x="5" y="4"/>
                        </a:cxn>
                        <a:cxn ang="0">
                          <a:pos x="0" y="2"/>
                        </a:cxn>
                        <a:cxn ang="0">
                          <a:pos x="3" y="0"/>
                        </a:cxn>
                      </a:cxnLst>
                      <a:rect l="0" t="0" r="r" b="b"/>
                      <a:pathLst>
                        <a:path w="5" h="4">
                          <a:moveTo>
                            <a:pt x="3" y="0"/>
                          </a:moveTo>
                          <a:lnTo>
                            <a:pt x="5" y="4"/>
                          </a:lnTo>
                          <a:lnTo>
                            <a:pt x="0" y="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855" name="Freeform 471"/>
                    <p:cNvSpPr>
                      <a:spLocks/>
                    </p:cNvSpPr>
                    <p:nvPr/>
                  </p:nvSpPr>
                  <p:spPr bwMode="auto">
                    <a:xfrm>
                      <a:off x="5035" y="1670"/>
                      <a:ext cx="39" cy="61"/>
                    </a:xfrm>
                    <a:custGeom>
                      <a:avLst/>
                      <a:gdLst/>
                      <a:ahLst/>
                      <a:cxnLst>
                        <a:cxn ang="0">
                          <a:pos x="19" y="81"/>
                        </a:cxn>
                        <a:cxn ang="0">
                          <a:pos x="8" y="78"/>
                        </a:cxn>
                        <a:cxn ang="0">
                          <a:pos x="0" y="68"/>
                        </a:cxn>
                        <a:cxn ang="0">
                          <a:pos x="8" y="56"/>
                        </a:cxn>
                        <a:cxn ang="0">
                          <a:pos x="18" y="34"/>
                        </a:cxn>
                        <a:cxn ang="0">
                          <a:pos x="24" y="30"/>
                        </a:cxn>
                        <a:cxn ang="0">
                          <a:pos x="44" y="38"/>
                        </a:cxn>
                        <a:cxn ang="0">
                          <a:pos x="37" y="26"/>
                        </a:cxn>
                        <a:cxn ang="0">
                          <a:pos x="42" y="24"/>
                        </a:cxn>
                        <a:cxn ang="0">
                          <a:pos x="52" y="14"/>
                        </a:cxn>
                        <a:cxn ang="0">
                          <a:pos x="54" y="0"/>
                        </a:cxn>
                        <a:cxn ang="0">
                          <a:pos x="70" y="14"/>
                        </a:cxn>
                        <a:cxn ang="0">
                          <a:pos x="73" y="16"/>
                        </a:cxn>
                        <a:cxn ang="0">
                          <a:pos x="65" y="30"/>
                        </a:cxn>
                        <a:cxn ang="0">
                          <a:pos x="72" y="52"/>
                        </a:cxn>
                        <a:cxn ang="0">
                          <a:pos x="63" y="66"/>
                        </a:cxn>
                        <a:cxn ang="0">
                          <a:pos x="54" y="80"/>
                        </a:cxn>
                        <a:cxn ang="0">
                          <a:pos x="59" y="89"/>
                        </a:cxn>
                        <a:cxn ang="0">
                          <a:pos x="76" y="101"/>
                        </a:cxn>
                        <a:cxn ang="0">
                          <a:pos x="68" y="109"/>
                        </a:cxn>
                        <a:cxn ang="0">
                          <a:pos x="57" y="117"/>
                        </a:cxn>
                        <a:cxn ang="0">
                          <a:pos x="57" y="121"/>
                        </a:cxn>
                        <a:cxn ang="0">
                          <a:pos x="41" y="117"/>
                        </a:cxn>
                        <a:cxn ang="0">
                          <a:pos x="37" y="121"/>
                        </a:cxn>
                        <a:cxn ang="0">
                          <a:pos x="29" y="115"/>
                        </a:cxn>
                        <a:cxn ang="0">
                          <a:pos x="23" y="111"/>
                        </a:cxn>
                        <a:cxn ang="0">
                          <a:pos x="28" y="101"/>
                        </a:cxn>
                        <a:cxn ang="0">
                          <a:pos x="29" y="99"/>
                        </a:cxn>
                        <a:cxn ang="0">
                          <a:pos x="23" y="95"/>
                        </a:cxn>
                        <a:cxn ang="0">
                          <a:pos x="19" y="81"/>
                        </a:cxn>
                      </a:cxnLst>
                      <a:rect l="0" t="0" r="r" b="b"/>
                      <a:pathLst>
                        <a:path w="76" h="121">
                          <a:moveTo>
                            <a:pt x="19" y="81"/>
                          </a:moveTo>
                          <a:lnTo>
                            <a:pt x="8" y="78"/>
                          </a:lnTo>
                          <a:lnTo>
                            <a:pt x="0" y="68"/>
                          </a:lnTo>
                          <a:lnTo>
                            <a:pt x="8" y="56"/>
                          </a:lnTo>
                          <a:lnTo>
                            <a:pt x="18" y="34"/>
                          </a:lnTo>
                          <a:lnTo>
                            <a:pt x="24" y="30"/>
                          </a:lnTo>
                          <a:lnTo>
                            <a:pt x="44" y="38"/>
                          </a:lnTo>
                          <a:lnTo>
                            <a:pt x="37" y="26"/>
                          </a:lnTo>
                          <a:lnTo>
                            <a:pt x="42" y="24"/>
                          </a:lnTo>
                          <a:lnTo>
                            <a:pt x="52" y="14"/>
                          </a:lnTo>
                          <a:lnTo>
                            <a:pt x="54" y="0"/>
                          </a:lnTo>
                          <a:lnTo>
                            <a:pt x="70" y="14"/>
                          </a:lnTo>
                          <a:lnTo>
                            <a:pt x="73" y="16"/>
                          </a:lnTo>
                          <a:lnTo>
                            <a:pt x="65" y="30"/>
                          </a:lnTo>
                          <a:lnTo>
                            <a:pt x="72" y="52"/>
                          </a:lnTo>
                          <a:lnTo>
                            <a:pt x="63" y="66"/>
                          </a:lnTo>
                          <a:lnTo>
                            <a:pt x="54" y="80"/>
                          </a:lnTo>
                          <a:lnTo>
                            <a:pt x="59" y="89"/>
                          </a:lnTo>
                          <a:lnTo>
                            <a:pt x="76" y="101"/>
                          </a:lnTo>
                          <a:lnTo>
                            <a:pt x="68" y="109"/>
                          </a:lnTo>
                          <a:lnTo>
                            <a:pt x="57" y="117"/>
                          </a:lnTo>
                          <a:lnTo>
                            <a:pt x="57" y="121"/>
                          </a:lnTo>
                          <a:lnTo>
                            <a:pt x="41" y="117"/>
                          </a:lnTo>
                          <a:lnTo>
                            <a:pt x="37" y="121"/>
                          </a:lnTo>
                          <a:lnTo>
                            <a:pt x="29" y="115"/>
                          </a:lnTo>
                          <a:lnTo>
                            <a:pt x="23" y="111"/>
                          </a:lnTo>
                          <a:lnTo>
                            <a:pt x="28" y="101"/>
                          </a:lnTo>
                          <a:lnTo>
                            <a:pt x="29" y="99"/>
                          </a:lnTo>
                          <a:lnTo>
                            <a:pt x="23" y="95"/>
                          </a:lnTo>
                          <a:lnTo>
                            <a:pt x="19" y="81"/>
                          </a:lnTo>
                          <a:close/>
                        </a:path>
                      </a:pathLst>
                    </a:custGeom>
                    <a:solidFill>
                      <a:srgbClr val="CB9661"/>
                    </a:solidFill>
                    <a:ln w="1588">
                      <a:solidFill>
                        <a:srgbClr val="000000"/>
                      </a:solidFill>
                      <a:prstDash val="solid"/>
                      <a:round/>
                      <a:headEnd/>
                      <a:tailEnd/>
                    </a:ln>
                  </p:spPr>
                  <p:txBody>
                    <a:bodyPr/>
                    <a:lstStyle/>
                    <a:p>
                      <a:endParaRPr lang="en-US"/>
                    </a:p>
                  </p:txBody>
                </p:sp>
                <p:sp>
                  <p:nvSpPr>
                    <p:cNvPr id="272856" name="Freeform 472"/>
                    <p:cNvSpPr>
                      <a:spLocks/>
                    </p:cNvSpPr>
                    <p:nvPr/>
                  </p:nvSpPr>
                  <p:spPr bwMode="auto">
                    <a:xfrm>
                      <a:off x="5064" y="1721"/>
                      <a:ext cx="32" cy="50"/>
                    </a:xfrm>
                    <a:custGeom>
                      <a:avLst/>
                      <a:gdLst/>
                      <a:ahLst/>
                      <a:cxnLst>
                        <a:cxn ang="0">
                          <a:pos x="36" y="98"/>
                        </a:cxn>
                        <a:cxn ang="0">
                          <a:pos x="36" y="94"/>
                        </a:cxn>
                        <a:cxn ang="0">
                          <a:pos x="31" y="96"/>
                        </a:cxn>
                        <a:cxn ang="0">
                          <a:pos x="26" y="100"/>
                        </a:cxn>
                        <a:cxn ang="0">
                          <a:pos x="23" y="96"/>
                        </a:cxn>
                        <a:cxn ang="0">
                          <a:pos x="24" y="92"/>
                        </a:cxn>
                        <a:cxn ang="0">
                          <a:pos x="23" y="90"/>
                        </a:cxn>
                        <a:cxn ang="0">
                          <a:pos x="19" y="86"/>
                        </a:cxn>
                        <a:cxn ang="0">
                          <a:pos x="16" y="72"/>
                        </a:cxn>
                        <a:cxn ang="0">
                          <a:pos x="16" y="64"/>
                        </a:cxn>
                        <a:cxn ang="0">
                          <a:pos x="16" y="62"/>
                        </a:cxn>
                        <a:cxn ang="0">
                          <a:pos x="5" y="48"/>
                        </a:cxn>
                        <a:cxn ang="0">
                          <a:pos x="2" y="44"/>
                        </a:cxn>
                        <a:cxn ang="0">
                          <a:pos x="5" y="42"/>
                        </a:cxn>
                        <a:cxn ang="0">
                          <a:pos x="11" y="44"/>
                        </a:cxn>
                        <a:cxn ang="0">
                          <a:pos x="11" y="40"/>
                        </a:cxn>
                        <a:cxn ang="0">
                          <a:pos x="0" y="24"/>
                        </a:cxn>
                        <a:cxn ang="0">
                          <a:pos x="0" y="20"/>
                        </a:cxn>
                        <a:cxn ang="0">
                          <a:pos x="0" y="16"/>
                        </a:cxn>
                        <a:cxn ang="0">
                          <a:pos x="11" y="8"/>
                        </a:cxn>
                        <a:cxn ang="0">
                          <a:pos x="19" y="0"/>
                        </a:cxn>
                        <a:cxn ang="0">
                          <a:pos x="36" y="24"/>
                        </a:cxn>
                        <a:cxn ang="0">
                          <a:pos x="54" y="46"/>
                        </a:cxn>
                        <a:cxn ang="0">
                          <a:pos x="63" y="78"/>
                        </a:cxn>
                        <a:cxn ang="0">
                          <a:pos x="57" y="84"/>
                        </a:cxn>
                        <a:cxn ang="0">
                          <a:pos x="49" y="88"/>
                        </a:cxn>
                        <a:cxn ang="0">
                          <a:pos x="46" y="86"/>
                        </a:cxn>
                        <a:cxn ang="0">
                          <a:pos x="44" y="90"/>
                        </a:cxn>
                        <a:cxn ang="0">
                          <a:pos x="41" y="92"/>
                        </a:cxn>
                        <a:cxn ang="0">
                          <a:pos x="39" y="94"/>
                        </a:cxn>
                        <a:cxn ang="0">
                          <a:pos x="36" y="98"/>
                        </a:cxn>
                      </a:cxnLst>
                      <a:rect l="0" t="0" r="r" b="b"/>
                      <a:pathLst>
                        <a:path w="63" h="100">
                          <a:moveTo>
                            <a:pt x="36" y="98"/>
                          </a:moveTo>
                          <a:lnTo>
                            <a:pt x="36" y="94"/>
                          </a:lnTo>
                          <a:lnTo>
                            <a:pt x="31" y="96"/>
                          </a:lnTo>
                          <a:lnTo>
                            <a:pt x="26" y="100"/>
                          </a:lnTo>
                          <a:lnTo>
                            <a:pt x="23" y="96"/>
                          </a:lnTo>
                          <a:lnTo>
                            <a:pt x="24" y="92"/>
                          </a:lnTo>
                          <a:lnTo>
                            <a:pt x="23" y="90"/>
                          </a:lnTo>
                          <a:lnTo>
                            <a:pt x="19" y="86"/>
                          </a:lnTo>
                          <a:lnTo>
                            <a:pt x="16" y="72"/>
                          </a:lnTo>
                          <a:lnTo>
                            <a:pt x="16" y="64"/>
                          </a:lnTo>
                          <a:lnTo>
                            <a:pt x="16" y="62"/>
                          </a:lnTo>
                          <a:lnTo>
                            <a:pt x="5" y="48"/>
                          </a:lnTo>
                          <a:lnTo>
                            <a:pt x="2" y="44"/>
                          </a:lnTo>
                          <a:lnTo>
                            <a:pt x="5" y="42"/>
                          </a:lnTo>
                          <a:lnTo>
                            <a:pt x="11" y="44"/>
                          </a:lnTo>
                          <a:lnTo>
                            <a:pt x="11" y="40"/>
                          </a:lnTo>
                          <a:lnTo>
                            <a:pt x="0" y="24"/>
                          </a:lnTo>
                          <a:lnTo>
                            <a:pt x="0" y="20"/>
                          </a:lnTo>
                          <a:lnTo>
                            <a:pt x="0" y="16"/>
                          </a:lnTo>
                          <a:lnTo>
                            <a:pt x="11" y="8"/>
                          </a:lnTo>
                          <a:lnTo>
                            <a:pt x="19" y="0"/>
                          </a:lnTo>
                          <a:lnTo>
                            <a:pt x="36" y="24"/>
                          </a:lnTo>
                          <a:lnTo>
                            <a:pt x="54" y="46"/>
                          </a:lnTo>
                          <a:lnTo>
                            <a:pt x="63" y="78"/>
                          </a:lnTo>
                          <a:lnTo>
                            <a:pt x="57" y="84"/>
                          </a:lnTo>
                          <a:lnTo>
                            <a:pt x="49" y="88"/>
                          </a:lnTo>
                          <a:lnTo>
                            <a:pt x="46" y="86"/>
                          </a:lnTo>
                          <a:lnTo>
                            <a:pt x="44" y="90"/>
                          </a:lnTo>
                          <a:lnTo>
                            <a:pt x="41" y="92"/>
                          </a:lnTo>
                          <a:lnTo>
                            <a:pt x="39" y="94"/>
                          </a:lnTo>
                          <a:lnTo>
                            <a:pt x="36" y="98"/>
                          </a:lnTo>
                          <a:close/>
                        </a:path>
                      </a:pathLst>
                    </a:custGeom>
                    <a:solidFill>
                      <a:srgbClr val="CB9661"/>
                    </a:solidFill>
                    <a:ln w="1588">
                      <a:solidFill>
                        <a:srgbClr val="000000"/>
                      </a:solidFill>
                      <a:prstDash val="solid"/>
                      <a:round/>
                      <a:headEnd/>
                      <a:tailEnd/>
                    </a:ln>
                  </p:spPr>
                  <p:txBody>
                    <a:bodyPr/>
                    <a:lstStyle/>
                    <a:p>
                      <a:endParaRPr lang="en-US"/>
                    </a:p>
                  </p:txBody>
                </p:sp>
                <p:sp>
                  <p:nvSpPr>
                    <p:cNvPr id="272857" name="Freeform 473"/>
                    <p:cNvSpPr>
                      <a:spLocks/>
                    </p:cNvSpPr>
                    <p:nvPr/>
                  </p:nvSpPr>
                  <p:spPr bwMode="auto">
                    <a:xfrm>
                      <a:off x="5058" y="1879"/>
                      <a:ext cx="12" cy="38"/>
                    </a:xfrm>
                    <a:custGeom>
                      <a:avLst/>
                      <a:gdLst/>
                      <a:ahLst/>
                      <a:cxnLst>
                        <a:cxn ang="0">
                          <a:pos x="17" y="75"/>
                        </a:cxn>
                        <a:cxn ang="0">
                          <a:pos x="4" y="55"/>
                        </a:cxn>
                        <a:cxn ang="0">
                          <a:pos x="0" y="30"/>
                        </a:cxn>
                        <a:cxn ang="0">
                          <a:pos x="7" y="16"/>
                        </a:cxn>
                        <a:cxn ang="0">
                          <a:pos x="14" y="0"/>
                        </a:cxn>
                        <a:cxn ang="0">
                          <a:pos x="25" y="4"/>
                        </a:cxn>
                        <a:cxn ang="0">
                          <a:pos x="23" y="22"/>
                        </a:cxn>
                        <a:cxn ang="0">
                          <a:pos x="20" y="39"/>
                        </a:cxn>
                        <a:cxn ang="0">
                          <a:pos x="18" y="57"/>
                        </a:cxn>
                        <a:cxn ang="0">
                          <a:pos x="17" y="75"/>
                        </a:cxn>
                      </a:cxnLst>
                      <a:rect l="0" t="0" r="r" b="b"/>
                      <a:pathLst>
                        <a:path w="25" h="75">
                          <a:moveTo>
                            <a:pt x="17" y="75"/>
                          </a:moveTo>
                          <a:lnTo>
                            <a:pt x="4" y="55"/>
                          </a:lnTo>
                          <a:lnTo>
                            <a:pt x="0" y="30"/>
                          </a:lnTo>
                          <a:lnTo>
                            <a:pt x="7" y="16"/>
                          </a:lnTo>
                          <a:lnTo>
                            <a:pt x="14" y="0"/>
                          </a:lnTo>
                          <a:lnTo>
                            <a:pt x="25" y="4"/>
                          </a:lnTo>
                          <a:lnTo>
                            <a:pt x="23" y="22"/>
                          </a:lnTo>
                          <a:lnTo>
                            <a:pt x="20" y="39"/>
                          </a:lnTo>
                          <a:lnTo>
                            <a:pt x="18" y="57"/>
                          </a:lnTo>
                          <a:lnTo>
                            <a:pt x="17" y="75"/>
                          </a:lnTo>
                          <a:close/>
                        </a:path>
                      </a:pathLst>
                    </a:custGeom>
                    <a:solidFill>
                      <a:srgbClr val="CB9661"/>
                    </a:solidFill>
                    <a:ln w="1588">
                      <a:solidFill>
                        <a:srgbClr val="000000"/>
                      </a:solidFill>
                      <a:prstDash val="solid"/>
                      <a:round/>
                      <a:headEnd/>
                      <a:tailEnd/>
                    </a:ln>
                  </p:spPr>
                  <p:txBody>
                    <a:bodyPr/>
                    <a:lstStyle/>
                    <a:p>
                      <a:endParaRPr lang="en-US"/>
                    </a:p>
                  </p:txBody>
                </p:sp>
                <p:sp>
                  <p:nvSpPr>
                    <p:cNvPr id="272858" name="Freeform 474"/>
                    <p:cNvSpPr>
                      <a:spLocks/>
                    </p:cNvSpPr>
                    <p:nvPr/>
                  </p:nvSpPr>
                  <p:spPr bwMode="auto">
                    <a:xfrm>
                      <a:off x="4713" y="1566"/>
                      <a:ext cx="251" cy="121"/>
                    </a:xfrm>
                    <a:custGeom>
                      <a:avLst/>
                      <a:gdLst/>
                      <a:ahLst/>
                      <a:cxnLst>
                        <a:cxn ang="0">
                          <a:pos x="295" y="232"/>
                        </a:cxn>
                        <a:cxn ang="0">
                          <a:pos x="271" y="220"/>
                        </a:cxn>
                        <a:cxn ang="0">
                          <a:pos x="227" y="218"/>
                        </a:cxn>
                        <a:cxn ang="0">
                          <a:pos x="185" y="214"/>
                        </a:cxn>
                        <a:cxn ang="0">
                          <a:pos x="157" y="178"/>
                        </a:cxn>
                        <a:cxn ang="0">
                          <a:pos x="113" y="162"/>
                        </a:cxn>
                        <a:cxn ang="0">
                          <a:pos x="75" y="154"/>
                        </a:cxn>
                        <a:cxn ang="0">
                          <a:pos x="64" y="116"/>
                        </a:cxn>
                        <a:cxn ang="0">
                          <a:pos x="30" y="94"/>
                        </a:cxn>
                        <a:cxn ang="0">
                          <a:pos x="2" y="68"/>
                        </a:cxn>
                        <a:cxn ang="0">
                          <a:pos x="9" y="58"/>
                        </a:cxn>
                        <a:cxn ang="0">
                          <a:pos x="36" y="40"/>
                        </a:cxn>
                        <a:cxn ang="0">
                          <a:pos x="82" y="32"/>
                        </a:cxn>
                        <a:cxn ang="0">
                          <a:pos x="110" y="46"/>
                        </a:cxn>
                        <a:cxn ang="0">
                          <a:pos x="144" y="38"/>
                        </a:cxn>
                        <a:cxn ang="0">
                          <a:pos x="132" y="0"/>
                        </a:cxn>
                        <a:cxn ang="0">
                          <a:pos x="185" y="14"/>
                        </a:cxn>
                        <a:cxn ang="0">
                          <a:pos x="219" y="42"/>
                        </a:cxn>
                        <a:cxn ang="0">
                          <a:pos x="266" y="40"/>
                        </a:cxn>
                        <a:cxn ang="0">
                          <a:pos x="295" y="54"/>
                        </a:cxn>
                        <a:cxn ang="0">
                          <a:pos x="344" y="60"/>
                        </a:cxn>
                        <a:cxn ang="0">
                          <a:pos x="379" y="40"/>
                        </a:cxn>
                        <a:cxn ang="0">
                          <a:pos x="421" y="50"/>
                        </a:cxn>
                        <a:cxn ang="0">
                          <a:pos x="426" y="86"/>
                        </a:cxn>
                        <a:cxn ang="0">
                          <a:pos x="434" y="96"/>
                        </a:cxn>
                        <a:cxn ang="0">
                          <a:pos x="457" y="100"/>
                        </a:cxn>
                        <a:cxn ang="0">
                          <a:pos x="498" y="112"/>
                        </a:cxn>
                        <a:cxn ang="0">
                          <a:pos x="475" y="124"/>
                        </a:cxn>
                        <a:cxn ang="0">
                          <a:pos x="455" y="150"/>
                        </a:cxn>
                        <a:cxn ang="0">
                          <a:pos x="424" y="166"/>
                        </a:cxn>
                        <a:cxn ang="0">
                          <a:pos x="405" y="180"/>
                        </a:cxn>
                        <a:cxn ang="0">
                          <a:pos x="401" y="206"/>
                        </a:cxn>
                        <a:cxn ang="0">
                          <a:pos x="369" y="222"/>
                        </a:cxn>
                        <a:cxn ang="0">
                          <a:pos x="339" y="234"/>
                        </a:cxn>
                        <a:cxn ang="0">
                          <a:pos x="315" y="236"/>
                        </a:cxn>
                      </a:cxnLst>
                      <a:rect l="0" t="0" r="r" b="b"/>
                      <a:pathLst>
                        <a:path w="502" h="242">
                          <a:moveTo>
                            <a:pt x="315" y="236"/>
                          </a:moveTo>
                          <a:lnTo>
                            <a:pt x="295" y="232"/>
                          </a:lnTo>
                          <a:lnTo>
                            <a:pt x="278" y="226"/>
                          </a:lnTo>
                          <a:lnTo>
                            <a:pt x="271" y="220"/>
                          </a:lnTo>
                          <a:lnTo>
                            <a:pt x="250" y="218"/>
                          </a:lnTo>
                          <a:lnTo>
                            <a:pt x="227" y="218"/>
                          </a:lnTo>
                          <a:lnTo>
                            <a:pt x="206" y="216"/>
                          </a:lnTo>
                          <a:lnTo>
                            <a:pt x="185" y="214"/>
                          </a:lnTo>
                          <a:lnTo>
                            <a:pt x="170" y="196"/>
                          </a:lnTo>
                          <a:lnTo>
                            <a:pt x="157" y="178"/>
                          </a:lnTo>
                          <a:lnTo>
                            <a:pt x="134" y="170"/>
                          </a:lnTo>
                          <a:lnTo>
                            <a:pt x="113" y="162"/>
                          </a:lnTo>
                          <a:lnTo>
                            <a:pt x="93" y="158"/>
                          </a:lnTo>
                          <a:lnTo>
                            <a:pt x="75" y="154"/>
                          </a:lnTo>
                          <a:lnTo>
                            <a:pt x="71" y="134"/>
                          </a:lnTo>
                          <a:lnTo>
                            <a:pt x="64" y="116"/>
                          </a:lnTo>
                          <a:lnTo>
                            <a:pt x="41" y="96"/>
                          </a:lnTo>
                          <a:lnTo>
                            <a:pt x="30" y="94"/>
                          </a:lnTo>
                          <a:lnTo>
                            <a:pt x="9" y="76"/>
                          </a:lnTo>
                          <a:lnTo>
                            <a:pt x="2" y="68"/>
                          </a:lnTo>
                          <a:lnTo>
                            <a:pt x="0" y="64"/>
                          </a:lnTo>
                          <a:lnTo>
                            <a:pt x="9" y="58"/>
                          </a:lnTo>
                          <a:lnTo>
                            <a:pt x="22" y="50"/>
                          </a:lnTo>
                          <a:lnTo>
                            <a:pt x="36" y="40"/>
                          </a:lnTo>
                          <a:lnTo>
                            <a:pt x="51" y="28"/>
                          </a:lnTo>
                          <a:lnTo>
                            <a:pt x="82" y="32"/>
                          </a:lnTo>
                          <a:lnTo>
                            <a:pt x="87" y="40"/>
                          </a:lnTo>
                          <a:lnTo>
                            <a:pt x="110" y="46"/>
                          </a:lnTo>
                          <a:lnTo>
                            <a:pt x="132" y="50"/>
                          </a:lnTo>
                          <a:lnTo>
                            <a:pt x="144" y="38"/>
                          </a:lnTo>
                          <a:lnTo>
                            <a:pt x="129" y="22"/>
                          </a:lnTo>
                          <a:lnTo>
                            <a:pt x="132" y="0"/>
                          </a:lnTo>
                          <a:lnTo>
                            <a:pt x="159" y="6"/>
                          </a:lnTo>
                          <a:lnTo>
                            <a:pt x="185" y="14"/>
                          </a:lnTo>
                          <a:lnTo>
                            <a:pt x="196" y="26"/>
                          </a:lnTo>
                          <a:lnTo>
                            <a:pt x="219" y="42"/>
                          </a:lnTo>
                          <a:lnTo>
                            <a:pt x="245" y="36"/>
                          </a:lnTo>
                          <a:lnTo>
                            <a:pt x="266" y="40"/>
                          </a:lnTo>
                          <a:lnTo>
                            <a:pt x="287" y="46"/>
                          </a:lnTo>
                          <a:lnTo>
                            <a:pt x="295" y="54"/>
                          </a:lnTo>
                          <a:lnTo>
                            <a:pt x="326" y="64"/>
                          </a:lnTo>
                          <a:lnTo>
                            <a:pt x="344" y="60"/>
                          </a:lnTo>
                          <a:lnTo>
                            <a:pt x="362" y="56"/>
                          </a:lnTo>
                          <a:lnTo>
                            <a:pt x="379" y="40"/>
                          </a:lnTo>
                          <a:lnTo>
                            <a:pt x="406" y="48"/>
                          </a:lnTo>
                          <a:lnTo>
                            <a:pt x="421" y="50"/>
                          </a:lnTo>
                          <a:lnTo>
                            <a:pt x="424" y="68"/>
                          </a:lnTo>
                          <a:lnTo>
                            <a:pt x="426" y="86"/>
                          </a:lnTo>
                          <a:lnTo>
                            <a:pt x="421" y="88"/>
                          </a:lnTo>
                          <a:lnTo>
                            <a:pt x="434" y="96"/>
                          </a:lnTo>
                          <a:lnTo>
                            <a:pt x="450" y="96"/>
                          </a:lnTo>
                          <a:lnTo>
                            <a:pt x="457" y="100"/>
                          </a:lnTo>
                          <a:lnTo>
                            <a:pt x="463" y="92"/>
                          </a:lnTo>
                          <a:lnTo>
                            <a:pt x="498" y="112"/>
                          </a:lnTo>
                          <a:lnTo>
                            <a:pt x="502" y="124"/>
                          </a:lnTo>
                          <a:lnTo>
                            <a:pt x="475" y="124"/>
                          </a:lnTo>
                          <a:lnTo>
                            <a:pt x="458" y="134"/>
                          </a:lnTo>
                          <a:lnTo>
                            <a:pt x="455" y="150"/>
                          </a:lnTo>
                          <a:lnTo>
                            <a:pt x="439" y="156"/>
                          </a:lnTo>
                          <a:lnTo>
                            <a:pt x="424" y="166"/>
                          </a:lnTo>
                          <a:lnTo>
                            <a:pt x="403" y="158"/>
                          </a:lnTo>
                          <a:lnTo>
                            <a:pt x="405" y="180"/>
                          </a:lnTo>
                          <a:lnTo>
                            <a:pt x="416" y="192"/>
                          </a:lnTo>
                          <a:lnTo>
                            <a:pt x="401" y="206"/>
                          </a:lnTo>
                          <a:lnTo>
                            <a:pt x="387" y="222"/>
                          </a:lnTo>
                          <a:lnTo>
                            <a:pt x="369" y="222"/>
                          </a:lnTo>
                          <a:lnTo>
                            <a:pt x="349" y="224"/>
                          </a:lnTo>
                          <a:lnTo>
                            <a:pt x="339" y="234"/>
                          </a:lnTo>
                          <a:lnTo>
                            <a:pt x="328" y="242"/>
                          </a:lnTo>
                          <a:lnTo>
                            <a:pt x="315" y="236"/>
                          </a:lnTo>
                          <a:close/>
                        </a:path>
                      </a:pathLst>
                    </a:custGeom>
                    <a:solidFill>
                      <a:srgbClr val="CB9661"/>
                    </a:solidFill>
                    <a:ln w="1588">
                      <a:solidFill>
                        <a:srgbClr val="000000"/>
                      </a:solidFill>
                      <a:prstDash val="solid"/>
                      <a:round/>
                      <a:headEnd/>
                      <a:tailEnd/>
                    </a:ln>
                  </p:spPr>
                  <p:txBody>
                    <a:bodyPr/>
                    <a:lstStyle/>
                    <a:p>
                      <a:endParaRPr lang="en-US"/>
                    </a:p>
                  </p:txBody>
                </p:sp>
                <p:sp>
                  <p:nvSpPr>
                    <p:cNvPr id="272859" name="Freeform 475"/>
                    <p:cNvSpPr>
                      <a:spLocks/>
                    </p:cNvSpPr>
                    <p:nvPr/>
                  </p:nvSpPr>
                  <p:spPr bwMode="auto">
                    <a:xfrm>
                      <a:off x="4408" y="1528"/>
                      <a:ext cx="299" cy="162"/>
                    </a:xfrm>
                    <a:custGeom>
                      <a:avLst/>
                      <a:gdLst/>
                      <a:ahLst/>
                      <a:cxnLst>
                        <a:cxn ang="0">
                          <a:pos x="70" y="190"/>
                        </a:cxn>
                        <a:cxn ang="0">
                          <a:pos x="49" y="204"/>
                        </a:cxn>
                        <a:cxn ang="0">
                          <a:pos x="19" y="164"/>
                        </a:cxn>
                        <a:cxn ang="0">
                          <a:pos x="3" y="120"/>
                        </a:cxn>
                        <a:cxn ang="0">
                          <a:pos x="24" y="104"/>
                        </a:cxn>
                        <a:cxn ang="0">
                          <a:pos x="37" y="84"/>
                        </a:cxn>
                        <a:cxn ang="0">
                          <a:pos x="70" y="74"/>
                        </a:cxn>
                        <a:cxn ang="0">
                          <a:pos x="111" y="96"/>
                        </a:cxn>
                        <a:cxn ang="0">
                          <a:pos x="161" y="94"/>
                        </a:cxn>
                        <a:cxn ang="0">
                          <a:pos x="194" y="92"/>
                        </a:cxn>
                        <a:cxn ang="0">
                          <a:pos x="186" y="44"/>
                        </a:cxn>
                        <a:cxn ang="0">
                          <a:pos x="181" y="34"/>
                        </a:cxn>
                        <a:cxn ang="0">
                          <a:pos x="218" y="26"/>
                        </a:cxn>
                        <a:cxn ang="0">
                          <a:pos x="254" y="14"/>
                        </a:cxn>
                        <a:cxn ang="0">
                          <a:pos x="290" y="0"/>
                        </a:cxn>
                        <a:cxn ang="0">
                          <a:pos x="314" y="14"/>
                        </a:cxn>
                        <a:cxn ang="0">
                          <a:pos x="354" y="32"/>
                        </a:cxn>
                        <a:cxn ang="0">
                          <a:pos x="385" y="26"/>
                        </a:cxn>
                        <a:cxn ang="0">
                          <a:pos x="407" y="22"/>
                        </a:cxn>
                        <a:cxn ang="0">
                          <a:pos x="425" y="50"/>
                        </a:cxn>
                        <a:cxn ang="0">
                          <a:pos x="466" y="82"/>
                        </a:cxn>
                        <a:cxn ang="0">
                          <a:pos x="489" y="94"/>
                        </a:cxn>
                        <a:cxn ang="0">
                          <a:pos x="520" y="96"/>
                        </a:cxn>
                        <a:cxn ang="0">
                          <a:pos x="561" y="126"/>
                        </a:cxn>
                        <a:cxn ang="0">
                          <a:pos x="598" y="142"/>
                        </a:cxn>
                        <a:cxn ang="0">
                          <a:pos x="583" y="164"/>
                        </a:cxn>
                        <a:cxn ang="0">
                          <a:pos x="577" y="192"/>
                        </a:cxn>
                        <a:cxn ang="0">
                          <a:pos x="554" y="206"/>
                        </a:cxn>
                        <a:cxn ang="0">
                          <a:pos x="562" y="234"/>
                        </a:cxn>
                        <a:cxn ang="0">
                          <a:pos x="523" y="240"/>
                        </a:cxn>
                        <a:cxn ang="0">
                          <a:pos x="541" y="264"/>
                        </a:cxn>
                        <a:cxn ang="0">
                          <a:pos x="548" y="286"/>
                        </a:cxn>
                        <a:cxn ang="0">
                          <a:pos x="523" y="274"/>
                        </a:cxn>
                        <a:cxn ang="0">
                          <a:pos x="484" y="280"/>
                        </a:cxn>
                        <a:cxn ang="0">
                          <a:pos x="446" y="278"/>
                        </a:cxn>
                        <a:cxn ang="0">
                          <a:pos x="422" y="290"/>
                        </a:cxn>
                        <a:cxn ang="0">
                          <a:pos x="396" y="296"/>
                        </a:cxn>
                        <a:cxn ang="0">
                          <a:pos x="367" y="324"/>
                        </a:cxn>
                        <a:cxn ang="0">
                          <a:pos x="336" y="304"/>
                        </a:cxn>
                        <a:cxn ang="0">
                          <a:pos x="318" y="270"/>
                        </a:cxn>
                        <a:cxn ang="0">
                          <a:pos x="285" y="268"/>
                        </a:cxn>
                        <a:cxn ang="0">
                          <a:pos x="253" y="266"/>
                        </a:cxn>
                        <a:cxn ang="0">
                          <a:pos x="217" y="230"/>
                        </a:cxn>
                        <a:cxn ang="0">
                          <a:pos x="178" y="224"/>
                        </a:cxn>
                        <a:cxn ang="0">
                          <a:pos x="163" y="254"/>
                        </a:cxn>
                        <a:cxn ang="0">
                          <a:pos x="171" y="296"/>
                        </a:cxn>
                        <a:cxn ang="0">
                          <a:pos x="158" y="310"/>
                        </a:cxn>
                        <a:cxn ang="0">
                          <a:pos x="142" y="288"/>
                        </a:cxn>
                        <a:cxn ang="0">
                          <a:pos x="101" y="282"/>
                        </a:cxn>
                        <a:cxn ang="0">
                          <a:pos x="80" y="254"/>
                        </a:cxn>
                        <a:cxn ang="0">
                          <a:pos x="90" y="246"/>
                        </a:cxn>
                        <a:cxn ang="0">
                          <a:pos x="93" y="228"/>
                        </a:cxn>
                        <a:cxn ang="0">
                          <a:pos x="106" y="220"/>
                        </a:cxn>
                        <a:cxn ang="0">
                          <a:pos x="83" y="192"/>
                        </a:cxn>
                      </a:cxnLst>
                      <a:rect l="0" t="0" r="r" b="b"/>
                      <a:pathLst>
                        <a:path w="598" h="324">
                          <a:moveTo>
                            <a:pt x="83" y="192"/>
                          </a:moveTo>
                          <a:lnTo>
                            <a:pt x="70" y="190"/>
                          </a:lnTo>
                          <a:lnTo>
                            <a:pt x="50" y="202"/>
                          </a:lnTo>
                          <a:lnTo>
                            <a:pt x="49" y="204"/>
                          </a:lnTo>
                          <a:lnTo>
                            <a:pt x="37" y="180"/>
                          </a:lnTo>
                          <a:lnTo>
                            <a:pt x="19" y="164"/>
                          </a:lnTo>
                          <a:lnTo>
                            <a:pt x="0" y="146"/>
                          </a:lnTo>
                          <a:lnTo>
                            <a:pt x="3" y="120"/>
                          </a:lnTo>
                          <a:lnTo>
                            <a:pt x="5" y="94"/>
                          </a:lnTo>
                          <a:lnTo>
                            <a:pt x="24" y="104"/>
                          </a:lnTo>
                          <a:lnTo>
                            <a:pt x="26" y="94"/>
                          </a:lnTo>
                          <a:lnTo>
                            <a:pt x="37" y="84"/>
                          </a:lnTo>
                          <a:lnTo>
                            <a:pt x="49" y="74"/>
                          </a:lnTo>
                          <a:lnTo>
                            <a:pt x="70" y="74"/>
                          </a:lnTo>
                          <a:lnTo>
                            <a:pt x="91" y="84"/>
                          </a:lnTo>
                          <a:lnTo>
                            <a:pt x="111" y="96"/>
                          </a:lnTo>
                          <a:lnTo>
                            <a:pt x="134" y="94"/>
                          </a:lnTo>
                          <a:lnTo>
                            <a:pt x="161" y="94"/>
                          </a:lnTo>
                          <a:lnTo>
                            <a:pt x="192" y="100"/>
                          </a:lnTo>
                          <a:lnTo>
                            <a:pt x="194" y="92"/>
                          </a:lnTo>
                          <a:lnTo>
                            <a:pt x="178" y="70"/>
                          </a:lnTo>
                          <a:lnTo>
                            <a:pt x="186" y="44"/>
                          </a:lnTo>
                          <a:lnTo>
                            <a:pt x="199" y="44"/>
                          </a:lnTo>
                          <a:lnTo>
                            <a:pt x="181" y="34"/>
                          </a:lnTo>
                          <a:lnTo>
                            <a:pt x="199" y="30"/>
                          </a:lnTo>
                          <a:lnTo>
                            <a:pt x="218" y="26"/>
                          </a:lnTo>
                          <a:lnTo>
                            <a:pt x="236" y="20"/>
                          </a:lnTo>
                          <a:lnTo>
                            <a:pt x="254" y="14"/>
                          </a:lnTo>
                          <a:lnTo>
                            <a:pt x="272" y="6"/>
                          </a:lnTo>
                          <a:lnTo>
                            <a:pt x="290" y="0"/>
                          </a:lnTo>
                          <a:lnTo>
                            <a:pt x="305" y="0"/>
                          </a:lnTo>
                          <a:lnTo>
                            <a:pt x="314" y="14"/>
                          </a:lnTo>
                          <a:lnTo>
                            <a:pt x="344" y="26"/>
                          </a:lnTo>
                          <a:lnTo>
                            <a:pt x="354" y="32"/>
                          </a:lnTo>
                          <a:lnTo>
                            <a:pt x="365" y="36"/>
                          </a:lnTo>
                          <a:lnTo>
                            <a:pt x="385" y="26"/>
                          </a:lnTo>
                          <a:lnTo>
                            <a:pt x="404" y="18"/>
                          </a:lnTo>
                          <a:lnTo>
                            <a:pt x="407" y="22"/>
                          </a:lnTo>
                          <a:lnTo>
                            <a:pt x="404" y="32"/>
                          </a:lnTo>
                          <a:lnTo>
                            <a:pt x="425" y="50"/>
                          </a:lnTo>
                          <a:lnTo>
                            <a:pt x="445" y="66"/>
                          </a:lnTo>
                          <a:lnTo>
                            <a:pt x="466" y="82"/>
                          </a:lnTo>
                          <a:lnTo>
                            <a:pt x="486" y="100"/>
                          </a:lnTo>
                          <a:lnTo>
                            <a:pt x="489" y="94"/>
                          </a:lnTo>
                          <a:lnTo>
                            <a:pt x="500" y="98"/>
                          </a:lnTo>
                          <a:lnTo>
                            <a:pt x="520" y="96"/>
                          </a:lnTo>
                          <a:lnTo>
                            <a:pt x="539" y="110"/>
                          </a:lnTo>
                          <a:lnTo>
                            <a:pt x="561" y="126"/>
                          </a:lnTo>
                          <a:lnTo>
                            <a:pt x="580" y="120"/>
                          </a:lnTo>
                          <a:lnTo>
                            <a:pt x="598" y="142"/>
                          </a:lnTo>
                          <a:lnTo>
                            <a:pt x="592" y="158"/>
                          </a:lnTo>
                          <a:lnTo>
                            <a:pt x="583" y="164"/>
                          </a:lnTo>
                          <a:lnTo>
                            <a:pt x="592" y="190"/>
                          </a:lnTo>
                          <a:lnTo>
                            <a:pt x="577" y="192"/>
                          </a:lnTo>
                          <a:lnTo>
                            <a:pt x="552" y="186"/>
                          </a:lnTo>
                          <a:lnTo>
                            <a:pt x="554" y="206"/>
                          </a:lnTo>
                          <a:lnTo>
                            <a:pt x="557" y="226"/>
                          </a:lnTo>
                          <a:lnTo>
                            <a:pt x="562" y="234"/>
                          </a:lnTo>
                          <a:lnTo>
                            <a:pt x="541" y="232"/>
                          </a:lnTo>
                          <a:lnTo>
                            <a:pt x="523" y="240"/>
                          </a:lnTo>
                          <a:lnTo>
                            <a:pt x="533" y="246"/>
                          </a:lnTo>
                          <a:lnTo>
                            <a:pt x="541" y="264"/>
                          </a:lnTo>
                          <a:lnTo>
                            <a:pt x="548" y="280"/>
                          </a:lnTo>
                          <a:lnTo>
                            <a:pt x="548" y="286"/>
                          </a:lnTo>
                          <a:lnTo>
                            <a:pt x="544" y="290"/>
                          </a:lnTo>
                          <a:lnTo>
                            <a:pt x="523" y="274"/>
                          </a:lnTo>
                          <a:lnTo>
                            <a:pt x="504" y="278"/>
                          </a:lnTo>
                          <a:lnTo>
                            <a:pt x="484" y="280"/>
                          </a:lnTo>
                          <a:lnTo>
                            <a:pt x="461" y="280"/>
                          </a:lnTo>
                          <a:lnTo>
                            <a:pt x="446" y="278"/>
                          </a:lnTo>
                          <a:lnTo>
                            <a:pt x="438" y="292"/>
                          </a:lnTo>
                          <a:lnTo>
                            <a:pt x="422" y="290"/>
                          </a:lnTo>
                          <a:lnTo>
                            <a:pt x="406" y="286"/>
                          </a:lnTo>
                          <a:lnTo>
                            <a:pt x="396" y="296"/>
                          </a:lnTo>
                          <a:lnTo>
                            <a:pt x="381" y="310"/>
                          </a:lnTo>
                          <a:lnTo>
                            <a:pt x="367" y="324"/>
                          </a:lnTo>
                          <a:lnTo>
                            <a:pt x="352" y="314"/>
                          </a:lnTo>
                          <a:lnTo>
                            <a:pt x="336" y="304"/>
                          </a:lnTo>
                          <a:lnTo>
                            <a:pt x="336" y="286"/>
                          </a:lnTo>
                          <a:lnTo>
                            <a:pt x="318" y="270"/>
                          </a:lnTo>
                          <a:lnTo>
                            <a:pt x="301" y="270"/>
                          </a:lnTo>
                          <a:lnTo>
                            <a:pt x="285" y="268"/>
                          </a:lnTo>
                          <a:lnTo>
                            <a:pt x="269" y="266"/>
                          </a:lnTo>
                          <a:lnTo>
                            <a:pt x="253" y="266"/>
                          </a:lnTo>
                          <a:lnTo>
                            <a:pt x="236" y="242"/>
                          </a:lnTo>
                          <a:lnTo>
                            <a:pt x="217" y="230"/>
                          </a:lnTo>
                          <a:lnTo>
                            <a:pt x="197" y="216"/>
                          </a:lnTo>
                          <a:lnTo>
                            <a:pt x="178" y="224"/>
                          </a:lnTo>
                          <a:lnTo>
                            <a:pt x="158" y="234"/>
                          </a:lnTo>
                          <a:lnTo>
                            <a:pt x="163" y="254"/>
                          </a:lnTo>
                          <a:lnTo>
                            <a:pt x="166" y="276"/>
                          </a:lnTo>
                          <a:lnTo>
                            <a:pt x="171" y="296"/>
                          </a:lnTo>
                          <a:lnTo>
                            <a:pt x="176" y="318"/>
                          </a:lnTo>
                          <a:lnTo>
                            <a:pt x="158" y="310"/>
                          </a:lnTo>
                          <a:lnTo>
                            <a:pt x="138" y="304"/>
                          </a:lnTo>
                          <a:lnTo>
                            <a:pt x="142" y="288"/>
                          </a:lnTo>
                          <a:lnTo>
                            <a:pt x="114" y="288"/>
                          </a:lnTo>
                          <a:lnTo>
                            <a:pt x="101" y="282"/>
                          </a:lnTo>
                          <a:lnTo>
                            <a:pt x="94" y="276"/>
                          </a:lnTo>
                          <a:lnTo>
                            <a:pt x="80" y="254"/>
                          </a:lnTo>
                          <a:lnTo>
                            <a:pt x="73" y="248"/>
                          </a:lnTo>
                          <a:lnTo>
                            <a:pt x="90" y="246"/>
                          </a:lnTo>
                          <a:lnTo>
                            <a:pt x="83" y="238"/>
                          </a:lnTo>
                          <a:lnTo>
                            <a:pt x="93" y="228"/>
                          </a:lnTo>
                          <a:lnTo>
                            <a:pt x="111" y="228"/>
                          </a:lnTo>
                          <a:lnTo>
                            <a:pt x="106" y="220"/>
                          </a:lnTo>
                          <a:lnTo>
                            <a:pt x="103" y="194"/>
                          </a:lnTo>
                          <a:lnTo>
                            <a:pt x="83" y="192"/>
                          </a:lnTo>
                          <a:close/>
                        </a:path>
                      </a:pathLst>
                    </a:custGeom>
                    <a:solidFill>
                      <a:srgbClr val="CB9661"/>
                    </a:solidFill>
                    <a:ln w="1588">
                      <a:solidFill>
                        <a:srgbClr val="000000"/>
                      </a:solidFill>
                      <a:prstDash val="solid"/>
                      <a:round/>
                      <a:headEnd/>
                      <a:tailEnd/>
                    </a:ln>
                  </p:spPr>
                  <p:txBody>
                    <a:bodyPr/>
                    <a:lstStyle/>
                    <a:p>
                      <a:endParaRPr lang="en-US"/>
                    </a:p>
                  </p:txBody>
                </p:sp>
                <p:sp>
                  <p:nvSpPr>
                    <p:cNvPr id="272860" name="Freeform 476"/>
                    <p:cNvSpPr>
                      <a:spLocks/>
                    </p:cNvSpPr>
                    <p:nvPr/>
                  </p:nvSpPr>
                  <p:spPr bwMode="auto">
                    <a:xfrm>
                      <a:off x="4362" y="1658"/>
                      <a:ext cx="65" cy="30"/>
                    </a:xfrm>
                    <a:custGeom>
                      <a:avLst/>
                      <a:gdLst/>
                      <a:ahLst/>
                      <a:cxnLst>
                        <a:cxn ang="0">
                          <a:pos x="26" y="22"/>
                        </a:cxn>
                        <a:cxn ang="0">
                          <a:pos x="0" y="2"/>
                        </a:cxn>
                        <a:cxn ang="0">
                          <a:pos x="2" y="0"/>
                        </a:cxn>
                        <a:cxn ang="0">
                          <a:pos x="20" y="2"/>
                        </a:cxn>
                        <a:cxn ang="0">
                          <a:pos x="36" y="4"/>
                        </a:cxn>
                        <a:cxn ang="0">
                          <a:pos x="60" y="14"/>
                        </a:cxn>
                        <a:cxn ang="0">
                          <a:pos x="83" y="26"/>
                        </a:cxn>
                        <a:cxn ang="0">
                          <a:pos x="106" y="38"/>
                        </a:cxn>
                        <a:cxn ang="0">
                          <a:pos x="130" y="50"/>
                        </a:cxn>
                        <a:cxn ang="0">
                          <a:pos x="124" y="60"/>
                        </a:cxn>
                        <a:cxn ang="0">
                          <a:pos x="109" y="58"/>
                        </a:cxn>
                        <a:cxn ang="0">
                          <a:pos x="86" y="58"/>
                        </a:cxn>
                        <a:cxn ang="0">
                          <a:pos x="64" y="56"/>
                        </a:cxn>
                        <a:cxn ang="0">
                          <a:pos x="42" y="58"/>
                        </a:cxn>
                        <a:cxn ang="0">
                          <a:pos x="42" y="40"/>
                        </a:cxn>
                        <a:cxn ang="0">
                          <a:pos x="26" y="22"/>
                        </a:cxn>
                      </a:cxnLst>
                      <a:rect l="0" t="0" r="r" b="b"/>
                      <a:pathLst>
                        <a:path w="130" h="60">
                          <a:moveTo>
                            <a:pt x="26" y="22"/>
                          </a:moveTo>
                          <a:lnTo>
                            <a:pt x="0" y="2"/>
                          </a:lnTo>
                          <a:lnTo>
                            <a:pt x="2" y="0"/>
                          </a:lnTo>
                          <a:lnTo>
                            <a:pt x="20" y="2"/>
                          </a:lnTo>
                          <a:lnTo>
                            <a:pt x="36" y="4"/>
                          </a:lnTo>
                          <a:lnTo>
                            <a:pt x="60" y="14"/>
                          </a:lnTo>
                          <a:lnTo>
                            <a:pt x="83" y="26"/>
                          </a:lnTo>
                          <a:lnTo>
                            <a:pt x="106" y="38"/>
                          </a:lnTo>
                          <a:lnTo>
                            <a:pt x="130" y="50"/>
                          </a:lnTo>
                          <a:lnTo>
                            <a:pt x="124" y="60"/>
                          </a:lnTo>
                          <a:lnTo>
                            <a:pt x="109" y="58"/>
                          </a:lnTo>
                          <a:lnTo>
                            <a:pt x="86" y="58"/>
                          </a:lnTo>
                          <a:lnTo>
                            <a:pt x="64" y="56"/>
                          </a:lnTo>
                          <a:lnTo>
                            <a:pt x="42" y="58"/>
                          </a:lnTo>
                          <a:lnTo>
                            <a:pt x="42" y="40"/>
                          </a:lnTo>
                          <a:lnTo>
                            <a:pt x="26" y="22"/>
                          </a:lnTo>
                          <a:close/>
                        </a:path>
                      </a:pathLst>
                    </a:custGeom>
                    <a:solidFill>
                      <a:srgbClr val="CB9661"/>
                    </a:solidFill>
                    <a:ln w="1588">
                      <a:solidFill>
                        <a:srgbClr val="000000"/>
                      </a:solidFill>
                      <a:prstDash val="solid"/>
                      <a:round/>
                      <a:headEnd/>
                      <a:tailEnd/>
                    </a:ln>
                  </p:spPr>
                  <p:txBody>
                    <a:bodyPr/>
                    <a:lstStyle/>
                    <a:p>
                      <a:endParaRPr lang="en-US"/>
                    </a:p>
                  </p:txBody>
                </p:sp>
                <p:sp>
                  <p:nvSpPr>
                    <p:cNvPr id="272861" name="Freeform 477"/>
                    <p:cNvSpPr>
                      <a:spLocks/>
                    </p:cNvSpPr>
                    <p:nvPr/>
                  </p:nvSpPr>
                  <p:spPr bwMode="auto">
                    <a:xfrm>
                      <a:off x="4606" y="1665"/>
                      <a:ext cx="76" cy="48"/>
                    </a:xfrm>
                    <a:custGeom>
                      <a:avLst/>
                      <a:gdLst/>
                      <a:ahLst/>
                      <a:cxnLst>
                        <a:cxn ang="0">
                          <a:pos x="50" y="56"/>
                        </a:cxn>
                        <a:cxn ang="0">
                          <a:pos x="33" y="42"/>
                        </a:cxn>
                        <a:cxn ang="0">
                          <a:pos x="11" y="40"/>
                        </a:cxn>
                        <a:cxn ang="0">
                          <a:pos x="0" y="22"/>
                        </a:cxn>
                        <a:cxn ang="0">
                          <a:pos x="10" y="12"/>
                        </a:cxn>
                        <a:cxn ang="0">
                          <a:pos x="26" y="16"/>
                        </a:cxn>
                        <a:cxn ang="0">
                          <a:pos x="42" y="18"/>
                        </a:cxn>
                        <a:cxn ang="0">
                          <a:pos x="50" y="4"/>
                        </a:cxn>
                        <a:cxn ang="0">
                          <a:pos x="65" y="6"/>
                        </a:cxn>
                        <a:cxn ang="0">
                          <a:pos x="88" y="6"/>
                        </a:cxn>
                        <a:cxn ang="0">
                          <a:pos x="108" y="4"/>
                        </a:cxn>
                        <a:cxn ang="0">
                          <a:pos x="127" y="0"/>
                        </a:cxn>
                        <a:cxn ang="0">
                          <a:pos x="148" y="16"/>
                        </a:cxn>
                        <a:cxn ang="0">
                          <a:pos x="152" y="28"/>
                        </a:cxn>
                        <a:cxn ang="0">
                          <a:pos x="140" y="40"/>
                        </a:cxn>
                        <a:cxn ang="0">
                          <a:pos x="127" y="52"/>
                        </a:cxn>
                        <a:cxn ang="0">
                          <a:pos x="111" y="56"/>
                        </a:cxn>
                        <a:cxn ang="0">
                          <a:pos x="101" y="72"/>
                        </a:cxn>
                        <a:cxn ang="0">
                          <a:pos x="91" y="68"/>
                        </a:cxn>
                        <a:cxn ang="0">
                          <a:pos x="85" y="70"/>
                        </a:cxn>
                        <a:cxn ang="0">
                          <a:pos x="73" y="78"/>
                        </a:cxn>
                        <a:cxn ang="0">
                          <a:pos x="67" y="95"/>
                        </a:cxn>
                        <a:cxn ang="0">
                          <a:pos x="39" y="91"/>
                        </a:cxn>
                        <a:cxn ang="0">
                          <a:pos x="13" y="86"/>
                        </a:cxn>
                        <a:cxn ang="0">
                          <a:pos x="11" y="72"/>
                        </a:cxn>
                        <a:cxn ang="0">
                          <a:pos x="31" y="64"/>
                        </a:cxn>
                        <a:cxn ang="0">
                          <a:pos x="50" y="56"/>
                        </a:cxn>
                      </a:cxnLst>
                      <a:rect l="0" t="0" r="r" b="b"/>
                      <a:pathLst>
                        <a:path w="152" h="95">
                          <a:moveTo>
                            <a:pt x="50" y="56"/>
                          </a:moveTo>
                          <a:lnTo>
                            <a:pt x="33" y="42"/>
                          </a:lnTo>
                          <a:lnTo>
                            <a:pt x="11" y="40"/>
                          </a:lnTo>
                          <a:lnTo>
                            <a:pt x="0" y="22"/>
                          </a:lnTo>
                          <a:lnTo>
                            <a:pt x="10" y="12"/>
                          </a:lnTo>
                          <a:lnTo>
                            <a:pt x="26" y="16"/>
                          </a:lnTo>
                          <a:lnTo>
                            <a:pt x="42" y="18"/>
                          </a:lnTo>
                          <a:lnTo>
                            <a:pt x="50" y="4"/>
                          </a:lnTo>
                          <a:lnTo>
                            <a:pt x="65" y="6"/>
                          </a:lnTo>
                          <a:lnTo>
                            <a:pt x="88" y="6"/>
                          </a:lnTo>
                          <a:lnTo>
                            <a:pt x="108" y="4"/>
                          </a:lnTo>
                          <a:lnTo>
                            <a:pt x="127" y="0"/>
                          </a:lnTo>
                          <a:lnTo>
                            <a:pt x="148" y="16"/>
                          </a:lnTo>
                          <a:lnTo>
                            <a:pt x="152" y="28"/>
                          </a:lnTo>
                          <a:lnTo>
                            <a:pt x="140" y="40"/>
                          </a:lnTo>
                          <a:lnTo>
                            <a:pt x="127" y="52"/>
                          </a:lnTo>
                          <a:lnTo>
                            <a:pt x="111" y="56"/>
                          </a:lnTo>
                          <a:lnTo>
                            <a:pt x="101" y="72"/>
                          </a:lnTo>
                          <a:lnTo>
                            <a:pt x="91" y="68"/>
                          </a:lnTo>
                          <a:lnTo>
                            <a:pt x="85" y="70"/>
                          </a:lnTo>
                          <a:lnTo>
                            <a:pt x="73" y="78"/>
                          </a:lnTo>
                          <a:lnTo>
                            <a:pt x="67" y="95"/>
                          </a:lnTo>
                          <a:lnTo>
                            <a:pt x="39" y="91"/>
                          </a:lnTo>
                          <a:lnTo>
                            <a:pt x="13" y="86"/>
                          </a:lnTo>
                          <a:lnTo>
                            <a:pt x="11" y="72"/>
                          </a:lnTo>
                          <a:lnTo>
                            <a:pt x="31" y="64"/>
                          </a:lnTo>
                          <a:lnTo>
                            <a:pt x="50" y="56"/>
                          </a:lnTo>
                          <a:close/>
                        </a:path>
                      </a:pathLst>
                    </a:custGeom>
                    <a:solidFill>
                      <a:srgbClr val="CB9661"/>
                    </a:solidFill>
                    <a:ln w="1588">
                      <a:solidFill>
                        <a:srgbClr val="000000"/>
                      </a:solidFill>
                      <a:prstDash val="solid"/>
                      <a:round/>
                      <a:headEnd/>
                      <a:tailEnd/>
                    </a:ln>
                  </p:spPr>
                  <p:txBody>
                    <a:bodyPr/>
                    <a:lstStyle/>
                    <a:p>
                      <a:endParaRPr lang="en-US"/>
                    </a:p>
                  </p:txBody>
                </p:sp>
                <p:sp>
                  <p:nvSpPr>
                    <p:cNvPr id="272862" name="Freeform 478"/>
                    <p:cNvSpPr>
                      <a:spLocks/>
                    </p:cNvSpPr>
                    <p:nvPr/>
                  </p:nvSpPr>
                  <p:spPr bwMode="auto">
                    <a:xfrm>
                      <a:off x="4465" y="1672"/>
                      <a:ext cx="116" cy="89"/>
                    </a:xfrm>
                    <a:custGeom>
                      <a:avLst/>
                      <a:gdLst/>
                      <a:ahLst/>
                      <a:cxnLst>
                        <a:cxn ang="0">
                          <a:pos x="222" y="137"/>
                        </a:cxn>
                        <a:cxn ang="0">
                          <a:pos x="215" y="155"/>
                        </a:cxn>
                        <a:cxn ang="0">
                          <a:pos x="200" y="165"/>
                        </a:cxn>
                        <a:cxn ang="0">
                          <a:pos x="196" y="177"/>
                        </a:cxn>
                        <a:cxn ang="0">
                          <a:pos x="186" y="175"/>
                        </a:cxn>
                        <a:cxn ang="0">
                          <a:pos x="171" y="169"/>
                        </a:cxn>
                        <a:cxn ang="0">
                          <a:pos x="165" y="145"/>
                        </a:cxn>
                        <a:cxn ang="0">
                          <a:pos x="150" y="141"/>
                        </a:cxn>
                        <a:cxn ang="0">
                          <a:pos x="135" y="131"/>
                        </a:cxn>
                        <a:cxn ang="0">
                          <a:pos x="122" y="121"/>
                        </a:cxn>
                        <a:cxn ang="0">
                          <a:pos x="96" y="109"/>
                        </a:cxn>
                        <a:cxn ang="0">
                          <a:pos x="81" y="111"/>
                        </a:cxn>
                        <a:cxn ang="0">
                          <a:pos x="64" y="113"/>
                        </a:cxn>
                        <a:cxn ang="0">
                          <a:pos x="51" y="127"/>
                        </a:cxn>
                        <a:cxn ang="0">
                          <a:pos x="46" y="127"/>
                        </a:cxn>
                        <a:cxn ang="0">
                          <a:pos x="41" y="107"/>
                        </a:cxn>
                        <a:cxn ang="0">
                          <a:pos x="37" y="87"/>
                        </a:cxn>
                        <a:cxn ang="0">
                          <a:pos x="28" y="79"/>
                        </a:cxn>
                        <a:cxn ang="0">
                          <a:pos x="26" y="81"/>
                        </a:cxn>
                        <a:cxn ang="0">
                          <a:pos x="29" y="77"/>
                        </a:cxn>
                        <a:cxn ang="0">
                          <a:pos x="33" y="76"/>
                        </a:cxn>
                        <a:cxn ang="0">
                          <a:pos x="28" y="66"/>
                        </a:cxn>
                        <a:cxn ang="0">
                          <a:pos x="21" y="68"/>
                        </a:cxn>
                        <a:cxn ang="0">
                          <a:pos x="21" y="70"/>
                        </a:cxn>
                        <a:cxn ang="0">
                          <a:pos x="16" y="46"/>
                        </a:cxn>
                        <a:cxn ang="0">
                          <a:pos x="18" y="44"/>
                        </a:cxn>
                        <a:cxn ang="0">
                          <a:pos x="26" y="46"/>
                        </a:cxn>
                        <a:cxn ang="0">
                          <a:pos x="34" y="50"/>
                        </a:cxn>
                        <a:cxn ang="0">
                          <a:pos x="39" y="50"/>
                        </a:cxn>
                        <a:cxn ang="0">
                          <a:pos x="41" y="46"/>
                        </a:cxn>
                        <a:cxn ang="0">
                          <a:pos x="42" y="40"/>
                        </a:cxn>
                        <a:cxn ang="0">
                          <a:pos x="26" y="20"/>
                        </a:cxn>
                        <a:cxn ang="0">
                          <a:pos x="13" y="18"/>
                        </a:cxn>
                        <a:cxn ang="0">
                          <a:pos x="13" y="38"/>
                        </a:cxn>
                        <a:cxn ang="0">
                          <a:pos x="15" y="40"/>
                        </a:cxn>
                        <a:cxn ang="0">
                          <a:pos x="3" y="14"/>
                        </a:cxn>
                        <a:cxn ang="0">
                          <a:pos x="5" y="4"/>
                        </a:cxn>
                        <a:cxn ang="0">
                          <a:pos x="0" y="0"/>
                        </a:cxn>
                        <a:cxn ang="0">
                          <a:pos x="28" y="0"/>
                        </a:cxn>
                        <a:cxn ang="0">
                          <a:pos x="24" y="16"/>
                        </a:cxn>
                        <a:cxn ang="0">
                          <a:pos x="44" y="22"/>
                        </a:cxn>
                        <a:cxn ang="0">
                          <a:pos x="62" y="30"/>
                        </a:cxn>
                        <a:cxn ang="0">
                          <a:pos x="83" y="36"/>
                        </a:cxn>
                        <a:cxn ang="0">
                          <a:pos x="80" y="22"/>
                        </a:cxn>
                        <a:cxn ang="0">
                          <a:pos x="88" y="18"/>
                        </a:cxn>
                        <a:cxn ang="0">
                          <a:pos x="101" y="0"/>
                        </a:cxn>
                        <a:cxn ang="0">
                          <a:pos x="121" y="18"/>
                        </a:cxn>
                        <a:cxn ang="0">
                          <a:pos x="134" y="42"/>
                        </a:cxn>
                        <a:cxn ang="0">
                          <a:pos x="155" y="52"/>
                        </a:cxn>
                        <a:cxn ang="0">
                          <a:pos x="168" y="60"/>
                        </a:cxn>
                        <a:cxn ang="0">
                          <a:pos x="196" y="79"/>
                        </a:cxn>
                        <a:cxn ang="0">
                          <a:pos x="222" y="101"/>
                        </a:cxn>
                        <a:cxn ang="0">
                          <a:pos x="231" y="123"/>
                        </a:cxn>
                        <a:cxn ang="0">
                          <a:pos x="227" y="131"/>
                        </a:cxn>
                        <a:cxn ang="0">
                          <a:pos x="222" y="137"/>
                        </a:cxn>
                      </a:cxnLst>
                      <a:rect l="0" t="0" r="r" b="b"/>
                      <a:pathLst>
                        <a:path w="231" h="177">
                          <a:moveTo>
                            <a:pt x="222" y="137"/>
                          </a:moveTo>
                          <a:lnTo>
                            <a:pt x="215" y="155"/>
                          </a:lnTo>
                          <a:lnTo>
                            <a:pt x="200" y="165"/>
                          </a:lnTo>
                          <a:lnTo>
                            <a:pt x="196" y="177"/>
                          </a:lnTo>
                          <a:lnTo>
                            <a:pt x="186" y="175"/>
                          </a:lnTo>
                          <a:lnTo>
                            <a:pt x="171" y="169"/>
                          </a:lnTo>
                          <a:lnTo>
                            <a:pt x="165" y="145"/>
                          </a:lnTo>
                          <a:lnTo>
                            <a:pt x="150" y="141"/>
                          </a:lnTo>
                          <a:lnTo>
                            <a:pt x="135" y="131"/>
                          </a:lnTo>
                          <a:lnTo>
                            <a:pt x="122" y="121"/>
                          </a:lnTo>
                          <a:lnTo>
                            <a:pt x="96" y="109"/>
                          </a:lnTo>
                          <a:lnTo>
                            <a:pt x="81" y="111"/>
                          </a:lnTo>
                          <a:lnTo>
                            <a:pt x="64" y="113"/>
                          </a:lnTo>
                          <a:lnTo>
                            <a:pt x="51" y="127"/>
                          </a:lnTo>
                          <a:lnTo>
                            <a:pt x="46" y="127"/>
                          </a:lnTo>
                          <a:lnTo>
                            <a:pt x="41" y="107"/>
                          </a:lnTo>
                          <a:lnTo>
                            <a:pt x="37" y="87"/>
                          </a:lnTo>
                          <a:lnTo>
                            <a:pt x="28" y="79"/>
                          </a:lnTo>
                          <a:lnTo>
                            <a:pt x="26" y="81"/>
                          </a:lnTo>
                          <a:lnTo>
                            <a:pt x="29" y="77"/>
                          </a:lnTo>
                          <a:lnTo>
                            <a:pt x="33" y="76"/>
                          </a:lnTo>
                          <a:lnTo>
                            <a:pt x="28" y="66"/>
                          </a:lnTo>
                          <a:lnTo>
                            <a:pt x="21" y="68"/>
                          </a:lnTo>
                          <a:lnTo>
                            <a:pt x="21" y="70"/>
                          </a:lnTo>
                          <a:lnTo>
                            <a:pt x="16" y="46"/>
                          </a:lnTo>
                          <a:lnTo>
                            <a:pt x="18" y="44"/>
                          </a:lnTo>
                          <a:lnTo>
                            <a:pt x="26" y="46"/>
                          </a:lnTo>
                          <a:lnTo>
                            <a:pt x="34" y="50"/>
                          </a:lnTo>
                          <a:lnTo>
                            <a:pt x="39" y="50"/>
                          </a:lnTo>
                          <a:lnTo>
                            <a:pt x="41" y="46"/>
                          </a:lnTo>
                          <a:lnTo>
                            <a:pt x="42" y="40"/>
                          </a:lnTo>
                          <a:lnTo>
                            <a:pt x="26" y="20"/>
                          </a:lnTo>
                          <a:lnTo>
                            <a:pt x="13" y="18"/>
                          </a:lnTo>
                          <a:lnTo>
                            <a:pt x="13" y="38"/>
                          </a:lnTo>
                          <a:lnTo>
                            <a:pt x="15" y="40"/>
                          </a:lnTo>
                          <a:lnTo>
                            <a:pt x="3" y="14"/>
                          </a:lnTo>
                          <a:lnTo>
                            <a:pt x="5" y="4"/>
                          </a:lnTo>
                          <a:lnTo>
                            <a:pt x="0" y="0"/>
                          </a:lnTo>
                          <a:lnTo>
                            <a:pt x="28" y="0"/>
                          </a:lnTo>
                          <a:lnTo>
                            <a:pt x="24" y="16"/>
                          </a:lnTo>
                          <a:lnTo>
                            <a:pt x="44" y="22"/>
                          </a:lnTo>
                          <a:lnTo>
                            <a:pt x="62" y="30"/>
                          </a:lnTo>
                          <a:lnTo>
                            <a:pt x="83" y="36"/>
                          </a:lnTo>
                          <a:lnTo>
                            <a:pt x="80" y="22"/>
                          </a:lnTo>
                          <a:lnTo>
                            <a:pt x="88" y="18"/>
                          </a:lnTo>
                          <a:lnTo>
                            <a:pt x="101" y="0"/>
                          </a:lnTo>
                          <a:lnTo>
                            <a:pt x="121" y="18"/>
                          </a:lnTo>
                          <a:lnTo>
                            <a:pt x="134" y="42"/>
                          </a:lnTo>
                          <a:lnTo>
                            <a:pt x="155" y="52"/>
                          </a:lnTo>
                          <a:lnTo>
                            <a:pt x="168" y="60"/>
                          </a:lnTo>
                          <a:lnTo>
                            <a:pt x="196" y="79"/>
                          </a:lnTo>
                          <a:lnTo>
                            <a:pt x="222" y="101"/>
                          </a:lnTo>
                          <a:lnTo>
                            <a:pt x="231" y="123"/>
                          </a:lnTo>
                          <a:lnTo>
                            <a:pt x="227" y="131"/>
                          </a:lnTo>
                          <a:lnTo>
                            <a:pt x="222" y="137"/>
                          </a:lnTo>
                          <a:close/>
                        </a:path>
                      </a:pathLst>
                    </a:custGeom>
                    <a:solidFill>
                      <a:srgbClr val="CB9661"/>
                    </a:solidFill>
                    <a:ln w="1588">
                      <a:solidFill>
                        <a:srgbClr val="000000"/>
                      </a:solidFill>
                      <a:prstDash val="solid"/>
                      <a:round/>
                      <a:headEnd/>
                      <a:tailEnd/>
                    </a:ln>
                  </p:spPr>
                  <p:txBody>
                    <a:bodyPr/>
                    <a:lstStyle/>
                    <a:p>
                      <a:endParaRPr lang="en-US"/>
                    </a:p>
                  </p:txBody>
                </p:sp>
                <p:sp>
                  <p:nvSpPr>
                    <p:cNvPr id="272863" name="Freeform 479"/>
                    <p:cNvSpPr>
                      <a:spLocks/>
                    </p:cNvSpPr>
                    <p:nvPr/>
                  </p:nvSpPr>
                  <p:spPr bwMode="auto">
                    <a:xfrm>
                      <a:off x="4548" y="1724"/>
                      <a:ext cx="107" cy="105"/>
                    </a:xfrm>
                    <a:custGeom>
                      <a:avLst/>
                      <a:gdLst/>
                      <a:ahLst/>
                      <a:cxnLst>
                        <a:cxn ang="0">
                          <a:pos x="2" y="92"/>
                        </a:cxn>
                        <a:cxn ang="0">
                          <a:pos x="0" y="96"/>
                        </a:cxn>
                        <a:cxn ang="0">
                          <a:pos x="0" y="108"/>
                        </a:cxn>
                        <a:cxn ang="0">
                          <a:pos x="7" y="114"/>
                        </a:cxn>
                        <a:cxn ang="0">
                          <a:pos x="5" y="118"/>
                        </a:cxn>
                        <a:cxn ang="0">
                          <a:pos x="8" y="138"/>
                        </a:cxn>
                        <a:cxn ang="0">
                          <a:pos x="12" y="158"/>
                        </a:cxn>
                        <a:cxn ang="0">
                          <a:pos x="28" y="166"/>
                        </a:cxn>
                        <a:cxn ang="0">
                          <a:pos x="31" y="174"/>
                        </a:cxn>
                        <a:cxn ang="0">
                          <a:pos x="20" y="202"/>
                        </a:cxn>
                        <a:cxn ang="0">
                          <a:pos x="33" y="206"/>
                        </a:cxn>
                        <a:cxn ang="0">
                          <a:pos x="48" y="212"/>
                        </a:cxn>
                        <a:cxn ang="0">
                          <a:pos x="72" y="212"/>
                        </a:cxn>
                        <a:cxn ang="0">
                          <a:pos x="90" y="206"/>
                        </a:cxn>
                        <a:cxn ang="0">
                          <a:pos x="108" y="202"/>
                        </a:cxn>
                        <a:cxn ang="0">
                          <a:pos x="106" y="192"/>
                        </a:cxn>
                        <a:cxn ang="0">
                          <a:pos x="109" y="172"/>
                        </a:cxn>
                        <a:cxn ang="0">
                          <a:pos x="126" y="164"/>
                        </a:cxn>
                        <a:cxn ang="0">
                          <a:pos x="129" y="158"/>
                        </a:cxn>
                        <a:cxn ang="0">
                          <a:pos x="145" y="160"/>
                        </a:cxn>
                        <a:cxn ang="0">
                          <a:pos x="147" y="132"/>
                        </a:cxn>
                        <a:cxn ang="0">
                          <a:pos x="160" y="120"/>
                        </a:cxn>
                        <a:cxn ang="0">
                          <a:pos x="150" y="106"/>
                        </a:cxn>
                        <a:cxn ang="0">
                          <a:pos x="165" y="104"/>
                        </a:cxn>
                        <a:cxn ang="0">
                          <a:pos x="168" y="94"/>
                        </a:cxn>
                        <a:cxn ang="0">
                          <a:pos x="171" y="78"/>
                        </a:cxn>
                        <a:cxn ang="0">
                          <a:pos x="163" y="58"/>
                        </a:cxn>
                        <a:cxn ang="0">
                          <a:pos x="171" y="42"/>
                        </a:cxn>
                        <a:cxn ang="0">
                          <a:pos x="191" y="38"/>
                        </a:cxn>
                        <a:cxn ang="0">
                          <a:pos x="210" y="32"/>
                        </a:cxn>
                        <a:cxn ang="0">
                          <a:pos x="209" y="26"/>
                        </a:cxn>
                        <a:cxn ang="0">
                          <a:pos x="214" y="28"/>
                        </a:cxn>
                        <a:cxn ang="0">
                          <a:pos x="201" y="26"/>
                        </a:cxn>
                        <a:cxn ang="0">
                          <a:pos x="196" y="24"/>
                        </a:cxn>
                        <a:cxn ang="0">
                          <a:pos x="183" y="26"/>
                        </a:cxn>
                        <a:cxn ang="0">
                          <a:pos x="163" y="38"/>
                        </a:cxn>
                        <a:cxn ang="0">
                          <a:pos x="157" y="10"/>
                        </a:cxn>
                        <a:cxn ang="0">
                          <a:pos x="152" y="10"/>
                        </a:cxn>
                        <a:cxn ang="0">
                          <a:pos x="147" y="0"/>
                        </a:cxn>
                        <a:cxn ang="0">
                          <a:pos x="140" y="4"/>
                        </a:cxn>
                        <a:cxn ang="0">
                          <a:pos x="139" y="18"/>
                        </a:cxn>
                        <a:cxn ang="0">
                          <a:pos x="126" y="24"/>
                        </a:cxn>
                        <a:cxn ang="0">
                          <a:pos x="122" y="28"/>
                        </a:cxn>
                        <a:cxn ang="0">
                          <a:pos x="111" y="30"/>
                        </a:cxn>
                        <a:cxn ang="0">
                          <a:pos x="103" y="32"/>
                        </a:cxn>
                        <a:cxn ang="0">
                          <a:pos x="98" y="26"/>
                        </a:cxn>
                        <a:cxn ang="0">
                          <a:pos x="82" y="24"/>
                        </a:cxn>
                        <a:cxn ang="0">
                          <a:pos x="65" y="20"/>
                        </a:cxn>
                        <a:cxn ang="0">
                          <a:pos x="61" y="28"/>
                        </a:cxn>
                        <a:cxn ang="0">
                          <a:pos x="56" y="34"/>
                        </a:cxn>
                        <a:cxn ang="0">
                          <a:pos x="49" y="52"/>
                        </a:cxn>
                        <a:cxn ang="0">
                          <a:pos x="34" y="62"/>
                        </a:cxn>
                        <a:cxn ang="0">
                          <a:pos x="30" y="74"/>
                        </a:cxn>
                        <a:cxn ang="0">
                          <a:pos x="20" y="72"/>
                        </a:cxn>
                        <a:cxn ang="0">
                          <a:pos x="5" y="66"/>
                        </a:cxn>
                        <a:cxn ang="0">
                          <a:pos x="2" y="92"/>
                        </a:cxn>
                      </a:cxnLst>
                      <a:rect l="0" t="0" r="r" b="b"/>
                      <a:pathLst>
                        <a:path w="214" h="212">
                          <a:moveTo>
                            <a:pt x="2" y="92"/>
                          </a:moveTo>
                          <a:lnTo>
                            <a:pt x="0" y="96"/>
                          </a:lnTo>
                          <a:lnTo>
                            <a:pt x="0" y="108"/>
                          </a:lnTo>
                          <a:lnTo>
                            <a:pt x="7" y="114"/>
                          </a:lnTo>
                          <a:lnTo>
                            <a:pt x="5" y="118"/>
                          </a:lnTo>
                          <a:lnTo>
                            <a:pt x="8" y="138"/>
                          </a:lnTo>
                          <a:lnTo>
                            <a:pt x="12" y="158"/>
                          </a:lnTo>
                          <a:lnTo>
                            <a:pt x="28" y="166"/>
                          </a:lnTo>
                          <a:lnTo>
                            <a:pt x="31" y="174"/>
                          </a:lnTo>
                          <a:lnTo>
                            <a:pt x="20" y="202"/>
                          </a:lnTo>
                          <a:lnTo>
                            <a:pt x="33" y="206"/>
                          </a:lnTo>
                          <a:lnTo>
                            <a:pt x="48" y="212"/>
                          </a:lnTo>
                          <a:lnTo>
                            <a:pt x="72" y="212"/>
                          </a:lnTo>
                          <a:lnTo>
                            <a:pt x="90" y="206"/>
                          </a:lnTo>
                          <a:lnTo>
                            <a:pt x="108" y="202"/>
                          </a:lnTo>
                          <a:lnTo>
                            <a:pt x="106" y="192"/>
                          </a:lnTo>
                          <a:lnTo>
                            <a:pt x="109" y="172"/>
                          </a:lnTo>
                          <a:lnTo>
                            <a:pt x="126" y="164"/>
                          </a:lnTo>
                          <a:lnTo>
                            <a:pt x="129" y="158"/>
                          </a:lnTo>
                          <a:lnTo>
                            <a:pt x="145" y="160"/>
                          </a:lnTo>
                          <a:lnTo>
                            <a:pt x="147" y="132"/>
                          </a:lnTo>
                          <a:lnTo>
                            <a:pt x="160" y="120"/>
                          </a:lnTo>
                          <a:lnTo>
                            <a:pt x="150" y="106"/>
                          </a:lnTo>
                          <a:lnTo>
                            <a:pt x="165" y="104"/>
                          </a:lnTo>
                          <a:lnTo>
                            <a:pt x="168" y="94"/>
                          </a:lnTo>
                          <a:lnTo>
                            <a:pt x="171" y="78"/>
                          </a:lnTo>
                          <a:lnTo>
                            <a:pt x="163" y="58"/>
                          </a:lnTo>
                          <a:lnTo>
                            <a:pt x="171" y="42"/>
                          </a:lnTo>
                          <a:lnTo>
                            <a:pt x="191" y="38"/>
                          </a:lnTo>
                          <a:lnTo>
                            <a:pt x="210" y="32"/>
                          </a:lnTo>
                          <a:lnTo>
                            <a:pt x="209" y="26"/>
                          </a:lnTo>
                          <a:lnTo>
                            <a:pt x="214" y="28"/>
                          </a:lnTo>
                          <a:lnTo>
                            <a:pt x="201" y="26"/>
                          </a:lnTo>
                          <a:lnTo>
                            <a:pt x="196" y="24"/>
                          </a:lnTo>
                          <a:lnTo>
                            <a:pt x="183" y="26"/>
                          </a:lnTo>
                          <a:lnTo>
                            <a:pt x="163" y="38"/>
                          </a:lnTo>
                          <a:lnTo>
                            <a:pt x="157" y="10"/>
                          </a:lnTo>
                          <a:lnTo>
                            <a:pt x="152" y="10"/>
                          </a:lnTo>
                          <a:lnTo>
                            <a:pt x="147" y="0"/>
                          </a:lnTo>
                          <a:lnTo>
                            <a:pt x="140" y="4"/>
                          </a:lnTo>
                          <a:lnTo>
                            <a:pt x="139" y="18"/>
                          </a:lnTo>
                          <a:lnTo>
                            <a:pt x="126" y="24"/>
                          </a:lnTo>
                          <a:lnTo>
                            <a:pt x="122" y="28"/>
                          </a:lnTo>
                          <a:lnTo>
                            <a:pt x="111" y="30"/>
                          </a:lnTo>
                          <a:lnTo>
                            <a:pt x="103" y="32"/>
                          </a:lnTo>
                          <a:lnTo>
                            <a:pt x="98" y="26"/>
                          </a:lnTo>
                          <a:lnTo>
                            <a:pt x="82" y="24"/>
                          </a:lnTo>
                          <a:lnTo>
                            <a:pt x="65" y="20"/>
                          </a:lnTo>
                          <a:lnTo>
                            <a:pt x="61" y="28"/>
                          </a:lnTo>
                          <a:lnTo>
                            <a:pt x="56" y="34"/>
                          </a:lnTo>
                          <a:lnTo>
                            <a:pt x="49" y="52"/>
                          </a:lnTo>
                          <a:lnTo>
                            <a:pt x="34" y="62"/>
                          </a:lnTo>
                          <a:lnTo>
                            <a:pt x="30" y="74"/>
                          </a:lnTo>
                          <a:lnTo>
                            <a:pt x="20" y="72"/>
                          </a:lnTo>
                          <a:lnTo>
                            <a:pt x="5" y="66"/>
                          </a:lnTo>
                          <a:lnTo>
                            <a:pt x="2" y="92"/>
                          </a:lnTo>
                          <a:close/>
                        </a:path>
                      </a:pathLst>
                    </a:custGeom>
                    <a:solidFill>
                      <a:srgbClr val="CB9661"/>
                    </a:solidFill>
                    <a:ln w="1588">
                      <a:solidFill>
                        <a:srgbClr val="000000"/>
                      </a:solidFill>
                      <a:prstDash val="solid"/>
                      <a:round/>
                      <a:headEnd/>
                      <a:tailEnd/>
                    </a:ln>
                  </p:spPr>
                  <p:txBody>
                    <a:bodyPr/>
                    <a:lstStyle/>
                    <a:p>
                      <a:endParaRPr lang="en-US"/>
                    </a:p>
                  </p:txBody>
                </p:sp>
                <p:sp>
                  <p:nvSpPr>
                    <p:cNvPr id="272864" name="Freeform 480"/>
                    <p:cNvSpPr>
                      <a:spLocks/>
                    </p:cNvSpPr>
                    <p:nvPr/>
                  </p:nvSpPr>
                  <p:spPr bwMode="auto">
                    <a:xfrm>
                      <a:off x="4320" y="1756"/>
                      <a:ext cx="17" cy="12"/>
                    </a:xfrm>
                    <a:custGeom>
                      <a:avLst/>
                      <a:gdLst/>
                      <a:ahLst/>
                      <a:cxnLst>
                        <a:cxn ang="0">
                          <a:pos x="34" y="0"/>
                        </a:cxn>
                        <a:cxn ang="0">
                          <a:pos x="13" y="8"/>
                        </a:cxn>
                        <a:cxn ang="0">
                          <a:pos x="0" y="14"/>
                        </a:cxn>
                        <a:cxn ang="0">
                          <a:pos x="6" y="24"/>
                        </a:cxn>
                        <a:cxn ang="0">
                          <a:pos x="24" y="16"/>
                        </a:cxn>
                        <a:cxn ang="0">
                          <a:pos x="24" y="12"/>
                        </a:cxn>
                        <a:cxn ang="0">
                          <a:pos x="34" y="0"/>
                        </a:cxn>
                      </a:cxnLst>
                      <a:rect l="0" t="0" r="r" b="b"/>
                      <a:pathLst>
                        <a:path w="34" h="24">
                          <a:moveTo>
                            <a:pt x="34" y="0"/>
                          </a:moveTo>
                          <a:lnTo>
                            <a:pt x="13" y="8"/>
                          </a:lnTo>
                          <a:lnTo>
                            <a:pt x="0" y="14"/>
                          </a:lnTo>
                          <a:lnTo>
                            <a:pt x="6" y="24"/>
                          </a:lnTo>
                          <a:lnTo>
                            <a:pt x="24" y="16"/>
                          </a:lnTo>
                          <a:lnTo>
                            <a:pt x="24" y="12"/>
                          </a:lnTo>
                          <a:lnTo>
                            <a:pt x="34" y="0"/>
                          </a:lnTo>
                          <a:close/>
                        </a:path>
                      </a:pathLst>
                    </a:custGeom>
                    <a:solidFill>
                      <a:srgbClr val="CB9661"/>
                    </a:solidFill>
                    <a:ln w="1588">
                      <a:solidFill>
                        <a:srgbClr val="000000"/>
                      </a:solidFill>
                      <a:prstDash val="solid"/>
                      <a:round/>
                      <a:headEnd/>
                      <a:tailEnd/>
                    </a:ln>
                  </p:spPr>
                  <p:txBody>
                    <a:bodyPr/>
                    <a:lstStyle/>
                    <a:p>
                      <a:endParaRPr lang="en-US"/>
                    </a:p>
                  </p:txBody>
                </p:sp>
                <p:sp>
                  <p:nvSpPr>
                    <p:cNvPr id="272865" name="Line 481"/>
                    <p:cNvSpPr>
                      <a:spLocks noChangeShapeType="1"/>
                    </p:cNvSpPr>
                    <p:nvPr/>
                  </p:nvSpPr>
                  <p:spPr bwMode="auto">
                    <a:xfrm>
                      <a:off x="4649" y="1741"/>
                      <a:ext cx="3" cy="2"/>
                    </a:xfrm>
                    <a:prstGeom prst="line">
                      <a:avLst/>
                    </a:prstGeom>
                    <a:noFill/>
                    <a:ln w="1588">
                      <a:solidFill>
                        <a:srgbClr val="000000"/>
                      </a:solidFill>
                      <a:round/>
                      <a:headEnd/>
                      <a:tailEnd/>
                    </a:ln>
                  </p:spPr>
                  <p:txBody>
                    <a:bodyPr/>
                    <a:lstStyle/>
                    <a:p>
                      <a:endParaRPr lang="en-US"/>
                    </a:p>
                  </p:txBody>
                </p:sp>
                <p:sp>
                  <p:nvSpPr>
                    <p:cNvPr id="272866" name="Line 482"/>
                    <p:cNvSpPr>
                      <a:spLocks noChangeShapeType="1"/>
                    </p:cNvSpPr>
                    <p:nvPr/>
                  </p:nvSpPr>
                  <p:spPr bwMode="auto">
                    <a:xfrm>
                      <a:off x="4651" y="1742"/>
                      <a:ext cx="1" cy="3"/>
                    </a:xfrm>
                    <a:prstGeom prst="line">
                      <a:avLst/>
                    </a:prstGeom>
                    <a:noFill/>
                    <a:ln w="1588">
                      <a:solidFill>
                        <a:srgbClr val="000000"/>
                      </a:solidFill>
                      <a:round/>
                      <a:headEnd/>
                      <a:tailEnd/>
                    </a:ln>
                  </p:spPr>
                  <p:txBody>
                    <a:bodyPr/>
                    <a:lstStyle/>
                    <a:p>
                      <a:endParaRPr lang="en-US"/>
                    </a:p>
                  </p:txBody>
                </p:sp>
                <p:sp>
                  <p:nvSpPr>
                    <p:cNvPr id="272867" name="Line 483"/>
                    <p:cNvSpPr>
                      <a:spLocks noChangeShapeType="1"/>
                    </p:cNvSpPr>
                    <p:nvPr/>
                  </p:nvSpPr>
                  <p:spPr bwMode="auto">
                    <a:xfrm flipH="1">
                      <a:off x="4648" y="1744"/>
                      <a:ext cx="3" cy="3"/>
                    </a:xfrm>
                    <a:prstGeom prst="line">
                      <a:avLst/>
                    </a:prstGeom>
                    <a:noFill/>
                    <a:ln w="1588">
                      <a:solidFill>
                        <a:srgbClr val="000000"/>
                      </a:solidFill>
                      <a:round/>
                      <a:headEnd/>
                      <a:tailEnd/>
                    </a:ln>
                  </p:spPr>
                  <p:txBody>
                    <a:bodyPr/>
                    <a:lstStyle/>
                    <a:p>
                      <a:endParaRPr lang="en-US"/>
                    </a:p>
                  </p:txBody>
                </p:sp>
                <p:sp>
                  <p:nvSpPr>
                    <p:cNvPr id="272868" name="Line 484"/>
                    <p:cNvSpPr>
                      <a:spLocks noChangeShapeType="1"/>
                    </p:cNvSpPr>
                    <p:nvPr/>
                  </p:nvSpPr>
                  <p:spPr bwMode="auto">
                    <a:xfrm flipH="1">
                      <a:off x="4646" y="1746"/>
                      <a:ext cx="3" cy="3"/>
                    </a:xfrm>
                    <a:prstGeom prst="line">
                      <a:avLst/>
                    </a:prstGeom>
                    <a:noFill/>
                    <a:ln w="1588">
                      <a:solidFill>
                        <a:srgbClr val="000000"/>
                      </a:solidFill>
                      <a:round/>
                      <a:headEnd/>
                      <a:tailEnd/>
                    </a:ln>
                  </p:spPr>
                  <p:txBody>
                    <a:bodyPr/>
                    <a:lstStyle/>
                    <a:p>
                      <a:endParaRPr lang="en-US"/>
                    </a:p>
                  </p:txBody>
                </p:sp>
                <p:sp>
                  <p:nvSpPr>
                    <p:cNvPr id="272869" name="Line 485"/>
                    <p:cNvSpPr>
                      <a:spLocks noChangeShapeType="1"/>
                    </p:cNvSpPr>
                    <p:nvPr/>
                  </p:nvSpPr>
                  <p:spPr bwMode="auto">
                    <a:xfrm flipH="1">
                      <a:off x="4644" y="1748"/>
                      <a:ext cx="3" cy="2"/>
                    </a:xfrm>
                    <a:prstGeom prst="line">
                      <a:avLst/>
                    </a:prstGeom>
                    <a:noFill/>
                    <a:ln w="1588">
                      <a:solidFill>
                        <a:srgbClr val="000000"/>
                      </a:solidFill>
                      <a:round/>
                      <a:headEnd/>
                      <a:tailEnd/>
                    </a:ln>
                  </p:spPr>
                  <p:txBody>
                    <a:bodyPr/>
                    <a:lstStyle/>
                    <a:p>
                      <a:endParaRPr lang="en-US"/>
                    </a:p>
                  </p:txBody>
                </p:sp>
                <p:sp>
                  <p:nvSpPr>
                    <p:cNvPr id="272870" name="Line 486"/>
                    <p:cNvSpPr>
                      <a:spLocks noChangeShapeType="1"/>
                    </p:cNvSpPr>
                    <p:nvPr/>
                  </p:nvSpPr>
                  <p:spPr bwMode="auto">
                    <a:xfrm flipH="1">
                      <a:off x="4643" y="1749"/>
                      <a:ext cx="2" cy="3"/>
                    </a:xfrm>
                    <a:prstGeom prst="line">
                      <a:avLst/>
                    </a:prstGeom>
                    <a:noFill/>
                    <a:ln w="1588">
                      <a:solidFill>
                        <a:srgbClr val="000000"/>
                      </a:solidFill>
                      <a:round/>
                      <a:headEnd/>
                      <a:tailEnd/>
                    </a:ln>
                  </p:spPr>
                  <p:txBody>
                    <a:bodyPr/>
                    <a:lstStyle/>
                    <a:p>
                      <a:endParaRPr lang="en-US"/>
                    </a:p>
                  </p:txBody>
                </p:sp>
                <p:sp>
                  <p:nvSpPr>
                    <p:cNvPr id="272871" name="Line 487"/>
                    <p:cNvSpPr>
                      <a:spLocks noChangeShapeType="1"/>
                    </p:cNvSpPr>
                    <p:nvPr/>
                  </p:nvSpPr>
                  <p:spPr bwMode="auto">
                    <a:xfrm flipH="1">
                      <a:off x="4643" y="1751"/>
                      <a:ext cx="1" cy="5"/>
                    </a:xfrm>
                    <a:prstGeom prst="line">
                      <a:avLst/>
                    </a:prstGeom>
                    <a:noFill/>
                    <a:ln w="1588">
                      <a:solidFill>
                        <a:srgbClr val="000000"/>
                      </a:solidFill>
                      <a:round/>
                      <a:headEnd/>
                      <a:tailEnd/>
                    </a:ln>
                  </p:spPr>
                  <p:txBody>
                    <a:bodyPr/>
                    <a:lstStyle/>
                    <a:p>
                      <a:endParaRPr lang="en-US"/>
                    </a:p>
                  </p:txBody>
                </p:sp>
                <p:sp>
                  <p:nvSpPr>
                    <p:cNvPr id="272872" name="Line 488"/>
                    <p:cNvSpPr>
                      <a:spLocks noChangeShapeType="1"/>
                    </p:cNvSpPr>
                    <p:nvPr/>
                  </p:nvSpPr>
                  <p:spPr bwMode="auto">
                    <a:xfrm>
                      <a:off x="4643" y="1755"/>
                      <a:ext cx="1" cy="4"/>
                    </a:xfrm>
                    <a:prstGeom prst="line">
                      <a:avLst/>
                    </a:prstGeom>
                    <a:noFill/>
                    <a:ln w="1588">
                      <a:solidFill>
                        <a:srgbClr val="000000"/>
                      </a:solidFill>
                      <a:round/>
                      <a:headEnd/>
                      <a:tailEnd/>
                    </a:ln>
                  </p:spPr>
                  <p:txBody>
                    <a:bodyPr/>
                    <a:lstStyle/>
                    <a:p>
                      <a:endParaRPr lang="en-US"/>
                    </a:p>
                  </p:txBody>
                </p:sp>
                <p:sp>
                  <p:nvSpPr>
                    <p:cNvPr id="272873" name="Line 489"/>
                    <p:cNvSpPr>
                      <a:spLocks noChangeShapeType="1"/>
                    </p:cNvSpPr>
                    <p:nvPr/>
                  </p:nvSpPr>
                  <p:spPr bwMode="auto">
                    <a:xfrm>
                      <a:off x="4644" y="1758"/>
                      <a:ext cx="1" cy="4"/>
                    </a:xfrm>
                    <a:prstGeom prst="line">
                      <a:avLst/>
                    </a:prstGeom>
                    <a:noFill/>
                    <a:ln w="1588">
                      <a:solidFill>
                        <a:srgbClr val="000000"/>
                      </a:solidFill>
                      <a:round/>
                      <a:headEnd/>
                      <a:tailEnd/>
                    </a:ln>
                  </p:spPr>
                  <p:txBody>
                    <a:bodyPr/>
                    <a:lstStyle/>
                    <a:p>
                      <a:endParaRPr lang="en-US"/>
                    </a:p>
                  </p:txBody>
                </p:sp>
                <p:sp>
                  <p:nvSpPr>
                    <p:cNvPr id="272874" name="Line 490"/>
                    <p:cNvSpPr>
                      <a:spLocks noChangeShapeType="1"/>
                    </p:cNvSpPr>
                    <p:nvPr/>
                  </p:nvSpPr>
                  <p:spPr bwMode="auto">
                    <a:xfrm>
                      <a:off x="4645" y="1761"/>
                      <a:ext cx="3" cy="4"/>
                    </a:xfrm>
                    <a:prstGeom prst="line">
                      <a:avLst/>
                    </a:prstGeom>
                    <a:noFill/>
                    <a:ln w="1588">
                      <a:solidFill>
                        <a:srgbClr val="000000"/>
                      </a:solidFill>
                      <a:round/>
                      <a:headEnd/>
                      <a:tailEnd/>
                    </a:ln>
                  </p:spPr>
                  <p:txBody>
                    <a:bodyPr/>
                    <a:lstStyle/>
                    <a:p>
                      <a:endParaRPr lang="en-US"/>
                    </a:p>
                  </p:txBody>
                </p:sp>
                <p:sp>
                  <p:nvSpPr>
                    <p:cNvPr id="272875" name="Line 491"/>
                    <p:cNvSpPr>
                      <a:spLocks noChangeShapeType="1"/>
                    </p:cNvSpPr>
                    <p:nvPr/>
                  </p:nvSpPr>
                  <p:spPr bwMode="auto">
                    <a:xfrm>
                      <a:off x="4647" y="1764"/>
                      <a:ext cx="1" cy="4"/>
                    </a:xfrm>
                    <a:prstGeom prst="line">
                      <a:avLst/>
                    </a:prstGeom>
                    <a:noFill/>
                    <a:ln w="1588">
                      <a:solidFill>
                        <a:srgbClr val="000000"/>
                      </a:solidFill>
                      <a:round/>
                      <a:headEnd/>
                      <a:tailEnd/>
                    </a:ln>
                  </p:spPr>
                  <p:txBody>
                    <a:bodyPr/>
                    <a:lstStyle/>
                    <a:p>
                      <a:endParaRPr lang="en-US"/>
                    </a:p>
                  </p:txBody>
                </p:sp>
                <p:sp>
                  <p:nvSpPr>
                    <p:cNvPr id="272876" name="Line 492"/>
                    <p:cNvSpPr>
                      <a:spLocks noChangeShapeType="1"/>
                    </p:cNvSpPr>
                    <p:nvPr/>
                  </p:nvSpPr>
                  <p:spPr bwMode="auto">
                    <a:xfrm>
                      <a:off x="4655" y="1782"/>
                      <a:ext cx="1" cy="1"/>
                    </a:xfrm>
                    <a:prstGeom prst="line">
                      <a:avLst/>
                    </a:prstGeom>
                    <a:noFill/>
                    <a:ln w="1588">
                      <a:solidFill>
                        <a:srgbClr val="000000"/>
                      </a:solidFill>
                      <a:round/>
                      <a:headEnd/>
                      <a:tailEnd/>
                    </a:ln>
                  </p:spPr>
                  <p:txBody>
                    <a:bodyPr/>
                    <a:lstStyle/>
                    <a:p>
                      <a:endParaRPr lang="en-US"/>
                    </a:p>
                  </p:txBody>
                </p:sp>
                <p:sp>
                  <p:nvSpPr>
                    <p:cNvPr id="272877" name="Line 493"/>
                    <p:cNvSpPr>
                      <a:spLocks noChangeShapeType="1"/>
                    </p:cNvSpPr>
                    <p:nvPr/>
                  </p:nvSpPr>
                  <p:spPr bwMode="auto">
                    <a:xfrm>
                      <a:off x="4655" y="1782"/>
                      <a:ext cx="1" cy="4"/>
                    </a:xfrm>
                    <a:prstGeom prst="line">
                      <a:avLst/>
                    </a:prstGeom>
                    <a:noFill/>
                    <a:ln w="1588">
                      <a:solidFill>
                        <a:srgbClr val="000000"/>
                      </a:solidFill>
                      <a:round/>
                      <a:headEnd/>
                      <a:tailEnd/>
                    </a:ln>
                  </p:spPr>
                  <p:txBody>
                    <a:bodyPr/>
                    <a:lstStyle/>
                    <a:p>
                      <a:endParaRPr lang="en-US"/>
                    </a:p>
                  </p:txBody>
                </p:sp>
                <p:sp>
                  <p:nvSpPr>
                    <p:cNvPr id="272878" name="Line 494"/>
                    <p:cNvSpPr>
                      <a:spLocks noChangeShapeType="1"/>
                    </p:cNvSpPr>
                    <p:nvPr/>
                  </p:nvSpPr>
                  <p:spPr bwMode="auto">
                    <a:xfrm>
                      <a:off x="4655" y="1785"/>
                      <a:ext cx="4" cy="3"/>
                    </a:xfrm>
                    <a:prstGeom prst="line">
                      <a:avLst/>
                    </a:prstGeom>
                    <a:noFill/>
                    <a:ln w="1588">
                      <a:solidFill>
                        <a:srgbClr val="000000"/>
                      </a:solidFill>
                      <a:round/>
                      <a:headEnd/>
                      <a:tailEnd/>
                    </a:ln>
                  </p:spPr>
                  <p:txBody>
                    <a:bodyPr/>
                    <a:lstStyle/>
                    <a:p>
                      <a:endParaRPr lang="en-US"/>
                    </a:p>
                  </p:txBody>
                </p:sp>
                <p:sp>
                  <p:nvSpPr>
                    <p:cNvPr id="272879" name="Line 495"/>
                    <p:cNvSpPr>
                      <a:spLocks noChangeShapeType="1"/>
                    </p:cNvSpPr>
                    <p:nvPr/>
                  </p:nvSpPr>
                  <p:spPr bwMode="auto">
                    <a:xfrm>
                      <a:off x="4658" y="1787"/>
                      <a:ext cx="3" cy="1"/>
                    </a:xfrm>
                    <a:prstGeom prst="line">
                      <a:avLst/>
                    </a:prstGeom>
                    <a:noFill/>
                    <a:ln w="1588">
                      <a:solidFill>
                        <a:srgbClr val="000000"/>
                      </a:solidFill>
                      <a:round/>
                      <a:headEnd/>
                      <a:tailEnd/>
                    </a:ln>
                  </p:spPr>
                  <p:txBody>
                    <a:bodyPr/>
                    <a:lstStyle/>
                    <a:p>
                      <a:endParaRPr lang="en-US"/>
                    </a:p>
                  </p:txBody>
                </p:sp>
                <p:sp>
                  <p:nvSpPr>
                    <p:cNvPr id="272880" name="Line 496"/>
                    <p:cNvSpPr>
                      <a:spLocks noChangeShapeType="1"/>
                    </p:cNvSpPr>
                    <p:nvPr/>
                  </p:nvSpPr>
                  <p:spPr bwMode="auto">
                    <a:xfrm flipV="1">
                      <a:off x="4697" y="1772"/>
                      <a:ext cx="4" cy="4"/>
                    </a:xfrm>
                    <a:prstGeom prst="line">
                      <a:avLst/>
                    </a:prstGeom>
                    <a:noFill/>
                    <a:ln w="1588">
                      <a:solidFill>
                        <a:srgbClr val="000000"/>
                      </a:solidFill>
                      <a:round/>
                      <a:headEnd/>
                      <a:tailEnd/>
                    </a:ln>
                  </p:spPr>
                  <p:txBody>
                    <a:bodyPr/>
                    <a:lstStyle/>
                    <a:p>
                      <a:endParaRPr lang="en-US"/>
                    </a:p>
                  </p:txBody>
                </p:sp>
                <p:sp>
                  <p:nvSpPr>
                    <p:cNvPr id="272881" name="Line 497"/>
                    <p:cNvSpPr>
                      <a:spLocks noChangeShapeType="1"/>
                    </p:cNvSpPr>
                    <p:nvPr/>
                  </p:nvSpPr>
                  <p:spPr bwMode="auto">
                    <a:xfrm flipV="1">
                      <a:off x="4701" y="1767"/>
                      <a:ext cx="1" cy="6"/>
                    </a:xfrm>
                    <a:prstGeom prst="line">
                      <a:avLst/>
                    </a:prstGeom>
                    <a:noFill/>
                    <a:ln w="1588">
                      <a:solidFill>
                        <a:srgbClr val="000000"/>
                      </a:solidFill>
                      <a:round/>
                      <a:headEnd/>
                      <a:tailEnd/>
                    </a:ln>
                  </p:spPr>
                  <p:txBody>
                    <a:bodyPr/>
                    <a:lstStyle/>
                    <a:p>
                      <a:endParaRPr lang="en-US"/>
                    </a:p>
                  </p:txBody>
                </p:sp>
                <p:sp>
                  <p:nvSpPr>
                    <p:cNvPr id="272882" name="Line 498"/>
                    <p:cNvSpPr>
                      <a:spLocks noChangeShapeType="1"/>
                    </p:cNvSpPr>
                    <p:nvPr/>
                  </p:nvSpPr>
                  <p:spPr bwMode="auto">
                    <a:xfrm flipV="1">
                      <a:off x="4702" y="1757"/>
                      <a:ext cx="1" cy="11"/>
                    </a:xfrm>
                    <a:prstGeom prst="line">
                      <a:avLst/>
                    </a:prstGeom>
                    <a:noFill/>
                    <a:ln w="1588">
                      <a:solidFill>
                        <a:srgbClr val="000000"/>
                      </a:solidFill>
                      <a:round/>
                      <a:headEnd/>
                      <a:tailEnd/>
                    </a:ln>
                  </p:spPr>
                  <p:txBody>
                    <a:bodyPr/>
                    <a:lstStyle/>
                    <a:p>
                      <a:endParaRPr lang="en-US"/>
                    </a:p>
                  </p:txBody>
                </p:sp>
                <p:sp>
                  <p:nvSpPr>
                    <p:cNvPr id="272883" name="Line 499"/>
                    <p:cNvSpPr>
                      <a:spLocks noChangeShapeType="1"/>
                    </p:cNvSpPr>
                    <p:nvPr/>
                  </p:nvSpPr>
                  <p:spPr bwMode="auto">
                    <a:xfrm flipH="1" flipV="1">
                      <a:off x="4696" y="1755"/>
                      <a:ext cx="7" cy="3"/>
                    </a:xfrm>
                    <a:prstGeom prst="line">
                      <a:avLst/>
                    </a:prstGeom>
                    <a:noFill/>
                    <a:ln w="1588">
                      <a:solidFill>
                        <a:srgbClr val="000000"/>
                      </a:solidFill>
                      <a:round/>
                      <a:headEnd/>
                      <a:tailEnd/>
                    </a:ln>
                  </p:spPr>
                  <p:txBody>
                    <a:bodyPr/>
                    <a:lstStyle/>
                    <a:p>
                      <a:endParaRPr lang="en-US"/>
                    </a:p>
                  </p:txBody>
                </p:sp>
                <p:sp>
                  <p:nvSpPr>
                    <p:cNvPr id="272884" name="Line 500"/>
                    <p:cNvSpPr>
                      <a:spLocks noChangeShapeType="1"/>
                    </p:cNvSpPr>
                    <p:nvPr/>
                  </p:nvSpPr>
                  <p:spPr bwMode="auto">
                    <a:xfrm flipH="1" flipV="1">
                      <a:off x="4689" y="1753"/>
                      <a:ext cx="7" cy="2"/>
                    </a:xfrm>
                    <a:prstGeom prst="line">
                      <a:avLst/>
                    </a:prstGeom>
                    <a:noFill/>
                    <a:ln w="1588">
                      <a:solidFill>
                        <a:srgbClr val="000000"/>
                      </a:solidFill>
                      <a:round/>
                      <a:headEnd/>
                      <a:tailEnd/>
                    </a:ln>
                  </p:spPr>
                  <p:txBody>
                    <a:bodyPr/>
                    <a:lstStyle/>
                    <a:p>
                      <a:endParaRPr lang="en-US"/>
                    </a:p>
                  </p:txBody>
                </p:sp>
                <p:sp>
                  <p:nvSpPr>
                    <p:cNvPr id="272885" name="Freeform 501"/>
                    <p:cNvSpPr>
                      <a:spLocks/>
                    </p:cNvSpPr>
                    <p:nvPr/>
                  </p:nvSpPr>
                  <p:spPr bwMode="auto">
                    <a:xfrm>
                      <a:off x="4344" y="1768"/>
                      <a:ext cx="10" cy="18"/>
                    </a:xfrm>
                    <a:custGeom>
                      <a:avLst/>
                      <a:gdLst/>
                      <a:ahLst/>
                      <a:cxnLst>
                        <a:cxn ang="0">
                          <a:pos x="18" y="20"/>
                        </a:cxn>
                        <a:cxn ang="0">
                          <a:pos x="8" y="34"/>
                        </a:cxn>
                        <a:cxn ang="0">
                          <a:pos x="0" y="36"/>
                        </a:cxn>
                        <a:cxn ang="0">
                          <a:pos x="5" y="18"/>
                        </a:cxn>
                        <a:cxn ang="0">
                          <a:pos x="12" y="0"/>
                        </a:cxn>
                        <a:cxn ang="0">
                          <a:pos x="21" y="6"/>
                        </a:cxn>
                        <a:cxn ang="0">
                          <a:pos x="18" y="20"/>
                        </a:cxn>
                      </a:cxnLst>
                      <a:rect l="0" t="0" r="r" b="b"/>
                      <a:pathLst>
                        <a:path w="21" h="36">
                          <a:moveTo>
                            <a:pt x="18" y="20"/>
                          </a:moveTo>
                          <a:lnTo>
                            <a:pt x="8" y="34"/>
                          </a:lnTo>
                          <a:lnTo>
                            <a:pt x="0" y="36"/>
                          </a:lnTo>
                          <a:lnTo>
                            <a:pt x="5" y="18"/>
                          </a:lnTo>
                          <a:lnTo>
                            <a:pt x="12" y="0"/>
                          </a:lnTo>
                          <a:lnTo>
                            <a:pt x="21" y="6"/>
                          </a:lnTo>
                          <a:lnTo>
                            <a:pt x="18" y="20"/>
                          </a:lnTo>
                          <a:close/>
                        </a:path>
                      </a:pathLst>
                    </a:custGeom>
                    <a:solidFill>
                      <a:srgbClr val="CB9661"/>
                    </a:solidFill>
                    <a:ln w="1588">
                      <a:solidFill>
                        <a:srgbClr val="000000"/>
                      </a:solidFill>
                      <a:prstDash val="solid"/>
                      <a:round/>
                      <a:headEnd/>
                      <a:tailEnd/>
                    </a:ln>
                  </p:spPr>
                  <p:txBody>
                    <a:bodyPr/>
                    <a:lstStyle/>
                    <a:p>
                      <a:endParaRPr lang="en-US"/>
                    </a:p>
                  </p:txBody>
                </p:sp>
                <p:sp>
                  <p:nvSpPr>
                    <p:cNvPr id="272886" name="Freeform 502"/>
                    <p:cNvSpPr>
                      <a:spLocks/>
                    </p:cNvSpPr>
                    <p:nvPr/>
                  </p:nvSpPr>
                  <p:spPr bwMode="auto">
                    <a:xfrm>
                      <a:off x="4347" y="1738"/>
                      <a:ext cx="50" cy="58"/>
                    </a:xfrm>
                    <a:custGeom>
                      <a:avLst/>
                      <a:gdLst/>
                      <a:ahLst/>
                      <a:cxnLst>
                        <a:cxn ang="0">
                          <a:pos x="63" y="10"/>
                        </a:cxn>
                        <a:cxn ang="0">
                          <a:pos x="39" y="8"/>
                        </a:cxn>
                        <a:cxn ang="0">
                          <a:pos x="14" y="10"/>
                        </a:cxn>
                        <a:cxn ang="0">
                          <a:pos x="9" y="14"/>
                        </a:cxn>
                        <a:cxn ang="0">
                          <a:pos x="8" y="24"/>
                        </a:cxn>
                        <a:cxn ang="0">
                          <a:pos x="1" y="32"/>
                        </a:cxn>
                        <a:cxn ang="0">
                          <a:pos x="0" y="30"/>
                        </a:cxn>
                        <a:cxn ang="0">
                          <a:pos x="5" y="60"/>
                        </a:cxn>
                        <a:cxn ang="0">
                          <a:pos x="14" y="66"/>
                        </a:cxn>
                        <a:cxn ang="0">
                          <a:pos x="11" y="80"/>
                        </a:cxn>
                        <a:cxn ang="0">
                          <a:pos x="1" y="94"/>
                        </a:cxn>
                        <a:cxn ang="0">
                          <a:pos x="3" y="106"/>
                        </a:cxn>
                        <a:cxn ang="0">
                          <a:pos x="23" y="116"/>
                        </a:cxn>
                        <a:cxn ang="0">
                          <a:pos x="37" y="102"/>
                        </a:cxn>
                        <a:cxn ang="0">
                          <a:pos x="52" y="90"/>
                        </a:cxn>
                        <a:cxn ang="0">
                          <a:pos x="68" y="78"/>
                        </a:cxn>
                        <a:cxn ang="0">
                          <a:pos x="86" y="66"/>
                        </a:cxn>
                        <a:cxn ang="0">
                          <a:pos x="84" y="42"/>
                        </a:cxn>
                        <a:cxn ang="0">
                          <a:pos x="84" y="20"/>
                        </a:cxn>
                        <a:cxn ang="0">
                          <a:pos x="99" y="2"/>
                        </a:cxn>
                        <a:cxn ang="0">
                          <a:pos x="94" y="0"/>
                        </a:cxn>
                        <a:cxn ang="0">
                          <a:pos x="78" y="4"/>
                        </a:cxn>
                        <a:cxn ang="0">
                          <a:pos x="63" y="10"/>
                        </a:cxn>
                      </a:cxnLst>
                      <a:rect l="0" t="0" r="r" b="b"/>
                      <a:pathLst>
                        <a:path w="99" h="116">
                          <a:moveTo>
                            <a:pt x="63" y="10"/>
                          </a:moveTo>
                          <a:lnTo>
                            <a:pt x="39" y="8"/>
                          </a:lnTo>
                          <a:lnTo>
                            <a:pt x="14" y="10"/>
                          </a:lnTo>
                          <a:lnTo>
                            <a:pt x="9" y="14"/>
                          </a:lnTo>
                          <a:lnTo>
                            <a:pt x="8" y="24"/>
                          </a:lnTo>
                          <a:lnTo>
                            <a:pt x="1" y="32"/>
                          </a:lnTo>
                          <a:lnTo>
                            <a:pt x="0" y="30"/>
                          </a:lnTo>
                          <a:lnTo>
                            <a:pt x="5" y="60"/>
                          </a:lnTo>
                          <a:lnTo>
                            <a:pt x="14" y="66"/>
                          </a:lnTo>
                          <a:lnTo>
                            <a:pt x="11" y="80"/>
                          </a:lnTo>
                          <a:lnTo>
                            <a:pt x="1" y="94"/>
                          </a:lnTo>
                          <a:lnTo>
                            <a:pt x="3" y="106"/>
                          </a:lnTo>
                          <a:lnTo>
                            <a:pt x="23" y="116"/>
                          </a:lnTo>
                          <a:lnTo>
                            <a:pt x="37" y="102"/>
                          </a:lnTo>
                          <a:lnTo>
                            <a:pt x="52" y="90"/>
                          </a:lnTo>
                          <a:lnTo>
                            <a:pt x="68" y="78"/>
                          </a:lnTo>
                          <a:lnTo>
                            <a:pt x="86" y="66"/>
                          </a:lnTo>
                          <a:lnTo>
                            <a:pt x="84" y="42"/>
                          </a:lnTo>
                          <a:lnTo>
                            <a:pt x="84" y="20"/>
                          </a:lnTo>
                          <a:lnTo>
                            <a:pt x="99" y="2"/>
                          </a:lnTo>
                          <a:lnTo>
                            <a:pt x="94" y="0"/>
                          </a:lnTo>
                          <a:lnTo>
                            <a:pt x="78" y="4"/>
                          </a:lnTo>
                          <a:lnTo>
                            <a:pt x="63" y="10"/>
                          </a:lnTo>
                          <a:close/>
                        </a:path>
                      </a:pathLst>
                    </a:custGeom>
                    <a:solidFill>
                      <a:srgbClr val="CB9661"/>
                    </a:solidFill>
                    <a:ln w="1588">
                      <a:solidFill>
                        <a:srgbClr val="000000"/>
                      </a:solidFill>
                      <a:prstDash val="solid"/>
                      <a:round/>
                      <a:headEnd/>
                      <a:tailEnd/>
                    </a:ln>
                  </p:spPr>
                  <p:txBody>
                    <a:bodyPr/>
                    <a:lstStyle/>
                    <a:p>
                      <a:endParaRPr lang="en-US"/>
                    </a:p>
                  </p:txBody>
                </p:sp>
                <p:sp>
                  <p:nvSpPr>
                    <p:cNvPr id="272887" name="Freeform 503"/>
                    <p:cNvSpPr>
                      <a:spLocks/>
                    </p:cNvSpPr>
                    <p:nvPr/>
                  </p:nvSpPr>
                  <p:spPr bwMode="auto">
                    <a:xfrm>
                      <a:off x="4590" y="1685"/>
                      <a:ext cx="67" cy="58"/>
                    </a:xfrm>
                    <a:custGeom>
                      <a:avLst/>
                      <a:gdLst/>
                      <a:ahLst/>
                      <a:cxnLst>
                        <a:cxn ang="0">
                          <a:pos x="113" y="101"/>
                        </a:cxn>
                        <a:cxn ang="0">
                          <a:pos x="100" y="103"/>
                        </a:cxn>
                        <a:cxn ang="0">
                          <a:pos x="80" y="115"/>
                        </a:cxn>
                        <a:cxn ang="0">
                          <a:pos x="74" y="87"/>
                        </a:cxn>
                        <a:cxn ang="0">
                          <a:pos x="69" y="87"/>
                        </a:cxn>
                        <a:cxn ang="0">
                          <a:pos x="64" y="77"/>
                        </a:cxn>
                        <a:cxn ang="0">
                          <a:pos x="57" y="81"/>
                        </a:cxn>
                        <a:cxn ang="0">
                          <a:pos x="56" y="95"/>
                        </a:cxn>
                        <a:cxn ang="0">
                          <a:pos x="43" y="101"/>
                        </a:cxn>
                        <a:cxn ang="0">
                          <a:pos x="39" y="105"/>
                        </a:cxn>
                        <a:cxn ang="0">
                          <a:pos x="28" y="107"/>
                        </a:cxn>
                        <a:cxn ang="0">
                          <a:pos x="20" y="109"/>
                        </a:cxn>
                        <a:cxn ang="0">
                          <a:pos x="15" y="103"/>
                        </a:cxn>
                        <a:cxn ang="0">
                          <a:pos x="18" y="89"/>
                        </a:cxn>
                        <a:cxn ang="0">
                          <a:pos x="23" y="73"/>
                        </a:cxn>
                        <a:cxn ang="0">
                          <a:pos x="18" y="65"/>
                        </a:cxn>
                        <a:cxn ang="0">
                          <a:pos x="7" y="57"/>
                        </a:cxn>
                        <a:cxn ang="0">
                          <a:pos x="0" y="48"/>
                        </a:cxn>
                        <a:cxn ang="0">
                          <a:pos x="17" y="30"/>
                        </a:cxn>
                        <a:cxn ang="0">
                          <a:pos x="33" y="12"/>
                        </a:cxn>
                        <a:cxn ang="0">
                          <a:pos x="44" y="0"/>
                        </a:cxn>
                        <a:cxn ang="0">
                          <a:pos x="66" y="2"/>
                        </a:cxn>
                        <a:cxn ang="0">
                          <a:pos x="83" y="16"/>
                        </a:cxn>
                        <a:cxn ang="0">
                          <a:pos x="64" y="24"/>
                        </a:cxn>
                        <a:cxn ang="0">
                          <a:pos x="44" y="32"/>
                        </a:cxn>
                        <a:cxn ang="0">
                          <a:pos x="46" y="46"/>
                        </a:cxn>
                        <a:cxn ang="0">
                          <a:pos x="72" y="51"/>
                        </a:cxn>
                        <a:cxn ang="0">
                          <a:pos x="100" y="55"/>
                        </a:cxn>
                        <a:cxn ang="0">
                          <a:pos x="110" y="73"/>
                        </a:cxn>
                        <a:cxn ang="0">
                          <a:pos x="124" y="75"/>
                        </a:cxn>
                        <a:cxn ang="0">
                          <a:pos x="134" y="103"/>
                        </a:cxn>
                        <a:cxn ang="0">
                          <a:pos x="131" y="105"/>
                        </a:cxn>
                        <a:cxn ang="0">
                          <a:pos x="118" y="103"/>
                        </a:cxn>
                        <a:cxn ang="0">
                          <a:pos x="113" y="101"/>
                        </a:cxn>
                      </a:cxnLst>
                      <a:rect l="0" t="0" r="r" b="b"/>
                      <a:pathLst>
                        <a:path w="134" h="115">
                          <a:moveTo>
                            <a:pt x="113" y="101"/>
                          </a:moveTo>
                          <a:lnTo>
                            <a:pt x="100" y="103"/>
                          </a:lnTo>
                          <a:lnTo>
                            <a:pt x="80" y="115"/>
                          </a:lnTo>
                          <a:lnTo>
                            <a:pt x="74" y="87"/>
                          </a:lnTo>
                          <a:lnTo>
                            <a:pt x="69" y="87"/>
                          </a:lnTo>
                          <a:lnTo>
                            <a:pt x="64" y="77"/>
                          </a:lnTo>
                          <a:lnTo>
                            <a:pt x="57" y="81"/>
                          </a:lnTo>
                          <a:lnTo>
                            <a:pt x="56" y="95"/>
                          </a:lnTo>
                          <a:lnTo>
                            <a:pt x="43" y="101"/>
                          </a:lnTo>
                          <a:lnTo>
                            <a:pt x="39" y="105"/>
                          </a:lnTo>
                          <a:lnTo>
                            <a:pt x="28" y="107"/>
                          </a:lnTo>
                          <a:lnTo>
                            <a:pt x="20" y="109"/>
                          </a:lnTo>
                          <a:lnTo>
                            <a:pt x="15" y="103"/>
                          </a:lnTo>
                          <a:lnTo>
                            <a:pt x="18" y="89"/>
                          </a:lnTo>
                          <a:lnTo>
                            <a:pt x="23" y="73"/>
                          </a:lnTo>
                          <a:lnTo>
                            <a:pt x="18" y="65"/>
                          </a:lnTo>
                          <a:lnTo>
                            <a:pt x="7" y="57"/>
                          </a:lnTo>
                          <a:lnTo>
                            <a:pt x="0" y="48"/>
                          </a:lnTo>
                          <a:lnTo>
                            <a:pt x="17" y="30"/>
                          </a:lnTo>
                          <a:lnTo>
                            <a:pt x="33" y="12"/>
                          </a:lnTo>
                          <a:lnTo>
                            <a:pt x="44" y="0"/>
                          </a:lnTo>
                          <a:lnTo>
                            <a:pt x="66" y="2"/>
                          </a:lnTo>
                          <a:lnTo>
                            <a:pt x="83" y="16"/>
                          </a:lnTo>
                          <a:lnTo>
                            <a:pt x="64" y="24"/>
                          </a:lnTo>
                          <a:lnTo>
                            <a:pt x="44" y="32"/>
                          </a:lnTo>
                          <a:lnTo>
                            <a:pt x="46" y="46"/>
                          </a:lnTo>
                          <a:lnTo>
                            <a:pt x="72" y="51"/>
                          </a:lnTo>
                          <a:lnTo>
                            <a:pt x="100" y="55"/>
                          </a:lnTo>
                          <a:lnTo>
                            <a:pt x="110" y="73"/>
                          </a:lnTo>
                          <a:lnTo>
                            <a:pt x="124" y="75"/>
                          </a:lnTo>
                          <a:lnTo>
                            <a:pt x="134" y="103"/>
                          </a:lnTo>
                          <a:lnTo>
                            <a:pt x="131" y="105"/>
                          </a:lnTo>
                          <a:lnTo>
                            <a:pt x="118" y="103"/>
                          </a:lnTo>
                          <a:lnTo>
                            <a:pt x="113" y="101"/>
                          </a:lnTo>
                          <a:close/>
                        </a:path>
                      </a:pathLst>
                    </a:custGeom>
                    <a:solidFill>
                      <a:srgbClr val="CB9661"/>
                    </a:solidFill>
                    <a:ln w="1588">
                      <a:solidFill>
                        <a:srgbClr val="000000"/>
                      </a:solidFill>
                      <a:prstDash val="solid"/>
                      <a:round/>
                      <a:headEnd/>
                      <a:tailEnd/>
                    </a:ln>
                  </p:spPr>
                  <p:txBody>
                    <a:bodyPr/>
                    <a:lstStyle/>
                    <a:p>
                      <a:endParaRPr lang="en-US"/>
                    </a:p>
                  </p:txBody>
                </p:sp>
                <p:sp>
                  <p:nvSpPr>
                    <p:cNvPr id="272888" name="Freeform 504"/>
                    <p:cNvSpPr>
                      <a:spLocks/>
                    </p:cNvSpPr>
                    <p:nvPr/>
                  </p:nvSpPr>
                  <p:spPr bwMode="auto">
                    <a:xfrm>
                      <a:off x="4487" y="1636"/>
                      <a:ext cx="125" cy="101"/>
                    </a:xfrm>
                    <a:custGeom>
                      <a:avLst/>
                      <a:gdLst/>
                      <a:ahLst/>
                      <a:cxnLst>
                        <a:cxn ang="0">
                          <a:pos x="178" y="173"/>
                        </a:cxn>
                        <a:cxn ang="0">
                          <a:pos x="152" y="151"/>
                        </a:cxn>
                        <a:cxn ang="0">
                          <a:pos x="124" y="132"/>
                        </a:cxn>
                        <a:cxn ang="0">
                          <a:pos x="111" y="124"/>
                        </a:cxn>
                        <a:cxn ang="0">
                          <a:pos x="90" y="114"/>
                        </a:cxn>
                        <a:cxn ang="0">
                          <a:pos x="77" y="90"/>
                        </a:cxn>
                        <a:cxn ang="0">
                          <a:pos x="57" y="72"/>
                        </a:cxn>
                        <a:cxn ang="0">
                          <a:pos x="44" y="90"/>
                        </a:cxn>
                        <a:cxn ang="0">
                          <a:pos x="36" y="94"/>
                        </a:cxn>
                        <a:cxn ang="0">
                          <a:pos x="39" y="108"/>
                        </a:cxn>
                        <a:cxn ang="0">
                          <a:pos x="18" y="102"/>
                        </a:cxn>
                        <a:cxn ang="0">
                          <a:pos x="13" y="80"/>
                        </a:cxn>
                        <a:cxn ang="0">
                          <a:pos x="8" y="60"/>
                        </a:cxn>
                        <a:cxn ang="0">
                          <a:pos x="5" y="38"/>
                        </a:cxn>
                        <a:cxn ang="0">
                          <a:pos x="0" y="18"/>
                        </a:cxn>
                        <a:cxn ang="0">
                          <a:pos x="20" y="8"/>
                        </a:cxn>
                        <a:cxn ang="0">
                          <a:pos x="39" y="0"/>
                        </a:cxn>
                        <a:cxn ang="0">
                          <a:pos x="59" y="14"/>
                        </a:cxn>
                        <a:cxn ang="0">
                          <a:pos x="78" y="26"/>
                        </a:cxn>
                        <a:cxn ang="0">
                          <a:pos x="95" y="50"/>
                        </a:cxn>
                        <a:cxn ang="0">
                          <a:pos x="111" y="50"/>
                        </a:cxn>
                        <a:cxn ang="0">
                          <a:pos x="127" y="52"/>
                        </a:cxn>
                        <a:cxn ang="0">
                          <a:pos x="143" y="54"/>
                        </a:cxn>
                        <a:cxn ang="0">
                          <a:pos x="160" y="54"/>
                        </a:cxn>
                        <a:cxn ang="0">
                          <a:pos x="178" y="70"/>
                        </a:cxn>
                        <a:cxn ang="0">
                          <a:pos x="178" y="88"/>
                        </a:cxn>
                        <a:cxn ang="0">
                          <a:pos x="194" y="98"/>
                        </a:cxn>
                        <a:cxn ang="0">
                          <a:pos x="209" y="108"/>
                        </a:cxn>
                        <a:cxn ang="0">
                          <a:pos x="223" y="94"/>
                        </a:cxn>
                        <a:cxn ang="0">
                          <a:pos x="238" y="80"/>
                        </a:cxn>
                        <a:cxn ang="0">
                          <a:pos x="249" y="98"/>
                        </a:cxn>
                        <a:cxn ang="0">
                          <a:pos x="238" y="110"/>
                        </a:cxn>
                        <a:cxn ang="0">
                          <a:pos x="222" y="128"/>
                        </a:cxn>
                        <a:cxn ang="0">
                          <a:pos x="205" y="146"/>
                        </a:cxn>
                        <a:cxn ang="0">
                          <a:pos x="212" y="155"/>
                        </a:cxn>
                        <a:cxn ang="0">
                          <a:pos x="223" y="163"/>
                        </a:cxn>
                        <a:cxn ang="0">
                          <a:pos x="228" y="171"/>
                        </a:cxn>
                        <a:cxn ang="0">
                          <a:pos x="223" y="187"/>
                        </a:cxn>
                        <a:cxn ang="0">
                          <a:pos x="220" y="201"/>
                        </a:cxn>
                        <a:cxn ang="0">
                          <a:pos x="204" y="199"/>
                        </a:cxn>
                        <a:cxn ang="0">
                          <a:pos x="187" y="195"/>
                        </a:cxn>
                        <a:cxn ang="0">
                          <a:pos x="178" y="173"/>
                        </a:cxn>
                      </a:cxnLst>
                      <a:rect l="0" t="0" r="r" b="b"/>
                      <a:pathLst>
                        <a:path w="249" h="201">
                          <a:moveTo>
                            <a:pt x="178" y="173"/>
                          </a:moveTo>
                          <a:lnTo>
                            <a:pt x="152" y="151"/>
                          </a:lnTo>
                          <a:lnTo>
                            <a:pt x="124" y="132"/>
                          </a:lnTo>
                          <a:lnTo>
                            <a:pt x="111" y="124"/>
                          </a:lnTo>
                          <a:lnTo>
                            <a:pt x="90" y="114"/>
                          </a:lnTo>
                          <a:lnTo>
                            <a:pt x="77" y="90"/>
                          </a:lnTo>
                          <a:lnTo>
                            <a:pt x="57" y="72"/>
                          </a:lnTo>
                          <a:lnTo>
                            <a:pt x="44" y="90"/>
                          </a:lnTo>
                          <a:lnTo>
                            <a:pt x="36" y="94"/>
                          </a:lnTo>
                          <a:lnTo>
                            <a:pt x="39" y="108"/>
                          </a:lnTo>
                          <a:lnTo>
                            <a:pt x="18" y="102"/>
                          </a:lnTo>
                          <a:lnTo>
                            <a:pt x="13" y="80"/>
                          </a:lnTo>
                          <a:lnTo>
                            <a:pt x="8" y="60"/>
                          </a:lnTo>
                          <a:lnTo>
                            <a:pt x="5" y="38"/>
                          </a:lnTo>
                          <a:lnTo>
                            <a:pt x="0" y="18"/>
                          </a:lnTo>
                          <a:lnTo>
                            <a:pt x="20" y="8"/>
                          </a:lnTo>
                          <a:lnTo>
                            <a:pt x="39" y="0"/>
                          </a:lnTo>
                          <a:lnTo>
                            <a:pt x="59" y="14"/>
                          </a:lnTo>
                          <a:lnTo>
                            <a:pt x="78" y="26"/>
                          </a:lnTo>
                          <a:lnTo>
                            <a:pt x="95" y="50"/>
                          </a:lnTo>
                          <a:lnTo>
                            <a:pt x="111" y="50"/>
                          </a:lnTo>
                          <a:lnTo>
                            <a:pt x="127" y="52"/>
                          </a:lnTo>
                          <a:lnTo>
                            <a:pt x="143" y="54"/>
                          </a:lnTo>
                          <a:lnTo>
                            <a:pt x="160" y="54"/>
                          </a:lnTo>
                          <a:lnTo>
                            <a:pt x="178" y="70"/>
                          </a:lnTo>
                          <a:lnTo>
                            <a:pt x="178" y="88"/>
                          </a:lnTo>
                          <a:lnTo>
                            <a:pt x="194" y="98"/>
                          </a:lnTo>
                          <a:lnTo>
                            <a:pt x="209" y="108"/>
                          </a:lnTo>
                          <a:lnTo>
                            <a:pt x="223" y="94"/>
                          </a:lnTo>
                          <a:lnTo>
                            <a:pt x="238" y="80"/>
                          </a:lnTo>
                          <a:lnTo>
                            <a:pt x="249" y="98"/>
                          </a:lnTo>
                          <a:lnTo>
                            <a:pt x="238" y="110"/>
                          </a:lnTo>
                          <a:lnTo>
                            <a:pt x="222" y="128"/>
                          </a:lnTo>
                          <a:lnTo>
                            <a:pt x="205" y="146"/>
                          </a:lnTo>
                          <a:lnTo>
                            <a:pt x="212" y="155"/>
                          </a:lnTo>
                          <a:lnTo>
                            <a:pt x="223" y="163"/>
                          </a:lnTo>
                          <a:lnTo>
                            <a:pt x="228" y="171"/>
                          </a:lnTo>
                          <a:lnTo>
                            <a:pt x="223" y="187"/>
                          </a:lnTo>
                          <a:lnTo>
                            <a:pt x="220" y="201"/>
                          </a:lnTo>
                          <a:lnTo>
                            <a:pt x="204" y="199"/>
                          </a:lnTo>
                          <a:lnTo>
                            <a:pt x="187" y="195"/>
                          </a:lnTo>
                          <a:lnTo>
                            <a:pt x="178" y="173"/>
                          </a:lnTo>
                          <a:close/>
                        </a:path>
                      </a:pathLst>
                    </a:custGeom>
                    <a:solidFill>
                      <a:srgbClr val="CB9661"/>
                    </a:solidFill>
                    <a:ln w="1588">
                      <a:solidFill>
                        <a:srgbClr val="000000"/>
                      </a:solidFill>
                      <a:prstDash val="solid"/>
                      <a:round/>
                      <a:headEnd/>
                      <a:tailEnd/>
                    </a:ln>
                  </p:spPr>
                  <p:txBody>
                    <a:bodyPr/>
                    <a:lstStyle/>
                    <a:p>
                      <a:endParaRPr lang="en-US"/>
                    </a:p>
                  </p:txBody>
                </p:sp>
                <p:sp>
                  <p:nvSpPr>
                    <p:cNvPr id="272889" name="Freeform 505"/>
                    <p:cNvSpPr>
                      <a:spLocks/>
                    </p:cNvSpPr>
                    <p:nvPr/>
                  </p:nvSpPr>
                  <p:spPr bwMode="auto">
                    <a:xfrm>
                      <a:off x="4219" y="1678"/>
                      <a:ext cx="19" cy="17"/>
                    </a:xfrm>
                    <a:custGeom>
                      <a:avLst/>
                      <a:gdLst/>
                      <a:ahLst/>
                      <a:cxnLst>
                        <a:cxn ang="0">
                          <a:pos x="10" y="34"/>
                        </a:cxn>
                        <a:cxn ang="0">
                          <a:pos x="0" y="10"/>
                        </a:cxn>
                        <a:cxn ang="0">
                          <a:pos x="3" y="8"/>
                        </a:cxn>
                        <a:cxn ang="0">
                          <a:pos x="3" y="6"/>
                        </a:cxn>
                        <a:cxn ang="0">
                          <a:pos x="8" y="4"/>
                        </a:cxn>
                        <a:cxn ang="0">
                          <a:pos x="11" y="4"/>
                        </a:cxn>
                        <a:cxn ang="0">
                          <a:pos x="13" y="2"/>
                        </a:cxn>
                        <a:cxn ang="0">
                          <a:pos x="16" y="2"/>
                        </a:cxn>
                        <a:cxn ang="0">
                          <a:pos x="19" y="2"/>
                        </a:cxn>
                        <a:cxn ang="0">
                          <a:pos x="21" y="2"/>
                        </a:cxn>
                        <a:cxn ang="0">
                          <a:pos x="28" y="0"/>
                        </a:cxn>
                        <a:cxn ang="0">
                          <a:pos x="31" y="4"/>
                        </a:cxn>
                        <a:cxn ang="0">
                          <a:pos x="34" y="2"/>
                        </a:cxn>
                        <a:cxn ang="0">
                          <a:pos x="36" y="6"/>
                        </a:cxn>
                        <a:cxn ang="0">
                          <a:pos x="37" y="24"/>
                        </a:cxn>
                        <a:cxn ang="0">
                          <a:pos x="10" y="34"/>
                        </a:cxn>
                      </a:cxnLst>
                      <a:rect l="0" t="0" r="r" b="b"/>
                      <a:pathLst>
                        <a:path w="37" h="34">
                          <a:moveTo>
                            <a:pt x="10" y="34"/>
                          </a:moveTo>
                          <a:lnTo>
                            <a:pt x="0" y="10"/>
                          </a:lnTo>
                          <a:lnTo>
                            <a:pt x="3" y="8"/>
                          </a:lnTo>
                          <a:lnTo>
                            <a:pt x="3" y="6"/>
                          </a:lnTo>
                          <a:lnTo>
                            <a:pt x="8" y="4"/>
                          </a:lnTo>
                          <a:lnTo>
                            <a:pt x="11" y="4"/>
                          </a:lnTo>
                          <a:lnTo>
                            <a:pt x="13" y="2"/>
                          </a:lnTo>
                          <a:lnTo>
                            <a:pt x="16" y="2"/>
                          </a:lnTo>
                          <a:lnTo>
                            <a:pt x="19" y="2"/>
                          </a:lnTo>
                          <a:lnTo>
                            <a:pt x="21" y="2"/>
                          </a:lnTo>
                          <a:lnTo>
                            <a:pt x="28" y="0"/>
                          </a:lnTo>
                          <a:lnTo>
                            <a:pt x="31" y="4"/>
                          </a:lnTo>
                          <a:lnTo>
                            <a:pt x="34" y="2"/>
                          </a:lnTo>
                          <a:lnTo>
                            <a:pt x="36" y="6"/>
                          </a:lnTo>
                          <a:lnTo>
                            <a:pt x="37" y="24"/>
                          </a:lnTo>
                          <a:lnTo>
                            <a:pt x="10" y="34"/>
                          </a:lnTo>
                          <a:close/>
                        </a:path>
                      </a:pathLst>
                    </a:custGeom>
                    <a:solidFill>
                      <a:srgbClr val="CB9661"/>
                    </a:solidFill>
                    <a:ln w="1588">
                      <a:solidFill>
                        <a:srgbClr val="000000"/>
                      </a:solidFill>
                      <a:prstDash val="solid"/>
                      <a:round/>
                      <a:headEnd/>
                      <a:tailEnd/>
                    </a:ln>
                  </p:spPr>
                  <p:txBody>
                    <a:bodyPr/>
                    <a:lstStyle/>
                    <a:p>
                      <a:endParaRPr lang="en-US"/>
                    </a:p>
                  </p:txBody>
                </p:sp>
                <p:sp>
                  <p:nvSpPr>
                    <p:cNvPr id="272890" name="Freeform 506"/>
                    <p:cNvSpPr>
                      <a:spLocks/>
                    </p:cNvSpPr>
                    <p:nvPr/>
                  </p:nvSpPr>
                  <p:spPr bwMode="auto">
                    <a:xfrm>
                      <a:off x="4233" y="1655"/>
                      <a:ext cx="46" cy="35"/>
                    </a:xfrm>
                    <a:custGeom>
                      <a:avLst/>
                      <a:gdLst/>
                      <a:ahLst/>
                      <a:cxnLst>
                        <a:cxn ang="0">
                          <a:pos x="4" y="6"/>
                        </a:cxn>
                        <a:cxn ang="0">
                          <a:pos x="1" y="0"/>
                        </a:cxn>
                        <a:cxn ang="0">
                          <a:pos x="0" y="16"/>
                        </a:cxn>
                        <a:cxn ang="0">
                          <a:pos x="8" y="28"/>
                        </a:cxn>
                        <a:cxn ang="0">
                          <a:pos x="1" y="40"/>
                        </a:cxn>
                        <a:cxn ang="0">
                          <a:pos x="6" y="48"/>
                        </a:cxn>
                        <a:cxn ang="0">
                          <a:pos x="8" y="52"/>
                        </a:cxn>
                        <a:cxn ang="0">
                          <a:pos x="9" y="70"/>
                        </a:cxn>
                        <a:cxn ang="0">
                          <a:pos x="27" y="66"/>
                        </a:cxn>
                        <a:cxn ang="0">
                          <a:pos x="55" y="70"/>
                        </a:cxn>
                        <a:cxn ang="0">
                          <a:pos x="61" y="64"/>
                        </a:cxn>
                        <a:cxn ang="0">
                          <a:pos x="63" y="60"/>
                        </a:cxn>
                        <a:cxn ang="0">
                          <a:pos x="66" y="54"/>
                        </a:cxn>
                        <a:cxn ang="0">
                          <a:pos x="89" y="54"/>
                        </a:cxn>
                        <a:cxn ang="0">
                          <a:pos x="83" y="44"/>
                        </a:cxn>
                        <a:cxn ang="0">
                          <a:pos x="84" y="34"/>
                        </a:cxn>
                        <a:cxn ang="0">
                          <a:pos x="89" y="20"/>
                        </a:cxn>
                        <a:cxn ang="0">
                          <a:pos x="92" y="12"/>
                        </a:cxn>
                        <a:cxn ang="0">
                          <a:pos x="63" y="4"/>
                        </a:cxn>
                        <a:cxn ang="0">
                          <a:pos x="40" y="14"/>
                        </a:cxn>
                        <a:cxn ang="0">
                          <a:pos x="22" y="10"/>
                        </a:cxn>
                        <a:cxn ang="0">
                          <a:pos x="4" y="6"/>
                        </a:cxn>
                      </a:cxnLst>
                      <a:rect l="0" t="0" r="r" b="b"/>
                      <a:pathLst>
                        <a:path w="92" h="70">
                          <a:moveTo>
                            <a:pt x="4" y="6"/>
                          </a:moveTo>
                          <a:lnTo>
                            <a:pt x="1" y="0"/>
                          </a:lnTo>
                          <a:lnTo>
                            <a:pt x="0" y="16"/>
                          </a:lnTo>
                          <a:lnTo>
                            <a:pt x="8" y="28"/>
                          </a:lnTo>
                          <a:lnTo>
                            <a:pt x="1" y="40"/>
                          </a:lnTo>
                          <a:lnTo>
                            <a:pt x="6" y="48"/>
                          </a:lnTo>
                          <a:lnTo>
                            <a:pt x="8" y="52"/>
                          </a:lnTo>
                          <a:lnTo>
                            <a:pt x="9" y="70"/>
                          </a:lnTo>
                          <a:lnTo>
                            <a:pt x="27" y="66"/>
                          </a:lnTo>
                          <a:lnTo>
                            <a:pt x="55" y="70"/>
                          </a:lnTo>
                          <a:lnTo>
                            <a:pt x="61" y="64"/>
                          </a:lnTo>
                          <a:lnTo>
                            <a:pt x="63" y="60"/>
                          </a:lnTo>
                          <a:lnTo>
                            <a:pt x="66" y="54"/>
                          </a:lnTo>
                          <a:lnTo>
                            <a:pt x="89" y="54"/>
                          </a:lnTo>
                          <a:lnTo>
                            <a:pt x="83" y="44"/>
                          </a:lnTo>
                          <a:lnTo>
                            <a:pt x="84" y="34"/>
                          </a:lnTo>
                          <a:lnTo>
                            <a:pt x="89" y="20"/>
                          </a:lnTo>
                          <a:lnTo>
                            <a:pt x="92" y="12"/>
                          </a:lnTo>
                          <a:lnTo>
                            <a:pt x="63" y="4"/>
                          </a:lnTo>
                          <a:lnTo>
                            <a:pt x="40" y="14"/>
                          </a:lnTo>
                          <a:lnTo>
                            <a:pt x="22" y="10"/>
                          </a:lnTo>
                          <a:lnTo>
                            <a:pt x="4" y="6"/>
                          </a:lnTo>
                          <a:close/>
                        </a:path>
                      </a:pathLst>
                    </a:custGeom>
                    <a:solidFill>
                      <a:srgbClr val="CB9661"/>
                    </a:solidFill>
                    <a:ln w="1588">
                      <a:solidFill>
                        <a:srgbClr val="000000"/>
                      </a:solidFill>
                      <a:prstDash val="solid"/>
                      <a:round/>
                      <a:headEnd/>
                      <a:tailEnd/>
                    </a:ln>
                  </p:spPr>
                  <p:txBody>
                    <a:bodyPr/>
                    <a:lstStyle/>
                    <a:p>
                      <a:endParaRPr lang="en-US"/>
                    </a:p>
                  </p:txBody>
                </p:sp>
                <p:sp>
                  <p:nvSpPr>
                    <p:cNvPr id="272891" name="Freeform 507"/>
                    <p:cNvSpPr>
                      <a:spLocks/>
                    </p:cNvSpPr>
                    <p:nvPr/>
                  </p:nvSpPr>
                  <p:spPr bwMode="auto">
                    <a:xfrm>
                      <a:off x="4210" y="1675"/>
                      <a:ext cx="14" cy="34"/>
                    </a:xfrm>
                    <a:custGeom>
                      <a:avLst/>
                      <a:gdLst/>
                      <a:ahLst/>
                      <a:cxnLst>
                        <a:cxn ang="0">
                          <a:pos x="0" y="16"/>
                        </a:cxn>
                        <a:cxn ang="0">
                          <a:pos x="5" y="48"/>
                        </a:cxn>
                        <a:cxn ang="0">
                          <a:pos x="15" y="68"/>
                        </a:cxn>
                        <a:cxn ang="0">
                          <a:pos x="19" y="62"/>
                        </a:cxn>
                        <a:cxn ang="0">
                          <a:pos x="28" y="42"/>
                        </a:cxn>
                        <a:cxn ang="0">
                          <a:pos x="28" y="40"/>
                        </a:cxn>
                        <a:cxn ang="0">
                          <a:pos x="18" y="16"/>
                        </a:cxn>
                        <a:cxn ang="0">
                          <a:pos x="13" y="4"/>
                        </a:cxn>
                        <a:cxn ang="0">
                          <a:pos x="3" y="0"/>
                        </a:cxn>
                        <a:cxn ang="0">
                          <a:pos x="0" y="16"/>
                        </a:cxn>
                      </a:cxnLst>
                      <a:rect l="0" t="0" r="r" b="b"/>
                      <a:pathLst>
                        <a:path w="28" h="68">
                          <a:moveTo>
                            <a:pt x="0" y="16"/>
                          </a:moveTo>
                          <a:lnTo>
                            <a:pt x="5" y="48"/>
                          </a:lnTo>
                          <a:lnTo>
                            <a:pt x="15" y="68"/>
                          </a:lnTo>
                          <a:lnTo>
                            <a:pt x="19" y="62"/>
                          </a:lnTo>
                          <a:lnTo>
                            <a:pt x="28" y="42"/>
                          </a:lnTo>
                          <a:lnTo>
                            <a:pt x="28" y="40"/>
                          </a:lnTo>
                          <a:lnTo>
                            <a:pt x="18" y="16"/>
                          </a:lnTo>
                          <a:lnTo>
                            <a:pt x="13" y="4"/>
                          </a:lnTo>
                          <a:lnTo>
                            <a:pt x="3" y="0"/>
                          </a:lnTo>
                          <a:lnTo>
                            <a:pt x="0" y="16"/>
                          </a:lnTo>
                          <a:close/>
                        </a:path>
                      </a:pathLst>
                    </a:custGeom>
                    <a:solidFill>
                      <a:srgbClr val="CB9661"/>
                    </a:solidFill>
                    <a:ln w="1588">
                      <a:solidFill>
                        <a:srgbClr val="000000"/>
                      </a:solidFill>
                      <a:prstDash val="solid"/>
                      <a:round/>
                      <a:headEnd/>
                      <a:tailEnd/>
                    </a:ln>
                  </p:spPr>
                  <p:txBody>
                    <a:bodyPr/>
                    <a:lstStyle/>
                    <a:p>
                      <a:endParaRPr lang="en-US"/>
                    </a:p>
                  </p:txBody>
                </p:sp>
                <p:sp>
                  <p:nvSpPr>
                    <p:cNvPr id="272892" name="Freeform 508"/>
                    <p:cNvSpPr>
                      <a:spLocks/>
                    </p:cNvSpPr>
                    <p:nvPr/>
                  </p:nvSpPr>
                  <p:spPr bwMode="auto">
                    <a:xfrm>
                      <a:off x="4393" y="1686"/>
                      <a:ext cx="36" cy="31"/>
                    </a:xfrm>
                    <a:custGeom>
                      <a:avLst/>
                      <a:gdLst/>
                      <a:ahLst/>
                      <a:cxnLst>
                        <a:cxn ang="0">
                          <a:pos x="9" y="10"/>
                        </a:cxn>
                        <a:cxn ang="0">
                          <a:pos x="0" y="0"/>
                        </a:cxn>
                        <a:cxn ang="0">
                          <a:pos x="22" y="2"/>
                        </a:cxn>
                        <a:cxn ang="0">
                          <a:pos x="45" y="2"/>
                        </a:cxn>
                        <a:cxn ang="0">
                          <a:pos x="60" y="4"/>
                        </a:cxn>
                        <a:cxn ang="0">
                          <a:pos x="60" y="26"/>
                        </a:cxn>
                        <a:cxn ang="0">
                          <a:pos x="66" y="30"/>
                        </a:cxn>
                        <a:cxn ang="0">
                          <a:pos x="60" y="38"/>
                        </a:cxn>
                        <a:cxn ang="0">
                          <a:pos x="71" y="57"/>
                        </a:cxn>
                        <a:cxn ang="0">
                          <a:pos x="65" y="61"/>
                        </a:cxn>
                        <a:cxn ang="0">
                          <a:pos x="60" y="55"/>
                        </a:cxn>
                        <a:cxn ang="0">
                          <a:pos x="58" y="53"/>
                        </a:cxn>
                        <a:cxn ang="0">
                          <a:pos x="55" y="49"/>
                        </a:cxn>
                        <a:cxn ang="0">
                          <a:pos x="52" y="49"/>
                        </a:cxn>
                        <a:cxn ang="0">
                          <a:pos x="47" y="48"/>
                        </a:cxn>
                        <a:cxn ang="0">
                          <a:pos x="42" y="46"/>
                        </a:cxn>
                        <a:cxn ang="0">
                          <a:pos x="35" y="46"/>
                        </a:cxn>
                        <a:cxn ang="0">
                          <a:pos x="22" y="38"/>
                        </a:cxn>
                        <a:cxn ang="0">
                          <a:pos x="16" y="26"/>
                        </a:cxn>
                        <a:cxn ang="0">
                          <a:pos x="9" y="10"/>
                        </a:cxn>
                      </a:cxnLst>
                      <a:rect l="0" t="0" r="r" b="b"/>
                      <a:pathLst>
                        <a:path w="71" h="61">
                          <a:moveTo>
                            <a:pt x="9" y="10"/>
                          </a:moveTo>
                          <a:lnTo>
                            <a:pt x="0" y="0"/>
                          </a:lnTo>
                          <a:lnTo>
                            <a:pt x="22" y="2"/>
                          </a:lnTo>
                          <a:lnTo>
                            <a:pt x="45" y="2"/>
                          </a:lnTo>
                          <a:lnTo>
                            <a:pt x="60" y="4"/>
                          </a:lnTo>
                          <a:lnTo>
                            <a:pt x="60" y="26"/>
                          </a:lnTo>
                          <a:lnTo>
                            <a:pt x="66" y="30"/>
                          </a:lnTo>
                          <a:lnTo>
                            <a:pt x="60" y="38"/>
                          </a:lnTo>
                          <a:lnTo>
                            <a:pt x="71" y="57"/>
                          </a:lnTo>
                          <a:lnTo>
                            <a:pt x="65" y="61"/>
                          </a:lnTo>
                          <a:lnTo>
                            <a:pt x="60" y="55"/>
                          </a:lnTo>
                          <a:lnTo>
                            <a:pt x="58" y="53"/>
                          </a:lnTo>
                          <a:lnTo>
                            <a:pt x="55" y="49"/>
                          </a:lnTo>
                          <a:lnTo>
                            <a:pt x="52" y="49"/>
                          </a:lnTo>
                          <a:lnTo>
                            <a:pt x="47" y="48"/>
                          </a:lnTo>
                          <a:lnTo>
                            <a:pt x="42" y="46"/>
                          </a:lnTo>
                          <a:lnTo>
                            <a:pt x="35" y="46"/>
                          </a:lnTo>
                          <a:lnTo>
                            <a:pt x="22" y="38"/>
                          </a:lnTo>
                          <a:lnTo>
                            <a:pt x="16" y="26"/>
                          </a:lnTo>
                          <a:lnTo>
                            <a:pt x="9" y="10"/>
                          </a:lnTo>
                          <a:close/>
                        </a:path>
                      </a:pathLst>
                    </a:custGeom>
                    <a:solidFill>
                      <a:srgbClr val="CB9661"/>
                    </a:solidFill>
                    <a:ln w="1588">
                      <a:solidFill>
                        <a:srgbClr val="000000"/>
                      </a:solidFill>
                      <a:prstDash val="solid"/>
                      <a:round/>
                      <a:headEnd/>
                      <a:tailEnd/>
                    </a:ln>
                  </p:spPr>
                  <p:txBody>
                    <a:bodyPr/>
                    <a:lstStyle/>
                    <a:p>
                      <a:endParaRPr lang="en-US"/>
                    </a:p>
                  </p:txBody>
                </p:sp>
                <p:sp>
                  <p:nvSpPr>
                    <p:cNvPr id="272893" name="Freeform 509"/>
                    <p:cNvSpPr>
                      <a:spLocks/>
                    </p:cNvSpPr>
                    <p:nvPr/>
                  </p:nvSpPr>
                  <p:spPr bwMode="auto">
                    <a:xfrm>
                      <a:off x="4423" y="1683"/>
                      <a:ext cx="31" cy="40"/>
                    </a:xfrm>
                    <a:custGeom>
                      <a:avLst/>
                      <a:gdLst/>
                      <a:ahLst/>
                      <a:cxnLst>
                        <a:cxn ang="0">
                          <a:pos x="11" y="63"/>
                        </a:cxn>
                        <a:cxn ang="0">
                          <a:pos x="0" y="44"/>
                        </a:cxn>
                        <a:cxn ang="0">
                          <a:pos x="6" y="36"/>
                        </a:cxn>
                        <a:cxn ang="0">
                          <a:pos x="0" y="32"/>
                        </a:cxn>
                        <a:cxn ang="0">
                          <a:pos x="0" y="10"/>
                        </a:cxn>
                        <a:cxn ang="0">
                          <a:pos x="6" y="0"/>
                        </a:cxn>
                        <a:cxn ang="0">
                          <a:pos x="31" y="4"/>
                        </a:cxn>
                        <a:cxn ang="0">
                          <a:pos x="41" y="20"/>
                        </a:cxn>
                        <a:cxn ang="0">
                          <a:pos x="62" y="36"/>
                        </a:cxn>
                        <a:cxn ang="0">
                          <a:pos x="52" y="38"/>
                        </a:cxn>
                        <a:cxn ang="0">
                          <a:pos x="47" y="65"/>
                        </a:cxn>
                        <a:cxn ang="0">
                          <a:pos x="46" y="79"/>
                        </a:cxn>
                        <a:cxn ang="0">
                          <a:pos x="31" y="67"/>
                        </a:cxn>
                        <a:cxn ang="0">
                          <a:pos x="32" y="63"/>
                        </a:cxn>
                        <a:cxn ang="0">
                          <a:pos x="28" y="52"/>
                        </a:cxn>
                        <a:cxn ang="0">
                          <a:pos x="11" y="63"/>
                        </a:cxn>
                      </a:cxnLst>
                      <a:rect l="0" t="0" r="r" b="b"/>
                      <a:pathLst>
                        <a:path w="62" h="79">
                          <a:moveTo>
                            <a:pt x="11" y="63"/>
                          </a:moveTo>
                          <a:lnTo>
                            <a:pt x="0" y="44"/>
                          </a:lnTo>
                          <a:lnTo>
                            <a:pt x="6" y="36"/>
                          </a:lnTo>
                          <a:lnTo>
                            <a:pt x="0" y="32"/>
                          </a:lnTo>
                          <a:lnTo>
                            <a:pt x="0" y="10"/>
                          </a:lnTo>
                          <a:lnTo>
                            <a:pt x="6" y="0"/>
                          </a:lnTo>
                          <a:lnTo>
                            <a:pt x="31" y="4"/>
                          </a:lnTo>
                          <a:lnTo>
                            <a:pt x="41" y="20"/>
                          </a:lnTo>
                          <a:lnTo>
                            <a:pt x="62" y="36"/>
                          </a:lnTo>
                          <a:lnTo>
                            <a:pt x="52" y="38"/>
                          </a:lnTo>
                          <a:lnTo>
                            <a:pt x="47" y="65"/>
                          </a:lnTo>
                          <a:lnTo>
                            <a:pt x="46" y="79"/>
                          </a:lnTo>
                          <a:lnTo>
                            <a:pt x="31" y="67"/>
                          </a:lnTo>
                          <a:lnTo>
                            <a:pt x="32" y="63"/>
                          </a:lnTo>
                          <a:lnTo>
                            <a:pt x="28" y="52"/>
                          </a:lnTo>
                          <a:lnTo>
                            <a:pt x="11" y="63"/>
                          </a:lnTo>
                          <a:close/>
                        </a:path>
                      </a:pathLst>
                    </a:custGeom>
                    <a:solidFill>
                      <a:srgbClr val="CB9661"/>
                    </a:solidFill>
                    <a:ln w="1588">
                      <a:solidFill>
                        <a:srgbClr val="000000"/>
                      </a:solidFill>
                      <a:prstDash val="solid"/>
                      <a:round/>
                      <a:headEnd/>
                      <a:tailEnd/>
                    </a:ln>
                  </p:spPr>
                  <p:txBody>
                    <a:bodyPr/>
                    <a:lstStyle/>
                    <a:p>
                      <a:endParaRPr lang="en-US"/>
                    </a:p>
                  </p:txBody>
                </p:sp>
                <p:sp>
                  <p:nvSpPr>
                    <p:cNvPr id="272894" name="Freeform 510"/>
                    <p:cNvSpPr>
                      <a:spLocks/>
                    </p:cNvSpPr>
                    <p:nvPr/>
                  </p:nvSpPr>
                  <p:spPr bwMode="auto">
                    <a:xfrm>
                      <a:off x="4411" y="1709"/>
                      <a:ext cx="15" cy="9"/>
                    </a:xfrm>
                    <a:custGeom>
                      <a:avLst/>
                      <a:gdLst/>
                      <a:ahLst/>
                      <a:cxnLst>
                        <a:cxn ang="0">
                          <a:pos x="30" y="15"/>
                        </a:cxn>
                        <a:cxn ang="0">
                          <a:pos x="25" y="17"/>
                        </a:cxn>
                        <a:cxn ang="0">
                          <a:pos x="5" y="3"/>
                        </a:cxn>
                        <a:cxn ang="0">
                          <a:pos x="2" y="0"/>
                        </a:cxn>
                        <a:cxn ang="0">
                          <a:pos x="0" y="0"/>
                        </a:cxn>
                        <a:cxn ang="0">
                          <a:pos x="7" y="0"/>
                        </a:cxn>
                        <a:cxn ang="0">
                          <a:pos x="12" y="2"/>
                        </a:cxn>
                        <a:cxn ang="0">
                          <a:pos x="17" y="3"/>
                        </a:cxn>
                        <a:cxn ang="0">
                          <a:pos x="20" y="3"/>
                        </a:cxn>
                        <a:cxn ang="0">
                          <a:pos x="23" y="7"/>
                        </a:cxn>
                        <a:cxn ang="0">
                          <a:pos x="25" y="9"/>
                        </a:cxn>
                        <a:cxn ang="0">
                          <a:pos x="30" y="15"/>
                        </a:cxn>
                      </a:cxnLst>
                      <a:rect l="0" t="0" r="r" b="b"/>
                      <a:pathLst>
                        <a:path w="30" h="17">
                          <a:moveTo>
                            <a:pt x="30" y="15"/>
                          </a:moveTo>
                          <a:lnTo>
                            <a:pt x="25" y="17"/>
                          </a:lnTo>
                          <a:lnTo>
                            <a:pt x="5" y="3"/>
                          </a:lnTo>
                          <a:lnTo>
                            <a:pt x="2" y="0"/>
                          </a:lnTo>
                          <a:lnTo>
                            <a:pt x="0" y="0"/>
                          </a:lnTo>
                          <a:lnTo>
                            <a:pt x="7" y="0"/>
                          </a:lnTo>
                          <a:lnTo>
                            <a:pt x="12" y="2"/>
                          </a:lnTo>
                          <a:lnTo>
                            <a:pt x="17" y="3"/>
                          </a:lnTo>
                          <a:lnTo>
                            <a:pt x="20" y="3"/>
                          </a:lnTo>
                          <a:lnTo>
                            <a:pt x="23" y="7"/>
                          </a:lnTo>
                          <a:lnTo>
                            <a:pt x="25" y="9"/>
                          </a:lnTo>
                          <a:lnTo>
                            <a:pt x="30" y="15"/>
                          </a:lnTo>
                          <a:close/>
                        </a:path>
                      </a:pathLst>
                    </a:custGeom>
                    <a:solidFill>
                      <a:srgbClr val="CB9661"/>
                    </a:solidFill>
                    <a:ln w="1588">
                      <a:solidFill>
                        <a:srgbClr val="000000"/>
                      </a:solidFill>
                      <a:prstDash val="solid"/>
                      <a:round/>
                      <a:headEnd/>
                      <a:tailEnd/>
                    </a:ln>
                  </p:spPr>
                  <p:txBody>
                    <a:bodyPr/>
                    <a:lstStyle/>
                    <a:p>
                      <a:endParaRPr lang="en-US"/>
                    </a:p>
                  </p:txBody>
                </p:sp>
                <p:sp>
                  <p:nvSpPr>
                    <p:cNvPr id="272895" name="Freeform 511"/>
                    <p:cNvSpPr>
                      <a:spLocks/>
                    </p:cNvSpPr>
                    <p:nvPr/>
                  </p:nvSpPr>
                  <p:spPr bwMode="auto">
                    <a:xfrm>
                      <a:off x="4217" y="1685"/>
                      <a:ext cx="50" cy="61"/>
                    </a:xfrm>
                    <a:custGeom>
                      <a:avLst/>
                      <a:gdLst/>
                      <a:ahLst/>
                      <a:cxnLst>
                        <a:cxn ang="0">
                          <a:pos x="19" y="63"/>
                        </a:cxn>
                        <a:cxn ang="0">
                          <a:pos x="8" y="57"/>
                        </a:cxn>
                        <a:cxn ang="0">
                          <a:pos x="0" y="48"/>
                        </a:cxn>
                        <a:cxn ang="0">
                          <a:pos x="4" y="42"/>
                        </a:cxn>
                        <a:cxn ang="0">
                          <a:pos x="13" y="22"/>
                        </a:cxn>
                        <a:cxn ang="0">
                          <a:pos x="13" y="20"/>
                        </a:cxn>
                        <a:cxn ang="0">
                          <a:pos x="40" y="10"/>
                        </a:cxn>
                        <a:cxn ang="0">
                          <a:pos x="58" y="6"/>
                        </a:cxn>
                        <a:cxn ang="0">
                          <a:pos x="86" y="10"/>
                        </a:cxn>
                        <a:cxn ang="0">
                          <a:pos x="92" y="4"/>
                        </a:cxn>
                        <a:cxn ang="0">
                          <a:pos x="94" y="0"/>
                        </a:cxn>
                        <a:cxn ang="0">
                          <a:pos x="99" y="8"/>
                        </a:cxn>
                        <a:cxn ang="0">
                          <a:pos x="92" y="22"/>
                        </a:cxn>
                        <a:cxn ang="0">
                          <a:pos x="73" y="18"/>
                        </a:cxn>
                        <a:cxn ang="0">
                          <a:pos x="57" y="26"/>
                        </a:cxn>
                        <a:cxn ang="0">
                          <a:pos x="65" y="34"/>
                        </a:cxn>
                        <a:cxn ang="0">
                          <a:pos x="58" y="36"/>
                        </a:cxn>
                        <a:cxn ang="0">
                          <a:pos x="58" y="40"/>
                        </a:cxn>
                        <a:cxn ang="0">
                          <a:pos x="52" y="36"/>
                        </a:cxn>
                        <a:cxn ang="0">
                          <a:pos x="55" y="42"/>
                        </a:cxn>
                        <a:cxn ang="0">
                          <a:pos x="45" y="28"/>
                        </a:cxn>
                        <a:cxn ang="0">
                          <a:pos x="40" y="32"/>
                        </a:cxn>
                        <a:cxn ang="0">
                          <a:pos x="47" y="51"/>
                        </a:cxn>
                        <a:cxn ang="0">
                          <a:pos x="50" y="61"/>
                        </a:cxn>
                        <a:cxn ang="0">
                          <a:pos x="44" y="57"/>
                        </a:cxn>
                        <a:cxn ang="0">
                          <a:pos x="47" y="65"/>
                        </a:cxn>
                        <a:cxn ang="0">
                          <a:pos x="44" y="67"/>
                        </a:cxn>
                        <a:cxn ang="0">
                          <a:pos x="65" y="83"/>
                        </a:cxn>
                        <a:cxn ang="0">
                          <a:pos x="63" y="91"/>
                        </a:cxn>
                        <a:cxn ang="0">
                          <a:pos x="57" y="87"/>
                        </a:cxn>
                        <a:cxn ang="0">
                          <a:pos x="52" y="89"/>
                        </a:cxn>
                        <a:cxn ang="0">
                          <a:pos x="55" y="99"/>
                        </a:cxn>
                        <a:cxn ang="0">
                          <a:pos x="47" y="99"/>
                        </a:cxn>
                        <a:cxn ang="0">
                          <a:pos x="52" y="121"/>
                        </a:cxn>
                        <a:cxn ang="0">
                          <a:pos x="44" y="117"/>
                        </a:cxn>
                        <a:cxn ang="0">
                          <a:pos x="42" y="121"/>
                        </a:cxn>
                        <a:cxn ang="0">
                          <a:pos x="34" y="111"/>
                        </a:cxn>
                        <a:cxn ang="0">
                          <a:pos x="32" y="115"/>
                        </a:cxn>
                        <a:cxn ang="0">
                          <a:pos x="22" y="95"/>
                        </a:cxn>
                        <a:cxn ang="0">
                          <a:pos x="22" y="85"/>
                        </a:cxn>
                        <a:cxn ang="0">
                          <a:pos x="35" y="81"/>
                        </a:cxn>
                        <a:cxn ang="0">
                          <a:pos x="50" y="85"/>
                        </a:cxn>
                        <a:cxn ang="0">
                          <a:pos x="50" y="81"/>
                        </a:cxn>
                        <a:cxn ang="0">
                          <a:pos x="40" y="77"/>
                        </a:cxn>
                        <a:cxn ang="0">
                          <a:pos x="22" y="75"/>
                        </a:cxn>
                        <a:cxn ang="0">
                          <a:pos x="19" y="75"/>
                        </a:cxn>
                        <a:cxn ang="0">
                          <a:pos x="14" y="65"/>
                        </a:cxn>
                        <a:cxn ang="0">
                          <a:pos x="19" y="63"/>
                        </a:cxn>
                      </a:cxnLst>
                      <a:rect l="0" t="0" r="r" b="b"/>
                      <a:pathLst>
                        <a:path w="99" h="121">
                          <a:moveTo>
                            <a:pt x="19" y="63"/>
                          </a:moveTo>
                          <a:lnTo>
                            <a:pt x="8" y="57"/>
                          </a:lnTo>
                          <a:lnTo>
                            <a:pt x="0" y="48"/>
                          </a:lnTo>
                          <a:lnTo>
                            <a:pt x="4" y="42"/>
                          </a:lnTo>
                          <a:lnTo>
                            <a:pt x="13" y="22"/>
                          </a:lnTo>
                          <a:lnTo>
                            <a:pt x="13" y="20"/>
                          </a:lnTo>
                          <a:lnTo>
                            <a:pt x="40" y="10"/>
                          </a:lnTo>
                          <a:lnTo>
                            <a:pt x="58" y="6"/>
                          </a:lnTo>
                          <a:lnTo>
                            <a:pt x="86" y="10"/>
                          </a:lnTo>
                          <a:lnTo>
                            <a:pt x="92" y="4"/>
                          </a:lnTo>
                          <a:lnTo>
                            <a:pt x="94" y="0"/>
                          </a:lnTo>
                          <a:lnTo>
                            <a:pt x="99" y="8"/>
                          </a:lnTo>
                          <a:lnTo>
                            <a:pt x="92" y="22"/>
                          </a:lnTo>
                          <a:lnTo>
                            <a:pt x="73" y="18"/>
                          </a:lnTo>
                          <a:lnTo>
                            <a:pt x="57" y="26"/>
                          </a:lnTo>
                          <a:lnTo>
                            <a:pt x="65" y="34"/>
                          </a:lnTo>
                          <a:lnTo>
                            <a:pt x="58" y="36"/>
                          </a:lnTo>
                          <a:lnTo>
                            <a:pt x="58" y="40"/>
                          </a:lnTo>
                          <a:lnTo>
                            <a:pt x="52" y="36"/>
                          </a:lnTo>
                          <a:lnTo>
                            <a:pt x="55" y="42"/>
                          </a:lnTo>
                          <a:lnTo>
                            <a:pt x="45" y="28"/>
                          </a:lnTo>
                          <a:lnTo>
                            <a:pt x="40" y="32"/>
                          </a:lnTo>
                          <a:lnTo>
                            <a:pt x="47" y="51"/>
                          </a:lnTo>
                          <a:lnTo>
                            <a:pt x="50" y="61"/>
                          </a:lnTo>
                          <a:lnTo>
                            <a:pt x="44" y="57"/>
                          </a:lnTo>
                          <a:lnTo>
                            <a:pt x="47" y="65"/>
                          </a:lnTo>
                          <a:lnTo>
                            <a:pt x="44" y="67"/>
                          </a:lnTo>
                          <a:lnTo>
                            <a:pt x="65" y="83"/>
                          </a:lnTo>
                          <a:lnTo>
                            <a:pt x="63" y="91"/>
                          </a:lnTo>
                          <a:lnTo>
                            <a:pt x="57" y="87"/>
                          </a:lnTo>
                          <a:lnTo>
                            <a:pt x="52" y="89"/>
                          </a:lnTo>
                          <a:lnTo>
                            <a:pt x="55" y="99"/>
                          </a:lnTo>
                          <a:lnTo>
                            <a:pt x="47" y="99"/>
                          </a:lnTo>
                          <a:lnTo>
                            <a:pt x="52" y="121"/>
                          </a:lnTo>
                          <a:lnTo>
                            <a:pt x="44" y="117"/>
                          </a:lnTo>
                          <a:lnTo>
                            <a:pt x="42" y="121"/>
                          </a:lnTo>
                          <a:lnTo>
                            <a:pt x="34" y="111"/>
                          </a:lnTo>
                          <a:lnTo>
                            <a:pt x="32" y="115"/>
                          </a:lnTo>
                          <a:lnTo>
                            <a:pt x="22" y="95"/>
                          </a:lnTo>
                          <a:lnTo>
                            <a:pt x="22" y="85"/>
                          </a:lnTo>
                          <a:lnTo>
                            <a:pt x="35" y="81"/>
                          </a:lnTo>
                          <a:lnTo>
                            <a:pt x="50" y="85"/>
                          </a:lnTo>
                          <a:lnTo>
                            <a:pt x="50" y="81"/>
                          </a:lnTo>
                          <a:lnTo>
                            <a:pt x="40" y="77"/>
                          </a:lnTo>
                          <a:lnTo>
                            <a:pt x="22" y="75"/>
                          </a:lnTo>
                          <a:lnTo>
                            <a:pt x="19" y="75"/>
                          </a:lnTo>
                          <a:lnTo>
                            <a:pt x="14" y="65"/>
                          </a:lnTo>
                          <a:lnTo>
                            <a:pt x="19" y="63"/>
                          </a:lnTo>
                          <a:close/>
                        </a:path>
                      </a:pathLst>
                    </a:custGeom>
                    <a:solidFill>
                      <a:srgbClr val="CB9661"/>
                    </a:solidFill>
                    <a:ln w="1588">
                      <a:solidFill>
                        <a:srgbClr val="000000"/>
                      </a:solidFill>
                      <a:prstDash val="solid"/>
                      <a:round/>
                      <a:headEnd/>
                      <a:tailEnd/>
                    </a:ln>
                  </p:spPr>
                  <p:txBody>
                    <a:bodyPr/>
                    <a:lstStyle/>
                    <a:p>
                      <a:endParaRPr lang="en-US"/>
                    </a:p>
                  </p:txBody>
                </p:sp>
                <p:sp>
                  <p:nvSpPr>
                    <p:cNvPr id="272896" name="Freeform 512"/>
                    <p:cNvSpPr>
                      <a:spLocks/>
                    </p:cNvSpPr>
                    <p:nvPr/>
                  </p:nvSpPr>
                  <p:spPr bwMode="auto">
                    <a:xfrm>
                      <a:off x="4249" y="1758"/>
                      <a:ext cx="22" cy="6"/>
                    </a:xfrm>
                    <a:custGeom>
                      <a:avLst/>
                      <a:gdLst/>
                      <a:ahLst/>
                      <a:cxnLst>
                        <a:cxn ang="0">
                          <a:pos x="34" y="6"/>
                        </a:cxn>
                        <a:cxn ang="0">
                          <a:pos x="10" y="0"/>
                        </a:cxn>
                        <a:cxn ang="0">
                          <a:pos x="2" y="0"/>
                        </a:cxn>
                        <a:cxn ang="0">
                          <a:pos x="0" y="6"/>
                        </a:cxn>
                        <a:cxn ang="0">
                          <a:pos x="16" y="10"/>
                        </a:cxn>
                        <a:cxn ang="0">
                          <a:pos x="31" y="12"/>
                        </a:cxn>
                        <a:cxn ang="0">
                          <a:pos x="44" y="8"/>
                        </a:cxn>
                        <a:cxn ang="0">
                          <a:pos x="34" y="6"/>
                        </a:cxn>
                      </a:cxnLst>
                      <a:rect l="0" t="0" r="r" b="b"/>
                      <a:pathLst>
                        <a:path w="44" h="12">
                          <a:moveTo>
                            <a:pt x="34" y="6"/>
                          </a:moveTo>
                          <a:lnTo>
                            <a:pt x="10" y="0"/>
                          </a:lnTo>
                          <a:lnTo>
                            <a:pt x="2" y="0"/>
                          </a:lnTo>
                          <a:lnTo>
                            <a:pt x="0" y="6"/>
                          </a:lnTo>
                          <a:lnTo>
                            <a:pt x="16" y="10"/>
                          </a:lnTo>
                          <a:lnTo>
                            <a:pt x="31" y="12"/>
                          </a:lnTo>
                          <a:lnTo>
                            <a:pt x="44" y="8"/>
                          </a:lnTo>
                          <a:lnTo>
                            <a:pt x="34" y="6"/>
                          </a:lnTo>
                          <a:close/>
                        </a:path>
                      </a:pathLst>
                    </a:custGeom>
                    <a:solidFill>
                      <a:srgbClr val="CB9661"/>
                    </a:solidFill>
                    <a:ln w="1588">
                      <a:solidFill>
                        <a:srgbClr val="000000"/>
                      </a:solidFill>
                      <a:prstDash val="solid"/>
                      <a:round/>
                      <a:headEnd/>
                      <a:tailEnd/>
                    </a:ln>
                  </p:spPr>
                  <p:txBody>
                    <a:bodyPr/>
                    <a:lstStyle/>
                    <a:p>
                      <a:endParaRPr lang="en-US"/>
                    </a:p>
                  </p:txBody>
                </p:sp>
                <p:sp>
                  <p:nvSpPr>
                    <p:cNvPr id="272897" name="Freeform 513"/>
                    <p:cNvSpPr>
                      <a:spLocks/>
                    </p:cNvSpPr>
                    <p:nvPr/>
                  </p:nvSpPr>
                  <p:spPr bwMode="auto">
                    <a:xfrm>
                      <a:off x="4242" y="1717"/>
                      <a:ext cx="12" cy="11"/>
                    </a:xfrm>
                    <a:custGeom>
                      <a:avLst/>
                      <a:gdLst/>
                      <a:ahLst/>
                      <a:cxnLst>
                        <a:cxn ang="0">
                          <a:pos x="25" y="20"/>
                        </a:cxn>
                        <a:cxn ang="0">
                          <a:pos x="12" y="6"/>
                        </a:cxn>
                        <a:cxn ang="0">
                          <a:pos x="0" y="0"/>
                        </a:cxn>
                        <a:cxn ang="0">
                          <a:pos x="12" y="10"/>
                        </a:cxn>
                        <a:cxn ang="0">
                          <a:pos x="25" y="22"/>
                        </a:cxn>
                        <a:cxn ang="0">
                          <a:pos x="25" y="20"/>
                        </a:cxn>
                      </a:cxnLst>
                      <a:rect l="0" t="0" r="r" b="b"/>
                      <a:pathLst>
                        <a:path w="25" h="22">
                          <a:moveTo>
                            <a:pt x="25" y="20"/>
                          </a:moveTo>
                          <a:lnTo>
                            <a:pt x="12" y="6"/>
                          </a:lnTo>
                          <a:lnTo>
                            <a:pt x="0" y="0"/>
                          </a:lnTo>
                          <a:lnTo>
                            <a:pt x="12" y="10"/>
                          </a:lnTo>
                          <a:lnTo>
                            <a:pt x="25" y="22"/>
                          </a:lnTo>
                          <a:lnTo>
                            <a:pt x="25" y="20"/>
                          </a:lnTo>
                          <a:close/>
                        </a:path>
                      </a:pathLst>
                    </a:custGeom>
                    <a:solidFill>
                      <a:srgbClr val="CB9661"/>
                    </a:solidFill>
                    <a:ln w="1588">
                      <a:solidFill>
                        <a:srgbClr val="000000"/>
                      </a:solidFill>
                      <a:prstDash val="solid"/>
                      <a:round/>
                      <a:headEnd/>
                      <a:tailEnd/>
                    </a:ln>
                  </p:spPr>
                  <p:txBody>
                    <a:bodyPr/>
                    <a:lstStyle/>
                    <a:p>
                      <a:endParaRPr lang="en-US"/>
                    </a:p>
                  </p:txBody>
                </p:sp>
                <p:sp>
                  <p:nvSpPr>
                    <p:cNvPr id="272898" name="Freeform 514"/>
                    <p:cNvSpPr>
                      <a:spLocks/>
                    </p:cNvSpPr>
                    <p:nvPr/>
                  </p:nvSpPr>
                  <p:spPr bwMode="auto">
                    <a:xfrm>
                      <a:off x="4264" y="1713"/>
                      <a:ext cx="5" cy="3"/>
                    </a:xfrm>
                    <a:custGeom>
                      <a:avLst/>
                      <a:gdLst/>
                      <a:ahLst/>
                      <a:cxnLst>
                        <a:cxn ang="0">
                          <a:pos x="12" y="6"/>
                        </a:cxn>
                        <a:cxn ang="0">
                          <a:pos x="5" y="4"/>
                        </a:cxn>
                        <a:cxn ang="0">
                          <a:pos x="0" y="0"/>
                        </a:cxn>
                        <a:cxn ang="0">
                          <a:pos x="10" y="2"/>
                        </a:cxn>
                        <a:cxn ang="0">
                          <a:pos x="12" y="6"/>
                        </a:cxn>
                      </a:cxnLst>
                      <a:rect l="0" t="0" r="r" b="b"/>
                      <a:pathLst>
                        <a:path w="12" h="6">
                          <a:moveTo>
                            <a:pt x="12" y="6"/>
                          </a:moveTo>
                          <a:lnTo>
                            <a:pt x="5" y="4"/>
                          </a:lnTo>
                          <a:lnTo>
                            <a:pt x="0" y="0"/>
                          </a:lnTo>
                          <a:lnTo>
                            <a:pt x="10" y="2"/>
                          </a:lnTo>
                          <a:lnTo>
                            <a:pt x="12" y="6"/>
                          </a:lnTo>
                          <a:close/>
                        </a:path>
                      </a:pathLst>
                    </a:custGeom>
                    <a:solidFill>
                      <a:srgbClr val="CB9661"/>
                    </a:solidFill>
                    <a:ln w="1588">
                      <a:solidFill>
                        <a:srgbClr val="000000"/>
                      </a:solidFill>
                      <a:prstDash val="solid"/>
                      <a:round/>
                      <a:headEnd/>
                      <a:tailEnd/>
                    </a:ln>
                  </p:spPr>
                  <p:txBody>
                    <a:bodyPr/>
                    <a:lstStyle/>
                    <a:p>
                      <a:endParaRPr lang="en-US"/>
                    </a:p>
                  </p:txBody>
                </p:sp>
                <p:sp>
                  <p:nvSpPr>
                    <p:cNvPr id="272899" name="Freeform 515"/>
                    <p:cNvSpPr>
                      <a:spLocks/>
                    </p:cNvSpPr>
                    <p:nvPr/>
                  </p:nvSpPr>
                  <p:spPr bwMode="auto">
                    <a:xfrm>
                      <a:off x="4222" y="1724"/>
                      <a:ext cx="3" cy="3"/>
                    </a:xfrm>
                    <a:custGeom>
                      <a:avLst/>
                      <a:gdLst/>
                      <a:ahLst/>
                      <a:cxnLst>
                        <a:cxn ang="0">
                          <a:pos x="0" y="0"/>
                        </a:cxn>
                        <a:cxn ang="0">
                          <a:pos x="5" y="6"/>
                        </a:cxn>
                        <a:cxn ang="0">
                          <a:pos x="0" y="6"/>
                        </a:cxn>
                        <a:cxn ang="0">
                          <a:pos x="0" y="0"/>
                        </a:cxn>
                      </a:cxnLst>
                      <a:rect l="0" t="0" r="r" b="b"/>
                      <a:pathLst>
                        <a:path w="5" h="6">
                          <a:moveTo>
                            <a:pt x="0" y="0"/>
                          </a:moveTo>
                          <a:lnTo>
                            <a:pt x="5" y="6"/>
                          </a:lnTo>
                          <a:lnTo>
                            <a:pt x="0" y="6"/>
                          </a:lnTo>
                          <a:lnTo>
                            <a:pt x="0" y="0"/>
                          </a:lnTo>
                          <a:close/>
                        </a:path>
                      </a:pathLst>
                    </a:custGeom>
                    <a:solidFill>
                      <a:srgbClr val="CB9661"/>
                    </a:solidFill>
                    <a:ln w="1588">
                      <a:solidFill>
                        <a:srgbClr val="000000"/>
                      </a:solidFill>
                      <a:prstDash val="solid"/>
                      <a:round/>
                      <a:headEnd/>
                      <a:tailEnd/>
                    </a:ln>
                  </p:spPr>
                  <p:txBody>
                    <a:bodyPr/>
                    <a:lstStyle/>
                    <a:p>
                      <a:endParaRPr lang="en-US"/>
                    </a:p>
                  </p:txBody>
                </p:sp>
                <p:sp>
                  <p:nvSpPr>
                    <p:cNvPr id="272900" name="Freeform 516"/>
                    <p:cNvSpPr>
                      <a:spLocks/>
                    </p:cNvSpPr>
                    <p:nvPr/>
                  </p:nvSpPr>
                  <p:spPr bwMode="auto">
                    <a:xfrm>
                      <a:off x="4265" y="1722"/>
                      <a:ext cx="1" cy="3"/>
                    </a:xfrm>
                    <a:custGeom>
                      <a:avLst/>
                      <a:gdLst/>
                      <a:ahLst/>
                      <a:cxnLst>
                        <a:cxn ang="0">
                          <a:pos x="3" y="0"/>
                        </a:cxn>
                        <a:cxn ang="0">
                          <a:pos x="3" y="6"/>
                        </a:cxn>
                        <a:cxn ang="0">
                          <a:pos x="0" y="2"/>
                        </a:cxn>
                        <a:cxn ang="0">
                          <a:pos x="3" y="0"/>
                        </a:cxn>
                      </a:cxnLst>
                      <a:rect l="0" t="0" r="r" b="b"/>
                      <a:pathLst>
                        <a:path w="3" h="6">
                          <a:moveTo>
                            <a:pt x="3" y="0"/>
                          </a:moveTo>
                          <a:lnTo>
                            <a:pt x="3" y="6"/>
                          </a:lnTo>
                          <a:lnTo>
                            <a:pt x="0" y="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901" name="Freeform 517"/>
                    <p:cNvSpPr>
                      <a:spLocks/>
                    </p:cNvSpPr>
                    <p:nvPr/>
                  </p:nvSpPr>
                  <p:spPr bwMode="auto">
                    <a:xfrm>
                      <a:off x="4112" y="1624"/>
                      <a:ext cx="92" cy="106"/>
                    </a:xfrm>
                    <a:custGeom>
                      <a:avLst/>
                      <a:gdLst/>
                      <a:ahLst/>
                      <a:cxnLst>
                        <a:cxn ang="0">
                          <a:pos x="103" y="10"/>
                        </a:cxn>
                        <a:cxn ang="0">
                          <a:pos x="79" y="0"/>
                        </a:cxn>
                        <a:cxn ang="0">
                          <a:pos x="62" y="4"/>
                        </a:cxn>
                        <a:cxn ang="0">
                          <a:pos x="54" y="2"/>
                        </a:cxn>
                        <a:cxn ang="0">
                          <a:pos x="54" y="4"/>
                        </a:cxn>
                        <a:cxn ang="0">
                          <a:pos x="51" y="8"/>
                        </a:cxn>
                        <a:cxn ang="0">
                          <a:pos x="48" y="14"/>
                        </a:cxn>
                        <a:cxn ang="0">
                          <a:pos x="36" y="14"/>
                        </a:cxn>
                        <a:cxn ang="0">
                          <a:pos x="31" y="24"/>
                        </a:cxn>
                        <a:cxn ang="0">
                          <a:pos x="21" y="14"/>
                        </a:cxn>
                        <a:cxn ang="0">
                          <a:pos x="12" y="22"/>
                        </a:cxn>
                        <a:cxn ang="0">
                          <a:pos x="2" y="24"/>
                        </a:cxn>
                        <a:cxn ang="0">
                          <a:pos x="2" y="34"/>
                        </a:cxn>
                        <a:cxn ang="0">
                          <a:pos x="0" y="42"/>
                        </a:cxn>
                        <a:cxn ang="0">
                          <a:pos x="0" y="48"/>
                        </a:cxn>
                        <a:cxn ang="0">
                          <a:pos x="0" y="58"/>
                        </a:cxn>
                        <a:cxn ang="0">
                          <a:pos x="12" y="64"/>
                        </a:cxn>
                        <a:cxn ang="0">
                          <a:pos x="12" y="74"/>
                        </a:cxn>
                        <a:cxn ang="0">
                          <a:pos x="26" y="62"/>
                        </a:cxn>
                        <a:cxn ang="0">
                          <a:pos x="48" y="66"/>
                        </a:cxn>
                        <a:cxn ang="0">
                          <a:pos x="59" y="90"/>
                        </a:cxn>
                        <a:cxn ang="0">
                          <a:pos x="72" y="106"/>
                        </a:cxn>
                        <a:cxn ang="0">
                          <a:pos x="87" y="122"/>
                        </a:cxn>
                        <a:cxn ang="0">
                          <a:pos x="92" y="124"/>
                        </a:cxn>
                        <a:cxn ang="0">
                          <a:pos x="103" y="132"/>
                        </a:cxn>
                        <a:cxn ang="0">
                          <a:pos x="123" y="148"/>
                        </a:cxn>
                        <a:cxn ang="0">
                          <a:pos x="131" y="152"/>
                        </a:cxn>
                        <a:cxn ang="0">
                          <a:pos x="139" y="160"/>
                        </a:cxn>
                        <a:cxn ang="0">
                          <a:pos x="150" y="185"/>
                        </a:cxn>
                        <a:cxn ang="0">
                          <a:pos x="144" y="205"/>
                        </a:cxn>
                        <a:cxn ang="0">
                          <a:pos x="150" y="211"/>
                        </a:cxn>
                        <a:cxn ang="0">
                          <a:pos x="158" y="195"/>
                        </a:cxn>
                        <a:cxn ang="0">
                          <a:pos x="163" y="187"/>
                        </a:cxn>
                        <a:cxn ang="0">
                          <a:pos x="167" y="179"/>
                        </a:cxn>
                        <a:cxn ang="0">
                          <a:pos x="157" y="172"/>
                        </a:cxn>
                        <a:cxn ang="0">
                          <a:pos x="160" y="152"/>
                        </a:cxn>
                        <a:cxn ang="0">
                          <a:pos x="170" y="154"/>
                        </a:cxn>
                        <a:cxn ang="0">
                          <a:pos x="181" y="166"/>
                        </a:cxn>
                        <a:cxn ang="0">
                          <a:pos x="184" y="156"/>
                        </a:cxn>
                        <a:cxn ang="0">
                          <a:pos x="165" y="142"/>
                        </a:cxn>
                        <a:cxn ang="0">
                          <a:pos x="145" y="128"/>
                        </a:cxn>
                        <a:cxn ang="0">
                          <a:pos x="147" y="120"/>
                        </a:cxn>
                        <a:cxn ang="0">
                          <a:pos x="142" y="118"/>
                        </a:cxn>
                        <a:cxn ang="0">
                          <a:pos x="123" y="110"/>
                        </a:cxn>
                        <a:cxn ang="0">
                          <a:pos x="114" y="96"/>
                        </a:cxn>
                        <a:cxn ang="0">
                          <a:pos x="106" y="80"/>
                        </a:cxn>
                        <a:cxn ang="0">
                          <a:pos x="90" y="68"/>
                        </a:cxn>
                        <a:cxn ang="0">
                          <a:pos x="85" y="50"/>
                        </a:cxn>
                        <a:cxn ang="0">
                          <a:pos x="82" y="38"/>
                        </a:cxn>
                        <a:cxn ang="0">
                          <a:pos x="96" y="28"/>
                        </a:cxn>
                        <a:cxn ang="0">
                          <a:pos x="105" y="32"/>
                        </a:cxn>
                        <a:cxn ang="0">
                          <a:pos x="101" y="16"/>
                        </a:cxn>
                        <a:cxn ang="0">
                          <a:pos x="103" y="10"/>
                        </a:cxn>
                        <a:cxn ang="0">
                          <a:pos x="88" y="70"/>
                        </a:cxn>
                        <a:cxn ang="0">
                          <a:pos x="88" y="68"/>
                        </a:cxn>
                        <a:cxn ang="0">
                          <a:pos x="87" y="68"/>
                        </a:cxn>
                        <a:cxn ang="0">
                          <a:pos x="87" y="70"/>
                        </a:cxn>
                        <a:cxn ang="0">
                          <a:pos x="88" y="70"/>
                        </a:cxn>
                        <a:cxn ang="0">
                          <a:pos x="103" y="10"/>
                        </a:cxn>
                        <a:cxn ang="0">
                          <a:pos x="92" y="122"/>
                        </a:cxn>
                        <a:cxn ang="0">
                          <a:pos x="103" y="10"/>
                        </a:cxn>
                      </a:cxnLst>
                      <a:rect l="0" t="0" r="r" b="b"/>
                      <a:pathLst>
                        <a:path w="184" h="211">
                          <a:moveTo>
                            <a:pt x="103" y="10"/>
                          </a:moveTo>
                          <a:lnTo>
                            <a:pt x="79" y="0"/>
                          </a:lnTo>
                          <a:lnTo>
                            <a:pt x="62" y="4"/>
                          </a:lnTo>
                          <a:lnTo>
                            <a:pt x="54" y="2"/>
                          </a:lnTo>
                          <a:lnTo>
                            <a:pt x="54" y="4"/>
                          </a:lnTo>
                          <a:lnTo>
                            <a:pt x="51" y="8"/>
                          </a:lnTo>
                          <a:lnTo>
                            <a:pt x="48" y="14"/>
                          </a:lnTo>
                          <a:lnTo>
                            <a:pt x="36" y="14"/>
                          </a:lnTo>
                          <a:lnTo>
                            <a:pt x="31" y="24"/>
                          </a:lnTo>
                          <a:lnTo>
                            <a:pt x="21" y="14"/>
                          </a:lnTo>
                          <a:lnTo>
                            <a:pt x="12" y="22"/>
                          </a:lnTo>
                          <a:lnTo>
                            <a:pt x="2" y="24"/>
                          </a:lnTo>
                          <a:lnTo>
                            <a:pt x="2" y="34"/>
                          </a:lnTo>
                          <a:lnTo>
                            <a:pt x="0" y="42"/>
                          </a:lnTo>
                          <a:lnTo>
                            <a:pt x="0" y="48"/>
                          </a:lnTo>
                          <a:lnTo>
                            <a:pt x="0" y="58"/>
                          </a:lnTo>
                          <a:lnTo>
                            <a:pt x="12" y="64"/>
                          </a:lnTo>
                          <a:lnTo>
                            <a:pt x="12" y="74"/>
                          </a:lnTo>
                          <a:lnTo>
                            <a:pt x="26" y="62"/>
                          </a:lnTo>
                          <a:lnTo>
                            <a:pt x="48" y="66"/>
                          </a:lnTo>
                          <a:lnTo>
                            <a:pt x="59" y="90"/>
                          </a:lnTo>
                          <a:lnTo>
                            <a:pt x="72" y="106"/>
                          </a:lnTo>
                          <a:lnTo>
                            <a:pt x="87" y="122"/>
                          </a:lnTo>
                          <a:lnTo>
                            <a:pt x="92" y="124"/>
                          </a:lnTo>
                          <a:lnTo>
                            <a:pt x="103" y="132"/>
                          </a:lnTo>
                          <a:lnTo>
                            <a:pt x="123" y="148"/>
                          </a:lnTo>
                          <a:lnTo>
                            <a:pt x="131" y="152"/>
                          </a:lnTo>
                          <a:lnTo>
                            <a:pt x="139" y="160"/>
                          </a:lnTo>
                          <a:lnTo>
                            <a:pt x="150" y="185"/>
                          </a:lnTo>
                          <a:lnTo>
                            <a:pt x="144" y="205"/>
                          </a:lnTo>
                          <a:lnTo>
                            <a:pt x="150" y="211"/>
                          </a:lnTo>
                          <a:lnTo>
                            <a:pt x="158" y="195"/>
                          </a:lnTo>
                          <a:lnTo>
                            <a:pt x="163" y="187"/>
                          </a:lnTo>
                          <a:lnTo>
                            <a:pt x="167" y="179"/>
                          </a:lnTo>
                          <a:lnTo>
                            <a:pt x="157" y="172"/>
                          </a:lnTo>
                          <a:lnTo>
                            <a:pt x="160" y="152"/>
                          </a:lnTo>
                          <a:lnTo>
                            <a:pt x="170" y="154"/>
                          </a:lnTo>
                          <a:lnTo>
                            <a:pt x="181" y="166"/>
                          </a:lnTo>
                          <a:lnTo>
                            <a:pt x="184" y="156"/>
                          </a:lnTo>
                          <a:lnTo>
                            <a:pt x="165" y="142"/>
                          </a:lnTo>
                          <a:lnTo>
                            <a:pt x="145" y="128"/>
                          </a:lnTo>
                          <a:lnTo>
                            <a:pt x="147" y="120"/>
                          </a:lnTo>
                          <a:lnTo>
                            <a:pt x="142" y="118"/>
                          </a:lnTo>
                          <a:lnTo>
                            <a:pt x="123" y="110"/>
                          </a:lnTo>
                          <a:lnTo>
                            <a:pt x="114" y="96"/>
                          </a:lnTo>
                          <a:lnTo>
                            <a:pt x="106" y="80"/>
                          </a:lnTo>
                          <a:lnTo>
                            <a:pt x="90" y="68"/>
                          </a:lnTo>
                          <a:lnTo>
                            <a:pt x="85" y="50"/>
                          </a:lnTo>
                          <a:lnTo>
                            <a:pt x="82" y="38"/>
                          </a:lnTo>
                          <a:lnTo>
                            <a:pt x="96" y="28"/>
                          </a:lnTo>
                          <a:lnTo>
                            <a:pt x="105" y="32"/>
                          </a:lnTo>
                          <a:lnTo>
                            <a:pt x="101" y="16"/>
                          </a:lnTo>
                          <a:lnTo>
                            <a:pt x="103" y="10"/>
                          </a:lnTo>
                          <a:lnTo>
                            <a:pt x="88" y="70"/>
                          </a:lnTo>
                          <a:lnTo>
                            <a:pt x="88" y="68"/>
                          </a:lnTo>
                          <a:lnTo>
                            <a:pt x="87" y="68"/>
                          </a:lnTo>
                          <a:lnTo>
                            <a:pt x="87" y="70"/>
                          </a:lnTo>
                          <a:lnTo>
                            <a:pt x="88" y="70"/>
                          </a:lnTo>
                          <a:lnTo>
                            <a:pt x="103" y="10"/>
                          </a:lnTo>
                          <a:lnTo>
                            <a:pt x="92" y="122"/>
                          </a:lnTo>
                          <a:lnTo>
                            <a:pt x="103" y="10"/>
                          </a:lnTo>
                          <a:close/>
                        </a:path>
                      </a:pathLst>
                    </a:custGeom>
                    <a:solidFill>
                      <a:srgbClr val="CB9661"/>
                    </a:solidFill>
                    <a:ln w="9525">
                      <a:noFill/>
                      <a:round/>
                      <a:headEnd/>
                      <a:tailEnd/>
                    </a:ln>
                  </p:spPr>
                  <p:txBody>
                    <a:bodyPr/>
                    <a:lstStyle/>
                    <a:p>
                      <a:endParaRPr lang="en-US"/>
                    </a:p>
                  </p:txBody>
                </p:sp>
                <p:sp>
                  <p:nvSpPr>
                    <p:cNvPr id="272902" name="Freeform 518"/>
                    <p:cNvSpPr>
                      <a:spLocks/>
                    </p:cNvSpPr>
                    <p:nvPr/>
                  </p:nvSpPr>
                  <p:spPr bwMode="auto">
                    <a:xfrm>
                      <a:off x="4112" y="1624"/>
                      <a:ext cx="92" cy="106"/>
                    </a:xfrm>
                    <a:custGeom>
                      <a:avLst/>
                      <a:gdLst/>
                      <a:ahLst/>
                      <a:cxnLst>
                        <a:cxn ang="0">
                          <a:pos x="103" y="10"/>
                        </a:cxn>
                        <a:cxn ang="0">
                          <a:pos x="79" y="0"/>
                        </a:cxn>
                        <a:cxn ang="0">
                          <a:pos x="62" y="4"/>
                        </a:cxn>
                        <a:cxn ang="0">
                          <a:pos x="54" y="2"/>
                        </a:cxn>
                        <a:cxn ang="0">
                          <a:pos x="54" y="4"/>
                        </a:cxn>
                        <a:cxn ang="0">
                          <a:pos x="51" y="8"/>
                        </a:cxn>
                        <a:cxn ang="0">
                          <a:pos x="48" y="14"/>
                        </a:cxn>
                        <a:cxn ang="0">
                          <a:pos x="36" y="14"/>
                        </a:cxn>
                        <a:cxn ang="0">
                          <a:pos x="31" y="24"/>
                        </a:cxn>
                        <a:cxn ang="0">
                          <a:pos x="21" y="14"/>
                        </a:cxn>
                        <a:cxn ang="0">
                          <a:pos x="12" y="22"/>
                        </a:cxn>
                        <a:cxn ang="0">
                          <a:pos x="2" y="24"/>
                        </a:cxn>
                        <a:cxn ang="0">
                          <a:pos x="2" y="34"/>
                        </a:cxn>
                        <a:cxn ang="0">
                          <a:pos x="0" y="42"/>
                        </a:cxn>
                        <a:cxn ang="0">
                          <a:pos x="0" y="48"/>
                        </a:cxn>
                        <a:cxn ang="0">
                          <a:pos x="0" y="58"/>
                        </a:cxn>
                        <a:cxn ang="0">
                          <a:pos x="12" y="64"/>
                        </a:cxn>
                        <a:cxn ang="0">
                          <a:pos x="12" y="74"/>
                        </a:cxn>
                        <a:cxn ang="0">
                          <a:pos x="26" y="62"/>
                        </a:cxn>
                        <a:cxn ang="0">
                          <a:pos x="48" y="66"/>
                        </a:cxn>
                        <a:cxn ang="0">
                          <a:pos x="59" y="90"/>
                        </a:cxn>
                        <a:cxn ang="0">
                          <a:pos x="72" y="106"/>
                        </a:cxn>
                        <a:cxn ang="0">
                          <a:pos x="87" y="122"/>
                        </a:cxn>
                        <a:cxn ang="0">
                          <a:pos x="92" y="124"/>
                        </a:cxn>
                        <a:cxn ang="0">
                          <a:pos x="103" y="132"/>
                        </a:cxn>
                        <a:cxn ang="0">
                          <a:pos x="123" y="148"/>
                        </a:cxn>
                        <a:cxn ang="0">
                          <a:pos x="131" y="152"/>
                        </a:cxn>
                        <a:cxn ang="0">
                          <a:pos x="139" y="160"/>
                        </a:cxn>
                        <a:cxn ang="0">
                          <a:pos x="150" y="185"/>
                        </a:cxn>
                        <a:cxn ang="0">
                          <a:pos x="144" y="205"/>
                        </a:cxn>
                        <a:cxn ang="0">
                          <a:pos x="150" y="211"/>
                        </a:cxn>
                        <a:cxn ang="0">
                          <a:pos x="158" y="195"/>
                        </a:cxn>
                        <a:cxn ang="0">
                          <a:pos x="163" y="187"/>
                        </a:cxn>
                        <a:cxn ang="0">
                          <a:pos x="167" y="179"/>
                        </a:cxn>
                        <a:cxn ang="0">
                          <a:pos x="157" y="172"/>
                        </a:cxn>
                        <a:cxn ang="0">
                          <a:pos x="160" y="152"/>
                        </a:cxn>
                        <a:cxn ang="0">
                          <a:pos x="170" y="154"/>
                        </a:cxn>
                        <a:cxn ang="0">
                          <a:pos x="181" y="166"/>
                        </a:cxn>
                        <a:cxn ang="0">
                          <a:pos x="184" y="156"/>
                        </a:cxn>
                        <a:cxn ang="0">
                          <a:pos x="165" y="142"/>
                        </a:cxn>
                        <a:cxn ang="0">
                          <a:pos x="145" y="128"/>
                        </a:cxn>
                        <a:cxn ang="0">
                          <a:pos x="147" y="120"/>
                        </a:cxn>
                        <a:cxn ang="0">
                          <a:pos x="142" y="118"/>
                        </a:cxn>
                        <a:cxn ang="0">
                          <a:pos x="123" y="110"/>
                        </a:cxn>
                        <a:cxn ang="0">
                          <a:pos x="114" y="96"/>
                        </a:cxn>
                        <a:cxn ang="0">
                          <a:pos x="106" y="80"/>
                        </a:cxn>
                        <a:cxn ang="0">
                          <a:pos x="90" y="68"/>
                        </a:cxn>
                        <a:cxn ang="0">
                          <a:pos x="85" y="50"/>
                        </a:cxn>
                        <a:cxn ang="0">
                          <a:pos x="82" y="38"/>
                        </a:cxn>
                        <a:cxn ang="0">
                          <a:pos x="96" y="28"/>
                        </a:cxn>
                        <a:cxn ang="0">
                          <a:pos x="105" y="32"/>
                        </a:cxn>
                        <a:cxn ang="0">
                          <a:pos x="101" y="16"/>
                        </a:cxn>
                        <a:cxn ang="0">
                          <a:pos x="103" y="10"/>
                        </a:cxn>
                      </a:cxnLst>
                      <a:rect l="0" t="0" r="r" b="b"/>
                      <a:pathLst>
                        <a:path w="184" h="211">
                          <a:moveTo>
                            <a:pt x="103" y="10"/>
                          </a:moveTo>
                          <a:lnTo>
                            <a:pt x="79" y="0"/>
                          </a:lnTo>
                          <a:lnTo>
                            <a:pt x="62" y="4"/>
                          </a:lnTo>
                          <a:lnTo>
                            <a:pt x="54" y="2"/>
                          </a:lnTo>
                          <a:lnTo>
                            <a:pt x="54" y="4"/>
                          </a:lnTo>
                          <a:lnTo>
                            <a:pt x="51" y="8"/>
                          </a:lnTo>
                          <a:lnTo>
                            <a:pt x="48" y="14"/>
                          </a:lnTo>
                          <a:lnTo>
                            <a:pt x="36" y="14"/>
                          </a:lnTo>
                          <a:lnTo>
                            <a:pt x="31" y="24"/>
                          </a:lnTo>
                          <a:lnTo>
                            <a:pt x="21" y="14"/>
                          </a:lnTo>
                          <a:lnTo>
                            <a:pt x="12" y="22"/>
                          </a:lnTo>
                          <a:lnTo>
                            <a:pt x="2" y="24"/>
                          </a:lnTo>
                          <a:lnTo>
                            <a:pt x="2" y="34"/>
                          </a:lnTo>
                          <a:lnTo>
                            <a:pt x="0" y="42"/>
                          </a:lnTo>
                          <a:lnTo>
                            <a:pt x="0" y="48"/>
                          </a:lnTo>
                          <a:lnTo>
                            <a:pt x="0" y="58"/>
                          </a:lnTo>
                          <a:lnTo>
                            <a:pt x="12" y="64"/>
                          </a:lnTo>
                          <a:lnTo>
                            <a:pt x="12" y="74"/>
                          </a:lnTo>
                          <a:lnTo>
                            <a:pt x="26" y="62"/>
                          </a:lnTo>
                          <a:lnTo>
                            <a:pt x="48" y="66"/>
                          </a:lnTo>
                          <a:lnTo>
                            <a:pt x="59" y="90"/>
                          </a:lnTo>
                          <a:lnTo>
                            <a:pt x="72" y="106"/>
                          </a:lnTo>
                          <a:lnTo>
                            <a:pt x="87" y="122"/>
                          </a:lnTo>
                          <a:lnTo>
                            <a:pt x="92" y="124"/>
                          </a:lnTo>
                          <a:lnTo>
                            <a:pt x="103" y="132"/>
                          </a:lnTo>
                          <a:lnTo>
                            <a:pt x="123" y="148"/>
                          </a:lnTo>
                          <a:lnTo>
                            <a:pt x="131" y="152"/>
                          </a:lnTo>
                          <a:lnTo>
                            <a:pt x="139" y="160"/>
                          </a:lnTo>
                          <a:lnTo>
                            <a:pt x="150" y="185"/>
                          </a:lnTo>
                          <a:lnTo>
                            <a:pt x="144" y="205"/>
                          </a:lnTo>
                          <a:lnTo>
                            <a:pt x="150" y="211"/>
                          </a:lnTo>
                          <a:lnTo>
                            <a:pt x="158" y="195"/>
                          </a:lnTo>
                          <a:lnTo>
                            <a:pt x="163" y="187"/>
                          </a:lnTo>
                          <a:lnTo>
                            <a:pt x="167" y="179"/>
                          </a:lnTo>
                          <a:lnTo>
                            <a:pt x="157" y="172"/>
                          </a:lnTo>
                          <a:lnTo>
                            <a:pt x="160" y="152"/>
                          </a:lnTo>
                          <a:lnTo>
                            <a:pt x="170" y="154"/>
                          </a:lnTo>
                          <a:lnTo>
                            <a:pt x="181" y="166"/>
                          </a:lnTo>
                          <a:lnTo>
                            <a:pt x="184" y="156"/>
                          </a:lnTo>
                          <a:lnTo>
                            <a:pt x="165" y="142"/>
                          </a:lnTo>
                          <a:lnTo>
                            <a:pt x="145" y="128"/>
                          </a:lnTo>
                          <a:lnTo>
                            <a:pt x="147" y="120"/>
                          </a:lnTo>
                          <a:lnTo>
                            <a:pt x="142" y="118"/>
                          </a:lnTo>
                          <a:lnTo>
                            <a:pt x="123" y="110"/>
                          </a:lnTo>
                          <a:lnTo>
                            <a:pt x="114" y="96"/>
                          </a:lnTo>
                          <a:lnTo>
                            <a:pt x="106" y="80"/>
                          </a:lnTo>
                          <a:lnTo>
                            <a:pt x="90" y="68"/>
                          </a:lnTo>
                          <a:lnTo>
                            <a:pt x="85" y="50"/>
                          </a:lnTo>
                          <a:lnTo>
                            <a:pt x="82" y="38"/>
                          </a:lnTo>
                          <a:lnTo>
                            <a:pt x="96" y="28"/>
                          </a:lnTo>
                          <a:lnTo>
                            <a:pt x="105" y="32"/>
                          </a:lnTo>
                          <a:lnTo>
                            <a:pt x="101" y="16"/>
                          </a:lnTo>
                          <a:lnTo>
                            <a:pt x="103" y="10"/>
                          </a:lnTo>
                          <a:close/>
                        </a:path>
                      </a:pathLst>
                    </a:custGeom>
                    <a:solidFill>
                      <a:srgbClr val="CB9661"/>
                    </a:solidFill>
                    <a:ln w="1588">
                      <a:solidFill>
                        <a:srgbClr val="000000"/>
                      </a:solidFill>
                      <a:prstDash val="solid"/>
                      <a:round/>
                      <a:headEnd/>
                      <a:tailEnd/>
                    </a:ln>
                  </p:spPr>
                  <p:txBody>
                    <a:bodyPr/>
                    <a:lstStyle/>
                    <a:p>
                      <a:endParaRPr lang="en-US"/>
                    </a:p>
                  </p:txBody>
                </p:sp>
                <p:sp>
                  <p:nvSpPr>
                    <p:cNvPr id="272903" name="Rectangle 519"/>
                    <p:cNvSpPr>
                      <a:spLocks noChangeArrowheads="1"/>
                    </p:cNvSpPr>
                    <p:nvPr/>
                  </p:nvSpPr>
                  <p:spPr bwMode="auto">
                    <a:xfrm>
                      <a:off x="4155" y="1658"/>
                      <a:ext cx="1" cy="1"/>
                    </a:xfrm>
                    <a:prstGeom prst="rect">
                      <a:avLst/>
                    </a:prstGeom>
                    <a:solidFill>
                      <a:srgbClr val="CB9661"/>
                    </a:solidFill>
                    <a:ln w="1588">
                      <a:solidFill>
                        <a:srgbClr val="000000"/>
                      </a:solidFill>
                      <a:miter lim="800000"/>
                      <a:headEnd/>
                      <a:tailEnd/>
                    </a:ln>
                  </p:spPr>
                  <p:txBody>
                    <a:bodyPr/>
                    <a:lstStyle/>
                    <a:p>
                      <a:endParaRPr lang="en-US"/>
                    </a:p>
                  </p:txBody>
                </p:sp>
                <p:sp>
                  <p:nvSpPr>
                    <p:cNvPr id="272904" name="Freeform 520"/>
                    <p:cNvSpPr>
                      <a:spLocks/>
                    </p:cNvSpPr>
                    <p:nvPr/>
                  </p:nvSpPr>
                  <p:spPr bwMode="auto">
                    <a:xfrm>
                      <a:off x="4159" y="1725"/>
                      <a:ext cx="25" cy="19"/>
                    </a:xfrm>
                    <a:custGeom>
                      <a:avLst/>
                      <a:gdLst/>
                      <a:ahLst/>
                      <a:cxnLst>
                        <a:cxn ang="0">
                          <a:pos x="44" y="24"/>
                        </a:cxn>
                        <a:cxn ang="0">
                          <a:pos x="44" y="38"/>
                        </a:cxn>
                        <a:cxn ang="0">
                          <a:pos x="25" y="28"/>
                        </a:cxn>
                        <a:cxn ang="0">
                          <a:pos x="5" y="18"/>
                        </a:cxn>
                        <a:cxn ang="0">
                          <a:pos x="0" y="8"/>
                        </a:cxn>
                        <a:cxn ang="0">
                          <a:pos x="15" y="4"/>
                        </a:cxn>
                        <a:cxn ang="0">
                          <a:pos x="33" y="2"/>
                        </a:cxn>
                        <a:cxn ang="0">
                          <a:pos x="51" y="0"/>
                        </a:cxn>
                        <a:cxn ang="0">
                          <a:pos x="44" y="24"/>
                        </a:cxn>
                      </a:cxnLst>
                      <a:rect l="0" t="0" r="r" b="b"/>
                      <a:pathLst>
                        <a:path w="51" h="38">
                          <a:moveTo>
                            <a:pt x="44" y="24"/>
                          </a:moveTo>
                          <a:lnTo>
                            <a:pt x="44" y="38"/>
                          </a:lnTo>
                          <a:lnTo>
                            <a:pt x="25" y="28"/>
                          </a:lnTo>
                          <a:lnTo>
                            <a:pt x="5" y="18"/>
                          </a:lnTo>
                          <a:lnTo>
                            <a:pt x="0" y="8"/>
                          </a:lnTo>
                          <a:lnTo>
                            <a:pt x="15" y="4"/>
                          </a:lnTo>
                          <a:lnTo>
                            <a:pt x="33" y="2"/>
                          </a:lnTo>
                          <a:lnTo>
                            <a:pt x="51" y="0"/>
                          </a:lnTo>
                          <a:lnTo>
                            <a:pt x="44" y="24"/>
                          </a:lnTo>
                          <a:close/>
                        </a:path>
                      </a:pathLst>
                    </a:custGeom>
                    <a:solidFill>
                      <a:srgbClr val="CB9661"/>
                    </a:solidFill>
                    <a:ln w="1588">
                      <a:solidFill>
                        <a:srgbClr val="000000"/>
                      </a:solidFill>
                      <a:prstDash val="solid"/>
                      <a:round/>
                      <a:headEnd/>
                      <a:tailEnd/>
                    </a:ln>
                  </p:spPr>
                  <p:txBody>
                    <a:bodyPr/>
                    <a:lstStyle/>
                    <a:p>
                      <a:endParaRPr lang="en-US"/>
                    </a:p>
                  </p:txBody>
                </p:sp>
                <p:sp>
                  <p:nvSpPr>
                    <p:cNvPr id="272905" name="Freeform 521"/>
                    <p:cNvSpPr>
                      <a:spLocks/>
                    </p:cNvSpPr>
                    <p:nvPr/>
                  </p:nvSpPr>
                  <p:spPr bwMode="auto">
                    <a:xfrm>
                      <a:off x="4124" y="1690"/>
                      <a:ext cx="13" cy="28"/>
                    </a:xfrm>
                    <a:custGeom>
                      <a:avLst/>
                      <a:gdLst/>
                      <a:ahLst/>
                      <a:cxnLst>
                        <a:cxn ang="0">
                          <a:pos x="13" y="47"/>
                        </a:cxn>
                        <a:cxn ang="0">
                          <a:pos x="8" y="55"/>
                        </a:cxn>
                        <a:cxn ang="0">
                          <a:pos x="3" y="43"/>
                        </a:cxn>
                        <a:cxn ang="0">
                          <a:pos x="1" y="26"/>
                        </a:cxn>
                        <a:cxn ang="0">
                          <a:pos x="0" y="8"/>
                        </a:cxn>
                        <a:cxn ang="0">
                          <a:pos x="14" y="0"/>
                        </a:cxn>
                        <a:cxn ang="0">
                          <a:pos x="24" y="18"/>
                        </a:cxn>
                        <a:cxn ang="0">
                          <a:pos x="23" y="45"/>
                        </a:cxn>
                        <a:cxn ang="0">
                          <a:pos x="13" y="47"/>
                        </a:cxn>
                      </a:cxnLst>
                      <a:rect l="0" t="0" r="r" b="b"/>
                      <a:pathLst>
                        <a:path w="24" h="55">
                          <a:moveTo>
                            <a:pt x="13" y="47"/>
                          </a:moveTo>
                          <a:lnTo>
                            <a:pt x="8" y="55"/>
                          </a:lnTo>
                          <a:lnTo>
                            <a:pt x="3" y="43"/>
                          </a:lnTo>
                          <a:lnTo>
                            <a:pt x="1" y="26"/>
                          </a:lnTo>
                          <a:lnTo>
                            <a:pt x="0" y="8"/>
                          </a:lnTo>
                          <a:lnTo>
                            <a:pt x="14" y="0"/>
                          </a:lnTo>
                          <a:lnTo>
                            <a:pt x="24" y="18"/>
                          </a:lnTo>
                          <a:lnTo>
                            <a:pt x="23" y="45"/>
                          </a:lnTo>
                          <a:lnTo>
                            <a:pt x="13" y="47"/>
                          </a:lnTo>
                          <a:close/>
                        </a:path>
                      </a:pathLst>
                    </a:custGeom>
                    <a:solidFill>
                      <a:srgbClr val="CB9661"/>
                    </a:solidFill>
                    <a:ln w="1588">
                      <a:solidFill>
                        <a:srgbClr val="000000"/>
                      </a:solidFill>
                      <a:prstDash val="solid"/>
                      <a:round/>
                      <a:headEnd/>
                      <a:tailEnd/>
                    </a:ln>
                  </p:spPr>
                  <p:txBody>
                    <a:bodyPr/>
                    <a:lstStyle/>
                    <a:p>
                      <a:endParaRPr lang="en-US"/>
                    </a:p>
                  </p:txBody>
                </p:sp>
                <p:sp>
                  <p:nvSpPr>
                    <p:cNvPr id="272906" name="Freeform 522"/>
                    <p:cNvSpPr>
                      <a:spLocks/>
                    </p:cNvSpPr>
                    <p:nvPr/>
                  </p:nvSpPr>
                  <p:spPr bwMode="auto">
                    <a:xfrm>
                      <a:off x="4266" y="1682"/>
                      <a:ext cx="150" cy="72"/>
                    </a:xfrm>
                    <a:custGeom>
                      <a:avLst/>
                      <a:gdLst/>
                      <a:ahLst/>
                      <a:cxnLst>
                        <a:cxn ang="0">
                          <a:pos x="201" y="119"/>
                        </a:cxn>
                        <a:cxn ang="0">
                          <a:pos x="171" y="125"/>
                        </a:cxn>
                        <a:cxn ang="0">
                          <a:pos x="163" y="143"/>
                        </a:cxn>
                        <a:cxn ang="0">
                          <a:pos x="162" y="137"/>
                        </a:cxn>
                        <a:cxn ang="0">
                          <a:pos x="155" y="123"/>
                        </a:cxn>
                        <a:cxn ang="0">
                          <a:pos x="132" y="129"/>
                        </a:cxn>
                        <a:cxn ang="0">
                          <a:pos x="103" y="133"/>
                        </a:cxn>
                        <a:cxn ang="0">
                          <a:pos x="74" y="129"/>
                        </a:cxn>
                        <a:cxn ang="0">
                          <a:pos x="52" y="127"/>
                        </a:cxn>
                        <a:cxn ang="0">
                          <a:pos x="35" y="123"/>
                        </a:cxn>
                        <a:cxn ang="0">
                          <a:pos x="36" y="117"/>
                        </a:cxn>
                        <a:cxn ang="0">
                          <a:pos x="26" y="109"/>
                        </a:cxn>
                        <a:cxn ang="0">
                          <a:pos x="20" y="97"/>
                        </a:cxn>
                        <a:cxn ang="0">
                          <a:pos x="5" y="79"/>
                        </a:cxn>
                        <a:cxn ang="0">
                          <a:pos x="15" y="83"/>
                        </a:cxn>
                        <a:cxn ang="0">
                          <a:pos x="12" y="71"/>
                        </a:cxn>
                        <a:cxn ang="0">
                          <a:pos x="0" y="57"/>
                        </a:cxn>
                        <a:cxn ang="0">
                          <a:pos x="18" y="38"/>
                        </a:cxn>
                        <a:cxn ang="0">
                          <a:pos x="41" y="36"/>
                        </a:cxn>
                        <a:cxn ang="0">
                          <a:pos x="49" y="28"/>
                        </a:cxn>
                        <a:cxn ang="0">
                          <a:pos x="70" y="22"/>
                        </a:cxn>
                        <a:cxn ang="0">
                          <a:pos x="108" y="2"/>
                        </a:cxn>
                        <a:cxn ang="0">
                          <a:pos x="132" y="2"/>
                        </a:cxn>
                        <a:cxn ang="0">
                          <a:pos x="150" y="12"/>
                        </a:cxn>
                        <a:cxn ang="0">
                          <a:pos x="191" y="24"/>
                        </a:cxn>
                        <a:cxn ang="0">
                          <a:pos x="233" y="10"/>
                        </a:cxn>
                        <a:cxn ang="0">
                          <a:pos x="264" y="18"/>
                        </a:cxn>
                        <a:cxn ang="0">
                          <a:pos x="277" y="46"/>
                        </a:cxn>
                        <a:cxn ang="0">
                          <a:pos x="284" y="59"/>
                        </a:cxn>
                        <a:cxn ang="0">
                          <a:pos x="289" y="95"/>
                        </a:cxn>
                        <a:cxn ang="0">
                          <a:pos x="290" y="113"/>
                        </a:cxn>
                        <a:cxn ang="0">
                          <a:pos x="266" y="109"/>
                        </a:cxn>
                        <a:cxn ang="0">
                          <a:pos x="256" y="111"/>
                        </a:cxn>
                        <a:cxn ang="0">
                          <a:pos x="225" y="121"/>
                        </a:cxn>
                      </a:cxnLst>
                      <a:rect l="0" t="0" r="r" b="b"/>
                      <a:pathLst>
                        <a:path w="300" h="143">
                          <a:moveTo>
                            <a:pt x="225" y="121"/>
                          </a:moveTo>
                          <a:lnTo>
                            <a:pt x="201" y="119"/>
                          </a:lnTo>
                          <a:lnTo>
                            <a:pt x="176" y="121"/>
                          </a:lnTo>
                          <a:lnTo>
                            <a:pt x="171" y="125"/>
                          </a:lnTo>
                          <a:lnTo>
                            <a:pt x="170" y="135"/>
                          </a:lnTo>
                          <a:lnTo>
                            <a:pt x="163" y="143"/>
                          </a:lnTo>
                          <a:lnTo>
                            <a:pt x="162" y="141"/>
                          </a:lnTo>
                          <a:lnTo>
                            <a:pt x="162" y="137"/>
                          </a:lnTo>
                          <a:lnTo>
                            <a:pt x="163" y="119"/>
                          </a:lnTo>
                          <a:lnTo>
                            <a:pt x="155" y="123"/>
                          </a:lnTo>
                          <a:lnTo>
                            <a:pt x="145" y="123"/>
                          </a:lnTo>
                          <a:lnTo>
                            <a:pt x="132" y="129"/>
                          </a:lnTo>
                          <a:lnTo>
                            <a:pt x="116" y="137"/>
                          </a:lnTo>
                          <a:lnTo>
                            <a:pt x="103" y="133"/>
                          </a:lnTo>
                          <a:lnTo>
                            <a:pt x="77" y="119"/>
                          </a:lnTo>
                          <a:lnTo>
                            <a:pt x="74" y="129"/>
                          </a:lnTo>
                          <a:lnTo>
                            <a:pt x="67" y="135"/>
                          </a:lnTo>
                          <a:lnTo>
                            <a:pt x="52" y="127"/>
                          </a:lnTo>
                          <a:lnTo>
                            <a:pt x="43" y="123"/>
                          </a:lnTo>
                          <a:lnTo>
                            <a:pt x="35" y="123"/>
                          </a:lnTo>
                          <a:lnTo>
                            <a:pt x="26" y="123"/>
                          </a:lnTo>
                          <a:lnTo>
                            <a:pt x="36" y="117"/>
                          </a:lnTo>
                          <a:lnTo>
                            <a:pt x="23" y="115"/>
                          </a:lnTo>
                          <a:lnTo>
                            <a:pt x="26" y="109"/>
                          </a:lnTo>
                          <a:lnTo>
                            <a:pt x="18" y="101"/>
                          </a:lnTo>
                          <a:lnTo>
                            <a:pt x="20" y="97"/>
                          </a:lnTo>
                          <a:lnTo>
                            <a:pt x="7" y="89"/>
                          </a:lnTo>
                          <a:lnTo>
                            <a:pt x="5" y="79"/>
                          </a:lnTo>
                          <a:lnTo>
                            <a:pt x="8" y="81"/>
                          </a:lnTo>
                          <a:lnTo>
                            <a:pt x="15" y="83"/>
                          </a:lnTo>
                          <a:lnTo>
                            <a:pt x="12" y="75"/>
                          </a:lnTo>
                          <a:lnTo>
                            <a:pt x="12" y="71"/>
                          </a:lnTo>
                          <a:lnTo>
                            <a:pt x="10" y="59"/>
                          </a:lnTo>
                          <a:lnTo>
                            <a:pt x="0" y="57"/>
                          </a:lnTo>
                          <a:lnTo>
                            <a:pt x="2" y="42"/>
                          </a:lnTo>
                          <a:lnTo>
                            <a:pt x="18" y="38"/>
                          </a:lnTo>
                          <a:lnTo>
                            <a:pt x="23" y="34"/>
                          </a:lnTo>
                          <a:lnTo>
                            <a:pt x="41" y="36"/>
                          </a:lnTo>
                          <a:lnTo>
                            <a:pt x="54" y="28"/>
                          </a:lnTo>
                          <a:lnTo>
                            <a:pt x="49" y="28"/>
                          </a:lnTo>
                          <a:lnTo>
                            <a:pt x="41" y="20"/>
                          </a:lnTo>
                          <a:lnTo>
                            <a:pt x="70" y="22"/>
                          </a:lnTo>
                          <a:lnTo>
                            <a:pt x="92" y="4"/>
                          </a:lnTo>
                          <a:lnTo>
                            <a:pt x="108" y="2"/>
                          </a:lnTo>
                          <a:lnTo>
                            <a:pt x="123" y="0"/>
                          </a:lnTo>
                          <a:lnTo>
                            <a:pt x="132" y="2"/>
                          </a:lnTo>
                          <a:lnTo>
                            <a:pt x="144" y="8"/>
                          </a:lnTo>
                          <a:lnTo>
                            <a:pt x="150" y="12"/>
                          </a:lnTo>
                          <a:lnTo>
                            <a:pt x="170" y="18"/>
                          </a:lnTo>
                          <a:lnTo>
                            <a:pt x="191" y="24"/>
                          </a:lnTo>
                          <a:lnTo>
                            <a:pt x="211" y="24"/>
                          </a:lnTo>
                          <a:lnTo>
                            <a:pt x="233" y="10"/>
                          </a:lnTo>
                          <a:lnTo>
                            <a:pt x="255" y="8"/>
                          </a:lnTo>
                          <a:lnTo>
                            <a:pt x="264" y="18"/>
                          </a:lnTo>
                          <a:lnTo>
                            <a:pt x="271" y="34"/>
                          </a:lnTo>
                          <a:lnTo>
                            <a:pt x="277" y="46"/>
                          </a:lnTo>
                          <a:lnTo>
                            <a:pt x="290" y="54"/>
                          </a:lnTo>
                          <a:lnTo>
                            <a:pt x="284" y="59"/>
                          </a:lnTo>
                          <a:lnTo>
                            <a:pt x="286" y="71"/>
                          </a:lnTo>
                          <a:lnTo>
                            <a:pt x="289" y="95"/>
                          </a:lnTo>
                          <a:lnTo>
                            <a:pt x="300" y="111"/>
                          </a:lnTo>
                          <a:lnTo>
                            <a:pt x="290" y="113"/>
                          </a:lnTo>
                          <a:lnTo>
                            <a:pt x="286" y="109"/>
                          </a:lnTo>
                          <a:lnTo>
                            <a:pt x="266" y="109"/>
                          </a:lnTo>
                          <a:lnTo>
                            <a:pt x="261" y="113"/>
                          </a:lnTo>
                          <a:lnTo>
                            <a:pt x="256" y="111"/>
                          </a:lnTo>
                          <a:lnTo>
                            <a:pt x="240" y="115"/>
                          </a:lnTo>
                          <a:lnTo>
                            <a:pt x="225" y="121"/>
                          </a:lnTo>
                          <a:close/>
                        </a:path>
                      </a:pathLst>
                    </a:custGeom>
                    <a:solidFill>
                      <a:srgbClr val="CB9661"/>
                    </a:solidFill>
                    <a:ln w="1588">
                      <a:solidFill>
                        <a:srgbClr val="000000"/>
                      </a:solidFill>
                      <a:prstDash val="solid"/>
                      <a:round/>
                      <a:headEnd/>
                      <a:tailEnd/>
                    </a:ln>
                  </p:spPr>
                  <p:txBody>
                    <a:bodyPr/>
                    <a:lstStyle/>
                    <a:p>
                      <a:endParaRPr lang="en-US"/>
                    </a:p>
                  </p:txBody>
                </p:sp>
                <p:sp>
                  <p:nvSpPr>
                    <p:cNvPr id="272907" name="Freeform 523"/>
                    <p:cNvSpPr>
                      <a:spLocks/>
                    </p:cNvSpPr>
                    <p:nvPr/>
                  </p:nvSpPr>
                  <p:spPr bwMode="auto">
                    <a:xfrm>
                      <a:off x="4264" y="1682"/>
                      <a:ext cx="23" cy="21"/>
                    </a:xfrm>
                    <a:custGeom>
                      <a:avLst/>
                      <a:gdLst/>
                      <a:ahLst/>
                      <a:cxnLst>
                        <a:cxn ang="0">
                          <a:pos x="5" y="0"/>
                        </a:cxn>
                        <a:cxn ang="0">
                          <a:pos x="2" y="6"/>
                        </a:cxn>
                        <a:cxn ang="0">
                          <a:pos x="7" y="14"/>
                        </a:cxn>
                        <a:cxn ang="0">
                          <a:pos x="0" y="28"/>
                        </a:cxn>
                        <a:cxn ang="0">
                          <a:pos x="10" y="32"/>
                        </a:cxn>
                        <a:cxn ang="0">
                          <a:pos x="4" y="42"/>
                        </a:cxn>
                        <a:cxn ang="0">
                          <a:pos x="22" y="26"/>
                        </a:cxn>
                        <a:cxn ang="0">
                          <a:pos x="46" y="22"/>
                        </a:cxn>
                        <a:cxn ang="0">
                          <a:pos x="40" y="14"/>
                        </a:cxn>
                        <a:cxn ang="0">
                          <a:pos x="28" y="0"/>
                        </a:cxn>
                        <a:cxn ang="0">
                          <a:pos x="5" y="0"/>
                        </a:cxn>
                      </a:cxnLst>
                      <a:rect l="0" t="0" r="r" b="b"/>
                      <a:pathLst>
                        <a:path w="46" h="42">
                          <a:moveTo>
                            <a:pt x="5" y="0"/>
                          </a:moveTo>
                          <a:lnTo>
                            <a:pt x="2" y="6"/>
                          </a:lnTo>
                          <a:lnTo>
                            <a:pt x="7" y="14"/>
                          </a:lnTo>
                          <a:lnTo>
                            <a:pt x="0" y="28"/>
                          </a:lnTo>
                          <a:lnTo>
                            <a:pt x="10" y="32"/>
                          </a:lnTo>
                          <a:lnTo>
                            <a:pt x="4" y="42"/>
                          </a:lnTo>
                          <a:lnTo>
                            <a:pt x="22" y="26"/>
                          </a:lnTo>
                          <a:lnTo>
                            <a:pt x="46" y="22"/>
                          </a:lnTo>
                          <a:lnTo>
                            <a:pt x="40" y="14"/>
                          </a:lnTo>
                          <a:lnTo>
                            <a:pt x="28" y="0"/>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908" name="Freeform 524"/>
                    <p:cNvSpPr>
                      <a:spLocks/>
                    </p:cNvSpPr>
                    <p:nvPr/>
                  </p:nvSpPr>
                  <p:spPr bwMode="auto">
                    <a:xfrm>
                      <a:off x="4227" y="1521"/>
                      <a:ext cx="65" cy="51"/>
                    </a:xfrm>
                    <a:custGeom>
                      <a:avLst/>
                      <a:gdLst/>
                      <a:ahLst/>
                      <a:cxnLst>
                        <a:cxn ang="0">
                          <a:pos x="130" y="55"/>
                        </a:cxn>
                        <a:cxn ang="0">
                          <a:pos x="126" y="61"/>
                        </a:cxn>
                        <a:cxn ang="0">
                          <a:pos x="129" y="83"/>
                        </a:cxn>
                        <a:cxn ang="0">
                          <a:pos x="113" y="93"/>
                        </a:cxn>
                        <a:cxn ang="0">
                          <a:pos x="113" y="101"/>
                        </a:cxn>
                        <a:cxn ang="0">
                          <a:pos x="86" y="97"/>
                        </a:cxn>
                        <a:cxn ang="0">
                          <a:pos x="62" y="91"/>
                        </a:cxn>
                        <a:cxn ang="0">
                          <a:pos x="36" y="89"/>
                        </a:cxn>
                        <a:cxn ang="0">
                          <a:pos x="10" y="89"/>
                        </a:cxn>
                        <a:cxn ang="0">
                          <a:pos x="2" y="83"/>
                        </a:cxn>
                        <a:cxn ang="0">
                          <a:pos x="12" y="67"/>
                        </a:cxn>
                        <a:cxn ang="0">
                          <a:pos x="0" y="39"/>
                        </a:cxn>
                        <a:cxn ang="0">
                          <a:pos x="21" y="21"/>
                        </a:cxn>
                        <a:cxn ang="0">
                          <a:pos x="44" y="4"/>
                        </a:cxn>
                        <a:cxn ang="0">
                          <a:pos x="64" y="0"/>
                        </a:cxn>
                        <a:cxn ang="0">
                          <a:pos x="86" y="5"/>
                        </a:cxn>
                        <a:cxn ang="0">
                          <a:pos x="109" y="9"/>
                        </a:cxn>
                        <a:cxn ang="0">
                          <a:pos x="111" y="35"/>
                        </a:cxn>
                        <a:cxn ang="0">
                          <a:pos x="130" y="55"/>
                        </a:cxn>
                      </a:cxnLst>
                      <a:rect l="0" t="0" r="r" b="b"/>
                      <a:pathLst>
                        <a:path w="130" h="101">
                          <a:moveTo>
                            <a:pt x="130" y="55"/>
                          </a:moveTo>
                          <a:lnTo>
                            <a:pt x="126" y="61"/>
                          </a:lnTo>
                          <a:lnTo>
                            <a:pt x="129" y="83"/>
                          </a:lnTo>
                          <a:lnTo>
                            <a:pt x="113" y="93"/>
                          </a:lnTo>
                          <a:lnTo>
                            <a:pt x="113" y="101"/>
                          </a:lnTo>
                          <a:lnTo>
                            <a:pt x="86" y="97"/>
                          </a:lnTo>
                          <a:lnTo>
                            <a:pt x="62" y="91"/>
                          </a:lnTo>
                          <a:lnTo>
                            <a:pt x="36" y="89"/>
                          </a:lnTo>
                          <a:lnTo>
                            <a:pt x="10" y="89"/>
                          </a:lnTo>
                          <a:lnTo>
                            <a:pt x="2" y="83"/>
                          </a:lnTo>
                          <a:lnTo>
                            <a:pt x="12" y="67"/>
                          </a:lnTo>
                          <a:lnTo>
                            <a:pt x="0" y="39"/>
                          </a:lnTo>
                          <a:lnTo>
                            <a:pt x="21" y="21"/>
                          </a:lnTo>
                          <a:lnTo>
                            <a:pt x="44" y="4"/>
                          </a:lnTo>
                          <a:lnTo>
                            <a:pt x="64" y="0"/>
                          </a:lnTo>
                          <a:lnTo>
                            <a:pt x="86" y="5"/>
                          </a:lnTo>
                          <a:lnTo>
                            <a:pt x="109" y="9"/>
                          </a:lnTo>
                          <a:lnTo>
                            <a:pt x="111" y="35"/>
                          </a:lnTo>
                          <a:lnTo>
                            <a:pt x="130" y="55"/>
                          </a:lnTo>
                          <a:close/>
                        </a:path>
                      </a:pathLst>
                    </a:custGeom>
                    <a:solidFill>
                      <a:srgbClr val="CB9661"/>
                    </a:solidFill>
                    <a:ln w="1588">
                      <a:solidFill>
                        <a:srgbClr val="000000"/>
                      </a:solidFill>
                      <a:prstDash val="solid"/>
                      <a:round/>
                      <a:headEnd/>
                      <a:tailEnd/>
                    </a:ln>
                  </p:spPr>
                  <p:txBody>
                    <a:bodyPr/>
                    <a:lstStyle/>
                    <a:p>
                      <a:endParaRPr lang="en-US"/>
                    </a:p>
                  </p:txBody>
                </p:sp>
                <p:sp>
                  <p:nvSpPr>
                    <p:cNvPr id="272909" name="Freeform 525"/>
                    <p:cNvSpPr>
                      <a:spLocks/>
                    </p:cNvSpPr>
                    <p:nvPr/>
                  </p:nvSpPr>
                  <p:spPr bwMode="auto">
                    <a:xfrm>
                      <a:off x="4118" y="1511"/>
                      <a:ext cx="18" cy="23"/>
                    </a:xfrm>
                    <a:custGeom>
                      <a:avLst/>
                      <a:gdLst/>
                      <a:ahLst/>
                      <a:cxnLst>
                        <a:cxn ang="0">
                          <a:pos x="19" y="41"/>
                        </a:cxn>
                        <a:cxn ang="0">
                          <a:pos x="19" y="45"/>
                        </a:cxn>
                        <a:cxn ang="0">
                          <a:pos x="8" y="43"/>
                        </a:cxn>
                        <a:cxn ang="0">
                          <a:pos x="5" y="41"/>
                        </a:cxn>
                        <a:cxn ang="0">
                          <a:pos x="1" y="29"/>
                        </a:cxn>
                        <a:cxn ang="0">
                          <a:pos x="0" y="8"/>
                        </a:cxn>
                        <a:cxn ang="0">
                          <a:pos x="8" y="6"/>
                        </a:cxn>
                        <a:cxn ang="0">
                          <a:pos x="11" y="8"/>
                        </a:cxn>
                        <a:cxn ang="0">
                          <a:pos x="13" y="4"/>
                        </a:cxn>
                        <a:cxn ang="0">
                          <a:pos x="23" y="0"/>
                        </a:cxn>
                        <a:cxn ang="0">
                          <a:pos x="27" y="8"/>
                        </a:cxn>
                        <a:cxn ang="0">
                          <a:pos x="36" y="8"/>
                        </a:cxn>
                        <a:cxn ang="0">
                          <a:pos x="31" y="18"/>
                        </a:cxn>
                        <a:cxn ang="0">
                          <a:pos x="21" y="27"/>
                        </a:cxn>
                        <a:cxn ang="0">
                          <a:pos x="23" y="29"/>
                        </a:cxn>
                        <a:cxn ang="0">
                          <a:pos x="19" y="41"/>
                        </a:cxn>
                      </a:cxnLst>
                      <a:rect l="0" t="0" r="r" b="b"/>
                      <a:pathLst>
                        <a:path w="36" h="45">
                          <a:moveTo>
                            <a:pt x="19" y="41"/>
                          </a:moveTo>
                          <a:lnTo>
                            <a:pt x="19" y="45"/>
                          </a:lnTo>
                          <a:lnTo>
                            <a:pt x="8" y="43"/>
                          </a:lnTo>
                          <a:lnTo>
                            <a:pt x="5" y="41"/>
                          </a:lnTo>
                          <a:lnTo>
                            <a:pt x="1" y="29"/>
                          </a:lnTo>
                          <a:lnTo>
                            <a:pt x="0" y="8"/>
                          </a:lnTo>
                          <a:lnTo>
                            <a:pt x="8" y="6"/>
                          </a:lnTo>
                          <a:lnTo>
                            <a:pt x="11" y="8"/>
                          </a:lnTo>
                          <a:lnTo>
                            <a:pt x="13" y="4"/>
                          </a:lnTo>
                          <a:lnTo>
                            <a:pt x="23" y="0"/>
                          </a:lnTo>
                          <a:lnTo>
                            <a:pt x="27" y="8"/>
                          </a:lnTo>
                          <a:lnTo>
                            <a:pt x="36" y="8"/>
                          </a:lnTo>
                          <a:lnTo>
                            <a:pt x="31" y="18"/>
                          </a:lnTo>
                          <a:lnTo>
                            <a:pt x="21" y="27"/>
                          </a:lnTo>
                          <a:lnTo>
                            <a:pt x="23" y="29"/>
                          </a:lnTo>
                          <a:lnTo>
                            <a:pt x="19" y="41"/>
                          </a:lnTo>
                          <a:close/>
                        </a:path>
                      </a:pathLst>
                    </a:custGeom>
                    <a:solidFill>
                      <a:srgbClr val="CB9661"/>
                    </a:solidFill>
                    <a:ln w="1588">
                      <a:solidFill>
                        <a:srgbClr val="000000"/>
                      </a:solidFill>
                      <a:prstDash val="solid"/>
                      <a:round/>
                      <a:headEnd/>
                      <a:tailEnd/>
                    </a:ln>
                  </p:spPr>
                  <p:txBody>
                    <a:bodyPr/>
                    <a:lstStyle/>
                    <a:p>
                      <a:endParaRPr lang="en-US"/>
                    </a:p>
                  </p:txBody>
                </p:sp>
                <p:sp>
                  <p:nvSpPr>
                    <p:cNvPr id="272910" name="Freeform 526"/>
                    <p:cNvSpPr>
                      <a:spLocks/>
                    </p:cNvSpPr>
                    <p:nvPr/>
                  </p:nvSpPr>
                  <p:spPr bwMode="auto">
                    <a:xfrm>
                      <a:off x="4138" y="1520"/>
                      <a:ext cx="11" cy="12"/>
                    </a:xfrm>
                    <a:custGeom>
                      <a:avLst/>
                      <a:gdLst/>
                      <a:ahLst/>
                      <a:cxnLst>
                        <a:cxn ang="0">
                          <a:pos x="22" y="7"/>
                        </a:cxn>
                        <a:cxn ang="0">
                          <a:pos x="20" y="4"/>
                        </a:cxn>
                        <a:cxn ang="0">
                          <a:pos x="15" y="0"/>
                        </a:cxn>
                        <a:cxn ang="0">
                          <a:pos x="13" y="7"/>
                        </a:cxn>
                        <a:cxn ang="0">
                          <a:pos x="9" y="6"/>
                        </a:cxn>
                        <a:cxn ang="0">
                          <a:pos x="4" y="4"/>
                        </a:cxn>
                        <a:cxn ang="0">
                          <a:pos x="0" y="7"/>
                        </a:cxn>
                        <a:cxn ang="0">
                          <a:pos x="0" y="11"/>
                        </a:cxn>
                        <a:cxn ang="0">
                          <a:pos x="12" y="23"/>
                        </a:cxn>
                        <a:cxn ang="0">
                          <a:pos x="17" y="19"/>
                        </a:cxn>
                        <a:cxn ang="0">
                          <a:pos x="17" y="13"/>
                        </a:cxn>
                        <a:cxn ang="0">
                          <a:pos x="22" y="7"/>
                        </a:cxn>
                      </a:cxnLst>
                      <a:rect l="0" t="0" r="r" b="b"/>
                      <a:pathLst>
                        <a:path w="22" h="23">
                          <a:moveTo>
                            <a:pt x="22" y="7"/>
                          </a:moveTo>
                          <a:lnTo>
                            <a:pt x="20" y="4"/>
                          </a:lnTo>
                          <a:lnTo>
                            <a:pt x="15" y="0"/>
                          </a:lnTo>
                          <a:lnTo>
                            <a:pt x="13" y="7"/>
                          </a:lnTo>
                          <a:lnTo>
                            <a:pt x="9" y="6"/>
                          </a:lnTo>
                          <a:lnTo>
                            <a:pt x="4" y="4"/>
                          </a:lnTo>
                          <a:lnTo>
                            <a:pt x="0" y="7"/>
                          </a:lnTo>
                          <a:lnTo>
                            <a:pt x="0" y="11"/>
                          </a:lnTo>
                          <a:lnTo>
                            <a:pt x="12" y="23"/>
                          </a:lnTo>
                          <a:lnTo>
                            <a:pt x="17" y="19"/>
                          </a:lnTo>
                          <a:lnTo>
                            <a:pt x="17" y="13"/>
                          </a:lnTo>
                          <a:lnTo>
                            <a:pt x="22" y="7"/>
                          </a:lnTo>
                          <a:close/>
                        </a:path>
                      </a:pathLst>
                    </a:custGeom>
                    <a:solidFill>
                      <a:srgbClr val="CB9661"/>
                    </a:solidFill>
                    <a:ln w="1588">
                      <a:solidFill>
                        <a:srgbClr val="000000"/>
                      </a:solidFill>
                      <a:prstDash val="solid"/>
                      <a:round/>
                      <a:headEnd/>
                      <a:tailEnd/>
                    </a:ln>
                  </p:spPr>
                  <p:txBody>
                    <a:bodyPr/>
                    <a:lstStyle/>
                    <a:p>
                      <a:endParaRPr lang="en-US"/>
                    </a:p>
                  </p:txBody>
                </p:sp>
                <p:sp>
                  <p:nvSpPr>
                    <p:cNvPr id="272911" name="Freeform 527"/>
                    <p:cNvSpPr>
                      <a:spLocks/>
                    </p:cNvSpPr>
                    <p:nvPr/>
                  </p:nvSpPr>
                  <p:spPr bwMode="auto">
                    <a:xfrm>
                      <a:off x="4119" y="1502"/>
                      <a:ext cx="15" cy="12"/>
                    </a:xfrm>
                    <a:custGeom>
                      <a:avLst/>
                      <a:gdLst/>
                      <a:ahLst/>
                      <a:cxnLst>
                        <a:cxn ang="0">
                          <a:pos x="23" y="16"/>
                        </a:cxn>
                        <a:cxn ang="0">
                          <a:pos x="2" y="18"/>
                        </a:cxn>
                        <a:cxn ang="0">
                          <a:pos x="0" y="24"/>
                        </a:cxn>
                        <a:cxn ang="0">
                          <a:pos x="0" y="14"/>
                        </a:cxn>
                        <a:cxn ang="0">
                          <a:pos x="15" y="12"/>
                        </a:cxn>
                        <a:cxn ang="0">
                          <a:pos x="29" y="0"/>
                        </a:cxn>
                        <a:cxn ang="0">
                          <a:pos x="23" y="16"/>
                        </a:cxn>
                      </a:cxnLst>
                      <a:rect l="0" t="0" r="r" b="b"/>
                      <a:pathLst>
                        <a:path w="29" h="24">
                          <a:moveTo>
                            <a:pt x="23" y="16"/>
                          </a:moveTo>
                          <a:lnTo>
                            <a:pt x="2" y="18"/>
                          </a:lnTo>
                          <a:lnTo>
                            <a:pt x="0" y="24"/>
                          </a:lnTo>
                          <a:lnTo>
                            <a:pt x="0" y="14"/>
                          </a:lnTo>
                          <a:lnTo>
                            <a:pt x="15" y="12"/>
                          </a:lnTo>
                          <a:lnTo>
                            <a:pt x="29" y="0"/>
                          </a:lnTo>
                          <a:lnTo>
                            <a:pt x="23" y="16"/>
                          </a:lnTo>
                          <a:close/>
                        </a:path>
                      </a:pathLst>
                    </a:custGeom>
                    <a:solidFill>
                      <a:srgbClr val="CB9661"/>
                    </a:solidFill>
                    <a:ln w="1588">
                      <a:solidFill>
                        <a:srgbClr val="000000"/>
                      </a:solidFill>
                      <a:prstDash val="solid"/>
                      <a:round/>
                      <a:headEnd/>
                      <a:tailEnd/>
                    </a:ln>
                  </p:spPr>
                  <p:txBody>
                    <a:bodyPr/>
                    <a:lstStyle/>
                    <a:p>
                      <a:endParaRPr lang="en-US"/>
                    </a:p>
                  </p:txBody>
                </p:sp>
                <p:sp>
                  <p:nvSpPr>
                    <p:cNvPr id="272912" name="Freeform 528"/>
                    <p:cNvSpPr>
                      <a:spLocks/>
                    </p:cNvSpPr>
                    <p:nvPr/>
                  </p:nvSpPr>
                  <p:spPr bwMode="auto">
                    <a:xfrm>
                      <a:off x="4129" y="1527"/>
                      <a:ext cx="8" cy="5"/>
                    </a:xfrm>
                    <a:custGeom>
                      <a:avLst/>
                      <a:gdLst/>
                      <a:ahLst/>
                      <a:cxnLst>
                        <a:cxn ang="0">
                          <a:pos x="14" y="4"/>
                        </a:cxn>
                        <a:cxn ang="0">
                          <a:pos x="9" y="0"/>
                        </a:cxn>
                        <a:cxn ang="0">
                          <a:pos x="0" y="2"/>
                        </a:cxn>
                        <a:cxn ang="0">
                          <a:pos x="11" y="10"/>
                        </a:cxn>
                        <a:cxn ang="0">
                          <a:pos x="14" y="4"/>
                        </a:cxn>
                      </a:cxnLst>
                      <a:rect l="0" t="0" r="r" b="b"/>
                      <a:pathLst>
                        <a:path w="14" h="10">
                          <a:moveTo>
                            <a:pt x="14" y="4"/>
                          </a:moveTo>
                          <a:lnTo>
                            <a:pt x="9" y="0"/>
                          </a:lnTo>
                          <a:lnTo>
                            <a:pt x="0" y="2"/>
                          </a:lnTo>
                          <a:lnTo>
                            <a:pt x="11" y="10"/>
                          </a:lnTo>
                          <a:lnTo>
                            <a:pt x="14" y="4"/>
                          </a:lnTo>
                          <a:close/>
                        </a:path>
                      </a:pathLst>
                    </a:custGeom>
                    <a:solidFill>
                      <a:srgbClr val="CB9661"/>
                    </a:solidFill>
                    <a:ln w="1588">
                      <a:solidFill>
                        <a:srgbClr val="000000"/>
                      </a:solidFill>
                      <a:prstDash val="solid"/>
                      <a:round/>
                      <a:headEnd/>
                      <a:tailEnd/>
                    </a:ln>
                  </p:spPr>
                  <p:txBody>
                    <a:bodyPr/>
                    <a:lstStyle/>
                    <a:p>
                      <a:endParaRPr lang="en-US"/>
                    </a:p>
                  </p:txBody>
                </p:sp>
                <p:sp>
                  <p:nvSpPr>
                    <p:cNvPr id="272913" name="Freeform 529"/>
                    <p:cNvSpPr>
                      <a:spLocks/>
                    </p:cNvSpPr>
                    <p:nvPr/>
                  </p:nvSpPr>
                  <p:spPr bwMode="auto">
                    <a:xfrm>
                      <a:off x="4145" y="1533"/>
                      <a:ext cx="1" cy="2"/>
                    </a:xfrm>
                    <a:custGeom>
                      <a:avLst/>
                      <a:gdLst/>
                      <a:ahLst/>
                      <a:cxnLst>
                        <a:cxn ang="0">
                          <a:pos x="4" y="2"/>
                        </a:cxn>
                        <a:cxn ang="0">
                          <a:pos x="0" y="0"/>
                        </a:cxn>
                        <a:cxn ang="0">
                          <a:pos x="0" y="4"/>
                        </a:cxn>
                        <a:cxn ang="0">
                          <a:pos x="4" y="2"/>
                        </a:cxn>
                      </a:cxnLst>
                      <a:rect l="0" t="0" r="r" b="b"/>
                      <a:pathLst>
                        <a:path w="4" h="4">
                          <a:moveTo>
                            <a:pt x="4" y="2"/>
                          </a:moveTo>
                          <a:lnTo>
                            <a:pt x="0" y="0"/>
                          </a:lnTo>
                          <a:lnTo>
                            <a:pt x="0" y="4"/>
                          </a:lnTo>
                          <a:lnTo>
                            <a:pt x="4" y="2"/>
                          </a:lnTo>
                          <a:close/>
                        </a:path>
                      </a:pathLst>
                    </a:custGeom>
                    <a:solidFill>
                      <a:srgbClr val="CB9661"/>
                    </a:solidFill>
                    <a:ln w="1588">
                      <a:solidFill>
                        <a:srgbClr val="000000"/>
                      </a:solidFill>
                      <a:prstDash val="solid"/>
                      <a:round/>
                      <a:headEnd/>
                      <a:tailEnd/>
                    </a:ln>
                  </p:spPr>
                  <p:txBody>
                    <a:bodyPr/>
                    <a:lstStyle/>
                    <a:p>
                      <a:endParaRPr lang="en-US"/>
                    </a:p>
                  </p:txBody>
                </p:sp>
                <p:sp>
                  <p:nvSpPr>
                    <p:cNvPr id="272914" name="Freeform 530"/>
                    <p:cNvSpPr>
                      <a:spLocks/>
                    </p:cNvSpPr>
                    <p:nvPr/>
                  </p:nvSpPr>
                  <p:spPr bwMode="auto">
                    <a:xfrm>
                      <a:off x="4221" y="1482"/>
                      <a:ext cx="31" cy="19"/>
                    </a:xfrm>
                    <a:custGeom>
                      <a:avLst/>
                      <a:gdLst/>
                      <a:ahLst/>
                      <a:cxnLst>
                        <a:cxn ang="0">
                          <a:pos x="62" y="24"/>
                        </a:cxn>
                        <a:cxn ang="0">
                          <a:pos x="58" y="4"/>
                        </a:cxn>
                        <a:cxn ang="0">
                          <a:pos x="24" y="0"/>
                        </a:cxn>
                        <a:cxn ang="0">
                          <a:pos x="0" y="10"/>
                        </a:cxn>
                        <a:cxn ang="0">
                          <a:pos x="1" y="18"/>
                        </a:cxn>
                        <a:cxn ang="0">
                          <a:pos x="9" y="30"/>
                        </a:cxn>
                        <a:cxn ang="0">
                          <a:pos x="14" y="28"/>
                        </a:cxn>
                        <a:cxn ang="0">
                          <a:pos x="36" y="34"/>
                        </a:cxn>
                        <a:cxn ang="0">
                          <a:pos x="55" y="38"/>
                        </a:cxn>
                        <a:cxn ang="0">
                          <a:pos x="62" y="24"/>
                        </a:cxn>
                      </a:cxnLst>
                      <a:rect l="0" t="0" r="r" b="b"/>
                      <a:pathLst>
                        <a:path w="62" h="38">
                          <a:moveTo>
                            <a:pt x="62" y="24"/>
                          </a:moveTo>
                          <a:lnTo>
                            <a:pt x="58" y="4"/>
                          </a:lnTo>
                          <a:lnTo>
                            <a:pt x="24" y="0"/>
                          </a:lnTo>
                          <a:lnTo>
                            <a:pt x="0" y="10"/>
                          </a:lnTo>
                          <a:lnTo>
                            <a:pt x="1" y="18"/>
                          </a:lnTo>
                          <a:lnTo>
                            <a:pt x="9" y="30"/>
                          </a:lnTo>
                          <a:lnTo>
                            <a:pt x="14" y="28"/>
                          </a:lnTo>
                          <a:lnTo>
                            <a:pt x="36" y="34"/>
                          </a:lnTo>
                          <a:lnTo>
                            <a:pt x="55" y="38"/>
                          </a:lnTo>
                          <a:lnTo>
                            <a:pt x="62" y="24"/>
                          </a:lnTo>
                          <a:close/>
                        </a:path>
                      </a:pathLst>
                    </a:custGeom>
                    <a:solidFill>
                      <a:srgbClr val="CB9661"/>
                    </a:solidFill>
                    <a:ln w="1588">
                      <a:solidFill>
                        <a:srgbClr val="000000"/>
                      </a:solidFill>
                      <a:prstDash val="solid"/>
                      <a:round/>
                      <a:headEnd/>
                      <a:tailEnd/>
                    </a:ln>
                  </p:spPr>
                  <p:txBody>
                    <a:bodyPr/>
                    <a:lstStyle/>
                    <a:p>
                      <a:endParaRPr lang="en-US"/>
                    </a:p>
                  </p:txBody>
                </p:sp>
                <p:sp>
                  <p:nvSpPr>
                    <p:cNvPr id="272915" name="Freeform 531"/>
                    <p:cNvSpPr>
                      <a:spLocks/>
                    </p:cNvSpPr>
                    <p:nvPr/>
                  </p:nvSpPr>
                  <p:spPr bwMode="auto">
                    <a:xfrm>
                      <a:off x="4207" y="1496"/>
                      <a:ext cx="52" cy="27"/>
                    </a:xfrm>
                    <a:custGeom>
                      <a:avLst/>
                      <a:gdLst/>
                      <a:ahLst/>
                      <a:cxnLst>
                        <a:cxn ang="0">
                          <a:pos x="52" y="36"/>
                        </a:cxn>
                        <a:cxn ang="0">
                          <a:pos x="28" y="40"/>
                        </a:cxn>
                        <a:cxn ang="0">
                          <a:pos x="5" y="44"/>
                        </a:cxn>
                        <a:cxn ang="0">
                          <a:pos x="0" y="46"/>
                        </a:cxn>
                        <a:cxn ang="0">
                          <a:pos x="7" y="16"/>
                        </a:cxn>
                        <a:cxn ang="0">
                          <a:pos x="20" y="16"/>
                        </a:cxn>
                        <a:cxn ang="0">
                          <a:pos x="37" y="30"/>
                        </a:cxn>
                        <a:cxn ang="0">
                          <a:pos x="46" y="22"/>
                        </a:cxn>
                        <a:cxn ang="0">
                          <a:pos x="42" y="0"/>
                        </a:cxn>
                        <a:cxn ang="0">
                          <a:pos x="64" y="6"/>
                        </a:cxn>
                        <a:cxn ang="0">
                          <a:pos x="83" y="10"/>
                        </a:cxn>
                        <a:cxn ang="0">
                          <a:pos x="93" y="26"/>
                        </a:cxn>
                        <a:cxn ang="0">
                          <a:pos x="103" y="50"/>
                        </a:cxn>
                        <a:cxn ang="0">
                          <a:pos x="83" y="54"/>
                        </a:cxn>
                        <a:cxn ang="0">
                          <a:pos x="52" y="36"/>
                        </a:cxn>
                      </a:cxnLst>
                      <a:rect l="0" t="0" r="r" b="b"/>
                      <a:pathLst>
                        <a:path w="103" h="54">
                          <a:moveTo>
                            <a:pt x="52" y="36"/>
                          </a:moveTo>
                          <a:lnTo>
                            <a:pt x="28" y="40"/>
                          </a:lnTo>
                          <a:lnTo>
                            <a:pt x="5" y="44"/>
                          </a:lnTo>
                          <a:lnTo>
                            <a:pt x="0" y="46"/>
                          </a:lnTo>
                          <a:lnTo>
                            <a:pt x="7" y="16"/>
                          </a:lnTo>
                          <a:lnTo>
                            <a:pt x="20" y="16"/>
                          </a:lnTo>
                          <a:lnTo>
                            <a:pt x="37" y="30"/>
                          </a:lnTo>
                          <a:lnTo>
                            <a:pt x="46" y="22"/>
                          </a:lnTo>
                          <a:lnTo>
                            <a:pt x="42" y="0"/>
                          </a:lnTo>
                          <a:lnTo>
                            <a:pt x="64" y="6"/>
                          </a:lnTo>
                          <a:lnTo>
                            <a:pt x="83" y="10"/>
                          </a:lnTo>
                          <a:lnTo>
                            <a:pt x="93" y="26"/>
                          </a:lnTo>
                          <a:lnTo>
                            <a:pt x="103" y="50"/>
                          </a:lnTo>
                          <a:lnTo>
                            <a:pt x="83" y="54"/>
                          </a:lnTo>
                          <a:lnTo>
                            <a:pt x="52" y="36"/>
                          </a:lnTo>
                          <a:close/>
                        </a:path>
                      </a:pathLst>
                    </a:custGeom>
                    <a:solidFill>
                      <a:srgbClr val="CB9661"/>
                    </a:solidFill>
                    <a:ln w="1588">
                      <a:solidFill>
                        <a:srgbClr val="000000"/>
                      </a:solidFill>
                      <a:prstDash val="solid"/>
                      <a:round/>
                      <a:headEnd/>
                      <a:tailEnd/>
                    </a:ln>
                  </p:spPr>
                  <p:txBody>
                    <a:bodyPr/>
                    <a:lstStyle/>
                    <a:p>
                      <a:endParaRPr lang="en-US"/>
                    </a:p>
                  </p:txBody>
                </p:sp>
                <p:sp>
                  <p:nvSpPr>
                    <p:cNvPr id="272916" name="Freeform 532"/>
                    <p:cNvSpPr>
                      <a:spLocks/>
                    </p:cNvSpPr>
                    <p:nvPr/>
                  </p:nvSpPr>
                  <p:spPr bwMode="auto">
                    <a:xfrm>
                      <a:off x="4207" y="1514"/>
                      <a:ext cx="42" cy="27"/>
                    </a:xfrm>
                    <a:custGeom>
                      <a:avLst/>
                      <a:gdLst/>
                      <a:ahLst/>
                      <a:cxnLst>
                        <a:cxn ang="0">
                          <a:pos x="3" y="37"/>
                        </a:cxn>
                        <a:cxn ang="0">
                          <a:pos x="0" y="10"/>
                        </a:cxn>
                        <a:cxn ang="0">
                          <a:pos x="5" y="8"/>
                        </a:cxn>
                        <a:cxn ang="0">
                          <a:pos x="28" y="4"/>
                        </a:cxn>
                        <a:cxn ang="0">
                          <a:pos x="52" y="0"/>
                        </a:cxn>
                        <a:cxn ang="0">
                          <a:pos x="83" y="18"/>
                        </a:cxn>
                        <a:cxn ang="0">
                          <a:pos x="60" y="35"/>
                        </a:cxn>
                        <a:cxn ang="0">
                          <a:pos x="39" y="53"/>
                        </a:cxn>
                        <a:cxn ang="0">
                          <a:pos x="26" y="51"/>
                        </a:cxn>
                        <a:cxn ang="0">
                          <a:pos x="24" y="43"/>
                        </a:cxn>
                        <a:cxn ang="0">
                          <a:pos x="13" y="39"/>
                        </a:cxn>
                        <a:cxn ang="0">
                          <a:pos x="3" y="37"/>
                        </a:cxn>
                      </a:cxnLst>
                      <a:rect l="0" t="0" r="r" b="b"/>
                      <a:pathLst>
                        <a:path w="83" h="53">
                          <a:moveTo>
                            <a:pt x="3" y="37"/>
                          </a:moveTo>
                          <a:lnTo>
                            <a:pt x="0" y="10"/>
                          </a:lnTo>
                          <a:lnTo>
                            <a:pt x="5" y="8"/>
                          </a:lnTo>
                          <a:lnTo>
                            <a:pt x="28" y="4"/>
                          </a:lnTo>
                          <a:lnTo>
                            <a:pt x="52" y="0"/>
                          </a:lnTo>
                          <a:lnTo>
                            <a:pt x="83" y="18"/>
                          </a:lnTo>
                          <a:lnTo>
                            <a:pt x="60" y="35"/>
                          </a:lnTo>
                          <a:lnTo>
                            <a:pt x="39" y="53"/>
                          </a:lnTo>
                          <a:lnTo>
                            <a:pt x="26" y="51"/>
                          </a:lnTo>
                          <a:lnTo>
                            <a:pt x="24" y="43"/>
                          </a:lnTo>
                          <a:lnTo>
                            <a:pt x="13" y="39"/>
                          </a:lnTo>
                          <a:lnTo>
                            <a:pt x="3" y="37"/>
                          </a:lnTo>
                          <a:close/>
                        </a:path>
                      </a:pathLst>
                    </a:custGeom>
                    <a:solidFill>
                      <a:srgbClr val="CB9661"/>
                    </a:solidFill>
                    <a:ln w="1588">
                      <a:solidFill>
                        <a:srgbClr val="000000"/>
                      </a:solidFill>
                      <a:prstDash val="solid"/>
                      <a:round/>
                      <a:headEnd/>
                      <a:tailEnd/>
                    </a:ln>
                  </p:spPr>
                  <p:txBody>
                    <a:bodyPr/>
                    <a:lstStyle/>
                    <a:p>
                      <a:endParaRPr lang="en-US"/>
                    </a:p>
                  </p:txBody>
                </p:sp>
                <p:sp>
                  <p:nvSpPr>
                    <p:cNvPr id="272917" name="Freeform 533"/>
                    <p:cNvSpPr>
                      <a:spLocks/>
                    </p:cNvSpPr>
                    <p:nvPr/>
                  </p:nvSpPr>
                  <p:spPr bwMode="auto">
                    <a:xfrm>
                      <a:off x="4084" y="1550"/>
                      <a:ext cx="28" cy="30"/>
                    </a:xfrm>
                    <a:custGeom>
                      <a:avLst/>
                      <a:gdLst/>
                      <a:ahLst/>
                      <a:cxnLst>
                        <a:cxn ang="0">
                          <a:pos x="41" y="36"/>
                        </a:cxn>
                        <a:cxn ang="0">
                          <a:pos x="54" y="28"/>
                        </a:cxn>
                        <a:cxn ang="0">
                          <a:pos x="49" y="18"/>
                        </a:cxn>
                        <a:cxn ang="0">
                          <a:pos x="55" y="4"/>
                        </a:cxn>
                        <a:cxn ang="0">
                          <a:pos x="37" y="0"/>
                        </a:cxn>
                        <a:cxn ang="0">
                          <a:pos x="18" y="16"/>
                        </a:cxn>
                        <a:cxn ang="0">
                          <a:pos x="5" y="38"/>
                        </a:cxn>
                        <a:cxn ang="0">
                          <a:pos x="0" y="46"/>
                        </a:cxn>
                        <a:cxn ang="0">
                          <a:pos x="13" y="46"/>
                        </a:cxn>
                        <a:cxn ang="0">
                          <a:pos x="32" y="48"/>
                        </a:cxn>
                        <a:cxn ang="0">
                          <a:pos x="34" y="56"/>
                        </a:cxn>
                        <a:cxn ang="0">
                          <a:pos x="39" y="60"/>
                        </a:cxn>
                        <a:cxn ang="0">
                          <a:pos x="41" y="36"/>
                        </a:cxn>
                      </a:cxnLst>
                      <a:rect l="0" t="0" r="r" b="b"/>
                      <a:pathLst>
                        <a:path w="55" h="60">
                          <a:moveTo>
                            <a:pt x="41" y="36"/>
                          </a:moveTo>
                          <a:lnTo>
                            <a:pt x="54" y="28"/>
                          </a:lnTo>
                          <a:lnTo>
                            <a:pt x="49" y="18"/>
                          </a:lnTo>
                          <a:lnTo>
                            <a:pt x="55" y="4"/>
                          </a:lnTo>
                          <a:lnTo>
                            <a:pt x="37" y="0"/>
                          </a:lnTo>
                          <a:lnTo>
                            <a:pt x="18" y="16"/>
                          </a:lnTo>
                          <a:lnTo>
                            <a:pt x="5" y="38"/>
                          </a:lnTo>
                          <a:lnTo>
                            <a:pt x="0" y="46"/>
                          </a:lnTo>
                          <a:lnTo>
                            <a:pt x="13" y="46"/>
                          </a:lnTo>
                          <a:lnTo>
                            <a:pt x="32" y="48"/>
                          </a:lnTo>
                          <a:lnTo>
                            <a:pt x="34" y="56"/>
                          </a:lnTo>
                          <a:lnTo>
                            <a:pt x="39" y="60"/>
                          </a:lnTo>
                          <a:lnTo>
                            <a:pt x="41" y="36"/>
                          </a:lnTo>
                          <a:close/>
                        </a:path>
                      </a:pathLst>
                    </a:custGeom>
                    <a:solidFill>
                      <a:srgbClr val="CB9661"/>
                    </a:solidFill>
                    <a:ln w="1588">
                      <a:solidFill>
                        <a:srgbClr val="000000"/>
                      </a:solidFill>
                      <a:prstDash val="solid"/>
                      <a:round/>
                      <a:headEnd/>
                      <a:tailEnd/>
                    </a:ln>
                  </p:spPr>
                  <p:txBody>
                    <a:bodyPr/>
                    <a:lstStyle/>
                    <a:p>
                      <a:endParaRPr lang="en-US"/>
                    </a:p>
                  </p:txBody>
                </p:sp>
                <p:sp>
                  <p:nvSpPr>
                    <p:cNvPr id="272918" name="Freeform 534"/>
                    <p:cNvSpPr>
                      <a:spLocks/>
                    </p:cNvSpPr>
                    <p:nvPr/>
                  </p:nvSpPr>
                  <p:spPr bwMode="auto">
                    <a:xfrm>
                      <a:off x="4162" y="1535"/>
                      <a:ext cx="74" cy="64"/>
                    </a:xfrm>
                    <a:custGeom>
                      <a:avLst/>
                      <a:gdLst/>
                      <a:ahLst/>
                      <a:cxnLst>
                        <a:cxn ang="0">
                          <a:pos x="62" y="6"/>
                        </a:cxn>
                        <a:cxn ang="0">
                          <a:pos x="58" y="0"/>
                        </a:cxn>
                        <a:cxn ang="0">
                          <a:pos x="39" y="2"/>
                        </a:cxn>
                        <a:cxn ang="0">
                          <a:pos x="19" y="10"/>
                        </a:cxn>
                        <a:cxn ang="0">
                          <a:pos x="0" y="16"/>
                        </a:cxn>
                        <a:cxn ang="0">
                          <a:pos x="6" y="22"/>
                        </a:cxn>
                        <a:cxn ang="0">
                          <a:pos x="1" y="24"/>
                        </a:cxn>
                        <a:cxn ang="0">
                          <a:pos x="3" y="46"/>
                        </a:cxn>
                        <a:cxn ang="0">
                          <a:pos x="11" y="70"/>
                        </a:cxn>
                        <a:cxn ang="0">
                          <a:pos x="14" y="88"/>
                        </a:cxn>
                        <a:cxn ang="0">
                          <a:pos x="16" y="88"/>
                        </a:cxn>
                        <a:cxn ang="0">
                          <a:pos x="36" y="96"/>
                        </a:cxn>
                        <a:cxn ang="0">
                          <a:pos x="39" y="102"/>
                        </a:cxn>
                        <a:cxn ang="0">
                          <a:pos x="47" y="102"/>
                        </a:cxn>
                        <a:cxn ang="0">
                          <a:pos x="57" y="102"/>
                        </a:cxn>
                        <a:cxn ang="0">
                          <a:pos x="75" y="118"/>
                        </a:cxn>
                        <a:cxn ang="0">
                          <a:pos x="93" y="120"/>
                        </a:cxn>
                        <a:cxn ang="0">
                          <a:pos x="94" y="124"/>
                        </a:cxn>
                        <a:cxn ang="0">
                          <a:pos x="107" y="122"/>
                        </a:cxn>
                        <a:cxn ang="0">
                          <a:pos x="132" y="128"/>
                        </a:cxn>
                        <a:cxn ang="0">
                          <a:pos x="133" y="122"/>
                        </a:cxn>
                        <a:cxn ang="0">
                          <a:pos x="146" y="98"/>
                        </a:cxn>
                        <a:cxn ang="0">
                          <a:pos x="148" y="88"/>
                        </a:cxn>
                        <a:cxn ang="0">
                          <a:pos x="140" y="62"/>
                        </a:cxn>
                        <a:cxn ang="0">
                          <a:pos x="132" y="56"/>
                        </a:cxn>
                        <a:cxn ang="0">
                          <a:pos x="142" y="40"/>
                        </a:cxn>
                        <a:cxn ang="0">
                          <a:pos x="130" y="12"/>
                        </a:cxn>
                        <a:cxn ang="0">
                          <a:pos x="102" y="8"/>
                        </a:cxn>
                        <a:cxn ang="0">
                          <a:pos x="76" y="6"/>
                        </a:cxn>
                        <a:cxn ang="0">
                          <a:pos x="62" y="6"/>
                        </a:cxn>
                      </a:cxnLst>
                      <a:rect l="0" t="0" r="r" b="b"/>
                      <a:pathLst>
                        <a:path w="148" h="128">
                          <a:moveTo>
                            <a:pt x="62" y="6"/>
                          </a:moveTo>
                          <a:lnTo>
                            <a:pt x="58" y="0"/>
                          </a:lnTo>
                          <a:lnTo>
                            <a:pt x="39" y="2"/>
                          </a:lnTo>
                          <a:lnTo>
                            <a:pt x="19" y="10"/>
                          </a:lnTo>
                          <a:lnTo>
                            <a:pt x="0" y="16"/>
                          </a:lnTo>
                          <a:lnTo>
                            <a:pt x="6" y="22"/>
                          </a:lnTo>
                          <a:lnTo>
                            <a:pt x="1" y="24"/>
                          </a:lnTo>
                          <a:lnTo>
                            <a:pt x="3" y="46"/>
                          </a:lnTo>
                          <a:lnTo>
                            <a:pt x="11" y="70"/>
                          </a:lnTo>
                          <a:lnTo>
                            <a:pt x="14" y="88"/>
                          </a:lnTo>
                          <a:lnTo>
                            <a:pt x="16" y="88"/>
                          </a:lnTo>
                          <a:lnTo>
                            <a:pt x="36" y="96"/>
                          </a:lnTo>
                          <a:lnTo>
                            <a:pt x="39" y="102"/>
                          </a:lnTo>
                          <a:lnTo>
                            <a:pt x="47" y="102"/>
                          </a:lnTo>
                          <a:lnTo>
                            <a:pt x="57" y="102"/>
                          </a:lnTo>
                          <a:lnTo>
                            <a:pt x="75" y="118"/>
                          </a:lnTo>
                          <a:lnTo>
                            <a:pt x="93" y="120"/>
                          </a:lnTo>
                          <a:lnTo>
                            <a:pt x="94" y="124"/>
                          </a:lnTo>
                          <a:lnTo>
                            <a:pt x="107" y="122"/>
                          </a:lnTo>
                          <a:lnTo>
                            <a:pt x="132" y="128"/>
                          </a:lnTo>
                          <a:lnTo>
                            <a:pt x="133" y="122"/>
                          </a:lnTo>
                          <a:lnTo>
                            <a:pt x="146" y="98"/>
                          </a:lnTo>
                          <a:lnTo>
                            <a:pt x="148" y="88"/>
                          </a:lnTo>
                          <a:lnTo>
                            <a:pt x="140" y="62"/>
                          </a:lnTo>
                          <a:lnTo>
                            <a:pt x="132" y="56"/>
                          </a:lnTo>
                          <a:lnTo>
                            <a:pt x="142" y="40"/>
                          </a:lnTo>
                          <a:lnTo>
                            <a:pt x="130" y="12"/>
                          </a:lnTo>
                          <a:lnTo>
                            <a:pt x="102" y="8"/>
                          </a:lnTo>
                          <a:lnTo>
                            <a:pt x="76" y="6"/>
                          </a:lnTo>
                          <a:lnTo>
                            <a:pt x="62" y="6"/>
                          </a:lnTo>
                          <a:close/>
                        </a:path>
                      </a:pathLst>
                    </a:custGeom>
                    <a:solidFill>
                      <a:srgbClr val="CB9661"/>
                    </a:solidFill>
                    <a:ln w="1588">
                      <a:solidFill>
                        <a:srgbClr val="000000"/>
                      </a:solidFill>
                      <a:prstDash val="solid"/>
                      <a:round/>
                      <a:headEnd/>
                      <a:tailEnd/>
                    </a:ln>
                  </p:spPr>
                  <p:txBody>
                    <a:bodyPr/>
                    <a:lstStyle/>
                    <a:p>
                      <a:endParaRPr lang="en-US"/>
                    </a:p>
                  </p:txBody>
                </p:sp>
                <p:sp>
                  <p:nvSpPr>
                    <p:cNvPr id="272919" name="Freeform 535"/>
                    <p:cNvSpPr>
                      <a:spLocks/>
                    </p:cNvSpPr>
                    <p:nvPr/>
                  </p:nvSpPr>
                  <p:spPr bwMode="auto">
                    <a:xfrm>
                      <a:off x="4213" y="1609"/>
                      <a:ext cx="74" cy="53"/>
                    </a:xfrm>
                    <a:custGeom>
                      <a:avLst/>
                      <a:gdLst/>
                      <a:ahLst/>
                      <a:cxnLst>
                        <a:cxn ang="0">
                          <a:pos x="134" y="86"/>
                        </a:cxn>
                        <a:cxn ang="0">
                          <a:pos x="132" y="104"/>
                        </a:cxn>
                        <a:cxn ang="0">
                          <a:pos x="103" y="96"/>
                        </a:cxn>
                        <a:cxn ang="0">
                          <a:pos x="80" y="106"/>
                        </a:cxn>
                        <a:cxn ang="0">
                          <a:pos x="62" y="102"/>
                        </a:cxn>
                        <a:cxn ang="0">
                          <a:pos x="44" y="98"/>
                        </a:cxn>
                        <a:cxn ang="0">
                          <a:pos x="41" y="92"/>
                        </a:cxn>
                        <a:cxn ang="0">
                          <a:pos x="40" y="86"/>
                        </a:cxn>
                        <a:cxn ang="0">
                          <a:pos x="35" y="82"/>
                        </a:cxn>
                        <a:cxn ang="0">
                          <a:pos x="30" y="82"/>
                        </a:cxn>
                        <a:cxn ang="0">
                          <a:pos x="23" y="78"/>
                        </a:cxn>
                        <a:cxn ang="0">
                          <a:pos x="0" y="50"/>
                        </a:cxn>
                        <a:cxn ang="0">
                          <a:pos x="10" y="46"/>
                        </a:cxn>
                        <a:cxn ang="0">
                          <a:pos x="22" y="26"/>
                        </a:cxn>
                        <a:cxn ang="0">
                          <a:pos x="36" y="6"/>
                        </a:cxn>
                        <a:cxn ang="0">
                          <a:pos x="38" y="6"/>
                        </a:cxn>
                        <a:cxn ang="0">
                          <a:pos x="66" y="10"/>
                        </a:cxn>
                        <a:cxn ang="0">
                          <a:pos x="92" y="0"/>
                        </a:cxn>
                        <a:cxn ang="0">
                          <a:pos x="93" y="0"/>
                        </a:cxn>
                        <a:cxn ang="0">
                          <a:pos x="103" y="14"/>
                        </a:cxn>
                        <a:cxn ang="0">
                          <a:pos x="114" y="28"/>
                        </a:cxn>
                        <a:cxn ang="0">
                          <a:pos x="119" y="46"/>
                        </a:cxn>
                        <a:cxn ang="0">
                          <a:pos x="124" y="66"/>
                        </a:cxn>
                        <a:cxn ang="0">
                          <a:pos x="137" y="66"/>
                        </a:cxn>
                        <a:cxn ang="0">
                          <a:pos x="145" y="70"/>
                        </a:cxn>
                        <a:cxn ang="0">
                          <a:pos x="147" y="76"/>
                        </a:cxn>
                        <a:cxn ang="0">
                          <a:pos x="139" y="80"/>
                        </a:cxn>
                        <a:cxn ang="0">
                          <a:pos x="137" y="78"/>
                        </a:cxn>
                        <a:cxn ang="0">
                          <a:pos x="134" y="86"/>
                        </a:cxn>
                      </a:cxnLst>
                      <a:rect l="0" t="0" r="r" b="b"/>
                      <a:pathLst>
                        <a:path w="147" h="106">
                          <a:moveTo>
                            <a:pt x="134" y="86"/>
                          </a:moveTo>
                          <a:lnTo>
                            <a:pt x="132" y="104"/>
                          </a:lnTo>
                          <a:lnTo>
                            <a:pt x="103" y="96"/>
                          </a:lnTo>
                          <a:lnTo>
                            <a:pt x="80" y="106"/>
                          </a:lnTo>
                          <a:lnTo>
                            <a:pt x="62" y="102"/>
                          </a:lnTo>
                          <a:lnTo>
                            <a:pt x="44" y="98"/>
                          </a:lnTo>
                          <a:lnTo>
                            <a:pt x="41" y="92"/>
                          </a:lnTo>
                          <a:lnTo>
                            <a:pt x="40" y="86"/>
                          </a:lnTo>
                          <a:lnTo>
                            <a:pt x="35" y="82"/>
                          </a:lnTo>
                          <a:lnTo>
                            <a:pt x="30" y="82"/>
                          </a:lnTo>
                          <a:lnTo>
                            <a:pt x="23" y="78"/>
                          </a:lnTo>
                          <a:lnTo>
                            <a:pt x="0" y="50"/>
                          </a:lnTo>
                          <a:lnTo>
                            <a:pt x="10" y="46"/>
                          </a:lnTo>
                          <a:lnTo>
                            <a:pt x="22" y="26"/>
                          </a:lnTo>
                          <a:lnTo>
                            <a:pt x="36" y="6"/>
                          </a:lnTo>
                          <a:lnTo>
                            <a:pt x="38" y="6"/>
                          </a:lnTo>
                          <a:lnTo>
                            <a:pt x="66" y="10"/>
                          </a:lnTo>
                          <a:lnTo>
                            <a:pt x="92" y="0"/>
                          </a:lnTo>
                          <a:lnTo>
                            <a:pt x="93" y="0"/>
                          </a:lnTo>
                          <a:lnTo>
                            <a:pt x="103" y="14"/>
                          </a:lnTo>
                          <a:lnTo>
                            <a:pt x="114" y="28"/>
                          </a:lnTo>
                          <a:lnTo>
                            <a:pt x="119" y="46"/>
                          </a:lnTo>
                          <a:lnTo>
                            <a:pt x="124" y="66"/>
                          </a:lnTo>
                          <a:lnTo>
                            <a:pt x="137" y="66"/>
                          </a:lnTo>
                          <a:lnTo>
                            <a:pt x="145" y="70"/>
                          </a:lnTo>
                          <a:lnTo>
                            <a:pt x="147" y="76"/>
                          </a:lnTo>
                          <a:lnTo>
                            <a:pt x="139" y="80"/>
                          </a:lnTo>
                          <a:lnTo>
                            <a:pt x="137" y="78"/>
                          </a:lnTo>
                          <a:lnTo>
                            <a:pt x="134" y="86"/>
                          </a:lnTo>
                          <a:close/>
                        </a:path>
                      </a:pathLst>
                    </a:custGeom>
                    <a:solidFill>
                      <a:srgbClr val="CB9661"/>
                    </a:solidFill>
                    <a:ln w="1588">
                      <a:solidFill>
                        <a:srgbClr val="000000"/>
                      </a:solidFill>
                      <a:prstDash val="solid"/>
                      <a:round/>
                      <a:headEnd/>
                      <a:tailEnd/>
                    </a:ln>
                  </p:spPr>
                  <p:txBody>
                    <a:bodyPr/>
                    <a:lstStyle/>
                    <a:p>
                      <a:endParaRPr lang="en-US"/>
                    </a:p>
                  </p:txBody>
                </p:sp>
                <p:sp>
                  <p:nvSpPr>
                    <p:cNvPr id="272920" name="Freeform 536"/>
                    <p:cNvSpPr>
                      <a:spLocks/>
                    </p:cNvSpPr>
                    <p:nvPr/>
                  </p:nvSpPr>
                  <p:spPr bwMode="auto">
                    <a:xfrm>
                      <a:off x="4150" y="1578"/>
                      <a:ext cx="49" cy="27"/>
                    </a:xfrm>
                    <a:custGeom>
                      <a:avLst/>
                      <a:gdLst/>
                      <a:ahLst/>
                      <a:cxnLst>
                        <a:cxn ang="0">
                          <a:pos x="80" y="16"/>
                        </a:cxn>
                        <a:cxn ang="0">
                          <a:pos x="98" y="32"/>
                        </a:cxn>
                        <a:cxn ang="0">
                          <a:pos x="98" y="34"/>
                        </a:cxn>
                        <a:cxn ang="0">
                          <a:pos x="93" y="38"/>
                        </a:cxn>
                        <a:cxn ang="0">
                          <a:pos x="90" y="40"/>
                        </a:cxn>
                        <a:cxn ang="0">
                          <a:pos x="90" y="42"/>
                        </a:cxn>
                        <a:cxn ang="0">
                          <a:pos x="85" y="48"/>
                        </a:cxn>
                        <a:cxn ang="0">
                          <a:pos x="77" y="50"/>
                        </a:cxn>
                        <a:cxn ang="0">
                          <a:pos x="72" y="52"/>
                        </a:cxn>
                        <a:cxn ang="0">
                          <a:pos x="67" y="50"/>
                        </a:cxn>
                        <a:cxn ang="0">
                          <a:pos x="42" y="46"/>
                        </a:cxn>
                        <a:cxn ang="0">
                          <a:pos x="33" y="54"/>
                        </a:cxn>
                        <a:cxn ang="0">
                          <a:pos x="24" y="50"/>
                        </a:cxn>
                        <a:cxn ang="0">
                          <a:pos x="3" y="26"/>
                        </a:cxn>
                        <a:cxn ang="0">
                          <a:pos x="0" y="18"/>
                        </a:cxn>
                        <a:cxn ang="0">
                          <a:pos x="33" y="0"/>
                        </a:cxn>
                        <a:cxn ang="0">
                          <a:pos x="37" y="2"/>
                        </a:cxn>
                        <a:cxn ang="0">
                          <a:pos x="39" y="2"/>
                        </a:cxn>
                        <a:cxn ang="0">
                          <a:pos x="59" y="10"/>
                        </a:cxn>
                        <a:cxn ang="0">
                          <a:pos x="62" y="16"/>
                        </a:cxn>
                        <a:cxn ang="0">
                          <a:pos x="70" y="16"/>
                        </a:cxn>
                        <a:cxn ang="0">
                          <a:pos x="80" y="16"/>
                        </a:cxn>
                      </a:cxnLst>
                      <a:rect l="0" t="0" r="r" b="b"/>
                      <a:pathLst>
                        <a:path w="98" h="54">
                          <a:moveTo>
                            <a:pt x="80" y="16"/>
                          </a:moveTo>
                          <a:lnTo>
                            <a:pt x="98" y="32"/>
                          </a:lnTo>
                          <a:lnTo>
                            <a:pt x="98" y="34"/>
                          </a:lnTo>
                          <a:lnTo>
                            <a:pt x="93" y="38"/>
                          </a:lnTo>
                          <a:lnTo>
                            <a:pt x="90" y="40"/>
                          </a:lnTo>
                          <a:lnTo>
                            <a:pt x="90" y="42"/>
                          </a:lnTo>
                          <a:lnTo>
                            <a:pt x="85" y="48"/>
                          </a:lnTo>
                          <a:lnTo>
                            <a:pt x="77" y="50"/>
                          </a:lnTo>
                          <a:lnTo>
                            <a:pt x="72" y="52"/>
                          </a:lnTo>
                          <a:lnTo>
                            <a:pt x="67" y="50"/>
                          </a:lnTo>
                          <a:lnTo>
                            <a:pt x="42" y="46"/>
                          </a:lnTo>
                          <a:lnTo>
                            <a:pt x="33" y="54"/>
                          </a:lnTo>
                          <a:lnTo>
                            <a:pt x="24" y="50"/>
                          </a:lnTo>
                          <a:lnTo>
                            <a:pt x="3" y="26"/>
                          </a:lnTo>
                          <a:lnTo>
                            <a:pt x="0" y="18"/>
                          </a:lnTo>
                          <a:lnTo>
                            <a:pt x="33" y="0"/>
                          </a:lnTo>
                          <a:lnTo>
                            <a:pt x="37" y="2"/>
                          </a:lnTo>
                          <a:lnTo>
                            <a:pt x="39" y="2"/>
                          </a:lnTo>
                          <a:lnTo>
                            <a:pt x="59" y="10"/>
                          </a:lnTo>
                          <a:lnTo>
                            <a:pt x="62" y="16"/>
                          </a:lnTo>
                          <a:lnTo>
                            <a:pt x="70" y="16"/>
                          </a:lnTo>
                          <a:lnTo>
                            <a:pt x="80" y="16"/>
                          </a:lnTo>
                          <a:close/>
                        </a:path>
                      </a:pathLst>
                    </a:custGeom>
                    <a:solidFill>
                      <a:srgbClr val="CB9661"/>
                    </a:solidFill>
                    <a:ln w="1588">
                      <a:solidFill>
                        <a:srgbClr val="000000"/>
                      </a:solidFill>
                      <a:prstDash val="solid"/>
                      <a:round/>
                      <a:headEnd/>
                      <a:tailEnd/>
                    </a:ln>
                  </p:spPr>
                  <p:txBody>
                    <a:bodyPr/>
                    <a:lstStyle/>
                    <a:p>
                      <a:endParaRPr lang="en-US"/>
                    </a:p>
                  </p:txBody>
                </p:sp>
                <p:sp>
                  <p:nvSpPr>
                    <p:cNvPr id="272921" name="Freeform 537"/>
                    <p:cNvSpPr>
                      <a:spLocks/>
                    </p:cNvSpPr>
                    <p:nvPr/>
                  </p:nvSpPr>
                  <p:spPr bwMode="auto">
                    <a:xfrm>
                      <a:off x="4079" y="1573"/>
                      <a:ext cx="27" cy="21"/>
                    </a:xfrm>
                    <a:custGeom>
                      <a:avLst/>
                      <a:gdLst/>
                      <a:ahLst/>
                      <a:cxnLst>
                        <a:cxn ang="0">
                          <a:pos x="12" y="0"/>
                        </a:cxn>
                        <a:cxn ang="0">
                          <a:pos x="0" y="8"/>
                        </a:cxn>
                        <a:cxn ang="0">
                          <a:pos x="5" y="16"/>
                        </a:cxn>
                        <a:cxn ang="0">
                          <a:pos x="25" y="30"/>
                        </a:cxn>
                        <a:cxn ang="0">
                          <a:pos x="33" y="30"/>
                        </a:cxn>
                        <a:cxn ang="0">
                          <a:pos x="35" y="32"/>
                        </a:cxn>
                        <a:cxn ang="0">
                          <a:pos x="49" y="42"/>
                        </a:cxn>
                        <a:cxn ang="0">
                          <a:pos x="49" y="38"/>
                        </a:cxn>
                        <a:cxn ang="0">
                          <a:pos x="54" y="28"/>
                        </a:cxn>
                        <a:cxn ang="0">
                          <a:pos x="54" y="16"/>
                        </a:cxn>
                        <a:cxn ang="0">
                          <a:pos x="51" y="14"/>
                        </a:cxn>
                        <a:cxn ang="0">
                          <a:pos x="46" y="10"/>
                        </a:cxn>
                        <a:cxn ang="0">
                          <a:pos x="44" y="2"/>
                        </a:cxn>
                        <a:cxn ang="0">
                          <a:pos x="25" y="0"/>
                        </a:cxn>
                        <a:cxn ang="0">
                          <a:pos x="12" y="0"/>
                        </a:cxn>
                      </a:cxnLst>
                      <a:rect l="0" t="0" r="r" b="b"/>
                      <a:pathLst>
                        <a:path w="54" h="42">
                          <a:moveTo>
                            <a:pt x="12" y="0"/>
                          </a:moveTo>
                          <a:lnTo>
                            <a:pt x="0" y="8"/>
                          </a:lnTo>
                          <a:lnTo>
                            <a:pt x="5" y="16"/>
                          </a:lnTo>
                          <a:lnTo>
                            <a:pt x="25" y="30"/>
                          </a:lnTo>
                          <a:lnTo>
                            <a:pt x="33" y="30"/>
                          </a:lnTo>
                          <a:lnTo>
                            <a:pt x="35" y="32"/>
                          </a:lnTo>
                          <a:lnTo>
                            <a:pt x="49" y="42"/>
                          </a:lnTo>
                          <a:lnTo>
                            <a:pt x="49" y="38"/>
                          </a:lnTo>
                          <a:lnTo>
                            <a:pt x="54" y="28"/>
                          </a:lnTo>
                          <a:lnTo>
                            <a:pt x="54" y="16"/>
                          </a:lnTo>
                          <a:lnTo>
                            <a:pt x="51" y="14"/>
                          </a:lnTo>
                          <a:lnTo>
                            <a:pt x="46" y="10"/>
                          </a:lnTo>
                          <a:lnTo>
                            <a:pt x="44" y="2"/>
                          </a:lnTo>
                          <a:lnTo>
                            <a:pt x="25" y="0"/>
                          </a:lnTo>
                          <a:lnTo>
                            <a:pt x="12" y="0"/>
                          </a:lnTo>
                          <a:close/>
                        </a:path>
                      </a:pathLst>
                    </a:custGeom>
                    <a:solidFill>
                      <a:srgbClr val="CB9661"/>
                    </a:solidFill>
                    <a:ln w="1588">
                      <a:solidFill>
                        <a:srgbClr val="000000"/>
                      </a:solidFill>
                      <a:prstDash val="solid"/>
                      <a:round/>
                      <a:headEnd/>
                      <a:tailEnd/>
                    </a:ln>
                  </p:spPr>
                  <p:txBody>
                    <a:bodyPr/>
                    <a:lstStyle/>
                    <a:p>
                      <a:endParaRPr lang="en-US"/>
                    </a:p>
                  </p:txBody>
                </p:sp>
                <p:sp>
                  <p:nvSpPr>
                    <p:cNvPr id="272922" name="Freeform 538"/>
                    <p:cNvSpPr>
                      <a:spLocks/>
                    </p:cNvSpPr>
                    <p:nvPr/>
                  </p:nvSpPr>
                  <p:spPr bwMode="auto">
                    <a:xfrm>
                      <a:off x="4104" y="1533"/>
                      <a:ext cx="65" cy="86"/>
                    </a:xfrm>
                    <a:custGeom>
                      <a:avLst/>
                      <a:gdLst/>
                      <a:ahLst/>
                      <a:cxnLst>
                        <a:cxn ang="0">
                          <a:pos x="31" y="32"/>
                        </a:cxn>
                        <a:cxn ang="0">
                          <a:pos x="34" y="34"/>
                        </a:cxn>
                        <a:cxn ang="0">
                          <a:pos x="34" y="30"/>
                        </a:cxn>
                        <a:cxn ang="0">
                          <a:pos x="39" y="24"/>
                        </a:cxn>
                        <a:cxn ang="0">
                          <a:pos x="49" y="30"/>
                        </a:cxn>
                        <a:cxn ang="0">
                          <a:pos x="44" y="24"/>
                        </a:cxn>
                        <a:cxn ang="0">
                          <a:pos x="39" y="14"/>
                        </a:cxn>
                        <a:cxn ang="0">
                          <a:pos x="39" y="12"/>
                        </a:cxn>
                        <a:cxn ang="0">
                          <a:pos x="36" y="0"/>
                        </a:cxn>
                        <a:cxn ang="0">
                          <a:pos x="47" y="2"/>
                        </a:cxn>
                        <a:cxn ang="0">
                          <a:pos x="51" y="4"/>
                        </a:cxn>
                        <a:cxn ang="0">
                          <a:pos x="52" y="10"/>
                        </a:cxn>
                        <a:cxn ang="0">
                          <a:pos x="68" y="12"/>
                        </a:cxn>
                        <a:cxn ang="0">
                          <a:pos x="68" y="18"/>
                        </a:cxn>
                        <a:cxn ang="0">
                          <a:pos x="72" y="22"/>
                        </a:cxn>
                        <a:cxn ang="0">
                          <a:pos x="93" y="10"/>
                        </a:cxn>
                        <a:cxn ang="0">
                          <a:pos x="91" y="12"/>
                        </a:cxn>
                        <a:cxn ang="0">
                          <a:pos x="109" y="20"/>
                        </a:cxn>
                        <a:cxn ang="0">
                          <a:pos x="116" y="20"/>
                        </a:cxn>
                        <a:cxn ang="0">
                          <a:pos x="122" y="26"/>
                        </a:cxn>
                        <a:cxn ang="0">
                          <a:pos x="117" y="28"/>
                        </a:cxn>
                        <a:cxn ang="0">
                          <a:pos x="119" y="50"/>
                        </a:cxn>
                        <a:cxn ang="0">
                          <a:pos x="127" y="74"/>
                        </a:cxn>
                        <a:cxn ang="0">
                          <a:pos x="130" y="92"/>
                        </a:cxn>
                        <a:cxn ang="0">
                          <a:pos x="126" y="90"/>
                        </a:cxn>
                        <a:cxn ang="0">
                          <a:pos x="93" y="108"/>
                        </a:cxn>
                        <a:cxn ang="0">
                          <a:pos x="96" y="116"/>
                        </a:cxn>
                        <a:cxn ang="0">
                          <a:pos x="117" y="140"/>
                        </a:cxn>
                        <a:cxn ang="0">
                          <a:pos x="106" y="152"/>
                        </a:cxn>
                        <a:cxn ang="0">
                          <a:pos x="108" y="166"/>
                        </a:cxn>
                        <a:cxn ang="0">
                          <a:pos x="104" y="168"/>
                        </a:cxn>
                        <a:cxn ang="0">
                          <a:pos x="86" y="168"/>
                        </a:cxn>
                        <a:cxn ang="0">
                          <a:pos x="73" y="168"/>
                        </a:cxn>
                        <a:cxn ang="0">
                          <a:pos x="68" y="172"/>
                        </a:cxn>
                        <a:cxn ang="0">
                          <a:pos x="55" y="168"/>
                        </a:cxn>
                        <a:cxn ang="0">
                          <a:pos x="41" y="166"/>
                        </a:cxn>
                        <a:cxn ang="0">
                          <a:pos x="26" y="168"/>
                        </a:cxn>
                        <a:cxn ang="0">
                          <a:pos x="33" y="136"/>
                        </a:cxn>
                        <a:cxn ang="0">
                          <a:pos x="8" y="126"/>
                        </a:cxn>
                        <a:cxn ang="0">
                          <a:pos x="7" y="124"/>
                        </a:cxn>
                        <a:cxn ang="0">
                          <a:pos x="7" y="122"/>
                        </a:cxn>
                        <a:cxn ang="0">
                          <a:pos x="3" y="108"/>
                        </a:cxn>
                        <a:cxn ang="0">
                          <a:pos x="3" y="96"/>
                        </a:cxn>
                        <a:cxn ang="0">
                          <a:pos x="0" y="94"/>
                        </a:cxn>
                        <a:cxn ang="0">
                          <a:pos x="2" y="70"/>
                        </a:cxn>
                        <a:cxn ang="0">
                          <a:pos x="15" y="62"/>
                        </a:cxn>
                        <a:cxn ang="0">
                          <a:pos x="10" y="52"/>
                        </a:cxn>
                        <a:cxn ang="0">
                          <a:pos x="16" y="38"/>
                        </a:cxn>
                        <a:cxn ang="0">
                          <a:pos x="13" y="36"/>
                        </a:cxn>
                        <a:cxn ang="0">
                          <a:pos x="16" y="28"/>
                        </a:cxn>
                        <a:cxn ang="0">
                          <a:pos x="31" y="32"/>
                        </a:cxn>
                      </a:cxnLst>
                      <a:rect l="0" t="0" r="r" b="b"/>
                      <a:pathLst>
                        <a:path w="130" h="172">
                          <a:moveTo>
                            <a:pt x="31" y="32"/>
                          </a:moveTo>
                          <a:lnTo>
                            <a:pt x="34" y="34"/>
                          </a:lnTo>
                          <a:lnTo>
                            <a:pt x="34" y="30"/>
                          </a:lnTo>
                          <a:lnTo>
                            <a:pt x="39" y="24"/>
                          </a:lnTo>
                          <a:lnTo>
                            <a:pt x="49" y="30"/>
                          </a:lnTo>
                          <a:lnTo>
                            <a:pt x="44" y="24"/>
                          </a:lnTo>
                          <a:lnTo>
                            <a:pt x="39" y="14"/>
                          </a:lnTo>
                          <a:lnTo>
                            <a:pt x="39" y="12"/>
                          </a:lnTo>
                          <a:lnTo>
                            <a:pt x="36" y="0"/>
                          </a:lnTo>
                          <a:lnTo>
                            <a:pt x="47" y="2"/>
                          </a:lnTo>
                          <a:lnTo>
                            <a:pt x="51" y="4"/>
                          </a:lnTo>
                          <a:lnTo>
                            <a:pt x="52" y="10"/>
                          </a:lnTo>
                          <a:lnTo>
                            <a:pt x="68" y="12"/>
                          </a:lnTo>
                          <a:lnTo>
                            <a:pt x="68" y="18"/>
                          </a:lnTo>
                          <a:lnTo>
                            <a:pt x="72" y="22"/>
                          </a:lnTo>
                          <a:lnTo>
                            <a:pt x="93" y="10"/>
                          </a:lnTo>
                          <a:lnTo>
                            <a:pt x="91" y="12"/>
                          </a:lnTo>
                          <a:lnTo>
                            <a:pt x="109" y="20"/>
                          </a:lnTo>
                          <a:lnTo>
                            <a:pt x="116" y="20"/>
                          </a:lnTo>
                          <a:lnTo>
                            <a:pt x="122" y="26"/>
                          </a:lnTo>
                          <a:lnTo>
                            <a:pt x="117" y="28"/>
                          </a:lnTo>
                          <a:lnTo>
                            <a:pt x="119" y="50"/>
                          </a:lnTo>
                          <a:lnTo>
                            <a:pt x="127" y="74"/>
                          </a:lnTo>
                          <a:lnTo>
                            <a:pt x="130" y="92"/>
                          </a:lnTo>
                          <a:lnTo>
                            <a:pt x="126" y="90"/>
                          </a:lnTo>
                          <a:lnTo>
                            <a:pt x="93" y="108"/>
                          </a:lnTo>
                          <a:lnTo>
                            <a:pt x="96" y="116"/>
                          </a:lnTo>
                          <a:lnTo>
                            <a:pt x="117" y="140"/>
                          </a:lnTo>
                          <a:lnTo>
                            <a:pt x="106" y="152"/>
                          </a:lnTo>
                          <a:lnTo>
                            <a:pt x="108" y="166"/>
                          </a:lnTo>
                          <a:lnTo>
                            <a:pt x="104" y="168"/>
                          </a:lnTo>
                          <a:lnTo>
                            <a:pt x="86" y="168"/>
                          </a:lnTo>
                          <a:lnTo>
                            <a:pt x="73" y="168"/>
                          </a:lnTo>
                          <a:lnTo>
                            <a:pt x="68" y="172"/>
                          </a:lnTo>
                          <a:lnTo>
                            <a:pt x="55" y="168"/>
                          </a:lnTo>
                          <a:lnTo>
                            <a:pt x="41" y="166"/>
                          </a:lnTo>
                          <a:lnTo>
                            <a:pt x="26" y="168"/>
                          </a:lnTo>
                          <a:lnTo>
                            <a:pt x="33" y="136"/>
                          </a:lnTo>
                          <a:lnTo>
                            <a:pt x="8" y="126"/>
                          </a:lnTo>
                          <a:lnTo>
                            <a:pt x="7" y="124"/>
                          </a:lnTo>
                          <a:lnTo>
                            <a:pt x="7" y="122"/>
                          </a:lnTo>
                          <a:lnTo>
                            <a:pt x="3" y="108"/>
                          </a:lnTo>
                          <a:lnTo>
                            <a:pt x="3" y="96"/>
                          </a:lnTo>
                          <a:lnTo>
                            <a:pt x="0" y="94"/>
                          </a:lnTo>
                          <a:lnTo>
                            <a:pt x="2" y="70"/>
                          </a:lnTo>
                          <a:lnTo>
                            <a:pt x="15" y="62"/>
                          </a:lnTo>
                          <a:lnTo>
                            <a:pt x="10" y="52"/>
                          </a:lnTo>
                          <a:lnTo>
                            <a:pt x="16" y="38"/>
                          </a:lnTo>
                          <a:lnTo>
                            <a:pt x="13" y="36"/>
                          </a:lnTo>
                          <a:lnTo>
                            <a:pt x="16" y="28"/>
                          </a:lnTo>
                          <a:lnTo>
                            <a:pt x="31" y="32"/>
                          </a:lnTo>
                          <a:close/>
                        </a:path>
                      </a:pathLst>
                    </a:custGeom>
                    <a:solidFill>
                      <a:srgbClr val="CB9661"/>
                    </a:solidFill>
                    <a:ln w="1588">
                      <a:solidFill>
                        <a:srgbClr val="000000"/>
                      </a:solidFill>
                      <a:prstDash val="solid"/>
                      <a:round/>
                      <a:headEnd/>
                      <a:tailEnd/>
                    </a:ln>
                  </p:spPr>
                  <p:txBody>
                    <a:bodyPr/>
                    <a:lstStyle/>
                    <a:p>
                      <a:endParaRPr lang="en-US"/>
                    </a:p>
                  </p:txBody>
                </p:sp>
                <p:sp>
                  <p:nvSpPr>
                    <p:cNvPr id="272923" name="Freeform 539"/>
                    <p:cNvSpPr>
                      <a:spLocks/>
                    </p:cNvSpPr>
                    <p:nvPr/>
                  </p:nvSpPr>
                  <p:spPr bwMode="auto">
                    <a:xfrm>
                      <a:off x="4154" y="1537"/>
                      <a:ext cx="5" cy="3"/>
                    </a:xfrm>
                    <a:custGeom>
                      <a:avLst/>
                      <a:gdLst/>
                      <a:ahLst/>
                      <a:cxnLst>
                        <a:cxn ang="0">
                          <a:pos x="0" y="6"/>
                        </a:cxn>
                        <a:cxn ang="0">
                          <a:pos x="10" y="6"/>
                        </a:cxn>
                        <a:cxn ang="0">
                          <a:pos x="5" y="0"/>
                        </a:cxn>
                        <a:cxn ang="0">
                          <a:pos x="0" y="6"/>
                        </a:cxn>
                      </a:cxnLst>
                      <a:rect l="0" t="0" r="r" b="b"/>
                      <a:pathLst>
                        <a:path w="10" h="6">
                          <a:moveTo>
                            <a:pt x="0" y="6"/>
                          </a:moveTo>
                          <a:lnTo>
                            <a:pt x="10" y="6"/>
                          </a:lnTo>
                          <a:lnTo>
                            <a:pt x="5" y="0"/>
                          </a:lnTo>
                          <a:lnTo>
                            <a:pt x="0" y="6"/>
                          </a:lnTo>
                          <a:close/>
                        </a:path>
                      </a:pathLst>
                    </a:custGeom>
                    <a:solidFill>
                      <a:srgbClr val="CB9661"/>
                    </a:solidFill>
                    <a:ln w="1588">
                      <a:solidFill>
                        <a:srgbClr val="000000"/>
                      </a:solidFill>
                      <a:prstDash val="solid"/>
                      <a:round/>
                      <a:headEnd/>
                      <a:tailEnd/>
                    </a:ln>
                  </p:spPr>
                  <p:txBody>
                    <a:bodyPr/>
                    <a:lstStyle/>
                    <a:p>
                      <a:endParaRPr lang="en-US"/>
                    </a:p>
                  </p:txBody>
                </p:sp>
                <p:sp>
                  <p:nvSpPr>
                    <p:cNvPr id="272924" name="Freeform 540"/>
                    <p:cNvSpPr>
                      <a:spLocks/>
                    </p:cNvSpPr>
                    <p:nvPr/>
                  </p:nvSpPr>
                  <p:spPr bwMode="auto">
                    <a:xfrm>
                      <a:off x="4103" y="1587"/>
                      <a:ext cx="4" cy="8"/>
                    </a:xfrm>
                    <a:custGeom>
                      <a:avLst/>
                      <a:gdLst/>
                      <a:ahLst/>
                      <a:cxnLst>
                        <a:cxn ang="0">
                          <a:pos x="5" y="0"/>
                        </a:cxn>
                        <a:cxn ang="0">
                          <a:pos x="0" y="10"/>
                        </a:cxn>
                        <a:cxn ang="0">
                          <a:pos x="0" y="14"/>
                        </a:cxn>
                        <a:cxn ang="0">
                          <a:pos x="9" y="16"/>
                        </a:cxn>
                        <a:cxn ang="0">
                          <a:pos x="9" y="14"/>
                        </a:cxn>
                        <a:cxn ang="0">
                          <a:pos x="5" y="0"/>
                        </a:cxn>
                      </a:cxnLst>
                      <a:rect l="0" t="0" r="r" b="b"/>
                      <a:pathLst>
                        <a:path w="9" h="16">
                          <a:moveTo>
                            <a:pt x="5" y="0"/>
                          </a:moveTo>
                          <a:lnTo>
                            <a:pt x="0" y="10"/>
                          </a:lnTo>
                          <a:lnTo>
                            <a:pt x="0" y="14"/>
                          </a:lnTo>
                          <a:lnTo>
                            <a:pt x="9" y="16"/>
                          </a:lnTo>
                          <a:lnTo>
                            <a:pt x="9" y="14"/>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2925" name="Freeform 541"/>
                    <p:cNvSpPr>
                      <a:spLocks/>
                    </p:cNvSpPr>
                    <p:nvPr/>
                  </p:nvSpPr>
                  <p:spPr bwMode="auto">
                    <a:xfrm>
                      <a:off x="4259" y="1603"/>
                      <a:ext cx="32" cy="41"/>
                    </a:xfrm>
                    <a:custGeom>
                      <a:avLst/>
                      <a:gdLst/>
                      <a:ahLst/>
                      <a:cxnLst>
                        <a:cxn ang="0">
                          <a:pos x="13" y="0"/>
                        </a:cxn>
                        <a:cxn ang="0">
                          <a:pos x="0" y="12"/>
                        </a:cxn>
                        <a:cxn ang="0">
                          <a:pos x="1" y="12"/>
                        </a:cxn>
                        <a:cxn ang="0">
                          <a:pos x="11" y="26"/>
                        </a:cxn>
                        <a:cxn ang="0">
                          <a:pos x="22" y="40"/>
                        </a:cxn>
                        <a:cxn ang="0">
                          <a:pos x="27" y="58"/>
                        </a:cxn>
                        <a:cxn ang="0">
                          <a:pos x="32" y="78"/>
                        </a:cxn>
                        <a:cxn ang="0">
                          <a:pos x="45" y="78"/>
                        </a:cxn>
                        <a:cxn ang="0">
                          <a:pos x="53" y="82"/>
                        </a:cxn>
                        <a:cxn ang="0">
                          <a:pos x="53" y="70"/>
                        </a:cxn>
                        <a:cxn ang="0">
                          <a:pos x="65" y="56"/>
                        </a:cxn>
                        <a:cxn ang="0">
                          <a:pos x="53" y="42"/>
                        </a:cxn>
                        <a:cxn ang="0">
                          <a:pos x="42" y="28"/>
                        </a:cxn>
                        <a:cxn ang="0">
                          <a:pos x="29" y="16"/>
                        </a:cxn>
                        <a:cxn ang="0">
                          <a:pos x="18" y="2"/>
                        </a:cxn>
                        <a:cxn ang="0">
                          <a:pos x="13" y="0"/>
                        </a:cxn>
                      </a:cxnLst>
                      <a:rect l="0" t="0" r="r" b="b"/>
                      <a:pathLst>
                        <a:path w="65" h="82">
                          <a:moveTo>
                            <a:pt x="13" y="0"/>
                          </a:moveTo>
                          <a:lnTo>
                            <a:pt x="0" y="12"/>
                          </a:lnTo>
                          <a:lnTo>
                            <a:pt x="1" y="12"/>
                          </a:lnTo>
                          <a:lnTo>
                            <a:pt x="11" y="26"/>
                          </a:lnTo>
                          <a:lnTo>
                            <a:pt x="22" y="40"/>
                          </a:lnTo>
                          <a:lnTo>
                            <a:pt x="27" y="58"/>
                          </a:lnTo>
                          <a:lnTo>
                            <a:pt x="32" y="78"/>
                          </a:lnTo>
                          <a:lnTo>
                            <a:pt x="45" y="78"/>
                          </a:lnTo>
                          <a:lnTo>
                            <a:pt x="53" y="82"/>
                          </a:lnTo>
                          <a:lnTo>
                            <a:pt x="53" y="70"/>
                          </a:lnTo>
                          <a:lnTo>
                            <a:pt x="65" y="56"/>
                          </a:lnTo>
                          <a:lnTo>
                            <a:pt x="53" y="42"/>
                          </a:lnTo>
                          <a:lnTo>
                            <a:pt x="42" y="28"/>
                          </a:lnTo>
                          <a:lnTo>
                            <a:pt x="29" y="16"/>
                          </a:lnTo>
                          <a:lnTo>
                            <a:pt x="18" y="2"/>
                          </a:lnTo>
                          <a:lnTo>
                            <a:pt x="13" y="0"/>
                          </a:lnTo>
                          <a:close/>
                        </a:path>
                      </a:pathLst>
                    </a:custGeom>
                    <a:solidFill>
                      <a:srgbClr val="CB9661"/>
                    </a:solidFill>
                    <a:ln w="1588">
                      <a:solidFill>
                        <a:srgbClr val="000000"/>
                      </a:solidFill>
                      <a:prstDash val="solid"/>
                      <a:round/>
                      <a:headEnd/>
                      <a:tailEnd/>
                    </a:ln>
                  </p:spPr>
                  <p:txBody>
                    <a:bodyPr/>
                    <a:lstStyle/>
                    <a:p>
                      <a:endParaRPr lang="en-US"/>
                    </a:p>
                  </p:txBody>
                </p:sp>
                <p:sp>
                  <p:nvSpPr>
                    <p:cNvPr id="272926" name="Freeform 542"/>
                    <p:cNvSpPr>
                      <a:spLocks/>
                    </p:cNvSpPr>
                    <p:nvPr/>
                  </p:nvSpPr>
                  <p:spPr bwMode="auto">
                    <a:xfrm>
                      <a:off x="4094" y="1364"/>
                      <a:ext cx="155" cy="134"/>
                    </a:xfrm>
                    <a:custGeom>
                      <a:avLst/>
                      <a:gdLst/>
                      <a:ahLst/>
                      <a:cxnLst>
                        <a:cxn ang="0">
                          <a:pos x="178" y="34"/>
                        </a:cxn>
                        <a:cxn ang="0">
                          <a:pos x="173" y="30"/>
                        </a:cxn>
                        <a:cxn ang="0">
                          <a:pos x="170" y="34"/>
                        </a:cxn>
                        <a:cxn ang="0">
                          <a:pos x="155" y="34"/>
                        </a:cxn>
                        <a:cxn ang="0">
                          <a:pos x="150" y="48"/>
                        </a:cxn>
                        <a:cxn ang="0">
                          <a:pos x="149" y="56"/>
                        </a:cxn>
                        <a:cxn ang="0">
                          <a:pos x="136" y="62"/>
                        </a:cxn>
                        <a:cxn ang="0">
                          <a:pos x="128" y="60"/>
                        </a:cxn>
                        <a:cxn ang="0">
                          <a:pos x="126" y="68"/>
                        </a:cxn>
                        <a:cxn ang="0">
                          <a:pos x="119" y="74"/>
                        </a:cxn>
                        <a:cxn ang="0">
                          <a:pos x="116" y="80"/>
                        </a:cxn>
                        <a:cxn ang="0">
                          <a:pos x="98" y="96"/>
                        </a:cxn>
                        <a:cxn ang="0">
                          <a:pos x="97" y="102"/>
                        </a:cxn>
                        <a:cxn ang="0">
                          <a:pos x="95" y="116"/>
                        </a:cxn>
                        <a:cxn ang="0">
                          <a:pos x="82" y="126"/>
                        </a:cxn>
                        <a:cxn ang="0">
                          <a:pos x="77" y="134"/>
                        </a:cxn>
                        <a:cxn ang="0">
                          <a:pos x="61" y="150"/>
                        </a:cxn>
                        <a:cxn ang="0">
                          <a:pos x="79" y="144"/>
                        </a:cxn>
                        <a:cxn ang="0">
                          <a:pos x="62" y="156"/>
                        </a:cxn>
                        <a:cxn ang="0">
                          <a:pos x="46" y="160"/>
                        </a:cxn>
                        <a:cxn ang="0">
                          <a:pos x="40" y="166"/>
                        </a:cxn>
                        <a:cxn ang="0">
                          <a:pos x="25" y="170"/>
                        </a:cxn>
                        <a:cxn ang="0">
                          <a:pos x="30" y="174"/>
                        </a:cxn>
                        <a:cxn ang="0">
                          <a:pos x="25" y="182"/>
                        </a:cxn>
                        <a:cxn ang="0">
                          <a:pos x="10" y="182"/>
                        </a:cxn>
                        <a:cxn ang="0">
                          <a:pos x="0" y="184"/>
                        </a:cxn>
                        <a:cxn ang="0">
                          <a:pos x="0" y="192"/>
                        </a:cxn>
                        <a:cxn ang="0">
                          <a:pos x="4" y="200"/>
                        </a:cxn>
                        <a:cxn ang="0">
                          <a:pos x="30" y="202"/>
                        </a:cxn>
                        <a:cxn ang="0">
                          <a:pos x="28" y="208"/>
                        </a:cxn>
                        <a:cxn ang="0">
                          <a:pos x="4" y="212"/>
                        </a:cxn>
                        <a:cxn ang="0">
                          <a:pos x="9" y="214"/>
                        </a:cxn>
                        <a:cxn ang="0">
                          <a:pos x="9" y="224"/>
                        </a:cxn>
                        <a:cxn ang="0">
                          <a:pos x="25" y="218"/>
                        </a:cxn>
                        <a:cxn ang="0">
                          <a:pos x="13" y="234"/>
                        </a:cxn>
                        <a:cxn ang="0">
                          <a:pos x="5" y="244"/>
                        </a:cxn>
                        <a:cxn ang="0">
                          <a:pos x="17" y="244"/>
                        </a:cxn>
                        <a:cxn ang="0">
                          <a:pos x="12" y="262"/>
                        </a:cxn>
                        <a:cxn ang="0">
                          <a:pos x="64" y="248"/>
                        </a:cxn>
                        <a:cxn ang="0">
                          <a:pos x="79" y="232"/>
                        </a:cxn>
                        <a:cxn ang="0">
                          <a:pos x="97" y="230"/>
                        </a:cxn>
                        <a:cxn ang="0">
                          <a:pos x="105" y="200"/>
                        </a:cxn>
                        <a:cxn ang="0">
                          <a:pos x="93" y="150"/>
                        </a:cxn>
                        <a:cxn ang="0">
                          <a:pos x="110" y="130"/>
                        </a:cxn>
                        <a:cxn ang="0">
                          <a:pos x="129" y="96"/>
                        </a:cxn>
                        <a:cxn ang="0">
                          <a:pos x="159" y="58"/>
                        </a:cxn>
                        <a:cxn ang="0">
                          <a:pos x="181" y="40"/>
                        </a:cxn>
                        <a:cxn ang="0">
                          <a:pos x="209" y="44"/>
                        </a:cxn>
                        <a:cxn ang="0">
                          <a:pos x="247" y="44"/>
                        </a:cxn>
                        <a:cxn ang="0">
                          <a:pos x="289" y="26"/>
                        </a:cxn>
                        <a:cxn ang="0">
                          <a:pos x="310" y="30"/>
                        </a:cxn>
                        <a:cxn ang="0">
                          <a:pos x="295" y="26"/>
                        </a:cxn>
                        <a:cxn ang="0">
                          <a:pos x="299" y="8"/>
                        </a:cxn>
                        <a:cxn ang="0">
                          <a:pos x="276" y="18"/>
                        </a:cxn>
                        <a:cxn ang="0">
                          <a:pos x="271" y="0"/>
                        </a:cxn>
                        <a:cxn ang="0">
                          <a:pos x="251" y="4"/>
                        </a:cxn>
                        <a:cxn ang="0">
                          <a:pos x="238" y="4"/>
                        </a:cxn>
                        <a:cxn ang="0">
                          <a:pos x="216" y="20"/>
                        </a:cxn>
                        <a:cxn ang="0">
                          <a:pos x="194" y="18"/>
                        </a:cxn>
                        <a:cxn ang="0">
                          <a:pos x="193" y="24"/>
                        </a:cxn>
                      </a:cxnLst>
                      <a:rect l="0" t="0" r="r" b="b"/>
                      <a:pathLst>
                        <a:path w="310" h="270">
                          <a:moveTo>
                            <a:pt x="183" y="28"/>
                          </a:moveTo>
                          <a:lnTo>
                            <a:pt x="183" y="30"/>
                          </a:lnTo>
                          <a:lnTo>
                            <a:pt x="178" y="34"/>
                          </a:lnTo>
                          <a:lnTo>
                            <a:pt x="178" y="22"/>
                          </a:lnTo>
                          <a:lnTo>
                            <a:pt x="178" y="30"/>
                          </a:lnTo>
                          <a:lnTo>
                            <a:pt x="173" y="30"/>
                          </a:lnTo>
                          <a:lnTo>
                            <a:pt x="172" y="24"/>
                          </a:lnTo>
                          <a:lnTo>
                            <a:pt x="168" y="30"/>
                          </a:lnTo>
                          <a:lnTo>
                            <a:pt x="170" y="34"/>
                          </a:lnTo>
                          <a:lnTo>
                            <a:pt x="160" y="32"/>
                          </a:lnTo>
                          <a:lnTo>
                            <a:pt x="162" y="36"/>
                          </a:lnTo>
                          <a:lnTo>
                            <a:pt x="155" y="34"/>
                          </a:lnTo>
                          <a:lnTo>
                            <a:pt x="152" y="38"/>
                          </a:lnTo>
                          <a:lnTo>
                            <a:pt x="152" y="46"/>
                          </a:lnTo>
                          <a:lnTo>
                            <a:pt x="150" y="48"/>
                          </a:lnTo>
                          <a:lnTo>
                            <a:pt x="137" y="52"/>
                          </a:lnTo>
                          <a:lnTo>
                            <a:pt x="150" y="52"/>
                          </a:lnTo>
                          <a:lnTo>
                            <a:pt x="149" y="56"/>
                          </a:lnTo>
                          <a:lnTo>
                            <a:pt x="139" y="56"/>
                          </a:lnTo>
                          <a:lnTo>
                            <a:pt x="137" y="58"/>
                          </a:lnTo>
                          <a:lnTo>
                            <a:pt x="136" y="62"/>
                          </a:lnTo>
                          <a:lnTo>
                            <a:pt x="136" y="64"/>
                          </a:lnTo>
                          <a:lnTo>
                            <a:pt x="131" y="58"/>
                          </a:lnTo>
                          <a:lnTo>
                            <a:pt x="128" y="60"/>
                          </a:lnTo>
                          <a:lnTo>
                            <a:pt x="118" y="68"/>
                          </a:lnTo>
                          <a:lnTo>
                            <a:pt x="131" y="66"/>
                          </a:lnTo>
                          <a:lnTo>
                            <a:pt x="126" y="68"/>
                          </a:lnTo>
                          <a:lnTo>
                            <a:pt x="128" y="72"/>
                          </a:lnTo>
                          <a:lnTo>
                            <a:pt x="128" y="74"/>
                          </a:lnTo>
                          <a:lnTo>
                            <a:pt x="119" y="74"/>
                          </a:lnTo>
                          <a:lnTo>
                            <a:pt x="118" y="76"/>
                          </a:lnTo>
                          <a:lnTo>
                            <a:pt x="128" y="80"/>
                          </a:lnTo>
                          <a:lnTo>
                            <a:pt x="116" y="80"/>
                          </a:lnTo>
                          <a:lnTo>
                            <a:pt x="106" y="86"/>
                          </a:lnTo>
                          <a:lnTo>
                            <a:pt x="101" y="90"/>
                          </a:lnTo>
                          <a:lnTo>
                            <a:pt x="98" y="96"/>
                          </a:lnTo>
                          <a:lnTo>
                            <a:pt x="100" y="96"/>
                          </a:lnTo>
                          <a:lnTo>
                            <a:pt x="108" y="98"/>
                          </a:lnTo>
                          <a:lnTo>
                            <a:pt x="97" y="102"/>
                          </a:lnTo>
                          <a:lnTo>
                            <a:pt x="93" y="108"/>
                          </a:lnTo>
                          <a:lnTo>
                            <a:pt x="93" y="112"/>
                          </a:lnTo>
                          <a:lnTo>
                            <a:pt x="95" y="116"/>
                          </a:lnTo>
                          <a:lnTo>
                            <a:pt x="97" y="118"/>
                          </a:lnTo>
                          <a:lnTo>
                            <a:pt x="82" y="124"/>
                          </a:lnTo>
                          <a:lnTo>
                            <a:pt x="82" y="126"/>
                          </a:lnTo>
                          <a:lnTo>
                            <a:pt x="87" y="124"/>
                          </a:lnTo>
                          <a:lnTo>
                            <a:pt x="84" y="130"/>
                          </a:lnTo>
                          <a:lnTo>
                            <a:pt x="77" y="134"/>
                          </a:lnTo>
                          <a:lnTo>
                            <a:pt x="72" y="134"/>
                          </a:lnTo>
                          <a:lnTo>
                            <a:pt x="64" y="144"/>
                          </a:lnTo>
                          <a:lnTo>
                            <a:pt x="61" y="150"/>
                          </a:lnTo>
                          <a:lnTo>
                            <a:pt x="66" y="152"/>
                          </a:lnTo>
                          <a:lnTo>
                            <a:pt x="74" y="146"/>
                          </a:lnTo>
                          <a:lnTo>
                            <a:pt x="79" y="144"/>
                          </a:lnTo>
                          <a:lnTo>
                            <a:pt x="79" y="150"/>
                          </a:lnTo>
                          <a:lnTo>
                            <a:pt x="69" y="156"/>
                          </a:lnTo>
                          <a:lnTo>
                            <a:pt x="62" y="156"/>
                          </a:lnTo>
                          <a:lnTo>
                            <a:pt x="53" y="154"/>
                          </a:lnTo>
                          <a:lnTo>
                            <a:pt x="53" y="156"/>
                          </a:lnTo>
                          <a:lnTo>
                            <a:pt x="46" y="160"/>
                          </a:lnTo>
                          <a:lnTo>
                            <a:pt x="41" y="164"/>
                          </a:lnTo>
                          <a:lnTo>
                            <a:pt x="43" y="168"/>
                          </a:lnTo>
                          <a:lnTo>
                            <a:pt x="40" y="166"/>
                          </a:lnTo>
                          <a:lnTo>
                            <a:pt x="43" y="170"/>
                          </a:lnTo>
                          <a:lnTo>
                            <a:pt x="27" y="164"/>
                          </a:lnTo>
                          <a:lnTo>
                            <a:pt x="25" y="170"/>
                          </a:lnTo>
                          <a:lnTo>
                            <a:pt x="30" y="170"/>
                          </a:lnTo>
                          <a:lnTo>
                            <a:pt x="35" y="170"/>
                          </a:lnTo>
                          <a:lnTo>
                            <a:pt x="30" y="174"/>
                          </a:lnTo>
                          <a:lnTo>
                            <a:pt x="18" y="176"/>
                          </a:lnTo>
                          <a:lnTo>
                            <a:pt x="27" y="180"/>
                          </a:lnTo>
                          <a:lnTo>
                            <a:pt x="25" y="182"/>
                          </a:lnTo>
                          <a:lnTo>
                            <a:pt x="17" y="178"/>
                          </a:lnTo>
                          <a:lnTo>
                            <a:pt x="18" y="180"/>
                          </a:lnTo>
                          <a:lnTo>
                            <a:pt x="10" y="182"/>
                          </a:lnTo>
                          <a:lnTo>
                            <a:pt x="12" y="184"/>
                          </a:lnTo>
                          <a:lnTo>
                            <a:pt x="5" y="184"/>
                          </a:lnTo>
                          <a:lnTo>
                            <a:pt x="0" y="184"/>
                          </a:lnTo>
                          <a:lnTo>
                            <a:pt x="0" y="188"/>
                          </a:lnTo>
                          <a:lnTo>
                            <a:pt x="20" y="190"/>
                          </a:lnTo>
                          <a:lnTo>
                            <a:pt x="0" y="192"/>
                          </a:lnTo>
                          <a:lnTo>
                            <a:pt x="7" y="198"/>
                          </a:lnTo>
                          <a:lnTo>
                            <a:pt x="2" y="200"/>
                          </a:lnTo>
                          <a:lnTo>
                            <a:pt x="4" y="200"/>
                          </a:lnTo>
                          <a:lnTo>
                            <a:pt x="2" y="204"/>
                          </a:lnTo>
                          <a:lnTo>
                            <a:pt x="20" y="202"/>
                          </a:lnTo>
                          <a:lnTo>
                            <a:pt x="30" y="202"/>
                          </a:lnTo>
                          <a:lnTo>
                            <a:pt x="31" y="200"/>
                          </a:lnTo>
                          <a:lnTo>
                            <a:pt x="31" y="206"/>
                          </a:lnTo>
                          <a:lnTo>
                            <a:pt x="28" y="208"/>
                          </a:lnTo>
                          <a:lnTo>
                            <a:pt x="18" y="206"/>
                          </a:lnTo>
                          <a:lnTo>
                            <a:pt x="0" y="208"/>
                          </a:lnTo>
                          <a:lnTo>
                            <a:pt x="4" y="212"/>
                          </a:lnTo>
                          <a:lnTo>
                            <a:pt x="4" y="214"/>
                          </a:lnTo>
                          <a:lnTo>
                            <a:pt x="0" y="214"/>
                          </a:lnTo>
                          <a:lnTo>
                            <a:pt x="9" y="214"/>
                          </a:lnTo>
                          <a:lnTo>
                            <a:pt x="7" y="220"/>
                          </a:lnTo>
                          <a:lnTo>
                            <a:pt x="2" y="224"/>
                          </a:lnTo>
                          <a:lnTo>
                            <a:pt x="9" y="224"/>
                          </a:lnTo>
                          <a:lnTo>
                            <a:pt x="12" y="228"/>
                          </a:lnTo>
                          <a:lnTo>
                            <a:pt x="18" y="220"/>
                          </a:lnTo>
                          <a:lnTo>
                            <a:pt x="25" y="218"/>
                          </a:lnTo>
                          <a:lnTo>
                            <a:pt x="20" y="226"/>
                          </a:lnTo>
                          <a:lnTo>
                            <a:pt x="18" y="220"/>
                          </a:lnTo>
                          <a:lnTo>
                            <a:pt x="13" y="234"/>
                          </a:lnTo>
                          <a:lnTo>
                            <a:pt x="15" y="234"/>
                          </a:lnTo>
                          <a:lnTo>
                            <a:pt x="7" y="236"/>
                          </a:lnTo>
                          <a:lnTo>
                            <a:pt x="5" y="244"/>
                          </a:lnTo>
                          <a:lnTo>
                            <a:pt x="12" y="242"/>
                          </a:lnTo>
                          <a:lnTo>
                            <a:pt x="17" y="240"/>
                          </a:lnTo>
                          <a:lnTo>
                            <a:pt x="17" y="244"/>
                          </a:lnTo>
                          <a:lnTo>
                            <a:pt x="17" y="250"/>
                          </a:lnTo>
                          <a:lnTo>
                            <a:pt x="10" y="252"/>
                          </a:lnTo>
                          <a:lnTo>
                            <a:pt x="12" y="262"/>
                          </a:lnTo>
                          <a:lnTo>
                            <a:pt x="23" y="268"/>
                          </a:lnTo>
                          <a:lnTo>
                            <a:pt x="41" y="270"/>
                          </a:lnTo>
                          <a:lnTo>
                            <a:pt x="64" y="248"/>
                          </a:lnTo>
                          <a:lnTo>
                            <a:pt x="74" y="248"/>
                          </a:lnTo>
                          <a:lnTo>
                            <a:pt x="74" y="236"/>
                          </a:lnTo>
                          <a:lnTo>
                            <a:pt x="79" y="232"/>
                          </a:lnTo>
                          <a:lnTo>
                            <a:pt x="82" y="246"/>
                          </a:lnTo>
                          <a:lnTo>
                            <a:pt x="88" y="250"/>
                          </a:lnTo>
                          <a:lnTo>
                            <a:pt x="97" y="230"/>
                          </a:lnTo>
                          <a:lnTo>
                            <a:pt x="98" y="212"/>
                          </a:lnTo>
                          <a:lnTo>
                            <a:pt x="98" y="206"/>
                          </a:lnTo>
                          <a:lnTo>
                            <a:pt x="105" y="200"/>
                          </a:lnTo>
                          <a:lnTo>
                            <a:pt x="93" y="192"/>
                          </a:lnTo>
                          <a:lnTo>
                            <a:pt x="93" y="170"/>
                          </a:lnTo>
                          <a:lnTo>
                            <a:pt x="93" y="150"/>
                          </a:lnTo>
                          <a:lnTo>
                            <a:pt x="105" y="142"/>
                          </a:lnTo>
                          <a:lnTo>
                            <a:pt x="116" y="140"/>
                          </a:lnTo>
                          <a:lnTo>
                            <a:pt x="110" y="130"/>
                          </a:lnTo>
                          <a:lnTo>
                            <a:pt x="119" y="106"/>
                          </a:lnTo>
                          <a:lnTo>
                            <a:pt x="118" y="100"/>
                          </a:lnTo>
                          <a:lnTo>
                            <a:pt x="129" y="96"/>
                          </a:lnTo>
                          <a:lnTo>
                            <a:pt x="136" y="84"/>
                          </a:lnTo>
                          <a:lnTo>
                            <a:pt x="142" y="64"/>
                          </a:lnTo>
                          <a:lnTo>
                            <a:pt x="159" y="58"/>
                          </a:lnTo>
                          <a:lnTo>
                            <a:pt x="160" y="50"/>
                          </a:lnTo>
                          <a:lnTo>
                            <a:pt x="181" y="52"/>
                          </a:lnTo>
                          <a:lnTo>
                            <a:pt x="181" y="40"/>
                          </a:lnTo>
                          <a:lnTo>
                            <a:pt x="186" y="40"/>
                          </a:lnTo>
                          <a:lnTo>
                            <a:pt x="194" y="34"/>
                          </a:lnTo>
                          <a:lnTo>
                            <a:pt x="209" y="44"/>
                          </a:lnTo>
                          <a:lnTo>
                            <a:pt x="224" y="48"/>
                          </a:lnTo>
                          <a:lnTo>
                            <a:pt x="240" y="48"/>
                          </a:lnTo>
                          <a:lnTo>
                            <a:pt x="247" y="44"/>
                          </a:lnTo>
                          <a:lnTo>
                            <a:pt x="251" y="28"/>
                          </a:lnTo>
                          <a:lnTo>
                            <a:pt x="269" y="20"/>
                          </a:lnTo>
                          <a:lnTo>
                            <a:pt x="289" y="26"/>
                          </a:lnTo>
                          <a:lnTo>
                            <a:pt x="291" y="40"/>
                          </a:lnTo>
                          <a:lnTo>
                            <a:pt x="302" y="30"/>
                          </a:lnTo>
                          <a:lnTo>
                            <a:pt x="310" y="30"/>
                          </a:lnTo>
                          <a:lnTo>
                            <a:pt x="310" y="24"/>
                          </a:lnTo>
                          <a:lnTo>
                            <a:pt x="304" y="24"/>
                          </a:lnTo>
                          <a:lnTo>
                            <a:pt x="295" y="26"/>
                          </a:lnTo>
                          <a:lnTo>
                            <a:pt x="286" y="18"/>
                          </a:lnTo>
                          <a:lnTo>
                            <a:pt x="310" y="16"/>
                          </a:lnTo>
                          <a:lnTo>
                            <a:pt x="299" y="8"/>
                          </a:lnTo>
                          <a:lnTo>
                            <a:pt x="287" y="6"/>
                          </a:lnTo>
                          <a:lnTo>
                            <a:pt x="278" y="8"/>
                          </a:lnTo>
                          <a:lnTo>
                            <a:pt x="276" y="18"/>
                          </a:lnTo>
                          <a:lnTo>
                            <a:pt x="274" y="12"/>
                          </a:lnTo>
                          <a:lnTo>
                            <a:pt x="273" y="8"/>
                          </a:lnTo>
                          <a:lnTo>
                            <a:pt x="271" y="0"/>
                          </a:lnTo>
                          <a:lnTo>
                            <a:pt x="263" y="4"/>
                          </a:lnTo>
                          <a:lnTo>
                            <a:pt x="255" y="14"/>
                          </a:lnTo>
                          <a:lnTo>
                            <a:pt x="251" y="4"/>
                          </a:lnTo>
                          <a:lnTo>
                            <a:pt x="237" y="18"/>
                          </a:lnTo>
                          <a:lnTo>
                            <a:pt x="243" y="6"/>
                          </a:lnTo>
                          <a:lnTo>
                            <a:pt x="238" y="4"/>
                          </a:lnTo>
                          <a:lnTo>
                            <a:pt x="230" y="4"/>
                          </a:lnTo>
                          <a:lnTo>
                            <a:pt x="229" y="8"/>
                          </a:lnTo>
                          <a:lnTo>
                            <a:pt x="216" y="20"/>
                          </a:lnTo>
                          <a:lnTo>
                            <a:pt x="206" y="20"/>
                          </a:lnTo>
                          <a:lnTo>
                            <a:pt x="207" y="16"/>
                          </a:lnTo>
                          <a:lnTo>
                            <a:pt x="194" y="18"/>
                          </a:lnTo>
                          <a:lnTo>
                            <a:pt x="201" y="20"/>
                          </a:lnTo>
                          <a:lnTo>
                            <a:pt x="201" y="24"/>
                          </a:lnTo>
                          <a:lnTo>
                            <a:pt x="193" y="24"/>
                          </a:lnTo>
                          <a:lnTo>
                            <a:pt x="183" y="28"/>
                          </a:lnTo>
                          <a:close/>
                        </a:path>
                      </a:pathLst>
                    </a:custGeom>
                    <a:solidFill>
                      <a:srgbClr val="CB9661"/>
                    </a:solidFill>
                    <a:ln w="1588">
                      <a:solidFill>
                        <a:srgbClr val="000000"/>
                      </a:solidFill>
                      <a:prstDash val="solid"/>
                      <a:round/>
                      <a:headEnd/>
                      <a:tailEnd/>
                    </a:ln>
                  </p:spPr>
                  <p:txBody>
                    <a:bodyPr/>
                    <a:lstStyle/>
                    <a:p>
                      <a:endParaRPr lang="en-US"/>
                    </a:p>
                  </p:txBody>
                </p:sp>
                <p:sp>
                  <p:nvSpPr>
                    <p:cNvPr id="272927" name="Freeform 543"/>
                    <p:cNvSpPr>
                      <a:spLocks/>
                    </p:cNvSpPr>
                    <p:nvPr/>
                  </p:nvSpPr>
                  <p:spPr bwMode="auto">
                    <a:xfrm>
                      <a:off x="4119" y="1283"/>
                      <a:ext cx="58" cy="30"/>
                    </a:xfrm>
                    <a:custGeom>
                      <a:avLst/>
                      <a:gdLst/>
                      <a:ahLst/>
                      <a:cxnLst>
                        <a:cxn ang="0">
                          <a:pos x="28" y="4"/>
                        </a:cxn>
                        <a:cxn ang="0">
                          <a:pos x="12" y="4"/>
                        </a:cxn>
                        <a:cxn ang="0">
                          <a:pos x="0" y="6"/>
                        </a:cxn>
                        <a:cxn ang="0">
                          <a:pos x="2" y="14"/>
                        </a:cxn>
                        <a:cxn ang="0">
                          <a:pos x="12" y="12"/>
                        </a:cxn>
                        <a:cxn ang="0">
                          <a:pos x="13" y="16"/>
                        </a:cxn>
                        <a:cxn ang="0">
                          <a:pos x="5" y="18"/>
                        </a:cxn>
                        <a:cxn ang="0">
                          <a:pos x="18" y="26"/>
                        </a:cxn>
                        <a:cxn ang="0">
                          <a:pos x="31" y="32"/>
                        </a:cxn>
                        <a:cxn ang="0">
                          <a:pos x="39" y="26"/>
                        </a:cxn>
                        <a:cxn ang="0">
                          <a:pos x="48" y="22"/>
                        </a:cxn>
                        <a:cxn ang="0">
                          <a:pos x="48" y="24"/>
                        </a:cxn>
                        <a:cxn ang="0">
                          <a:pos x="62" y="22"/>
                        </a:cxn>
                        <a:cxn ang="0">
                          <a:pos x="62" y="28"/>
                        </a:cxn>
                        <a:cxn ang="0">
                          <a:pos x="36" y="34"/>
                        </a:cxn>
                        <a:cxn ang="0">
                          <a:pos x="33" y="38"/>
                        </a:cxn>
                        <a:cxn ang="0">
                          <a:pos x="66" y="38"/>
                        </a:cxn>
                        <a:cxn ang="0">
                          <a:pos x="52" y="40"/>
                        </a:cxn>
                        <a:cxn ang="0">
                          <a:pos x="57" y="42"/>
                        </a:cxn>
                        <a:cxn ang="0">
                          <a:pos x="38" y="44"/>
                        </a:cxn>
                        <a:cxn ang="0">
                          <a:pos x="61" y="52"/>
                        </a:cxn>
                        <a:cxn ang="0">
                          <a:pos x="69" y="60"/>
                        </a:cxn>
                        <a:cxn ang="0">
                          <a:pos x="72" y="56"/>
                        </a:cxn>
                        <a:cxn ang="0">
                          <a:pos x="82" y="44"/>
                        </a:cxn>
                        <a:cxn ang="0">
                          <a:pos x="87" y="34"/>
                        </a:cxn>
                        <a:cxn ang="0">
                          <a:pos x="90" y="28"/>
                        </a:cxn>
                        <a:cxn ang="0">
                          <a:pos x="116" y="22"/>
                        </a:cxn>
                        <a:cxn ang="0">
                          <a:pos x="85" y="14"/>
                        </a:cxn>
                        <a:cxn ang="0">
                          <a:pos x="83" y="8"/>
                        </a:cxn>
                        <a:cxn ang="0">
                          <a:pos x="75" y="10"/>
                        </a:cxn>
                        <a:cxn ang="0">
                          <a:pos x="74" y="6"/>
                        </a:cxn>
                        <a:cxn ang="0">
                          <a:pos x="57" y="0"/>
                        </a:cxn>
                        <a:cxn ang="0">
                          <a:pos x="61" y="18"/>
                        </a:cxn>
                        <a:cxn ang="0">
                          <a:pos x="41" y="4"/>
                        </a:cxn>
                        <a:cxn ang="0">
                          <a:pos x="33" y="10"/>
                        </a:cxn>
                        <a:cxn ang="0">
                          <a:pos x="25" y="6"/>
                        </a:cxn>
                        <a:cxn ang="0">
                          <a:pos x="28" y="4"/>
                        </a:cxn>
                      </a:cxnLst>
                      <a:rect l="0" t="0" r="r" b="b"/>
                      <a:pathLst>
                        <a:path w="116" h="60">
                          <a:moveTo>
                            <a:pt x="28" y="4"/>
                          </a:moveTo>
                          <a:lnTo>
                            <a:pt x="12" y="4"/>
                          </a:lnTo>
                          <a:lnTo>
                            <a:pt x="0" y="6"/>
                          </a:lnTo>
                          <a:lnTo>
                            <a:pt x="2" y="14"/>
                          </a:lnTo>
                          <a:lnTo>
                            <a:pt x="12" y="12"/>
                          </a:lnTo>
                          <a:lnTo>
                            <a:pt x="13" y="16"/>
                          </a:lnTo>
                          <a:lnTo>
                            <a:pt x="5" y="18"/>
                          </a:lnTo>
                          <a:lnTo>
                            <a:pt x="18" y="26"/>
                          </a:lnTo>
                          <a:lnTo>
                            <a:pt x="31" y="32"/>
                          </a:lnTo>
                          <a:lnTo>
                            <a:pt x="39" y="26"/>
                          </a:lnTo>
                          <a:lnTo>
                            <a:pt x="48" y="22"/>
                          </a:lnTo>
                          <a:lnTo>
                            <a:pt x="48" y="24"/>
                          </a:lnTo>
                          <a:lnTo>
                            <a:pt x="62" y="22"/>
                          </a:lnTo>
                          <a:lnTo>
                            <a:pt x="62" y="28"/>
                          </a:lnTo>
                          <a:lnTo>
                            <a:pt x="36" y="34"/>
                          </a:lnTo>
                          <a:lnTo>
                            <a:pt x="33" y="38"/>
                          </a:lnTo>
                          <a:lnTo>
                            <a:pt x="66" y="38"/>
                          </a:lnTo>
                          <a:lnTo>
                            <a:pt x="52" y="40"/>
                          </a:lnTo>
                          <a:lnTo>
                            <a:pt x="57" y="42"/>
                          </a:lnTo>
                          <a:lnTo>
                            <a:pt x="38" y="44"/>
                          </a:lnTo>
                          <a:lnTo>
                            <a:pt x="61" y="52"/>
                          </a:lnTo>
                          <a:lnTo>
                            <a:pt x="69" y="60"/>
                          </a:lnTo>
                          <a:lnTo>
                            <a:pt x="72" y="56"/>
                          </a:lnTo>
                          <a:lnTo>
                            <a:pt x="82" y="44"/>
                          </a:lnTo>
                          <a:lnTo>
                            <a:pt x="87" y="34"/>
                          </a:lnTo>
                          <a:lnTo>
                            <a:pt x="90" y="28"/>
                          </a:lnTo>
                          <a:lnTo>
                            <a:pt x="116" y="22"/>
                          </a:lnTo>
                          <a:lnTo>
                            <a:pt x="85" y="14"/>
                          </a:lnTo>
                          <a:lnTo>
                            <a:pt x="83" y="8"/>
                          </a:lnTo>
                          <a:lnTo>
                            <a:pt x="75" y="10"/>
                          </a:lnTo>
                          <a:lnTo>
                            <a:pt x="74" y="6"/>
                          </a:lnTo>
                          <a:lnTo>
                            <a:pt x="57" y="0"/>
                          </a:lnTo>
                          <a:lnTo>
                            <a:pt x="61" y="18"/>
                          </a:lnTo>
                          <a:lnTo>
                            <a:pt x="41" y="4"/>
                          </a:lnTo>
                          <a:lnTo>
                            <a:pt x="33" y="10"/>
                          </a:lnTo>
                          <a:lnTo>
                            <a:pt x="25" y="6"/>
                          </a:lnTo>
                          <a:lnTo>
                            <a:pt x="28" y="4"/>
                          </a:lnTo>
                          <a:close/>
                        </a:path>
                      </a:pathLst>
                    </a:custGeom>
                    <a:solidFill>
                      <a:srgbClr val="CB9661"/>
                    </a:solidFill>
                    <a:ln w="1588">
                      <a:solidFill>
                        <a:srgbClr val="000000"/>
                      </a:solidFill>
                      <a:prstDash val="solid"/>
                      <a:round/>
                      <a:headEnd/>
                      <a:tailEnd/>
                    </a:ln>
                  </p:spPr>
                  <p:txBody>
                    <a:bodyPr/>
                    <a:lstStyle/>
                    <a:p>
                      <a:endParaRPr lang="en-US"/>
                    </a:p>
                  </p:txBody>
                </p:sp>
                <p:sp>
                  <p:nvSpPr>
                    <p:cNvPr id="272928" name="Freeform 544"/>
                    <p:cNvSpPr>
                      <a:spLocks/>
                    </p:cNvSpPr>
                    <p:nvPr/>
                  </p:nvSpPr>
                  <p:spPr bwMode="auto">
                    <a:xfrm>
                      <a:off x="4156" y="1280"/>
                      <a:ext cx="48" cy="9"/>
                    </a:xfrm>
                    <a:custGeom>
                      <a:avLst/>
                      <a:gdLst/>
                      <a:ahLst/>
                      <a:cxnLst>
                        <a:cxn ang="0">
                          <a:pos x="43" y="4"/>
                        </a:cxn>
                        <a:cxn ang="0">
                          <a:pos x="17" y="0"/>
                        </a:cxn>
                        <a:cxn ang="0">
                          <a:pos x="10" y="2"/>
                        </a:cxn>
                        <a:cxn ang="0">
                          <a:pos x="0" y="4"/>
                        </a:cxn>
                        <a:cxn ang="0">
                          <a:pos x="2" y="8"/>
                        </a:cxn>
                        <a:cxn ang="0">
                          <a:pos x="39" y="10"/>
                        </a:cxn>
                        <a:cxn ang="0">
                          <a:pos x="22" y="14"/>
                        </a:cxn>
                        <a:cxn ang="0">
                          <a:pos x="51" y="18"/>
                        </a:cxn>
                        <a:cxn ang="0">
                          <a:pos x="83" y="16"/>
                        </a:cxn>
                        <a:cxn ang="0">
                          <a:pos x="96" y="8"/>
                        </a:cxn>
                        <a:cxn ang="0">
                          <a:pos x="88" y="4"/>
                        </a:cxn>
                        <a:cxn ang="0">
                          <a:pos x="57" y="2"/>
                        </a:cxn>
                        <a:cxn ang="0">
                          <a:pos x="54" y="2"/>
                        </a:cxn>
                        <a:cxn ang="0">
                          <a:pos x="48" y="0"/>
                        </a:cxn>
                        <a:cxn ang="0">
                          <a:pos x="44" y="2"/>
                        </a:cxn>
                        <a:cxn ang="0">
                          <a:pos x="43" y="4"/>
                        </a:cxn>
                      </a:cxnLst>
                      <a:rect l="0" t="0" r="r" b="b"/>
                      <a:pathLst>
                        <a:path w="96" h="18">
                          <a:moveTo>
                            <a:pt x="43" y="4"/>
                          </a:moveTo>
                          <a:lnTo>
                            <a:pt x="17" y="0"/>
                          </a:lnTo>
                          <a:lnTo>
                            <a:pt x="10" y="2"/>
                          </a:lnTo>
                          <a:lnTo>
                            <a:pt x="0" y="4"/>
                          </a:lnTo>
                          <a:lnTo>
                            <a:pt x="2" y="8"/>
                          </a:lnTo>
                          <a:lnTo>
                            <a:pt x="39" y="10"/>
                          </a:lnTo>
                          <a:lnTo>
                            <a:pt x="22" y="14"/>
                          </a:lnTo>
                          <a:lnTo>
                            <a:pt x="51" y="18"/>
                          </a:lnTo>
                          <a:lnTo>
                            <a:pt x="83" y="16"/>
                          </a:lnTo>
                          <a:lnTo>
                            <a:pt x="96" y="8"/>
                          </a:lnTo>
                          <a:lnTo>
                            <a:pt x="88" y="4"/>
                          </a:lnTo>
                          <a:lnTo>
                            <a:pt x="57" y="2"/>
                          </a:lnTo>
                          <a:lnTo>
                            <a:pt x="54" y="2"/>
                          </a:lnTo>
                          <a:lnTo>
                            <a:pt x="48" y="0"/>
                          </a:lnTo>
                          <a:lnTo>
                            <a:pt x="44" y="2"/>
                          </a:lnTo>
                          <a:lnTo>
                            <a:pt x="43" y="4"/>
                          </a:lnTo>
                          <a:close/>
                        </a:path>
                      </a:pathLst>
                    </a:custGeom>
                    <a:solidFill>
                      <a:srgbClr val="CB9661"/>
                    </a:solidFill>
                    <a:ln w="1588">
                      <a:solidFill>
                        <a:srgbClr val="000000"/>
                      </a:solidFill>
                      <a:prstDash val="solid"/>
                      <a:round/>
                      <a:headEnd/>
                      <a:tailEnd/>
                    </a:ln>
                  </p:spPr>
                  <p:txBody>
                    <a:bodyPr/>
                    <a:lstStyle/>
                    <a:p>
                      <a:endParaRPr lang="en-US"/>
                    </a:p>
                  </p:txBody>
                </p:sp>
                <p:sp>
                  <p:nvSpPr>
                    <p:cNvPr id="272929" name="Freeform 545"/>
                    <p:cNvSpPr>
                      <a:spLocks/>
                    </p:cNvSpPr>
                    <p:nvPr/>
                  </p:nvSpPr>
                  <p:spPr bwMode="auto">
                    <a:xfrm>
                      <a:off x="4174" y="1299"/>
                      <a:ext cx="23" cy="6"/>
                    </a:xfrm>
                    <a:custGeom>
                      <a:avLst/>
                      <a:gdLst/>
                      <a:ahLst/>
                      <a:cxnLst>
                        <a:cxn ang="0">
                          <a:pos x="34" y="12"/>
                        </a:cxn>
                        <a:cxn ang="0">
                          <a:pos x="20" y="12"/>
                        </a:cxn>
                        <a:cxn ang="0">
                          <a:pos x="5" y="12"/>
                        </a:cxn>
                        <a:cxn ang="0">
                          <a:pos x="8" y="6"/>
                        </a:cxn>
                        <a:cxn ang="0">
                          <a:pos x="0" y="2"/>
                        </a:cxn>
                        <a:cxn ang="0">
                          <a:pos x="26" y="0"/>
                        </a:cxn>
                        <a:cxn ang="0">
                          <a:pos x="46" y="6"/>
                        </a:cxn>
                        <a:cxn ang="0">
                          <a:pos x="34" y="12"/>
                        </a:cxn>
                      </a:cxnLst>
                      <a:rect l="0" t="0" r="r" b="b"/>
                      <a:pathLst>
                        <a:path w="46" h="12">
                          <a:moveTo>
                            <a:pt x="34" y="12"/>
                          </a:moveTo>
                          <a:lnTo>
                            <a:pt x="20" y="12"/>
                          </a:lnTo>
                          <a:lnTo>
                            <a:pt x="5" y="12"/>
                          </a:lnTo>
                          <a:lnTo>
                            <a:pt x="8" y="6"/>
                          </a:lnTo>
                          <a:lnTo>
                            <a:pt x="0" y="2"/>
                          </a:lnTo>
                          <a:lnTo>
                            <a:pt x="26" y="0"/>
                          </a:lnTo>
                          <a:lnTo>
                            <a:pt x="46" y="6"/>
                          </a:lnTo>
                          <a:lnTo>
                            <a:pt x="34" y="12"/>
                          </a:lnTo>
                          <a:close/>
                        </a:path>
                      </a:pathLst>
                    </a:custGeom>
                    <a:solidFill>
                      <a:srgbClr val="CB9661"/>
                    </a:solidFill>
                    <a:ln w="1588">
                      <a:solidFill>
                        <a:srgbClr val="000000"/>
                      </a:solidFill>
                      <a:prstDash val="solid"/>
                      <a:round/>
                      <a:headEnd/>
                      <a:tailEnd/>
                    </a:ln>
                  </p:spPr>
                  <p:txBody>
                    <a:bodyPr/>
                    <a:lstStyle/>
                    <a:p>
                      <a:endParaRPr lang="en-US"/>
                    </a:p>
                  </p:txBody>
                </p:sp>
                <p:sp>
                  <p:nvSpPr>
                    <p:cNvPr id="272930" name="Freeform 546"/>
                    <p:cNvSpPr>
                      <a:spLocks/>
                    </p:cNvSpPr>
                    <p:nvPr/>
                  </p:nvSpPr>
                  <p:spPr bwMode="auto">
                    <a:xfrm>
                      <a:off x="4154" y="1385"/>
                      <a:ext cx="9" cy="6"/>
                    </a:xfrm>
                    <a:custGeom>
                      <a:avLst/>
                      <a:gdLst/>
                      <a:ahLst/>
                      <a:cxnLst>
                        <a:cxn ang="0">
                          <a:pos x="10" y="0"/>
                        </a:cxn>
                        <a:cxn ang="0">
                          <a:pos x="4" y="10"/>
                        </a:cxn>
                        <a:cxn ang="0">
                          <a:pos x="0" y="12"/>
                        </a:cxn>
                        <a:cxn ang="0">
                          <a:pos x="7" y="10"/>
                        </a:cxn>
                        <a:cxn ang="0">
                          <a:pos x="10" y="12"/>
                        </a:cxn>
                        <a:cxn ang="0">
                          <a:pos x="18" y="4"/>
                        </a:cxn>
                        <a:cxn ang="0">
                          <a:pos x="12" y="6"/>
                        </a:cxn>
                        <a:cxn ang="0">
                          <a:pos x="10" y="0"/>
                        </a:cxn>
                      </a:cxnLst>
                      <a:rect l="0" t="0" r="r" b="b"/>
                      <a:pathLst>
                        <a:path w="18" h="12">
                          <a:moveTo>
                            <a:pt x="10" y="0"/>
                          </a:moveTo>
                          <a:lnTo>
                            <a:pt x="4" y="10"/>
                          </a:lnTo>
                          <a:lnTo>
                            <a:pt x="0" y="12"/>
                          </a:lnTo>
                          <a:lnTo>
                            <a:pt x="7" y="10"/>
                          </a:lnTo>
                          <a:lnTo>
                            <a:pt x="10" y="12"/>
                          </a:lnTo>
                          <a:lnTo>
                            <a:pt x="18" y="4"/>
                          </a:lnTo>
                          <a:lnTo>
                            <a:pt x="12" y="6"/>
                          </a:lnTo>
                          <a:lnTo>
                            <a:pt x="10" y="0"/>
                          </a:lnTo>
                          <a:close/>
                        </a:path>
                      </a:pathLst>
                    </a:custGeom>
                    <a:solidFill>
                      <a:srgbClr val="CB9661"/>
                    </a:solidFill>
                    <a:ln w="1588">
                      <a:solidFill>
                        <a:srgbClr val="000000"/>
                      </a:solidFill>
                      <a:prstDash val="solid"/>
                      <a:round/>
                      <a:headEnd/>
                      <a:tailEnd/>
                    </a:ln>
                  </p:spPr>
                  <p:txBody>
                    <a:bodyPr/>
                    <a:lstStyle/>
                    <a:p>
                      <a:endParaRPr lang="en-US"/>
                    </a:p>
                  </p:txBody>
                </p:sp>
                <p:sp>
                  <p:nvSpPr>
                    <p:cNvPr id="272931" name="Freeform 547"/>
                    <p:cNvSpPr>
                      <a:spLocks/>
                    </p:cNvSpPr>
                    <p:nvPr/>
                  </p:nvSpPr>
                  <p:spPr bwMode="auto">
                    <a:xfrm>
                      <a:off x="4187" y="1374"/>
                      <a:ext cx="82" cy="104"/>
                    </a:xfrm>
                    <a:custGeom>
                      <a:avLst/>
                      <a:gdLst/>
                      <a:ahLst/>
                      <a:cxnLst>
                        <a:cxn ang="0">
                          <a:pos x="137" y="114"/>
                        </a:cxn>
                        <a:cxn ang="0">
                          <a:pos x="132" y="106"/>
                        </a:cxn>
                        <a:cxn ang="0">
                          <a:pos x="131" y="88"/>
                        </a:cxn>
                        <a:cxn ang="0">
                          <a:pos x="114" y="64"/>
                        </a:cxn>
                        <a:cxn ang="0">
                          <a:pos x="122" y="50"/>
                        </a:cxn>
                        <a:cxn ang="0">
                          <a:pos x="105" y="38"/>
                        </a:cxn>
                        <a:cxn ang="0">
                          <a:pos x="103" y="24"/>
                        </a:cxn>
                        <a:cxn ang="0">
                          <a:pos x="105" y="20"/>
                        </a:cxn>
                        <a:cxn ang="0">
                          <a:pos x="103" y="6"/>
                        </a:cxn>
                        <a:cxn ang="0">
                          <a:pos x="83" y="0"/>
                        </a:cxn>
                        <a:cxn ang="0">
                          <a:pos x="65" y="8"/>
                        </a:cxn>
                        <a:cxn ang="0">
                          <a:pos x="61" y="24"/>
                        </a:cxn>
                        <a:cxn ang="0">
                          <a:pos x="54" y="28"/>
                        </a:cxn>
                        <a:cxn ang="0">
                          <a:pos x="38" y="28"/>
                        </a:cxn>
                        <a:cxn ang="0">
                          <a:pos x="23" y="24"/>
                        </a:cxn>
                        <a:cxn ang="0">
                          <a:pos x="8" y="14"/>
                        </a:cxn>
                        <a:cxn ang="0">
                          <a:pos x="0" y="20"/>
                        </a:cxn>
                        <a:cxn ang="0">
                          <a:pos x="36" y="38"/>
                        </a:cxn>
                        <a:cxn ang="0">
                          <a:pos x="49" y="66"/>
                        </a:cxn>
                        <a:cxn ang="0">
                          <a:pos x="56" y="86"/>
                        </a:cxn>
                        <a:cxn ang="0">
                          <a:pos x="62" y="84"/>
                        </a:cxn>
                        <a:cxn ang="0">
                          <a:pos x="69" y="90"/>
                        </a:cxn>
                        <a:cxn ang="0">
                          <a:pos x="72" y="104"/>
                        </a:cxn>
                        <a:cxn ang="0">
                          <a:pos x="49" y="126"/>
                        </a:cxn>
                        <a:cxn ang="0">
                          <a:pos x="39" y="138"/>
                        </a:cxn>
                        <a:cxn ang="0">
                          <a:pos x="28" y="144"/>
                        </a:cxn>
                        <a:cxn ang="0">
                          <a:pos x="31" y="168"/>
                        </a:cxn>
                        <a:cxn ang="0">
                          <a:pos x="36" y="194"/>
                        </a:cxn>
                        <a:cxn ang="0">
                          <a:pos x="51" y="200"/>
                        </a:cxn>
                        <a:cxn ang="0">
                          <a:pos x="51" y="204"/>
                        </a:cxn>
                        <a:cxn ang="0">
                          <a:pos x="56" y="202"/>
                        </a:cxn>
                        <a:cxn ang="0">
                          <a:pos x="61" y="210"/>
                        </a:cxn>
                        <a:cxn ang="0">
                          <a:pos x="65" y="208"/>
                        </a:cxn>
                        <a:cxn ang="0">
                          <a:pos x="98" y="200"/>
                        </a:cxn>
                        <a:cxn ang="0">
                          <a:pos x="105" y="196"/>
                        </a:cxn>
                        <a:cxn ang="0">
                          <a:pos x="122" y="196"/>
                        </a:cxn>
                        <a:cxn ang="0">
                          <a:pos x="132" y="184"/>
                        </a:cxn>
                        <a:cxn ang="0">
                          <a:pos x="144" y="172"/>
                        </a:cxn>
                        <a:cxn ang="0">
                          <a:pos x="153" y="158"/>
                        </a:cxn>
                        <a:cxn ang="0">
                          <a:pos x="163" y="146"/>
                        </a:cxn>
                        <a:cxn ang="0">
                          <a:pos x="139" y="130"/>
                        </a:cxn>
                        <a:cxn ang="0">
                          <a:pos x="145" y="124"/>
                        </a:cxn>
                        <a:cxn ang="0">
                          <a:pos x="137" y="114"/>
                        </a:cxn>
                      </a:cxnLst>
                      <a:rect l="0" t="0" r="r" b="b"/>
                      <a:pathLst>
                        <a:path w="163" h="210">
                          <a:moveTo>
                            <a:pt x="137" y="114"/>
                          </a:moveTo>
                          <a:lnTo>
                            <a:pt x="132" y="106"/>
                          </a:lnTo>
                          <a:lnTo>
                            <a:pt x="131" y="88"/>
                          </a:lnTo>
                          <a:lnTo>
                            <a:pt x="114" y="64"/>
                          </a:lnTo>
                          <a:lnTo>
                            <a:pt x="122" y="50"/>
                          </a:lnTo>
                          <a:lnTo>
                            <a:pt x="105" y="38"/>
                          </a:lnTo>
                          <a:lnTo>
                            <a:pt x="103" y="24"/>
                          </a:lnTo>
                          <a:lnTo>
                            <a:pt x="105" y="20"/>
                          </a:lnTo>
                          <a:lnTo>
                            <a:pt x="103" y="6"/>
                          </a:lnTo>
                          <a:lnTo>
                            <a:pt x="83" y="0"/>
                          </a:lnTo>
                          <a:lnTo>
                            <a:pt x="65" y="8"/>
                          </a:lnTo>
                          <a:lnTo>
                            <a:pt x="61" y="24"/>
                          </a:lnTo>
                          <a:lnTo>
                            <a:pt x="54" y="28"/>
                          </a:lnTo>
                          <a:lnTo>
                            <a:pt x="38" y="28"/>
                          </a:lnTo>
                          <a:lnTo>
                            <a:pt x="23" y="24"/>
                          </a:lnTo>
                          <a:lnTo>
                            <a:pt x="8" y="14"/>
                          </a:lnTo>
                          <a:lnTo>
                            <a:pt x="0" y="20"/>
                          </a:lnTo>
                          <a:lnTo>
                            <a:pt x="36" y="38"/>
                          </a:lnTo>
                          <a:lnTo>
                            <a:pt x="49" y="66"/>
                          </a:lnTo>
                          <a:lnTo>
                            <a:pt x="56" y="86"/>
                          </a:lnTo>
                          <a:lnTo>
                            <a:pt x="62" y="84"/>
                          </a:lnTo>
                          <a:lnTo>
                            <a:pt x="69" y="90"/>
                          </a:lnTo>
                          <a:lnTo>
                            <a:pt x="72" y="104"/>
                          </a:lnTo>
                          <a:lnTo>
                            <a:pt x="49" y="126"/>
                          </a:lnTo>
                          <a:lnTo>
                            <a:pt x="39" y="138"/>
                          </a:lnTo>
                          <a:lnTo>
                            <a:pt x="28" y="144"/>
                          </a:lnTo>
                          <a:lnTo>
                            <a:pt x="31" y="168"/>
                          </a:lnTo>
                          <a:lnTo>
                            <a:pt x="36" y="194"/>
                          </a:lnTo>
                          <a:lnTo>
                            <a:pt x="51" y="200"/>
                          </a:lnTo>
                          <a:lnTo>
                            <a:pt x="51" y="204"/>
                          </a:lnTo>
                          <a:lnTo>
                            <a:pt x="56" y="202"/>
                          </a:lnTo>
                          <a:lnTo>
                            <a:pt x="61" y="210"/>
                          </a:lnTo>
                          <a:lnTo>
                            <a:pt x="65" y="208"/>
                          </a:lnTo>
                          <a:lnTo>
                            <a:pt x="98" y="200"/>
                          </a:lnTo>
                          <a:lnTo>
                            <a:pt x="105" y="196"/>
                          </a:lnTo>
                          <a:lnTo>
                            <a:pt x="122" y="196"/>
                          </a:lnTo>
                          <a:lnTo>
                            <a:pt x="132" y="184"/>
                          </a:lnTo>
                          <a:lnTo>
                            <a:pt x="144" y="172"/>
                          </a:lnTo>
                          <a:lnTo>
                            <a:pt x="153" y="158"/>
                          </a:lnTo>
                          <a:lnTo>
                            <a:pt x="163" y="146"/>
                          </a:lnTo>
                          <a:lnTo>
                            <a:pt x="139" y="130"/>
                          </a:lnTo>
                          <a:lnTo>
                            <a:pt x="145" y="124"/>
                          </a:lnTo>
                          <a:lnTo>
                            <a:pt x="137" y="114"/>
                          </a:lnTo>
                          <a:close/>
                        </a:path>
                      </a:pathLst>
                    </a:custGeom>
                    <a:solidFill>
                      <a:srgbClr val="CB9661"/>
                    </a:solidFill>
                    <a:ln w="1588">
                      <a:solidFill>
                        <a:srgbClr val="000000"/>
                      </a:solidFill>
                      <a:prstDash val="solid"/>
                      <a:round/>
                      <a:headEnd/>
                      <a:tailEnd/>
                    </a:ln>
                  </p:spPr>
                  <p:txBody>
                    <a:bodyPr/>
                    <a:lstStyle/>
                    <a:p>
                      <a:endParaRPr lang="en-US"/>
                    </a:p>
                  </p:txBody>
                </p:sp>
                <p:sp>
                  <p:nvSpPr>
                    <p:cNvPr id="272932" name="Freeform 548"/>
                    <p:cNvSpPr>
                      <a:spLocks/>
                    </p:cNvSpPr>
                    <p:nvPr/>
                  </p:nvSpPr>
                  <p:spPr bwMode="auto">
                    <a:xfrm>
                      <a:off x="4131" y="1620"/>
                      <a:ext cx="2" cy="3"/>
                    </a:xfrm>
                    <a:custGeom>
                      <a:avLst/>
                      <a:gdLst/>
                      <a:ahLst/>
                      <a:cxnLst>
                        <a:cxn ang="0">
                          <a:pos x="1" y="0"/>
                        </a:cxn>
                        <a:cxn ang="0">
                          <a:pos x="0" y="6"/>
                        </a:cxn>
                        <a:cxn ang="0">
                          <a:pos x="3" y="6"/>
                        </a:cxn>
                        <a:cxn ang="0">
                          <a:pos x="1" y="0"/>
                        </a:cxn>
                      </a:cxnLst>
                      <a:rect l="0" t="0" r="r" b="b"/>
                      <a:pathLst>
                        <a:path w="3" h="6">
                          <a:moveTo>
                            <a:pt x="1" y="0"/>
                          </a:moveTo>
                          <a:lnTo>
                            <a:pt x="0" y="6"/>
                          </a:lnTo>
                          <a:lnTo>
                            <a:pt x="3" y="6"/>
                          </a:lnTo>
                          <a:lnTo>
                            <a:pt x="1" y="0"/>
                          </a:lnTo>
                          <a:close/>
                        </a:path>
                      </a:pathLst>
                    </a:custGeom>
                    <a:solidFill>
                      <a:srgbClr val="CB9661"/>
                    </a:solidFill>
                    <a:ln w="1588">
                      <a:solidFill>
                        <a:srgbClr val="000000"/>
                      </a:solidFill>
                      <a:prstDash val="solid"/>
                      <a:round/>
                      <a:headEnd/>
                      <a:tailEnd/>
                    </a:ln>
                  </p:spPr>
                  <p:txBody>
                    <a:bodyPr/>
                    <a:lstStyle/>
                    <a:p>
                      <a:endParaRPr lang="en-US"/>
                    </a:p>
                  </p:txBody>
                </p:sp>
                <p:sp>
                  <p:nvSpPr>
                    <p:cNvPr id="272933" name="Freeform 549"/>
                    <p:cNvSpPr>
                      <a:spLocks/>
                    </p:cNvSpPr>
                    <p:nvPr/>
                  </p:nvSpPr>
                  <p:spPr bwMode="auto">
                    <a:xfrm>
                      <a:off x="4132" y="1601"/>
                      <a:ext cx="57" cy="28"/>
                    </a:xfrm>
                    <a:custGeom>
                      <a:avLst/>
                      <a:gdLst/>
                      <a:ahLst/>
                      <a:cxnLst>
                        <a:cxn ang="0">
                          <a:pos x="40" y="46"/>
                        </a:cxn>
                        <a:cxn ang="0">
                          <a:pos x="23" y="50"/>
                        </a:cxn>
                        <a:cxn ang="0">
                          <a:pos x="15" y="48"/>
                        </a:cxn>
                        <a:cxn ang="0">
                          <a:pos x="2" y="44"/>
                        </a:cxn>
                        <a:cxn ang="0">
                          <a:pos x="0" y="42"/>
                        </a:cxn>
                        <a:cxn ang="0">
                          <a:pos x="0" y="38"/>
                        </a:cxn>
                        <a:cxn ang="0">
                          <a:pos x="0" y="32"/>
                        </a:cxn>
                        <a:cxn ang="0">
                          <a:pos x="10" y="36"/>
                        </a:cxn>
                        <a:cxn ang="0">
                          <a:pos x="13" y="36"/>
                        </a:cxn>
                        <a:cxn ang="0">
                          <a:pos x="18" y="32"/>
                        </a:cxn>
                        <a:cxn ang="0">
                          <a:pos x="31" y="32"/>
                        </a:cxn>
                        <a:cxn ang="0">
                          <a:pos x="49" y="32"/>
                        </a:cxn>
                        <a:cxn ang="0">
                          <a:pos x="53" y="30"/>
                        </a:cxn>
                        <a:cxn ang="0">
                          <a:pos x="51" y="16"/>
                        </a:cxn>
                        <a:cxn ang="0">
                          <a:pos x="62" y="4"/>
                        </a:cxn>
                        <a:cxn ang="0">
                          <a:pos x="71" y="8"/>
                        </a:cxn>
                        <a:cxn ang="0">
                          <a:pos x="80" y="0"/>
                        </a:cxn>
                        <a:cxn ang="0">
                          <a:pos x="105" y="4"/>
                        </a:cxn>
                        <a:cxn ang="0">
                          <a:pos x="115" y="22"/>
                        </a:cxn>
                        <a:cxn ang="0">
                          <a:pos x="108" y="30"/>
                        </a:cxn>
                        <a:cxn ang="0">
                          <a:pos x="106" y="30"/>
                        </a:cxn>
                        <a:cxn ang="0">
                          <a:pos x="101" y="46"/>
                        </a:cxn>
                        <a:cxn ang="0">
                          <a:pos x="100" y="48"/>
                        </a:cxn>
                        <a:cxn ang="0">
                          <a:pos x="71" y="56"/>
                        </a:cxn>
                        <a:cxn ang="0">
                          <a:pos x="64" y="56"/>
                        </a:cxn>
                        <a:cxn ang="0">
                          <a:pos x="40" y="46"/>
                        </a:cxn>
                      </a:cxnLst>
                      <a:rect l="0" t="0" r="r" b="b"/>
                      <a:pathLst>
                        <a:path w="115" h="56">
                          <a:moveTo>
                            <a:pt x="40" y="46"/>
                          </a:moveTo>
                          <a:lnTo>
                            <a:pt x="23" y="50"/>
                          </a:lnTo>
                          <a:lnTo>
                            <a:pt x="15" y="48"/>
                          </a:lnTo>
                          <a:lnTo>
                            <a:pt x="2" y="44"/>
                          </a:lnTo>
                          <a:lnTo>
                            <a:pt x="0" y="42"/>
                          </a:lnTo>
                          <a:lnTo>
                            <a:pt x="0" y="38"/>
                          </a:lnTo>
                          <a:lnTo>
                            <a:pt x="0" y="32"/>
                          </a:lnTo>
                          <a:lnTo>
                            <a:pt x="10" y="36"/>
                          </a:lnTo>
                          <a:lnTo>
                            <a:pt x="13" y="36"/>
                          </a:lnTo>
                          <a:lnTo>
                            <a:pt x="18" y="32"/>
                          </a:lnTo>
                          <a:lnTo>
                            <a:pt x="31" y="32"/>
                          </a:lnTo>
                          <a:lnTo>
                            <a:pt x="49" y="32"/>
                          </a:lnTo>
                          <a:lnTo>
                            <a:pt x="53" y="30"/>
                          </a:lnTo>
                          <a:lnTo>
                            <a:pt x="51" y="16"/>
                          </a:lnTo>
                          <a:lnTo>
                            <a:pt x="62" y="4"/>
                          </a:lnTo>
                          <a:lnTo>
                            <a:pt x="71" y="8"/>
                          </a:lnTo>
                          <a:lnTo>
                            <a:pt x="80" y="0"/>
                          </a:lnTo>
                          <a:lnTo>
                            <a:pt x="105" y="4"/>
                          </a:lnTo>
                          <a:lnTo>
                            <a:pt x="115" y="22"/>
                          </a:lnTo>
                          <a:lnTo>
                            <a:pt x="108" y="30"/>
                          </a:lnTo>
                          <a:lnTo>
                            <a:pt x="106" y="30"/>
                          </a:lnTo>
                          <a:lnTo>
                            <a:pt x="101" y="46"/>
                          </a:lnTo>
                          <a:lnTo>
                            <a:pt x="100" y="48"/>
                          </a:lnTo>
                          <a:lnTo>
                            <a:pt x="71" y="56"/>
                          </a:lnTo>
                          <a:lnTo>
                            <a:pt x="64" y="56"/>
                          </a:lnTo>
                          <a:lnTo>
                            <a:pt x="40" y="46"/>
                          </a:lnTo>
                          <a:close/>
                        </a:path>
                      </a:pathLst>
                    </a:custGeom>
                    <a:solidFill>
                      <a:srgbClr val="CB9661"/>
                    </a:solidFill>
                    <a:ln w="1588">
                      <a:solidFill>
                        <a:srgbClr val="000000"/>
                      </a:solidFill>
                      <a:prstDash val="solid"/>
                      <a:round/>
                      <a:headEnd/>
                      <a:tailEnd/>
                    </a:ln>
                  </p:spPr>
                  <p:txBody>
                    <a:bodyPr/>
                    <a:lstStyle/>
                    <a:p>
                      <a:endParaRPr lang="en-US"/>
                    </a:p>
                  </p:txBody>
                </p:sp>
                <p:sp>
                  <p:nvSpPr>
                    <p:cNvPr id="272934" name="Freeform 550"/>
                    <p:cNvSpPr>
                      <a:spLocks/>
                    </p:cNvSpPr>
                    <p:nvPr/>
                  </p:nvSpPr>
                  <p:spPr bwMode="auto">
                    <a:xfrm>
                      <a:off x="4180" y="1643"/>
                      <a:ext cx="31" cy="32"/>
                    </a:xfrm>
                    <a:custGeom>
                      <a:avLst/>
                      <a:gdLst/>
                      <a:ahLst/>
                      <a:cxnLst>
                        <a:cxn ang="0">
                          <a:pos x="55" y="10"/>
                        </a:cxn>
                        <a:cxn ang="0">
                          <a:pos x="55" y="12"/>
                        </a:cxn>
                        <a:cxn ang="0">
                          <a:pos x="55" y="16"/>
                        </a:cxn>
                        <a:cxn ang="0">
                          <a:pos x="52" y="20"/>
                        </a:cxn>
                        <a:cxn ang="0">
                          <a:pos x="52" y="22"/>
                        </a:cxn>
                        <a:cxn ang="0">
                          <a:pos x="55" y="24"/>
                        </a:cxn>
                        <a:cxn ang="0">
                          <a:pos x="62" y="30"/>
                        </a:cxn>
                        <a:cxn ang="0">
                          <a:pos x="57" y="32"/>
                        </a:cxn>
                        <a:cxn ang="0">
                          <a:pos x="60" y="36"/>
                        </a:cxn>
                        <a:cxn ang="0">
                          <a:pos x="60" y="40"/>
                        </a:cxn>
                        <a:cxn ang="0">
                          <a:pos x="52" y="42"/>
                        </a:cxn>
                        <a:cxn ang="0">
                          <a:pos x="55" y="46"/>
                        </a:cxn>
                        <a:cxn ang="0">
                          <a:pos x="53" y="50"/>
                        </a:cxn>
                        <a:cxn ang="0">
                          <a:pos x="50" y="46"/>
                        </a:cxn>
                        <a:cxn ang="0">
                          <a:pos x="47" y="54"/>
                        </a:cxn>
                        <a:cxn ang="0">
                          <a:pos x="45" y="54"/>
                        </a:cxn>
                        <a:cxn ang="0">
                          <a:pos x="48" y="62"/>
                        </a:cxn>
                        <a:cxn ang="0">
                          <a:pos x="45" y="64"/>
                        </a:cxn>
                        <a:cxn ang="0">
                          <a:pos x="42" y="62"/>
                        </a:cxn>
                        <a:cxn ang="0">
                          <a:pos x="37" y="58"/>
                        </a:cxn>
                        <a:cxn ang="0">
                          <a:pos x="32" y="56"/>
                        </a:cxn>
                        <a:cxn ang="0">
                          <a:pos x="32" y="54"/>
                        </a:cxn>
                        <a:cxn ang="0">
                          <a:pos x="26" y="46"/>
                        </a:cxn>
                        <a:cxn ang="0">
                          <a:pos x="26" y="44"/>
                        </a:cxn>
                        <a:cxn ang="0">
                          <a:pos x="22" y="42"/>
                        </a:cxn>
                        <a:cxn ang="0">
                          <a:pos x="9" y="28"/>
                        </a:cxn>
                        <a:cxn ang="0">
                          <a:pos x="9" y="26"/>
                        </a:cxn>
                        <a:cxn ang="0">
                          <a:pos x="8" y="26"/>
                        </a:cxn>
                        <a:cxn ang="0">
                          <a:pos x="4" y="16"/>
                        </a:cxn>
                        <a:cxn ang="0">
                          <a:pos x="1" y="12"/>
                        </a:cxn>
                        <a:cxn ang="0">
                          <a:pos x="0" y="2"/>
                        </a:cxn>
                        <a:cxn ang="0">
                          <a:pos x="4" y="2"/>
                        </a:cxn>
                        <a:cxn ang="0">
                          <a:pos x="8" y="8"/>
                        </a:cxn>
                        <a:cxn ang="0">
                          <a:pos x="13" y="2"/>
                        </a:cxn>
                        <a:cxn ang="0">
                          <a:pos x="18" y="0"/>
                        </a:cxn>
                        <a:cxn ang="0">
                          <a:pos x="21" y="4"/>
                        </a:cxn>
                        <a:cxn ang="0">
                          <a:pos x="32" y="6"/>
                        </a:cxn>
                        <a:cxn ang="0">
                          <a:pos x="34" y="4"/>
                        </a:cxn>
                        <a:cxn ang="0">
                          <a:pos x="37" y="6"/>
                        </a:cxn>
                        <a:cxn ang="0">
                          <a:pos x="39" y="4"/>
                        </a:cxn>
                        <a:cxn ang="0">
                          <a:pos x="42" y="6"/>
                        </a:cxn>
                        <a:cxn ang="0">
                          <a:pos x="44" y="4"/>
                        </a:cxn>
                        <a:cxn ang="0">
                          <a:pos x="47" y="8"/>
                        </a:cxn>
                        <a:cxn ang="0">
                          <a:pos x="50" y="10"/>
                        </a:cxn>
                        <a:cxn ang="0">
                          <a:pos x="55" y="10"/>
                        </a:cxn>
                      </a:cxnLst>
                      <a:rect l="0" t="0" r="r" b="b"/>
                      <a:pathLst>
                        <a:path w="62" h="64">
                          <a:moveTo>
                            <a:pt x="55" y="10"/>
                          </a:moveTo>
                          <a:lnTo>
                            <a:pt x="55" y="12"/>
                          </a:lnTo>
                          <a:lnTo>
                            <a:pt x="55" y="16"/>
                          </a:lnTo>
                          <a:lnTo>
                            <a:pt x="52" y="20"/>
                          </a:lnTo>
                          <a:lnTo>
                            <a:pt x="52" y="22"/>
                          </a:lnTo>
                          <a:lnTo>
                            <a:pt x="55" y="24"/>
                          </a:lnTo>
                          <a:lnTo>
                            <a:pt x="62" y="30"/>
                          </a:lnTo>
                          <a:lnTo>
                            <a:pt x="57" y="32"/>
                          </a:lnTo>
                          <a:lnTo>
                            <a:pt x="60" y="36"/>
                          </a:lnTo>
                          <a:lnTo>
                            <a:pt x="60" y="40"/>
                          </a:lnTo>
                          <a:lnTo>
                            <a:pt x="52" y="42"/>
                          </a:lnTo>
                          <a:lnTo>
                            <a:pt x="55" y="46"/>
                          </a:lnTo>
                          <a:lnTo>
                            <a:pt x="53" y="50"/>
                          </a:lnTo>
                          <a:lnTo>
                            <a:pt x="50" y="46"/>
                          </a:lnTo>
                          <a:lnTo>
                            <a:pt x="47" y="54"/>
                          </a:lnTo>
                          <a:lnTo>
                            <a:pt x="45" y="54"/>
                          </a:lnTo>
                          <a:lnTo>
                            <a:pt x="48" y="62"/>
                          </a:lnTo>
                          <a:lnTo>
                            <a:pt x="45" y="64"/>
                          </a:lnTo>
                          <a:lnTo>
                            <a:pt x="42" y="62"/>
                          </a:lnTo>
                          <a:lnTo>
                            <a:pt x="37" y="58"/>
                          </a:lnTo>
                          <a:lnTo>
                            <a:pt x="32" y="56"/>
                          </a:lnTo>
                          <a:lnTo>
                            <a:pt x="32" y="54"/>
                          </a:lnTo>
                          <a:lnTo>
                            <a:pt x="26" y="46"/>
                          </a:lnTo>
                          <a:lnTo>
                            <a:pt x="26" y="44"/>
                          </a:lnTo>
                          <a:lnTo>
                            <a:pt x="22" y="42"/>
                          </a:lnTo>
                          <a:lnTo>
                            <a:pt x="9" y="28"/>
                          </a:lnTo>
                          <a:lnTo>
                            <a:pt x="9" y="26"/>
                          </a:lnTo>
                          <a:lnTo>
                            <a:pt x="8" y="26"/>
                          </a:lnTo>
                          <a:lnTo>
                            <a:pt x="4" y="16"/>
                          </a:lnTo>
                          <a:lnTo>
                            <a:pt x="1" y="12"/>
                          </a:lnTo>
                          <a:lnTo>
                            <a:pt x="0" y="2"/>
                          </a:lnTo>
                          <a:lnTo>
                            <a:pt x="4" y="2"/>
                          </a:lnTo>
                          <a:lnTo>
                            <a:pt x="8" y="8"/>
                          </a:lnTo>
                          <a:lnTo>
                            <a:pt x="13" y="2"/>
                          </a:lnTo>
                          <a:lnTo>
                            <a:pt x="18" y="0"/>
                          </a:lnTo>
                          <a:lnTo>
                            <a:pt x="21" y="4"/>
                          </a:lnTo>
                          <a:lnTo>
                            <a:pt x="32" y="6"/>
                          </a:lnTo>
                          <a:lnTo>
                            <a:pt x="34" y="4"/>
                          </a:lnTo>
                          <a:lnTo>
                            <a:pt x="37" y="6"/>
                          </a:lnTo>
                          <a:lnTo>
                            <a:pt x="39" y="4"/>
                          </a:lnTo>
                          <a:lnTo>
                            <a:pt x="42" y="6"/>
                          </a:lnTo>
                          <a:lnTo>
                            <a:pt x="44" y="4"/>
                          </a:lnTo>
                          <a:lnTo>
                            <a:pt x="47" y="8"/>
                          </a:lnTo>
                          <a:lnTo>
                            <a:pt x="50" y="10"/>
                          </a:lnTo>
                          <a:lnTo>
                            <a:pt x="55" y="10"/>
                          </a:lnTo>
                          <a:close/>
                        </a:path>
                      </a:pathLst>
                    </a:custGeom>
                    <a:solidFill>
                      <a:srgbClr val="CB9661"/>
                    </a:solidFill>
                    <a:ln w="1588">
                      <a:solidFill>
                        <a:srgbClr val="000000"/>
                      </a:solidFill>
                      <a:prstDash val="solid"/>
                      <a:round/>
                      <a:headEnd/>
                      <a:tailEnd/>
                    </a:ln>
                  </p:spPr>
                  <p:txBody>
                    <a:bodyPr/>
                    <a:lstStyle/>
                    <a:p>
                      <a:endParaRPr lang="en-US"/>
                    </a:p>
                  </p:txBody>
                </p:sp>
                <p:sp>
                  <p:nvSpPr>
                    <p:cNvPr id="272935" name="Freeform 551"/>
                    <p:cNvSpPr>
                      <a:spLocks/>
                    </p:cNvSpPr>
                    <p:nvPr/>
                  </p:nvSpPr>
                  <p:spPr bwMode="auto">
                    <a:xfrm>
                      <a:off x="4164" y="1628"/>
                      <a:ext cx="44" cy="43"/>
                    </a:xfrm>
                    <a:custGeom>
                      <a:avLst/>
                      <a:gdLst/>
                      <a:ahLst/>
                      <a:cxnLst>
                        <a:cxn ang="0">
                          <a:pos x="78" y="38"/>
                        </a:cxn>
                        <a:cxn ang="0">
                          <a:pos x="81" y="40"/>
                        </a:cxn>
                        <a:cxn ang="0">
                          <a:pos x="83" y="34"/>
                        </a:cxn>
                        <a:cxn ang="0">
                          <a:pos x="88" y="32"/>
                        </a:cxn>
                        <a:cxn ang="0">
                          <a:pos x="83" y="30"/>
                        </a:cxn>
                        <a:cxn ang="0">
                          <a:pos x="81" y="28"/>
                        </a:cxn>
                        <a:cxn ang="0">
                          <a:pos x="83" y="26"/>
                        </a:cxn>
                        <a:cxn ang="0">
                          <a:pos x="79" y="24"/>
                        </a:cxn>
                        <a:cxn ang="0">
                          <a:pos x="76" y="16"/>
                        </a:cxn>
                        <a:cxn ang="0">
                          <a:pos x="53" y="14"/>
                        </a:cxn>
                        <a:cxn ang="0">
                          <a:pos x="40" y="0"/>
                        </a:cxn>
                        <a:cxn ang="0">
                          <a:pos x="39" y="2"/>
                        </a:cxn>
                        <a:cxn ang="0">
                          <a:pos x="37" y="2"/>
                        </a:cxn>
                        <a:cxn ang="0">
                          <a:pos x="37" y="4"/>
                        </a:cxn>
                        <a:cxn ang="0">
                          <a:pos x="34" y="4"/>
                        </a:cxn>
                        <a:cxn ang="0">
                          <a:pos x="32" y="6"/>
                        </a:cxn>
                        <a:cxn ang="0">
                          <a:pos x="27" y="8"/>
                        </a:cxn>
                        <a:cxn ang="0">
                          <a:pos x="27" y="12"/>
                        </a:cxn>
                        <a:cxn ang="0">
                          <a:pos x="29" y="14"/>
                        </a:cxn>
                        <a:cxn ang="0">
                          <a:pos x="31" y="18"/>
                        </a:cxn>
                        <a:cxn ang="0">
                          <a:pos x="27" y="18"/>
                        </a:cxn>
                        <a:cxn ang="0">
                          <a:pos x="22" y="20"/>
                        </a:cxn>
                        <a:cxn ang="0">
                          <a:pos x="22" y="22"/>
                        </a:cxn>
                        <a:cxn ang="0">
                          <a:pos x="24" y="26"/>
                        </a:cxn>
                        <a:cxn ang="0">
                          <a:pos x="19" y="26"/>
                        </a:cxn>
                        <a:cxn ang="0">
                          <a:pos x="16" y="24"/>
                        </a:cxn>
                        <a:cxn ang="0">
                          <a:pos x="14" y="24"/>
                        </a:cxn>
                        <a:cxn ang="0">
                          <a:pos x="13" y="22"/>
                        </a:cxn>
                        <a:cxn ang="0">
                          <a:pos x="9" y="26"/>
                        </a:cxn>
                        <a:cxn ang="0">
                          <a:pos x="3" y="26"/>
                        </a:cxn>
                        <a:cxn ang="0">
                          <a:pos x="0" y="24"/>
                        </a:cxn>
                        <a:cxn ang="0">
                          <a:pos x="3" y="30"/>
                        </a:cxn>
                        <a:cxn ang="0">
                          <a:pos x="6" y="38"/>
                        </a:cxn>
                        <a:cxn ang="0">
                          <a:pos x="9" y="34"/>
                        </a:cxn>
                        <a:cxn ang="0">
                          <a:pos x="21" y="56"/>
                        </a:cxn>
                        <a:cxn ang="0">
                          <a:pos x="26" y="62"/>
                        </a:cxn>
                        <a:cxn ang="0">
                          <a:pos x="40" y="72"/>
                        </a:cxn>
                        <a:cxn ang="0">
                          <a:pos x="60" y="84"/>
                        </a:cxn>
                        <a:cxn ang="0">
                          <a:pos x="63" y="86"/>
                        </a:cxn>
                        <a:cxn ang="0">
                          <a:pos x="63" y="84"/>
                        </a:cxn>
                        <a:cxn ang="0">
                          <a:pos x="57" y="76"/>
                        </a:cxn>
                        <a:cxn ang="0">
                          <a:pos x="57" y="74"/>
                        </a:cxn>
                        <a:cxn ang="0">
                          <a:pos x="53" y="72"/>
                        </a:cxn>
                        <a:cxn ang="0">
                          <a:pos x="40" y="58"/>
                        </a:cxn>
                        <a:cxn ang="0">
                          <a:pos x="40" y="56"/>
                        </a:cxn>
                        <a:cxn ang="0">
                          <a:pos x="39" y="56"/>
                        </a:cxn>
                        <a:cxn ang="0">
                          <a:pos x="35" y="46"/>
                        </a:cxn>
                        <a:cxn ang="0">
                          <a:pos x="32" y="42"/>
                        </a:cxn>
                        <a:cxn ang="0">
                          <a:pos x="31" y="32"/>
                        </a:cxn>
                        <a:cxn ang="0">
                          <a:pos x="35" y="32"/>
                        </a:cxn>
                        <a:cxn ang="0">
                          <a:pos x="39" y="38"/>
                        </a:cxn>
                        <a:cxn ang="0">
                          <a:pos x="44" y="32"/>
                        </a:cxn>
                        <a:cxn ang="0">
                          <a:pos x="49" y="30"/>
                        </a:cxn>
                        <a:cxn ang="0">
                          <a:pos x="52" y="34"/>
                        </a:cxn>
                        <a:cxn ang="0">
                          <a:pos x="63" y="36"/>
                        </a:cxn>
                        <a:cxn ang="0">
                          <a:pos x="65" y="34"/>
                        </a:cxn>
                        <a:cxn ang="0">
                          <a:pos x="68" y="36"/>
                        </a:cxn>
                        <a:cxn ang="0">
                          <a:pos x="70" y="34"/>
                        </a:cxn>
                        <a:cxn ang="0">
                          <a:pos x="73" y="36"/>
                        </a:cxn>
                        <a:cxn ang="0">
                          <a:pos x="75" y="34"/>
                        </a:cxn>
                        <a:cxn ang="0">
                          <a:pos x="78" y="38"/>
                        </a:cxn>
                      </a:cxnLst>
                      <a:rect l="0" t="0" r="r" b="b"/>
                      <a:pathLst>
                        <a:path w="88" h="86">
                          <a:moveTo>
                            <a:pt x="78" y="38"/>
                          </a:moveTo>
                          <a:lnTo>
                            <a:pt x="81" y="40"/>
                          </a:lnTo>
                          <a:lnTo>
                            <a:pt x="83" y="34"/>
                          </a:lnTo>
                          <a:lnTo>
                            <a:pt x="88" y="32"/>
                          </a:lnTo>
                          <a:lnTo>
                            <a:pt x="83" y="30"/>
                          </a:lnTo>
                          <a:lnTo>
                            <a:pt x="81" y="28"/>
                          </a:lnTo>
                          <a:lnTo>
                            <a:pt x="83" y="26"/>
                          </a:lnTo>
                          <a:lnTo>
                            <a:pt x="79" y="24"/>
                          </a:lnTo>
                          <a:lnTo>
                            <a:pt x="76" y="16"/>
                          </a:lnTo>
                          <a:lnTo>
                            <a:pt x="53" y="14"/>
                          </a:lnTo>
                          <a:lnTo>
                            <a:pt x="40" y="0"/>
                          </a:lnTo>
                          <a:lnTo>
                            <a:pt x="39" y="2"/>
                          </a:lnTo>
                          <a:lnTo>
                            <a:pt x="37" y="2"/>
                          </a:lnTo>
                          <a:lnTo>
                            <a:pt x="37" y="4"/>
                          </a:lnTo>
                          <a:lnTo>
                            <a:pt x="34" y="4"/>
                          </a:lnTo>
                          <a:lnTo>
                            <a:pt x="32" y="6"/>
                          </a:lnTo>
                          <a:lnTo>
                            <a:pt x="27" y="8"/>
                          </a:lnTo>
                          <a:lnTo>
                            <a:pt x="27" y="12"/>
                          </a:lnTo>
                          <a:lnTo>
                            <a:pt x="29" y="14"/>
                          </a:lnTo>
                          <a:lnTo>
                            <a:pt x="31" y="18"/>
                          </a:lnTo>
                          <a:lnTo>
                            <a:pt x="27" y="18"/>
                          </a:lnTo>
                          <a:lnTo>
                            <a:pt x="22" y="20"/>
                          </a:lnTo>
                          <a:lnTo>
                            <a:pt x="22" y="22"/>
                          </a:lnTo>
                          <a:lnTo>
                            <a:pt x="24" y="26"/>
                          </a:lnTo>
                          <a:lnTo>
                            <a:pt x="19" y="26"/>
                          </a:lnTo>
                          <a:lnTo>
                            <a:pt x="16" y="24"/>
                          </a:lnTo>
                          <a:lnTo>
                            <a:pt x="14" y="24"/>
                          </a:lnTo>
                          <a:lnTo>
                            <a:pt x="13" y="22"/>
                          </a:lnTo>
                          <a:lnTo>
                            <a:pt x="9" y="26"/>
                          </a:lnTo>
                          <a:lnTo>
                            <a:pt x="3" y="26"/>
                          </a:lnTo>
                          <a:lnTo>
                            <a:pt x="0" y="24"/>
                          </a:lnTo>
                          <a:lnTo>
                            <a:pt x="3" y="30"/>
                          </a:lnTo>
                          <a:lnTo>
                            <a:pt x="6" y="38"/>
                          </a:lnTo>
                          <a:lnTo>
                            <a:pt x="9" y="34"/>
                          </a:lnTo>
                          <a:lnTo>
                            <a:pt x="21" y="56"/>
                          </a:lnTo>
                          <a:lnTo>
                            <a:pt x="26" y="62"/>
                          </a:lnTo>
                          <a:lnTo>
                            <a:pt x="40" y="72"/>
                          </a:lnTo>
                          <a:lnTo>
                            <a:pt x="60" y="84"/>
                          </a:lnTo>
                          <a:lnTo>
                            <a:pt x="63" y="86"/>
                          </a:lnTo>
                          <a:lnTo>
                            <a:pt x="63" y="84"/>
                          </a:lnTo>
                          <a:lnTo>
                            <a:pt x="57" y="76"/>
                          </a:lnTo>
                          <a:lnTo>
                            <a:pt x="57" y="74"/>
                          </a:lnTo>
                          <a:lnTo>
                            <a:pt x="53" y="72"/>
                          </a:lnTo>
                          <a:lnTo>
                            <a:pt x="40" y="58"/>
                          </a:lnTo>
                          <a:lnTo>
                            <a:pt x="40" y="56"/>
                          </a:lnTo>
                          <a:lnTo>
                            <a:pt x="39" y="56"/>
                          </a:lnTo>
                          <a:lnTo>
                            <a:pt x="35" y="46"/>
                          </a:lnTo>
                          <a:lnTo>
                            <a:pt x="32" y="42"/>
                          </a:lnTo>
                          <a:lnTo>
                            <a:pt x="31" y="32"/>
                          </a:lnTo>
                          <a:lnTo>
                            <a:pt x="35" y="32"/>
                          </a:lnTo>
                          <a:lnTo>
                            <a:pt x="39" y="38"/>
                          </a:lnTo>
                          <a:lnTo>
                            <a:pt x="44" y="32"/>
                          </a:lnTo>
                          <a:lnTo>
                            <a:pt x="49" y="30"/>
                          </a:lnTo>
                          <a:lnTo>
                            <a:pt x="52" y="34"/>
                          </a:lnTo>
                          <a:lnTo>
                            <a:pt x="63" y="36"/>
                          </a:lnTo>
                          <a:lnTo>
                            <a:pt x="65" y="34"/>
                          </a:lnTo>
                          <a:lnTo>
                            <a:pt x="68" y="36"/>
                          </a:lnTo>
                          <a:lnTo>
                            <a:pt x="70" y="34"/>
                          </a:lnTo>
                          <a:lnTo>
                            <a:pt x="73" y="36"/>
                          </a:lnTo>
                          <a:lnTo>
                            <a:pt x="75" y="34"/>
                          </a:lnTo>
                          <a:lnTo>
                            <a:pt x="78" y="38"/>
                          </a:lnTo>
                          <a:close/>
                        </a:path>
                      </a:pathLst>
                    </a:custGeom>
                    <a:solidFill>
                      <a:srgbClr val="CB9661"/>
                    </a:solidFill>
                    <a:ln w="1588">
                      <a:solidFill>
                        <a:srgbClr val="000000"/>
                      </a:solidFill>
                      <a:prstDash val="solid"/>
                      <a:round/>
                      <a:headEnd/>
                      <a:tailEnd/>
                    </a:ln>
                  </p:spPr>
                  <p:txBody>
                    <a:bodyPr/>
                    <a:lstStyle/>
                    <a:p>
                      <a:endParaRPr lang="en-US"/>
                    </a:p>
                  </p:txBody>
                </p:sp>
                <p:sp>
                  <p:nvSpPr>
                    <p:cNvPr id="272936" name="Freeform 552"/>
                    <p:cNvSpPr>
                      <a:spLocks/>
                    </p:cNvSpPr>
                    <p:nvPr/>
                  </p:nvSpPr>
                  <p:spPr bwMode="auto">
                    <a:xfrm>
                      <a:off x="4190" y="1671"/>
                      <a:ext cx="13" cy="6"/>
                    </a:xfrm>
                    <a:custGeom>
                      <a:avLst/>
                      <a:gdLst/>
                      <a:ahLst/>
                      <a:cxnLst>
                        <a:cxn ang="0">
                          <a:pos x="24" y="12"/>
                        </a:cxn>
                        <a:cxn ang="0">
                          <a:pos x="24" y="8"/>
                        </a:cxn>
                        <a:cxn ang="0">
                          <a:pos x="21" y="6"/>
                        </a:cxn>
                        <a:cxn ang="0">
                          <a:pos x="16" y="2"/>
                        </a:cxn>
                        <a:cxn ang="0">
                          <a:pos x="11" y="0"/>
                        </a:cxn>
                        <a:cxn ang="0">
                          <a:pos x="0" y="0"/>
                        </a:cxn>
                        <a:cxn ang="0">
                          <a:pos x="24" y="12"/>
                        </a:cxn>
                      </a:cxnLst>
                      <a:rect l="0" t="0" r="r" b="b"/>
                      <a:pathLst>
                        <a:path w="24" h="12">
                          <a:moveTo>
                            <a:pt x="24" y="12"/>
                          </a:moveTo>
                          <a:lnTo>
                            <a:pt x="24" y="8"/>
                          </a:lnTo>
                          <a:lnTo>
                            <a:pt x="21" y="6"/>
                          </a:lnTo>
                          <a:lnTo>
                            <a:pt x="16" y="2"/>
                          </a:lnTo>
                          <a:lnTo>
                            <a:pt x="11" y="0"/>
                          </a:lnTo>
                          <a:lnTo>
                            <a:pt x="0" y="0"/>
                          </a:lnTo>
                          <a:lnTo>
                            <a:pt x="24" y="12"/>
                          </a:lnTo>
                          <a:close/>
                        </a:path>
                      </a:pathLst>
                    </a:custGeom>
                    <a:solidFill>
                      <a:srgbClr val="CB9661"/>
                    </a:solidFill>
                    <a:ln w="1588">
                      <a:solidFill>
                        <a:srgbClr val="000000"/>
                      </a:solidFill>
                      <a:prstDash val="solid"/>
                      <a:round/>
                      <a:headEnd/>
                      <a:tailEnd/>
                    </a:ln>
                  </p:spPr>
                  <p:txBody>
                    <a:bodyPr/>
                    <a:lstStyle/>
                    <a:p>
                      <a:endParaRPr lang="en-US"/>
                    </a:p>
                  </p:txBody>
                </p:sp>
                <p:sp>
                  <p:nvSpPr>
                    <p:cNvPr id="272937" name="Freeform 553"/>
                    <p:cNvSpPr>
                      <a:spLocks/>
                    </p:cNvSpPr>
                    <p:nvPr/>
                  </p:nvSpPr>
                  <p:spPr bwMode="auto">
                    <a:xfrm>
                      <a:off x="4024" y="1577"/>
                      <a:ext cx="96" cy="99"/>
                    </a:xfrm>
                    <a:custGeom>
                      <a:avLst/>
                      <a:gdLst/>
                      <a:ahLst/>
                      <a:cxnLst>
                        <a:cxn ang="0">
                          <a:pos x="188" y="158"/>
                        </a:cxn>
                        <a:cxn ang="0">
                          <a:pos x="188" y="168"/>
                        </a:cxn>
                        <a:cxn ang="0">
                          <a:pos x="186" y="168"/>
                        </a:cxn>
                        <a:cxn ang="0">
                          <a:pos x="170" y="184"/>
                        </a:cxn>
                        <a:cxn ang="0">
                          <a:pos x="150" y="176"/>
                        </a:cxn>
                        <a:cxn ang="0">
                          <a:pos x="145" y="174"/>
                        </a:cxn>
                        <a:cxn ang="0">
                          <a:pos x="142" y="176"/>
                        </a:cxn>
                        <a:cxn ang="0">
                          <a:pos x="131" y="176"/>
                        </a:cxn>
                        <a:cxn ang="0">
                          <a:pos x="121" y="184"/>
                        </a:cxn>
                        <a:cxn ang="0">
                          <a:pos x="123" y="198"/>
                        </a:cxn>
                        <a:cxn ang="0">
                          <a:pos x="100" y="198"/>
                        </a:cxn>
                        <a:cxn ang="0">
                          <a:pos x="100" y="194"/>
                        </a:cxn>
                        <a:cxn ang="0">
                          <a:pos x="95" y="196"/>
                        </a:cxn>
                        <a:cxn ang="0">
                          <a:pos x="52" y="184"/>
                        </a:cxn>
                        <a:cxn ang="0">
                          <a:pos x="44" y="176"/>
                        </a:cxn>
                        <a:cxn ang="0">
                          <a:pos x="51" y="164"/>
                        </a:cxn>
                        <a:cxn ang="0">
                          <a:pos x="52" y="146"/>
                        </a:cxn>
                        <a:cxn ang="0">
                          <a:pos x="54" y="128"/>
                        </a:cxn>
                        <a:cxn ang="0">
                          <a:pos x="62" y="138"/>
                        </a:cxn>
                        <a:cxn ang="0">
                          <a:pos x="54" y="120"/>
                        </a:cxn>
                        <a:cxn ang="0">
                          <a:pos x="56" y="114"/>
                        </a:cxn>
                        <a:cxn ang="0">
                          <a:pos x="48" y="106"/>
                        </a:cxn>
                        <a:cxn ang="0">
                          <a:pos x="41" y="90"/>
                        </a:cxn>
                        <a:cxn ang="0">
                          <a:pos x="43" y="86"/>
                        </a:cxn>
                        <a:cxn ang="0">
                          <a:pos x="35" y="84"/>
                        </a:cxn>
                        <a:cxn ang="0">
                          <a:pos x="25" y="80"/>
                        </a:cxn>
                        <a:cxn ang="0">
                          <a:pos x="12" y="72"/>
                        </a:cxn>
                        <a:cxn ang="0">
                          <a:pos x="4" y="70"/>
                        </a:cxn>
                        <a:cxn ang="0">
                          <a:pos x="5" y="64"/>
                        </a:cxn>
                        <a:cxn ang="0">
                          <a:pos x="8" y="62"/>
                        </a:cxn>
                        <a:cxn ang="0">
                          <a:pos x="0" y="62"/>
                        </a:cxn>
                        <a:cxn ang="0">
                          <a:pos x="18" y="52"/>
                        </a:cxn>
                        <a:cxn ang="0">
                          <a:pos x="30" y="54"/>
                        </a:cxn>
                        <a:cxn ang="0">
                          <a:pos x="49" y="56"/>
                        </a:cxn>
                        <a:cxn ang="0">
                          <a:pos x="44" y="34"/>
                        </a:cxn>
                        <a:cxn ang="0">
                          <a:pos x="49" y="32"/>
                        </a:cxn>
                        <a:cxn ang="0">
                          <a:pos x="54" y="38"/>
                        </a:cxn>
                        <a:cxn ang="0">
                          <a:pos x="79" y="36"/>
                        </a:cxn>
                        <a:cxn ang="0">
                          <a:pos x="74" y="34"/>
                        </a:cxn>
                        <a:cxn ang="0">
                          <a:pos x="93" y="22"/>
                        </a:cxn>
                        <a:cxn ang="0">
                          <a:pos x="95" y="6"/>
                        </a:cxn>
                        <a:cxn ang="0">
                          <a:pos x="109" y="0"/>
                        </a:cxn>
                        <a:cxn ang="0">
                          <a:pos x="114" y="8"/>
                        </a:cxn>
                        <a:cxn ang="0">
                          <a:pos x="134" y="22"/>
                        </a:cxn>
                        <a:cxn ang="0">
                          <a:pos x="142" y="22"/>
                        </a:cxn>
                        <a:cxn ang="0">
                          <a:pos x="144" y="24"/>
                        </a:cxn>
                        <a:cxn ang="0">
                          <a:pos x="158" y="34"/>
                        </a:cxn>
                        <a:cxn ang="0">
                          <a:pos x="167" y="36"/>
                        </a:cxn>
                        <a:cxn ang="0">
                          <a:pos x="168" y="38"/>
                        </a:cxn>
                        <a:cxn ang="0">
                          <a:pos x="193" y="48"/>
                        </a:cxn>
                        <a:cxn ang="0">
                          <a:pos x="186" y="80"/>
                        </a:cxn>
                        <a:cxn ang="0">
                          <a:pos x="181" y="82"/>
                        </a:cxn>
                        <a:cxn ang="0">
                          <a:pos x="178" y="86"/>
                        </a:cxn>
                        <a:cxn ang="0">
                          <a:pos x="165" y="110"/>
                        </a:cxn>
                        <a:cxn ang="0">
                          <a:pos x="170" y="106"/>
                        </a:cxn>
                        <a:cxn ang="0">
                          <a:pos x="178" y="118"/>
                        </a:cxn>
                        <a:cxn ang="0">
                          <a:pos x="178" y="128"/>
                        </a:cxn>
                        <a:cxn ang="0">
                          <a:pos x="176" y="136"/>
                        </a:cxn>
                        <a:cxn ang="0">
                          <a:pos x="176" y="142"/>
                        </a:cxn>
                        <a:cxn ang="0">
                          <a:pos x="176" y="152"/>
                        </a:cxn>
                        <a:cxn ang="0">
                          <a:pos x="188" y="158"/>
                        </a:cxn>
                      </a:cxnLst>
                      <a:rect l="0" t="0" r="r" b="b"/>
                      <a:pathLst>
                        <a:path w="193" h="198">
                          <a:moveTo>
                            <a:pt x="188" y="158"/>
                          </a:moveTo>
                          <a:lnTo>
                            <a:pt x="188" y="168"/>
                          </a:lnTo>
                          <a:lnTo>
                            <a:pt x="186" y="168"/>
                          </a:lnTo>
                          <a:lnTo>
                            <a:pt x="170" y="184"/>
                          </a:lnTo>
                          <a:lnTo>
                            <a:pt x="150" y="176"/>
                          </a:lnTo>
                          <a:lnTo>
                            <a:pt x="145" y="174"/>
                          </a:lnTo>
                          <a:lnTo>
                            <a:pt x="142" y="176"/>
                          </a:lnTo>
                          <a:lnTo>
                            <a:pt x="131" y="176"/>
                          </a:lnTo>
                          <a:lnTo>
                            <a:pt x="121" y="184"/>
                          </a:lnTo>
                          <a:lnTo>
                            <a:pt x="123" y="198"/>
                          </a:lnTo>
                          <a:lnTo>
                            <a:pt x="100" y="198"/>
                          </a:lnTo>
                          <a:lnTo>
                            <a:pt x="100" y="194"/>
                          </a:lnTo>
                          <a:lnTo>
                            <a:pt x="95" y="196"/>
                          </a:lnTo>
                          <a:lnTo>
                            <a:pt x="52" y="184"/>
                          </a:lnTo>
                          <a:lnTo>
                            <a:pt x="44" y="176"/>
                          </a:lnTo>
                          <a:lnTo>
                            <a:pt x="51" y="164"/>
                          </a:lnTo>
                          <a:lnTo>
                            <a:pt x="52" y="146"/>
                          </a:lnTo>
                          <a:lnTo>
                            <a:pt x="54" y="128"/>
                          </a:lnTo>
                          <a:lnTo>
                            <a:pt x="62" y="138"/>
                          </a:lnTo>
                          <a:lnTo>
                            <a:pt x="54" y="120"/>
                          </a:lnTo>
                          <a:lnTo>
                            <a:pt x="56" y="114"/>
                          </a:lnTo>
                          <a:lnTo>
                            <a:pt x="48" y="106"/>
                          </a:lnTo>
                          <a:lnTo>
                            <a:pt x="41" y="90"/>
                          </a:lnTo>
                          <a:lnTo>
                            <a:pt x="43" y="86"/>
                          </a:lnTo>
                          <a:lnTo>
                            <a:pt x="35" y="84"/>
                          </a:lnTo>
                          <a:lnTo>
                            <a:pt x="25" y="80"/>
                          </a:lnTo>
                          <a:lnTo>
                            <a:pt x="12" y="72"/>
                          </a:lnTo>
                          <a:lnTo>
                            <a:pt x="4" y="70"/>
                          </a:lnTo>
                          <a:lnTo>
                            <a:pt x="5" y="64"/>
                          </a:lnTo>
                          <a:lnTo>
                            <a:pt x="8" y="62"/>
                          </a:lnTo>
                          <a:lnTo>
                            <a:pt x="0" y="62"/>
                          </a:lnTo>
                          <a:lnTo>
                            <a:pt x="18" y="52"/>
                          </a:lnTo>
                          <a:lnTo>
                            <a:pt x="30" y="54"/>
                          </a:lnTo>
                          <a:lnTo>
                            <a:pt x="49" y="56"/>
                          </a:lnTo>
                          <a:lnTo>
                            <a:pt x="44" y="34"/>
                          </a:lnTo>
                          <a:lnTo>
                            <a:pt x="49" y="32"/>
                          </a:lnTo>
                          <a:lnTo>
                            <a:pt x="54" y="38"/>
                          </a:lnTo>
                          <a:lnTo>
                            <a:pt x="79" y="36"/>
                          </a:lnTo>
                          <a:lnTo>
                            <a:pt x="74" y="34"/>
                          </a:lnTo>
                          <a:lnTo>
                            <a:pt x="93" y="22"/>
                          </a:lnTo>
                          <a:lnTo>
                            <a:pt x="95" y="6"/>
                          </a:lnTo>
                          <a:lnTo>
                            <a:pt x="109" y="0"/>
                          </a:lnTo>
                          <a:lnTo>
                            <a:pt x="114" y="8"/>
                          </a:lnTo>
                          <a:lnTo>
                            <a:pt x="134" y="22"/>
                          </a:lnTo>
                          <a:lnTo>
                            <a:pt x="142" y="22"/>
                          </a:lnTo>
                          <a:lnTo>
                            <a:pt x="144" y="24"/>
                          </a:lnTo>
                          <a:lnTo>
                            <a:pt x="158" y="34"/>
                          </a:lnTo>
                          <a:lnTo>
                            <a:pt x="167" y="36"/>
                          </a:lnTo>
                          <a:lnTo>
                            <a:pt x="168" y="38"/>
                          </a:lnTo>
                          <a:lnTo>
                            <a:pt x="193" y="48"/>
                          </a:lnTo>
                          <a:lnTo>
                            <a:pt x="186" y="80"/>
                          </a:lnTo>
                          <a:lnTo>
                            <a:pt x="181" y="82"/>
                          </a:lnTo>
                          <a:lnTo>
                            <a:pt x="178" y="86"/>
                          </a:lnTo>
                          <a:lnTo>
                            <a:pt x="165" y="110"/>
                          </a:lnTo>
                          <a:lnTo>
                            <a:pt x="170" y="106"/>
                          </a:lnTo>
                          <a:lnTo>
                            <a:pt x="178" y="118"/>
                          </a:lnTo>
                          <a:lnTo>
                            <a:pt x="178" y="128"/>
                          </a:lnTo>
                          <a:lnTo>
                            <a:pt x="176" y="136"/>
                          </a:lnTo>
                          <a:lnTo>
                            <a:pt x="176" y="142"/>
                          </a:lnTo>
                          <a:lnTo>
                            <a:pt x="176" y="152"/>
                          </a:lnTo>
                          <a:lnTo>
                            <a:pt x="188" y="158"/>
                          </a:lnTo>
                          <a:close/>
                        </a:path>
                      </a:pathLst>
                    </a:custGeom>
                    <a:solidFill>
                      <a:srgbClr val="CB9661"/>
                    </a:solidFill>
                    <a:ln w="1588">
                      <a:solidFill>
                        <a:srgbClr val="000000"/>
                      </a:solidFill>
                      <a:prstDash val="solid"/>
                      <a:round/>
                      <a:headEnd/>
                      <a:tailEnd/>
                    </a:ln>
                  </p:spPr>
                  <p:txBody>
                    <a:bodyPr/>
                    <a:lstStyle/>
                    <a:p>
                      <a:endParaRPr lang="en-US"/>
                    </a:p>
                  </p:txBody>
                </p:sp>
                <p:sp>
                  <p:nvSpPr>
                    <p:cNvPr id="272938" name="Freeform 554"/>
                    <p:cNvSpPr>
                      <a:spLocks/>
                    </p:cNvSpPr>
                    <p:nvPr/>
                  </p:nvSpPr>
                  <p:spPr bwMode="auto">
                    <a:xfrm>
                      <a:off x="4127" y="1671"/>
                      <a:ext cx="7" cy="16"/>
                    </a:xfrm>
                    <a:custGeom>
                      <a:avLst/>
                      <a:gdLst/>
                      <a:ahLst/>
                      <a:cxnLst>
                        <a:cxn ang="0">
                          <a:pos x="9" y="32"/>
                        </a:cxn>
                        <a:cxn ang="0">
                          <a:pos x="3" y="28"/>
                        </a:cxn>
                        <a:cxn ang="0">
                          <a:pos x="0" y="14"/>
                        </a:cxn>
                        <a:cxn ang="0">
                          <a:pos x="9" y="0"/>
                        </a:cxn>
                        <a:cxn ang="0">
                          <a:pos x="14" y="14"/>
                        </a:cxn>
                        <a:cxn ang="0">
                          <a:pos x="9" y="32"/>
                        </a:cxn>
                      </a:cxnLst>
                      <a:rect l="0" t="0" r="r" b="b"/>
                      <a:pathLst>
                        <a:path w="14" h="32">
                          <a:moveTo>
                            <a:pt x="9" y="32"/>
                          </a:moveTo>
                          <a:lnTo>
                            <a:pt x="3" y="28"/>
                          </a:lnTo>
                          <a:lnTo>
                            <a:pt x="0" y="14"/>
                          </a:lnTo>
                          <a:lnTo>
                            <a:pt x="9" y="0"/>
                          </a:lnTo>
                          <a:lnTo>
                            <a:pt x="14" y="14"/>
                          </a:lnTo>
                          <a:lnTo>
                            <a:pt x="9" y="32"/>
                          </a:lnTo>
                          <a:close/>
                        </a:path>
                      </a:pathLst>
                    </a:custGeom>
                    <a:solidFill>
                      <a:srgbClr val="CB9661"/>
                    </a:solidFill>
                    <a:ln w="1588">
                      <a:solidFill>
                        <a:srgbClr val="000000"/>
                      </a:solidFill>
                      <a:prstDash val="solid"/>
                      <a:round/>
                      <a:headEnd/>
                      <a:tailEnd/>
                    </a:ln>
                  </p:spPr>
                  <p:txBody>
                    <a:bodyPr/>
                    <a:lstStyle/>
                    <a:p>
                      <a:endParaRPr lang="en-US"/>
                    </a:p>
                  </p:txBody>
                </p:sp>
                <p:sp>
                  <p:nvSpPr>
                    <p:cNvPr id="272939" name="Freeform 555"/>
                    <p:cNvSpPr>
                      <a:spLocks/>
                    </p:cNvSpPr>
                    <p:nvPr/>
                  </p:nvSpPr>
                  <p:spPr bwMode="auto">
                    <a:xfrm>
                      <a:off x="4181" y="1607"/>
                      <a:ext cx="50" cy="29"/>
                    </a:xfrm>
                    <a:custGeom>
                      <a:avLst/>
                      <a:gdLst/>
                      <a:ahLst/>
                      <a:cxnLst>
                        <a:cxn ang="0">
                          <a:pos x="42" y="58"/>
                        </a:cxn>
                        <a:cxn ang="0">
                          <a:pos x="19" y="56"/>
                        </a:cxn>
                        <a:cxn ang="0">
                          <a:pos x="6" y="42"/>
                        </a:cxn>
                        <a:cxn ang="0">
                          <a:pos x="1" y="38"/>
                        </a:cxn>
                        <a:cxn ang="0">
                          <a:pos x="0" y="36"/>
                        </a:cxn>
                        <a:cxn ang="0">
                          <a:pos x="1" y="34"/>
                        </a:cxn>
                        <a:cxn ang="0">
                          <a:pos x="6" y="18"/>
                        </a:cxn>
                        <a:cxn ang="0">
                          <a:pos x="8" y="18"/>
                        </a:cxn>
                        <a:cxn ang="0">
                          <a:pos x="15" y="10"/>
                        </a:cxn>
                        <a:cxn ang="0">
                          <a:pos x="19" y="12"/>
                        </a:cxn>
                        <a:cxn ang="0">
                          <a:pos x="37" y="12"/>
                        </a:cxn>
                        <a:cxn ang="0">
                          <a:pos x="62" y="0"/>
                        </a:cxn>
                        <a:cxn ang="0">
                          <a:pos x="88" y="0"/>
                        </a:cxn>
                        <a:cxn ang="0">
                          <a:pos x="99" y="10"/>
                        </a:cxn>
                        <a:cxn ang="0">
                          <a:pos x="85" y="30"/>
                        </a:cxn>
                        <a:cxn ang="0">
                          <a:pos x="73" y="50"/>
                        </a:cxn>
                        <a:cxn ang="0">
                          <a:pos x="63" y="54"/>
                        </a:cxn>
                        <a:cxn ang="0">
                          <a:pos x="42" y="58"/>
                        </a:cxn>
                      </a:cxnLst>
                      <a:rect l="0" t="0" r="r" b="b"/>
                      <a:pathLst>
                        <a:path w="99" h="58">
                          <a:moveTo>
                            <a:pt x="42" y="58"/>
                          </a:moveTo>
                          <a:lnTo>
                            <a:pt x="19" y="56"/>
                          </a:lnTo>
                          <a:lnTo>
                            <a:pt x="6" y="42"/>
                          </a:lnTo>
                          <a:lnTo>
                            <a:pt x="1" y="38"/>
                          </a:lnTo>
                          <a:lnTo>
                            <a:pt x="0" y="36"/>
                          </a:lnTo>
                          <a:lnTo>
                            <a:pt x="1" y="34"/>
                          </a:lnTo>
                          <a:lnTo>
                            <a:pt x="6" y="18"/>
                          </a:lnTo>
                          <a:lnTo>
                            <a:pt x="8" y="18"/>
                          </a:lnTo>
                          <a:lnTo>
                            <a:pt x="15" y="10"/>
                          </a:lnTo>
                          <a:lnTo>
                            <a:pt x="19" y="12"/>
                          </a:lnTo>
                          <a:lnTo>
                            <a:pt x="37" y="12"/>
                          </a:lnTo>
                          <a:lnTo>
                            <a:pt x="62" y="0"/>
                          </a:lnTo>
                          <a:lnTo>
                            <a:pt x="88" y="0"/>
                          </a:lnTo>
                          <a:lnTo>
                            <a:pt x="99" y="10"/>
                          </a:lnTo>
                          <a:lnTo>
                            <a:pt x="85" y="30"/>
                          </a:lnTo>
                          <a:lnTo>
                            <a:pt x="73" y="50"/>
                          </a:lnTo>
                          <a:lnTo>
                            <a:pt x="63" y="54"/>
                          </a:lnTo>
                          <a:lnTo>
                            <a:pt x="42" y="58"/>
                          </a:lnTo>
                          <a:close/>
                        </a:path>
                      </a:pathLst>
                    </a:custGeom>
                    <a:solidFill>
                      <a:srgbClr val="CB9661"/>
                    </a:solidFill>
                    <a:ln w="1588">
                      <a:solidFill>
                        <a:srgbClr val="000000"/>
                      </a:solidFill>
                      <a:prstDash val="solid"/>
                      <a:round/>
                      <a:headEnd/>
                      <a:tailEnd/>
                    </a:ln>
                  </p:spPr>
                  <p:txBody>
                    <a:bodyPr/>
                    <a:lstStyle/>
                    <a:p>
                      <a:endParaRPr lang="en-US"/>
                    </a:p>
                  </p:txBody>
                </p:sp>
                <p:sp>
                  <p:nvSpPr>
                    <p:cNvPr id="272940" name="Freeform 556"/>
                    <p:cNvSpPr>
                      <a:spLocks/>
                    </p:cNvSpPr>
                    <p:nvPr/>
                  </p:nvSpPr>
                  <p:spPr bwMode="auto">
                    <a:xfrm>
                      <a:off x="4238" y="1303"/>
                      <a:ext cx="1012" cy="382"/>
                    </a:xfrm>
                    <a:custGeom>
                      <a:avLst/>
                      <a:gdLst/>
                      <a:ahLst/>
                      <a:cxnLst>
                        <a:cxn ang="0">
                          <a:pos x="1744" y="165"/>
                        </a:cxn>
                        <a:cxn ang="0">
                          <a:pos x="1579" y="129"/>
                        </a:cxn>
                        <a:cxn ang="0">
                          <a:pos x="1428" y="107"/>
                        </a:cxn>
                        <a:cxn ang="0">
                          <a:pos x="1314" y="93"/>
                        </a:cxn>
                        <a:cxn ang="0">
                          <a:pos x="1271" y="111"/>
                        </a:cxn>
                        <a:cxn ang="0">
                          <a:pos x="1151" y="97"/>
                        </a:cxn>
                        <a:cxn ang="0">
                          <a:pos x="957" y="67"/>
                        </a:cxn>
                        <a:cxn ang="0">
                          <a:pos x="937" y="40"/>
                        </a:cxn>
                        <a:cxn ang="0">
                          <a:pos x="836" y="20"/>
                        </a:cxn>
                        <a:cxn ang="0">
                          <a:pos x="755" y="24"/>
                        </a:cxn>
                        <a:cxn ang="0">
                          <a:pos x="642" y="54"/>
                        </a:cxn>
                        <a:cxn ang="0">
                          <a:pos x="606" y="97"/>
                        </a:cxn>
                        <a:cxn ang="0">
                          <a:pos x="640" y="109"/>
                        </a:cxn>
                        <a:cxn ang="0">
                          <a:pos x="549" y="113"/>
                        </a:cxn>
                        <a:cxn ang="0">
                          <a:pos x="590" y="159"/>
                        </a:cxn>
                        <a:cxn ang="0">
                          <a:pos x="582" y="189"/>
                        </a:cxn>
                        <a:cxn ang="0">
                          <a:pos x="549" y="203"/>
                        </a:cxn>
                        <a:cxn ang="0">
                          <a:pos x="460" y="89"/>
                        </a:cxn>
                        <a:cxn ang="0">
                          <a:pos x="499" y="165"/>
                        </a:cxn>
                        <a:cxn ang="0">
                          <a:pos x="386" y="175"/>
                        </a:cxn>
                        <a:cxn ang="0">
                          <a:pos x="318" y="161"/>
                        </a:cxn>
                        <a:cxn ang="0">
                          <a:pos x="209" y="193"/>
                        </a:cxn>
                        <a:cxn ang="0">
                          <a:pos x="194" y="215"/>
                        </a:cxn>
                        <a:cxn ang="0">
                          <a:pos x="140" y="265"/>
                        </a:cxn>
                        <a:cxn ang="0">
                          <a:pos x="59" y="203"/>
                        </a:cxn>
                        <a:cxn ang="0">
                          <a:pos x="52" y="161"/>
                        </a:cxn>
                        <a:cxn ang="0">
                          <a:pos x="13" y="151"/>
                        </a:cxn>
                        <a:cxn ang="0">
                          <a:pos x="42" y="265"/>
                        </a:cxn>
                        <a:cxn ang="0">
                          <a:pos x="31" y="341"/>
                        </a:cxn>
                        <a:cxn ang="0">
                          <a:pos x="63" y="442"/>
                        </a:cxn>
                        <a:cxn ang="0">
                          <a:pos x="165" y="546"/>
                        </a:cxn>
                        <a:cxn ang="0">
                          <a:pos x="222" y="648"/>
                        </a:cxn>
                        <a:cxn ang="0">
                          <a:pos x="223" y="698"/>
                        </a:cxn>
                        <a:cxn ang="0">
                          <a:pos x="401" y="764"/>
                        </a:cxn>
                        <a:cxn ang="0">
                          <a:pos x="389" y="658"/>
                        </a:cxn>
                        <a:cxn ang="0">
                          <a:pos x="376" y="534"/>
                        </a:cxn>
                        <a:cxn ang="0">
                          <a:pos x="517" y="520"/>
                        </a:cxn>
                        <a:cxn ang="0">
                          <a:pos x="629" y="450"/>
                        </a:cxn>
                        <a:cxn ang="0">
                          <a:pos x="743" y="482"/>
                        </a:cxn>
                        <a:cxn ang="0">
                          <a:pos x="900" y="576"/>
                        </a:cxn>
                        <a:cxn ang="0">
                          <a:pos x="1035" y="566"/>
                        </a:cxn>
                        <a:cxn ang="0">
                          <a:pos x="1167" y="568"/>
                        </a:cxn>
                        <a:cxn ang="0">
                          <a:pos x="1354" y="574"/>
                        </a:cxn>
                        <a:cxn ang="0">
                          <a:pos x="1410" y="496"/>
                        </a:cxn>
                        <a:cxn ang="0">
                          <a:pos x="1587" y="600"/>
                        </a:cxn>
                        <a:cxn ang="0">
                          <a:pos x="1656" y="714"/>
                        </a:cxn>
                        <a:cxn ang="0">
                          <a:pos x="1687" y="738"/>
                        </a:cxn>
                        <a:cxn ang="0">
                          <a:pos x="1726" y="592"/>
                        </a:cxn>
                        <a:cxn ang="0">
                          <a:pos x="1625" y="474"/>
                        </a:cxn>
                        <a:cxn ang="0">
                          <a:pos x="1581" y="427"/>
                        </a:cxn>
                        <a:cxn ang="0">
                          <a:pos x="1643" y="363"/>
                        </a:cxn>
                        <a:cxn ang="0">
                          <a:pos x="1747" y="367"/>
                        </a:cxn>
                        <a:cxn ang="0">
                          <a:pos x="1796" y="329"/>
                        </a:cxn>
                        <a:cxn ang="0">
                          <a:pos x="1827" y="299"/>
                        </a:cxn>
                        <a:cxn ang="0">
                          <a:pos x="1827" y="419"/>
                        </a:cxn>
                        <a:cxn ang="0">
                          <a:pos x="1939" y="500"/>
                        </a:cxn>
                        <a:cxn ang="0">
                          <a:pos x="1939" y="437"/>
                        </a:cxn>
                        <a:cxn ang="0">
                          <a:pos x="1889" y="355"/>
                        </a:cxn>
                        <a:cxn ang="0">
                          <a:pos x="1964" y="327"/>
                        </a:cxn>
                        <a:cxn ang="0">
                          <a:pos x="2008" y="285"/>
                        </a:cxn>
                        <a:cxn ang="0">
                          <a:pos x="1920" y="205"/>
                        </a:cxn>
                      </a:cxnLst>
                      <a:rect l="0" t="0" r="r" b="b"/>
                      <a:pathLst>
                        <a:path w="2022" h="764">
                          <a:moveTo>
                            <a:pt x="1869" y="161"/>
                          </a:moveTo>
                          <a:lnTo>
                            <a:pt x="1832" y="153"/>
                          </a:lnTo>
                          <a:lnTo>
                            <a:pt x="1793" y="143"/>
                          </a:lnTo>
                          <a:lnTo>
                            <a:pt x="1760" y="143"/>
                          </a:lnTo>
                          <a:lnTo>
                            <a:pt x="1727" y="141"/>
                          </a:lnTo>
                          <a:lnTo>
                            <a:pt x="1739" y="149"/>
                          </a:lnTo>
                          <a:lnTo>
                            <a:pt x="1758" y="163"/>
                          </a:lnTo>
                          <a:lnTo>
                            <a:pt x="1755" y="165"/>
                          </a:lnTo>
                          <a:lnTo>
                            <a:pt x="1744" y="165"/>
                          </a:lnTo>
                          <a:lnTo>
                            <a:pt x="1726" y="157"/>
                          </a:lnTo>
                          <a:lnTo>
                            <a:pt x="1719" y="157"/>
                          </a:lnTo>
                          <a:lnTo>
                            <a:pt x="1700" y="147"/>
                          </a:lnTo>
                          <a:lnTo>
                            <a:pt x="1687" y="151"/>
                          </a:lnTo>
                          <a:lnTo>
                            <a:pt x="1636" y="147"/>
                          </a:lnTo>
                          <a:lnTo>
                            <a:pt x="1635" y="157"/>
                          </a:lnTo>
                          <a:lnTo>
                            <a:pt x="1618" y="149"/>
                          </a:lnTo>
                          <a:lnTo>
                            <a:pt x="1599" y="143"/>
                          </a:lnTo>
                          <a:lnTo>
                            <a:pt x="1579" y="129"/>
                          </a:lnTo>
                          <a:lnTo>
                            <a:pt x="1550" y="121"/>
                          </a:lnTo>
                          <a:lnTo>
                            <a:pt x="1519" y="123"/>
                          </a:lnTo>
                          <a:lnTo>
                            <a:pt x="1490" y="125"/>
                          </a:lnTo>
                          <a:lnTo>
                            <a:pt x="1481" y="123"/>
                          </a:lnTo>
                          <a:lnTo>
                            <a:pt x="1459" y="115"/>
                          </a:lnTo>
                          <a:lnTo>
                            <a:pt x="1450" y="119"/>
                          </a:lnTo>
                          <a:lnTo>
                            <a:pt x="1450" y="113"/>
                          </a:lnTo>
                          <a:lnTo>
                            <a:pt x="1442" y="111"/>
                          </a:lnTo>
                          <a:lnTo>
                            <a:pt x="1428" y="107"/>
                          </a:lnTo>
                          <a:lnTo>
                            <a:pt x="1436" y="105"/>
                          </a:lnTo>
                          <a:lnTo>
                            <a:pt x="1406" y="97"/>
                          </a:lnTo>
                          <a:lnTo>
                            <a:pt x="1390" y="101"/>
                          </a:lnTo>
                          <a:lnTo>
                            <a:pt x="1385" y="101"/>
                          </a:lnTo>
                          <a:lnTo>
                            <a:pt x="1389" y="97"/>
                          </a:lnTo>
                          <a:lnTo>
                            <a:pt x="1385" y="97"/>
                          </a:lnTo>
                          <a:lnTo>
                            <a:pt x="1344" y="93"/>
                          </a:lnTo>
                          <a:lnTo>
                            <a:pt x="1302" y="89"/>
                          </a:lnTo>
                          <a:lnTo>
                            <a:pt x="1314" y="93"/>
                          </a:lnTo>
                          <a:lnTo>
                            <a:pt x="1296" y="97"/>
                          </a:lnTo>
                          <a:lnTo>
                            <a:pt x="1302" y="99"/>
                          </a:lnTo>
                          <a:lnTo>
                            <a:pt x="1307" y="101"/>
                          </a:lnTo>
                          <a:lnTo>
                            <a:pt x="1312" y="107"/>
                          </a:lnTo>
                          <a:lnTo>
                            <a:pt x="1320" y="113"/>
                          </a:lnTo>
                          <a:lnTo>
                            <a:pt x="1299" y="111"/>
                          </a:lnTo>
                          <a:lnTo>
                            <a:pt x="1302" y="115"/>
                          </a:lnTo>
                          <a:lnTo>
                            <a:pt x="1305" y="121"/>
                          </a:lnTo>
                          <a:lnTo>
                            <a:pt x="1271" y="111"/>
                          </a:lnTo>
                          <a:lnTo>
                            <a:pt x="1260" y="115"/>
                          </a:lnTo>
                          <a:lnTo>
                            <a:pt x="1230" y="107"/>
                          </a:lnTo>
                          <a:lnTo>
                            <a:pt x="1226" y="105"/>
                          </a:lnTo>
                          <a:lnTo>
                            <a:pt x="1232" y="119"/>
                          </a:lnTo>
                          <a:lnTo>
                            <a:pt x="1229" y="127"/>
                          </a:lnTo>
                          <a:lnTo>
                            <a:pt x="1209" y="121"/>
                          </a:lnTo>
                          <a:lnTo>
                            <a:pt x="1186" y="109"/>
                          </a:lnTo>
                          <a:lnTo>
                            <a:pt x="1159" y="97"/>
                          </a:lnTo>
                          <a:lnTo>
                            <a:pt x="1151" y="97"/>
                          </a:lnTo>
                          <a:lnTo>
                            <a:pt x="1172" y="115"/>
                          </a:lnTo>
                          <a:lnTo>
                            <a:pt x="1142" y="97"/>
                          </a:lnTo>
                          <a:lnTo>
                            <a:pt x="1098" y="91"/>
                          </a:lnTo>
                          <a:lnTo>
                            <a:pt x="1053" y="83"/>
                          </a:lnTo>
                          <a:lnTo>
                            <a:pt x="1028" y="77"/>
                          </a:lnTo>
                          <a:lnTo>
                            <a:pt x="1032" y="73"/>
                          </a:lnTo>
                          <a:lnTo>
                            <a:pt x="1012" y="73"/>
                          </a:lnTo>
                          <a:lnTo>
                            <a:pt x="970" y="75"/>
                          </a:lnTo>
                          <a:lnTo>
                            <a:pt x="957" y="67"/>
                          </a:lnTo>
                          <a:lnTo>
                            <a:pt x="939" y="67"/>
                          </a:lnTo>
                          <a:lnTo>
                            <a:pt x="939" y="66"/>
                          </a:lnTo>
                          <a:lnTo>
                            <a:pt x="917" y="69"/>
                          </a:lnTo>
                          <a:lnTo>
                            <a:pt x="937" y="71"/>
                          </a:lnTo>
                          <a:lnTo>
                            <a:pt x="914" y="79"/>
                          </a:lnTo>
                          <a:lnTo>
                            <a:pt x="891" y="83"/>
                          </a:lnTo>
                          <a:lnTo>
                            <a:pt x="891" y="79"/>
                          </a:lnTo>
                          <a:lnTo>
                            <a:pt x="916" y="60"/>
                          </a:lnTo>
                          <a:lnTo>
                            <a:pt x="937" y="40"/>
                          </a:lnTo>
                          <a:lnTo>
                            <a:pt x="927" y="38"/>
                          </a:lnTo>
                          <a:lnTo>
                            <a:pt x="917" y="32"/>
                          </a:lnTo>
                          <a:lnTo>
                            <a:pt x="934" y="36"/>
                          </a:lnTo>
                          <a:lnTo>
                            <a:pt x="919" y="26"/>
                          </a:lnTo>
                          <a:lnTo>
                            <a:pt x="916" y="28"/>
                          </a:lnTo>
                          <a:lnTo>
                            <a:pt x="908" y="26"/>
                          </a:lnTo>
                          <a:lnTo>
                            <a:pt x="888" y="18"/>
                          </a:lnTo>
                          <a:lnTo>
                            <a:pt x="849" y="18"/>
                          </a:lnTo>
                          <a:lnTo>
                            <a:pt x="836" y="20"/>
                          </a:lnTo>
                          <a:lnTo>
                            <a:pt x="834" y="12"/>
                          </a:lnTo>
                          <a:lnTo>
                            <a:pt x="818" y="10"/>
                          </a:lnTo>
                          <a:lnTo>
                            <a:pt x="799" y="10"/>
                          </a:lnTo>
                          <a:lnTo>
                            <a:pt x="813" y="4"/>
                          </a:lnTo>
                          <a:lnTo>
                            <a:pt x="782" y="0"/>
                          </a:lnTo>
                          <a:lnTo>
                            <a:pt x="764" y="12"/>
                          </a:lnTo>
                          <a:lnTo>
                            <a:pt x="771" y="20"/>
                          </a:lnTo>
                          <a:lnTo>
                            <a:pt x="782" y="22"/>
                          </a:lnTo>
                          <a:lnTo>
                            <a:pt x="755" y="24"/>
                          </a:lnTo>
                          <a:lnTo>
                            <a:pt x="764" y="26"/>
                          </a:lnTo>
                          <a:lnTo>
                            <a:pt x="745" y="28"/>
                          </a:lnTo>
                          <a:lnTo>
                            <a:pt x="727" y="30"/>
                          </a:lnTo>
                          <a:lnTo>
                            <a:pt x="691" y="30"/>
                          </a:lnTo>
                          <a:lnTo>
                            <a:pt x="706" y="30"/>
                          </a:lnTo>
                          <a:lnTo>
                            <a:pt x="680" y="36"/>
                          </a:lnTo>
                          <a:lnTo>
                            <a:pt x="652" y="42"/>
                          </a:lnTo>
                          <a:lnTo>
                            <a:pt x="642" y="46"/>
                          </a:lnTo>
                          <a:lnTo>
                            <a:pt x="642" y="54"/>
                          </a:lnTo>
                          <a:lnTo>
                            <a:pt x="631" y="54"/>
                          </a:lnTo>
                          <a:lnTo>
                            <a:pt x="649" y="60"/>
                          </a:lnTo>
                          <a:lnTo>
                            <a:pt x="637" y="60"/>
                          </a:lnTo>
                          <a:lnTo>
                            <a:pt x="652" y="66"/>
                          </a:lnTo>
                          <a:lnTo>
                            <a:pt x="652" y="67"/>
                          </a:lnTo>
                          <a:lnTo>
                            <a:pt x="619" y="71"/>
                          </a:lnTo>
                          <a:lnTo>
                            <a:pt x="587" y="75"/>
                          </a:lnTo>
                          <a:lnTo>
                            <a:pt x="592" y="83"/>
                          </a:lnTo>
                          <a:lnTo>
                            <a:pt x="606" y="97"/>
                          </a:lnTo>
                          <a:lnTo>
                            <a:pt x="623" y="101"/>
                          </a:lnTo>
                          <a:lnTo>
                            <a:pt x="645" y="111"/>
                          </a:lnTo>
                          <a:lnTo>
                            <a:pt x="657" y="129"/>
                          </a:lnTo>
                          <a:lnTo>
                            <a:pt x="660" y="135"/>
                          </a:lnTo>
                          <a:lnTo>
                            <a:pt x="653" y="135"/>
                          </a:lnTo>
                          <a:lnTo>
                            <a:pt x="644" y="123"/>
                          </a:lnTo>
                          <a:lnTo>
                            <a:pt x="640" y="131"/>
                          </a:lnTo>
                          <a:lnTo>
                            <a:pt x="632" y="117"/>
                          </a:lnTo>
                          <a:lnTo>
                            <a:pt x="640" y="109"/>
                          </a:lnTo>
                          <a:lnTo>
                            <a:pt x="614" y="107"/>
                          </a:lnTo>
                          <a:lnTo>
                            <a:pt x="587" y="97"/>
                          </a:lnTo>
                          <a:lnTo>
                            <a:pt x="565" y="101"/>
                          </a:lnTo>
                          <a:lnTo>
                            <a:pt x="575" y="105"/>
                          </a:lnTo>
                          <a:lnTo>
                            <a:pt x="551" y="105"/>
                          </a:lnTo>
                          <a:lnTo>
                            <a:pt x="557" y="111"/>
                          </a:lnTo>
                          <a:lnTo>
                            <a:pt x="587" y="119"/>
                          </a:lnTo>
                          <a:lnTo>
                            <a:pt x="593" y="123"/>
                          </a:lnTo>
                          <a:lnTo>
                            <a:pt x="549" y="113"/>
                          </a:lnTo>
                          <a:lnTo>
                            <a:pt x="534" y="89"/>
                          </a:lnTo>
                          <a:lnTo>
                            <a:pt x="525" y="87"/>
                          </a:lnTo>
                          <a:lnTo>
                            <a:pt x="536" y="101"/>
                          </a:lnTo>
                          <a:lnTo>
                            <a:pt x="523" y="109"/>
                          </a:lnTo>
                          <a:lnTo>
                            <a:pt x="528" y="117"/>
                          </a:lnTo>
                          <a:lnTo>
                            <a:pt x="546" y="131"/>
                          </a:lnTo>
                          <a:lnTo>
                            <a:pt x="544" y="147"/>
                          </a:lnTo>
                          <a:lnTo>
                            <a:pt x="557" y="161"/>
                          </a:lnTo>
                          <a:lnTo>
                            <a:pt x="590" y="159"/>
                          </a:lnTo>
                          <a:lnTo>
                            <a:pt x="606" y="165"/>
                          </a:lnTo>
                          <a:lnTo>
                            <a:pt x="613" y="177"/>
                          </a:lnTo>
                          <a:lnTo>
                            <a:pt x="619" y="187"/>
                          </a:lnTo>
                          <a:lnTo>
                            <a:pt x="637" y="191"/>
                          </a:lnTo>
                          <a:lnTo>
                            <a:pt x="609" y="187"/>
                          </a:lnTo>
                          <a:lnTo>
                            <a:pt x="600" y="169"/>
                          </a:lnTo>
                          <a:lnTo>
                            <a:pt x="590" y="163"/>
                          </a:lnTo>
                          <a:lnTo>
                            <a:pt x="567" y="167"/>
                          </a:lnTo>
                          <a:lnTo>
                            <a:pt x="582" y="189"/>
                          </a:lnTo>
                          <a:lnTo>
                            <a:pt x="570" y="209"/>
                          </a:lnTo>
                          <a:lnTo>
                            <a:pt x="564" y="213"/>
                          </a:lnTo>
                          <a:lnTo>
                            <a:pt x="557" y="217"/>
                          </a:lnTo>
                          <a:lnTo>
                            <a:pt x="521" y="211"/>
                          </a:lnTo>
                          <a:lnTo>
                            <a:pt x="518" y="207"/>
                          </a:lnTo>
                          <a:lnTo>
                            <a:pt x="541" y="207"/>
                          </a:lnTo>
                          <a:lnTo>
                            <a:pt x="536" y="211"/>
                          </a:lnTo>
                          <a:lnTo>
                            <a:pt x="552" y="209"/>
                          </a:lnTo>
                          <a:lnTo>
                            <a:pt x="549" y="203"/>
                          </a:lnTo>
                          <a:lnTo>
                            <a:pt x="559" y="183"/>
                          </a:lnTo>
                          <a:lnTo>
                            <a:pt x="559" y="173"/>
                          </a:lnTo>
                          <a:lnTo>
                            <a:pt x="538" y="157"/>
                          </a:lnTo>
                          <a:lnTo>
                            <a:pt x="530" y="139"/>
                          </a:lnTo>
                          <a:lnTo>
                            <a:pt x="518" y="119"/>
                          </a:lnTo>
                          <a:lnTo>
                            <a:pt x="505" y="111"/>
                          </a:lnTo>
                          <a:lnTo>
                            <a:pt x="505" y="93"/>
                          </a:lnTo>
                          <a:lnTo>
                            <a:pt x="486" y="85"/>
                          </a:lnTo>
                          <a:lnTo>
                            <a:pt x="460" y="89"/>
                          </a:lnTo>
                          <a:lnTo>
                            <a:pt x="458" y="113"/>
                          </a:lnTo>
                          <a:lnTo>
                            <a:pt x="448" y="123"/>
                          </a:lnTo>
                          <a:lnTo>
                            <a:pt x="451" y="127"/>
                          </a:lnTo>
                          <a:lnTo>
                            <a:pt x="460" y="127"/>
                          </a:lnTo>
                          <a:lnTo>
                            <a:pt x="461" y="141"/>
                          </a:lnTo>
                          <a:lnTo>
                            <a:pt x="466" y="149"/>
                          </a:lnTo>
                          <a:lnTo>
                            <a:pt x="482" y="155"/>
                          </a:lnTo>
                          <a:lnTo>
                            <a:pt x="494" y="163"/>
                          </a:lnTo>
                          <a:lnTo>
                            <a:pt x="499" y="165"/>
                          </a:lnTo>
                          <a:lnTo>
                            <a:pt x="494" y="177"/>
                          </a:lnTo>
                          <a:lnTo>
                            <a:pt x="474" y="165"/>
                          </a:lnTo>
                          <a:lnTo>
                            <a:pt x="445" y="155"/>
                          </a:lnTo>
                          <a:lnTo>
                            <a:pt x="416" y="151"/>
                          </a:lnTo>
                          <a:lnTo>
                            <a:pt x="388" y="145"/>
                          </a:lnTo>
                          <a:lnTo>
                            <a:pt x="383" y="151"/>
                          </a:lnTo>
                          <a:lnTo>
                            <a:pt x="396" y="163"/>
                          </a:lnTo>
                          <a:lnTo>
                            <a:pt x="388" y="171"/>
                          </a:lnTo>
                          <a:lnTo>
                            <a:pt x="386" y="175"/>
                          </a:lnTo>
                          <a:lnTo>
                            <a:pt x="378" y="173"/>
                          </a:lnTo>
                          <a:lnTo>
                            <a:pt x="375" y="163"/>
                          </a:lnTo>
                          <a:lnTo>
                            <a:pt x="357" y="167"/>
                          </a:lnTo>
                          <a:lnTo>
                            <a:pt x="344" y="171"/>
                          </a:lnTo>
                          <a:lnTo>
                            <a:pt x="328" y="177"/>
                          </a:lnTo>
                          <a:lnTo>
                            <a:pt x="308" y="175"/>
                          </a:lnTo>
                          <a:lnTo>
                            <a:pt x="314" y="173"/>
                          </a:lnTo>
                          <a:lnTo>
                            <a:pt x="308" y="165"/>
                          </a:lnTo>
                          <a:lnTo>
                            <a:pt x="318" y="161"/>
                          </a:lnTo>
                          <a:lnTo>
                            <a:pt x="295" y="171"/>
                          </a:lnTo>
                          <a:lnTo>
                            <a:pt x="293" y="173"/>
                          </a:lnTo>
                          <a:lnTo>
                            <a:pt x="269" y="179"/>
                          </a:lnTo>
                          <a:lnTo>
                            <a:pt x="254" y="185"/>
                          </a:lnTo>
                          <a:lnTo>
                            <a:pt x="256" y="189"/>
                          </a:lnTo>
                          <a:lnTo>
                            <a:pt x="244" y="191"/>
                          </a:lnTo>
                          <a:lnTo>
                            <a:pt x="243" y="205"/>
                          </a:lnTo>
                          <a:lnTo>
                            <a:pt x="223" y="205"/>
                          </a:lnTo>
                          <a:lnTo>
                            <a:pt x="209" y="193"/>
                          </a:lnTo>
                          <a:lnTo>
                            <a:pt x="228" y="183"/>
                          </a:lnTo>
                          <a:lnTo>
                            <a:pt x="205" y="171"/>
                          </a:lnTo>
                          <a:lnTo>
                            <a:pt x="181" y="169"/>
                          </a:lnTo>
                          <a:lnTo>
                            <a:pt x="195" y="177"/>
                          </a:lnTo>
                          <a:lnTo>
                            <a:pt x="200" y="199"/>
                          </a:lnTo>
                          <a:lnTo>
                            <a:pt x="207" y="213"/>
                          </a:lnTo>
                          <a:lnTo>
                            <a:pt x="205" y="223"/>
                          </a:lnTo>
                          <a:lnTo>
                            <a:pt x="199" y="223"/>
                          </a:lnTo>
                          <a:lnTo>
                            <a:pt x="194" y="215"/>
                          </a:lnTo>
                          <a:lnTo>
                            <a:pt x="179" y="211"/>
                          </a:lnTo>
                          <a:lnTo>
                            <a:pt x="168" y="223"/>
                          </a:lnTo>
                          <a:lnTo>
                            <a:pt x="155" y="235"/>
                          </a:lnTo>
                          <a:lnTo>
                            <a:pt x="168" y="253"/>
                          </a:lnTo>
                          <a:lnTo>
                            <a:pt x="138" y="247"/>
                          </a:lnTo>
                          <a:lnTo>
                            <a:pt x="119" y="239"/>
                          </a:lnTo>
                          <a:lnTo>
                            <a:pt x="119" y="249"/>
                          </a:lnTo>
                          <a:lnTo>
                            <a:pt x="134" y="257"/>
                          </a:lnTo>
                          <a:lnTo>
                            <a:pt x="140" y="265"/>
                          </a:lnTo>
                          <a:lnTo>
                            <a:pt x="122" y="267"/>
                          </a:lnTo>
                          <a:lnTo>
                            <a:pt x="98" y="251"/>
                          </a:lnTo>
                          <a:lnTo>
                            <a:pt x="88" y="233"/>
                          </a:lnTo>
                          <a:lnTo>
                            <a:pt x="88" y="227"/>
                          </a:lnTo>
                          <a:lnTo>
                            <a:pt x="90" y="227"/>
                          </a:lnTo>
                          <a:lnTo>
                            <a:pt x="72" y="217"/>
                          </a:lnTo>
                          <a:lnTo>
                            <a:pt x="65" y="211"/>
                          </a:lnTo>
                          <a:lnTo>
                            <a:pt x="49" y="199"/>
                          </a:lnTo>
                          <a:lnTo>
                            <a:pt x="59" y="203"/>
                          </a:lnTo>
                          <a:lnTo>
                            <a:pt x="93" y="211"/>
                          </a:lnTo>
                          <a:lnTo>
                            <a:pt x="129" y="221"/>
                          </a:lnTo>
                          <a:lnTo>
                            <a:pt x="161" y="211"/>
                          </a:lnTo>
                          <a:lnTo>
                            <a:pt x="165" y="197"/>
                          </a:lnTo>
                          <a:lnTo>
                            <a:pt x="151" y="187"/>
                          </a:lnTo>
                          <a:lnTo>
                            <a:pt x="114" y="171"/>
                          </a:lnTo>
                          <a:lnTo>
                            <a:pt x="78" y="157"/>
                          </a:lnTo>
                          <a:lnTo>
                            <a:pt x="57" y="159"/>
                          </a:lnTo>
                          <a:lnTo>
                            <a:pt x="52" y="161"/>
                          </a:lnTo>
                          <a:lnTo>
                            <a:pt x="55" y="153"/>
                          </a:lnTo>
                          <a:lnTo>
                            <a:pt x="47" y="155"/>
                          </a:lnTo>
                          <a:lnTo>
                            <a:pt x="37" y="149"/>
                          </a:lnTo>
                          <a:lnTo>
                            <a:pt x="49" y="147"/>
                          </a:lnTo>
                          <a:lnTo>
                            <a:pt x="34" y="143"/>
                          </a:lnTo>
                          <a:lnTo>
                            <a:pt x="28" y="147"/>
                          </a:lnTo>
                          <a:lnTo>
                            <a:pt x="21" y="145"/>
                          </a:lnTo>
                          <a:lnTo>
                            <a:pt x="21" y="151"/>
                          </a:lnTo>
                          <a:lnTo>
                            <a:pt x="13" y="151"/>
                          </a:lnTo>
                          <a:lnTo>
                            <a:pt x="2" y="161"/>
                          </a:lnTo>
                          <a:lnTo>
                            <a:pt x="0" y="165"/>
                          </a:lnTo>
                          <a:lnTo>
                            <a:pt x="2" y="179"/>
                          </a:lnTo>
                          <a:lnTo>
                            <a:pt x="19" y="191"/>
                          </a:lnTo>
                          <a:lnTo>
                            <a:pt x="11" y="205"/>
                          </a:lnTo>
                          <a:lnTo>
                            <a:pt x="28" y="229"/>
                          </a:lnTo>
                          <a:lnTo>
                            <a:pt x="29" y="247"/>
                          </a:lnTo>
                          <a:lnTo>
                            <a:pt x="34" y="255"/>
                          </a:lnTo>
                          <a:lnTo>
                            <a:pt x="42" y="265"/>
                          </a:lnTo>
                          <a:lnTo>
                            <a:pt x="36" y="271"/>
                          </a:lnTo>
                          <a:lnTo>
                            <a:pt x="60" y="287"/>
                          </a:lnTo>
                          <a:lnTo>
                            <a:pt x="50" y="299"/>
                          </a:lnTo>
                          <a:lnTo>
                            <a:pt x="41" y="313"/>
                          </a:lnTo>
                          <a:lnTo>
                            <a:pt x="29" y="325"/>
                          </a:lnTo>
                          <a:lnTo>
                            <a:pt x="19" y="337"/>
                          </a:lnTo>
                          <a:lnTo>
                            <a:pt x="29" y="337"/>
                          </a:lnTo>
                          <a:lnTo>
                            <a:pt x="28" y="337"/>
                          </a:lnTo>
                          <a:lnTo>
                            <a:pt x="31" y="341"/>
                          </a:lnTo>
                          <a:lnTo>
                            <a:pt x="54" y="351"/>
                          </a:lnTo>
                          <a:lnTo>
                            <a:pt x="41" y="349"/>
                          </a:lnTo>
                          <a:lnTo>
                            <a:pt x="28" y="357"/>
                          </a:lnTo>
                          <a:lnTo>
                            <a:pt x="24" y="363"/>
                          </a:lnTo>
                          <a:lnTo>
                            <a:pt x="28" y="383"/>
                          </a:lnTo>
                          <a:lnTo>
                            <a:pt x="21" y="397"/>
                          </a:lnTo>
                          <a:lnTo>
                            <a:pt x="31" y="413"/>
                          </a:lnTo>
                          <a:lnTo>
                            <a:pt x="41" y="437"/>
                          </a:lnTo>
                          <a:lnTo>
                            <a:pt x="63" y="442"/>
                          </a:lnTo>
                          <a:lnTo>
                            <a:pt x="86" y="446"/>
                          </a:lnTo>
                          <a:lnTo>
                            <a:pt x="88" y="472"/>
                          </a:lnTo>
                          <a:lnTo>
                            <a:pt x="107" y="492"/>
                          </a:lnTo>
                          <a:lnTo>
                            <a:pt x="103" y="498"/>
                          </a:lnTo>
                          <a:lnTo>
                            <a:pt x="106" y="520"/>
                          </a:lnTo>
                          <a:lnTo>
                            <a:pt x="119" y="514"/>
                          </a:lnTo>
                          <a:lnTo>
                            <a:pt x="142" y="518"/>
                          </a:lnTo>
                          <a:lnTo>
                            <a:pt x="145" y="526"/>
                          </a:lnTo>
                          <a:lnTo>
                            <a:pt x="165" y="546"/>
                          </a:lnTo>
                          <a:lnTo>
                            <a:pt x="184" y="566"/>
                          </a:lnTo>
                          <a:lnTo>
                            <a:pt x="194" y="564"/>
                          </a:lnTo>
                          <a:lnTo>
                            <a:pt x="217" y="572"/>
                          </a:lnTo>
                          <a:lnTo>
                            <a:pt x="238" y="582"/>
                          </a:lnTo>
                          <a:lnTo>
                            <a:pt x="248" y="614"/>
                          </a:lnTo>
                          <a:lnTo>
                            <a:pt x="236" y="622"/>
                          </a:lnTo>
                          <a:lnTo>
                            <a:pt x="231" y="634"/>
                          </a:lnTo>
                          <a:lnTo>
                            <a:pt x="235" y="638"/>
                          </a:lnTo>
                          <a:lnTo>
                            <a:pt x="222" y="648"/>
                          </a:lnTo>
                          <a:lnTo>
                            <a:pt x="215" y="650"/>
                          </a:lnTo>
                          <a:lnTo>
                            <a:pt x="228" y="662"/>
                          </a:lnTo>
                          <a:lnTo>
                            <a:pt x="222" y="660"/>
                          </a:lnTo>
                          <a:lnTo>
                            <a:pt x="220" y="668"/>
                          </a:lnTo>
                          <a:lnTo>
                            <a:pt x="218" y="664"/>
                          </a:lnTo>
                          <a:lnTo>
                            <a:pt x="217" y="676"/>
                          </a:lnTo>
                          <a:lnTo>
                            <a:pt x="204" y="678"/>
                          </a:lnTo>
                          <a:lnTo>
                            <a:pt x="200" y="682"/>
                          </a:lnTo>
                          <a:lnTo>
                            <a:pt x="223" y="698"/>
                          </a:lnTo>
                          <a:lnTo>
                            <a:pt x="246" y="712"/>
                          </a:lnTo>
                          <a:lnTo>
                            <a:pt x="248" y="710"/>
                          </a:lnTo>
                          <a:lnTo>
                            <a:pt x="266" y="712"/>
                          </a:lnTo>
                          <a:lnTo>
                            <a:pt x="282" y="714"/>
                          </a:lnTo>
                          <a:lnTo>
                            <a:pt x="306" y="724"/>
                          </a:lnTo>
                          <a:lnTo>
                            <a:pt x="329" y="736"/>
                          </a:lnTo>
                          <a:lnTo>
                            <a:pt x="352" y="748"/>
                          </a:lnTo>
                          <a:lnTo>
                            <a:pt x="376" y="760"/>
                          </a:lnTo>
                          <a:lnTo>
                            <a:pt x="401" y="764"/>
                          </a:lnTo>
                          <a:lnTo>
                            <a:pt x="388" y="746"/>
                          </a:lnTo>
                          <a:lnTo>
                            <a:pt x="375" y="730"/>
                          </a:lnTo>
                          <a:lnTo>
                            <a:pt x="373" y="714"/>
                          </a:lnTo>
                          <a:lnTo>
                            <a:pt x="372" y="720"/>
                          </a:lnTo>
                          <a:lnTo>
                            <a:pt x="363" y="702"/>
                          </a:lnTo>
                          <a:lnTo>
                            <a:pt x="357" y="696"/>
                          </a:lnTo>
                          <a:lnTo>
                            <a:pt x="365" y="672"/>
                          </a:lnTo>
                          <a:lnTo>
                            <a:pt x="381" y="664"/>
                          </a:lnTo>
                          <a:lnTo>
                            <a:pt x="389" y="658"/>
                          </a:lnTo>
                          <a:lnTo>
                            <a:pt x="388" y="654"/>
                          </a:lnTo>
                          <a:lnTo>
                            <a:pt x="376" y="630"/>
                          </a:lnTo>
                          <a:lnTo>
                            <a:pt x="358" y="614"/>
                          </a:lnTo>
                          <a:lnTo>
                            <a:pt x="339" y="596"/>
                          </a:lnTo>
                          <a:lnTo>
                            <a:pt x="342" y="570"/>
                          </a:lnTo>
                          <a:lnTo>
                            <a:pt x="344" y="544"/>
                          </a:lnTo>
                          <a:lnTo>
                            <a:pt x="363" y="554"/>
                          </a:lnTo>
                          <a:lnTo>
                            <a:pt x="365" y="544"/>
                          </a:lnTo>
                          <a:lnTo>
                            <a:pt x="376" y="534"/>
                          </a:lnTo>
                          <a:lnTo>
                            <a:pt x="388" y="524"/>
                          </a:lnTo>
                          <a:lnTo>
                            <a:pt x="409" y="524"/>
                          </a:lnTo>
                          <a:lnTo>
                            <a:pt x="430" y="534"/>
                          </a:lnTo>
                          <a:lnTo>
                            <a:pt x="450" y="546"/>
                          </a:lnTo>
                          <a:lnTo>
                            <a:pt x="473" y="544"/>
                          </a:lnTo>
                          <a:lnTo>
                            <a:pt x="500" y="544"/>
                          </a:lnTo>
                          <a:lnTo>
                            <a:pt x="531" y="550"/>
                          </a:lnTo>
                          <a:lnTo>
                            <a:pt x="533" y="542"/>
                          </a:lnTo>
                          <a:lnTo>
                            <a:pt x="517" y="520"/>
                          </a:lnTo>
                          <a:lnTo>
                            <a:pt x="525" y="494"/>
                          </a:lnTo>
                          <a:lnTo>
                            <a:pt x="538" y="494"/>
                          </a:lnTo>
                          <a:lnTo>
                            <a:pt x="520" y="484"/>
                          </a:lnTo>
                          <a:lnTo>
                            <a:pt x="538" y="480"/>
                          </a:lnTo>
                          <a:lnTo>
                            <a:pt x="557" y="476"/>
                          </a:lnTo>
                          <a:lnTo>
                            <a:pt x="575" y="470"/>
                          </a:lnTo>
                          <a:lnTo>
                            <a:pt x="593" y="464"/>
                          </a:lnTo>
                          <a:lnTo>
                            <a:pt x="611" y="456"/>
                          </a:lnTo>
                          <a:lnTo>
                            <a:pt x="629" y="450"/>
                          </a:lnTo>
                          <a:lnTo>
                            <a:pt x="644" y="450"/>
                          </a:lnTo>
                          <a:lnTo>
                            <a:pt x="653" y="464"/>
                          </a:lnTo>
                          <a:lnTo>
                            <a:pt x="683" y="476"/>
                          </a:lnTo>
                          <a:lnTo>
                            <a:pt x="693" y="482"/>
                          </a:lnTo>
                          <a:lnTo>
                            <a:pt x="704" y="486"/>
                          </a:lnTo>
                          <a:lnTo>
                            <a:pt x="724" y="476"/>
                          </a:lnTo>
                          <a:lnTo>
                            <a:pt x="743" y="468"/>
                          </a:lnTo>
                          <a:lnTo>
                            <a:pt x="746" y="472"/>
                          </a:lnTo>
                          <a:lnTo>
                            <a:pt x="743" y="482"/>
                          </a:lnTo>
                          <a:lnTo>
                            <a:pt x="764" y="500"/>
                          </a:lnTo>
                          <a:lnTo>
                            <a:pt x="784" y="516"/>
                          </a:lnTo>
                          <a:lnTo>
                            <a:pt x="805" y="532"/>
                          </a:lnTo>
                          <a:lnTo>
                            <a:pt x="825" y="550"/>
                          </a:lnTo>
                          <a:lnTo>
                            <a:pt x="828" y="544"/>
                          </a:lnTo>
                          <a:lnTo>
                            <a:pt x="839" y="548"/>
                          </a:lnTo>
                          <a:lnTo>
                            <a:pt x="859" y="546"/>
                          </a:lnTo>
                          <a:lnTo>
                            <a:pt x="878" y="560"/>
                          </a:lnTo>
                          <a:lnTo>
                            <a:pt x="900" y="576"/>
                          </a:lnTo>
                          <a:lnTo>
                            <a:pt x="919" y="570"/>
                          </a:lnTo>
                          <a:lnTo>
                            <a:pt x="937" y="592"/>
                          </a:lnTo>
                          <a:lnTo>
                            <a:pt x="948" y="590"/>
                          </a:lnTo>
                          <a:lnTo>
                            <a:pt x="957" y="584"/>
                          </a:lnTo>
                          <a:lnTo>
                            <a:pt x="970" y="576"/>
                          </a:lnTo>
                          <a:lnTo>
                            <a:pt x="984" y="566"/>
                          </a:lnTo>
                          <a:lnTo>
                            <a:pt x="999" y="554"/>
                          </a:lnTo>
                          <a:lnTo>
                            <a:pt x="1030" y="558"/>
                          </a:lnTo>
                          <a:lnTo>
                            <a:pt x="1035" y="566"/>
                          </a:lnTo>
                          <a:lnTo>
                            <a:pt x="1058" y="572"/>
                          </a:lnTo>
                          <a:lnTo>
                            <a:pt x="1080" y="576"/>
                          </a:lnTo>
                          <a:lnTo>
                            <a:pt x="1092" y="564"/>
                          </a:lnTo>
                          <a:lnTo>
                            <a:pt x="1077" y="548"/>
                          </a:lnTo>
                          <a:lnTo>
                            <a:pt x="1080" y="526"/>
                          </a:lnTo>
                          <a:lnTo>
                            <a:pt x="1107" y="532"/>
                          </a:lnTo>
                          <a:lnTo>
                            <a:pt x="1133" y="540"/>
                          </a:lnTo>
                          <a:lnTo>
                            <a:pt x="1144" y="552"/>
                          </a:lnTo>
                          <a:lnTo>
                            <a:pt x="1167" y="568"/>
                          </a:lnTo>
                          <a:lnTo>
                            <a:pt x="1193" y="562"/>
                          </a:lnTo>
                          <a:lnTo>
                            <a:pt x="1214" y="566"/>
                          </a:lnTo>
                          <a:lnTo>
                            <a:pt x="1235" y="572"/>
                          </a:lnTo>
                          <a:lnTo>
                            <a:pt x="1243" y="580"/>
                          </a:lnTo>
                          <a:lnTo>
                            <a:pt x="1274" y="590"/>
                          </a:lnTo>
                          <a:lnTo>
                            <a:pt x="1292" y="586"/>
                          </a:lnTo>
                          <a:lnTo>
                            <a:pt x="1310" y="582"/>
                          </a:lnTo>
                          <a:lnTo>
                            <a:pt x="1327" y="566"/>
                          </a:lnTo>
                          <a:lnTo>
                            <a:pt x="1354" y="574"/>
                          </a:lnTo>
                          <a:lnTo>
                            <a:pt x="1369" y="576"/>
                          </a:lnTo>
                          <a:lnTo>
                            <a:pt x="1392" y="580"/>
                          </a:lnTo>
                          <a:lnTo>
                            <a:pt x="1403" y="566"/>
                          </a:lnTo>
                          <a:lnTo>
                            <a:pt x="1398" y="548"/>
                          </a:lnTo>
                          <a:lnTo>
                            <a:pt x="1397" y="522"/>
                          </a:lnTo>
                          <a:lnTo>
                            <a:pt x="1387" y="512"/>
                          </a:lnTo>
                          <a:lnTo>
                            <a:pt x="1379" y="510"/>
                          </a:lnTo>
                          <a:lnTo>
                            <a:pt x="1390" y="496"/>
                          </a:lnTo>
                          <a:lnTo>
                            <a:pt x="1410" y="496"/>
                          </a:lnTo>
                          <a:lnTo>
                            <a:pt x="1428" y="494"/>
                          </a:lnTo>
                          <a:lnTo>
                            <a:pt x="1467" y="510"/>
                          </a:lnTo>
                          <a:lnTo>
                            <a:pt x="1481" y="526"/>
                          </a:lnTo>
                          <a:lnTo>
                            <a:pt x="1498" y="542"/>
                          </a:lnTo>
                          <a:lnTo>
                            <a:pt x="1512" y="558"/>
                          </a:lnTo>
                          <a:lnTo>
                            <a:pt x="1529" y="574"/>
                          </a:lnTo>
                          <a:lnTo>
                            <a:pt x="1545" y="582"/>
                          </a:lnTo>
                          <a:lnTo>
                            <a:pt x="1573" y="592"/>
                          </a:lnTo>
                          <a:lnTo>
                            <a:pt x="1587" y="600"/>
                          </a:lnTo>
                          <a:lnTo>
                            <a:pt x="1607" y="624"/>
                          </a:lnTo>
                          <a:lnTo>
                            <a:pt x="1630" y="620"/>
                          </a:lnTo>
                          <a:lnTo>
                            <a:pt x="1654" y="610"/>
                          </a:lnTo>
                          <a:lnTo>
                            <a:pt x="1664" y="630"/>
                          </a:lnTo>
                          <a:lnTo>
                            <a:pt x="1666" y="658"/>
                          </a:lnTo>
                          <a:lnTo>
                            <a:pt x="1669" y="686"/>
                          </a:lnTo>
                          <a:lnTo>
                            <a:pt x="1649" y="682"/>
                          </a:lnTo>
                          <a:lnTo>
                            <a:pt x="1646" y="694"/>
                          </a:lnTo>
                          <a:lnTo>
                            <a:pt x="1656" y="714"/>
                          </a:lnTo>
                          <a:lnTo>
                            <a:pt x="1667" y="736"/>
                          </a:lnTo>
                          <a:lnTo>
                            <a:pt x="1661" y="742"/>
                          </a:lnTo>
                          <a:lnTo>
                            <a:pt x="1664" y="748"/>
                          </a:lnTo>
                          <a:lnTo>
                            <a:pt x="1667" y="750"/>
                          </a:lnTo>
                          <a:lnTo>
                            <a:pt x="1666" y="744"/>
                          </a:lnTo>
                          <a:lnTo>
                            <a:pt x="1667" y="744"/>
                          </a:lnTo>
                          <a:lnTo>
                            <a:pt x="1675" y="730"/>
                          </a:lnTo>
                          <a:lnTo>
                            <a:pt x="1680" y="728"/>
                          </a:lnTo>
                          <a:lnTo>
                            <a:pt x="1687" y="738"/>
                          </a:lnTo>
                          <a:lnTo>
                            <a:pt x="1698" y="738"/>
                          </a:lnTo>
                          <a:lnTo>
                            <a:pt x="1714" y="730"/>
                          </a:lnTo>
                          <a:lnTo>
                            <a:pt x="1721" y="714"/>
                          </a:lnTo>
                          <a:lnTo>
                            <a:pt x="1726" y="698"/>
                          </a:lnTo>
                          <a:lnTo>
                            <a:pt x="1729" y="676"/>
                          </a:lnTo>
                          <a:lnTo>
                            <a:pt x="1731" y="654"/>
                          </a:lnTo>
                          <a:lnTo>
                            <a:pt x="1732" y="632"/>
                          </a:lnTo>
                          <a:lnTo>
                            <a:pt x="1734" y="610"/>
                          </a:lnTo>
                          <a:lnTo>
                            <a:pt x="1726" y="592"/>
                          </a:lnTo>
                          <a:lnTo>
                            <a:pt x="1719" y="572"/>
                          </a:lnTo>
                          <a:lnTo>
                            <a:pt x="1710" y="560"/>
                          </a:lnTo>
                          <a:lnTo>
                            <a:pt x="1705" y="544"/>
                          </a:lnTo>
                          <a:lnTo>
                            <a:pt x="1700" y="530"/>
                          </a:lnTo>
                          <a:lnTo>
                            <a:pt x="1690" y="514"/>
                          </a:lnTo>
                          <a:lnTo>
                            <a:pt x="1672" y="502"/>
                          </a:lnTo>
                          <a:lnTo>
                            <a:pt x="1683" y="502"/>
                          </a:lnTo>
                          <a:lnTo>
                            <a:pt x="1644" y="476"/>
                          </a:lnTo>
                          <a:lnTo>
                            <a:pt x="1625" y="474"/>
                          </a:lnTo>
                          <a:lnTo>
                            <a:pt x="1630" y="484"/>
                          </a:lnTo>
                          <a:lnTo>
                            <a:pt x="1617" y="492"/>
                          </a:lnTo>
                          <a:lnTo>
                            <a:pt x="1618" y="484"/>
                          </a:lnTo>
                          <a:lnTo>
                            <a:pt x="1609" y="480"/>
                          </a:lnTo>
                          <a:lnTo>
                            <a:pt x="1607" y="484"/>
                          </a:lnTo>
                          <a:lnTo>
                            <a:pt x="1595" y="470"/>
                          </a:lnTo>
                          <a:lnTo>
                            <a:pt x="1569" y="466"/>
                          </a:lnTo>
                          <a:lnTo>
                            <a:pt x="1576" y="446"/>
                          </a:lnTo>
                          <a:lnTo>
                            <a:pt x="1581" y="427"/>
                          </a:lnTo>
                          <a:lnTo>
                            <a:pt x="1586" y="413"/>
                          </a:lnTo>
                          <a:lnTo>
                            <a:pt x="1591" y="399"/>
                          </a:lnTo>
                          <a:lnTo>
                            <a:pt x="1586" y="389"/>
                          </a:lnTo>
                          <a:lnTo>
                            <a:pt x="1592" y="369"/>
                          </a:lnTo>
                          <a:lnTo>
                            <a:pt x="1610" y="365"/>
                          </a:lnTo>
                          <a:lnTo>
                            <a:pt x="1628" y="363"/>
                          </a:lnTo>
                          <a:lnTo>
                            <a:pt x="1635" y="363"/>
                          </a:lnTo>
                          <a:lnTo>
                            <a:pt x="1641" y="367"/>
                          </a:lnTo>
                          <a:lnTo>
                            <a:pt x="1643" y="363"/>
                          </a:lnTo>
                          <a:lnTo>
                            <a:pt x="1679" y="365"/>
                          </a:lnTo>
                          <a:lnTo>
                            <a:pt x="1679" y="361"/>
                          </a:lnTo>
                          <a:lnTo>
                            <a:pt x="1675" y="357"/>
                          </a:lnTo>
                          <a:lnTo>
                            <a:pt x="1703" y="359"/>
                          </a:lnTo>
                          <a:lnTo>
                            <a:pt x="1724" y="365"/>
                          </a:lnTo>
                          <a:lnTo>
                            <a:pt x="1716" y="369"/>
                          </a:lnTo>
                          <a:lnTo>
                            <a:pt x="1723" y="375"/>
                          </a:lnTo>
                          <a:lnTo>
                            <a:pt x="1737" y="373"/>
                          </a:lnTo>
                          <a:lnTo>
                            <a:pt x="1747" y="367"/>
                          </a:lnTo>
                          <a:lnTo>
                            <a:pt x="1768" y="367"/>
                          </a:lnTo>
                          <a:lnTo>
                            <a:pt x="1765" y="363"/>
                          </a:lnTo>
                          <a:lnTo>
                            <a:pt x="1750" y="361"/>
                          </a:lnTo>
                          <a:lnTo>
                            <a:pt x="1745" y="355"/>
                          </a:lnTo>
                          <a:lnTo>
                            <a:pt x="1745" y="335"/>
                          </a:lnTo>
                          <a:lnTo>
                            <a:pt x="1744" y="313"/>
                          </a:lnTo>
                          <a:lnTo>
                            <a:pt x="1773" y="311"/>
                          </a:lnTo>
                          <a:lnTo>
                            <a:pt x="1780" y="309"/>
                          </a:lnTo>
                          <a:lnTo>
                            <a:pt x="1796" y="329"/>
                          </a:lnTo>
                          <a:lnTo>
                            <a:pt x="1798" y="327"/>
                          </a:lnTo>
                          <a:lnTo>
                            <a:pt x="1807" y="337"/>
                          </a:lnTo>
                          <a:lnTo>
                            <a:pt x="1816" y="315"/>
                          </a:lnTo>
                          <a:lnTo>
                            <a:pt x="1824" y="315"/>
                          </a:lnTo>
                          <a:lnTo>
                            <a:pt x="1809" y="297"/>
                          </a:lnTo>
                          <a:lnTo>
                            <a:pt x="1812" y="293"/>
                          </a:lnTo>
                          <a:lnTo>
                            <a:pt x="1837" y="297"/>
                          </a:lnTo>
                          <a:lnTo>
                            <a:pt x="1840" y="301"/>
                          </a:lnTo>
                          <a:lnTo>
                            <a:pt x="1827" y="299"/>
                          </a:lnTo>
                          <a:lnTo>
                            <a:pt x="1838" y="315"/>
                          </a:lnTo>
                          <a:lnTo>
                            <a:pt x="1848" y="329"/>
                          </a:lnTo>
                          <a:lnTo>
                            <a:pt x="1842" y="337"/>
                          </a:lnTo>
                          <a:lnTo>
                            <a:pt x="1838" y="353"/>
                          </a:lnTo>
                          <a:lnTo>
                            <a:pt x="1833" y="371"/>
                          </a:lnTo>
                          <a:lnTo>
                            <a:pt x="1833" y="393"/>
                          </a:lnTo>
                          <a:lnTo>
                            <a:pt x="1819" y="397"/>
                          </a:lnTo>
                          <a:lnTo>
                            <a:pt x="1825" y="403"/>
                          </a:lnTo>
                          <a:lnTo>
                            <a:pt x="1827" y="419"/>
                          </a:lnTo>
                          <a:lnTo>
                            <a:pt x="1840" y="437"/>
                          </a:lnTo>
                          <a:lnTo>
                            <a:pt x="1851" y="456"/>
                          </a:lnTo>
                          <a:lnTo>
                            <a:pt x="1874" y="478"/>
                          </a:lnTo>
                          <a:lnTo>
                            <a:pt x="1897" y="502"/>
                          </a:lnTo>
                          <a:lnTo>
                            <a:pt x="1920" y="526"/>
                          </a:lnTo>
                          <a:lnTo>
                            <a:pt x="1941" y="550"/>
                          </a:lnTo>
                          <a:lnTo>
                            <a:pt x="1948" y="534"/>
                          </a:lnTo>
                          <a:lnTo>
                            <a:pt x="1934" y="504"/>
                          </a:lnTo>
                          <a:lnTo>
                            <a:pt x="1939" y="500"/>
                          </a:lnTo>
                          <a:lnTo>
                            <a:pt x="1951" y="502"/>
                          </a:lnTo>
                          <a:lnTo>
                            <a:pt x="1948" y="498"/>
                          </a:lnTo>
                          <a:lnTo>
                            <a:pt x="1934" y="476"/>
                          </a:lnTo>
                          <a:lnTo>
                            <a:pt x="1952" y="466"/>
                          </a:lnTo>
                          <a:lnTo>
                            <a:pt x="1928" y="442"/>
                          </a:lnTo>
                          <a:lnTo>
                            <a:pt x="1928" y="431"/>
                          </a:lnTo>
                          <a:lnTo>
                            <a:pt x="1930" y="427"/>
                          </a:lnTo>
                          <a:lnTo>
                            <a:pt x="1930" y="433"/>
                          </a:lnTo>
                          <a:lnTo>
                            <a:pt x="1939" y="437"/>
                          </a:lnTo>
                          <a:lnTo>
                            <a:pt x="1928" y="421"/>
                          </a:lnTo>
                          <a:lnTo>
                            <a:pt x="1921" y="421"/>
                          </a:lnTo>
                          <a:lnTo>
                            <a:pt x="1905" y="397"/>
                          </a:lnTo>
                          <a:lnTo>
                            <a:pt x="1897" y="399"/>
                          </a:lnTo>
                          <a:lnTo>
                            <a:pt x="1884" y="391"/>
                          </a:lnTo>
                          <a:lnTo>
                            <a:pt x="1876" y="367"/>
                          </a:lnTo>
                          <a:lnTo>
                            <a:pt x="1868" y="353"/>
                          </a:lnTo>
                          <a:lnTo>
                            <a:pt x="1877" y="349"/>
                          </a:lnTo>
                          <a:lnTo>
                            <a:pt x="1889" y="355"/>
                          </a:lnTo>
                          <a:lnTo>
                            <a:pt x="1886" y="347"/>
                          </a:lnTo>
                          <a:lnTo>
                            <a:pt x="1892" y="339"/>
                          </a:lnTo>
                          <a:lnTo>
                            <a:pt x="1905" y="353"/>
                          </a:lnTo>
                          <a:lnTo>
                            <a:pt x="1907" y="343"/>
                          </a:lnTo>
                          <a:lnTo>
                            <a:pt x="1930" y="337"/>
                          </a:lnTo>
                          <a:lnTo>
                            <a:pt x="1956" y="349"/>
                          </a:lnTo>
                          <a:lnTo>
                            <a:pt x="1956" y="343"/>
                          </a:lnTo>
                          <a:lnTo>
                            <a:pt x="1962" y="329"/>
                          </a:lnTo>
                          <a:lnTo>
                            <a:pt x="1964" y="327"/>
                          </a:lnTo>
                          <a:lnTo>
                            <a:pt x="1962" y="321"/>
                          </a:lnTo>
                          <a:lnTo>
                            <a:pt x="1964" y="317"/>
                          </a:lnTo>
                          <a:lnTo>
                            <a:pt x="1978" y="305"/>
                          </a:lnTo>
                          <a:lnTo>
                            <a:pt x="1993" y="295"/>
                          </a:lnTo>
                          <a:lnTo>
                            <a:pt x="1985" y="291"/>
                          </a:lnTo>
                          <a:lnTo>
                            <a:pt x="1990" y="291"/>
                          </a:lnTo>
                          <a:lnTo>
                            <a:pt x="2021" y="299"/>
                          </a:lnTo>
                          <a:lnTo>
                            <a:pt x="2022" y="295"/>
                          </a:lnTo>
                          <a:lnTo>
                            <a:pt x="2008" y="285"/>
                          </a:lnTo>
                          <a:lnTo>
                            <a:pt x="1993" y="277"/>
                          </a:lnTo>
                          <a:lnTo>
                            <a:pt x="1985" y="273"/>
                          </a:lnTo>
                          <a:lnTo>
                            <a:pt x="1962" y="255"/>
                          </a:lnTo>
                          <a:lnTo>
                            <a:pt x="1961" y="259"/>
                          </a:lnTo>
                          <a:lnTo>
                            <a:pt x="1944" y="249"/>
                          </a:lnTo>
                          <a:lnTo>
                            <a:pt x="1954" y="249"/>
                          </a:lnTo>
                          <a:lnTo>
                            <a:pt x="1969" y="247"/>
                          </a:lnTo>
                          <a:lnTo>
                            <a:pt x="1944" y="225"/>
                          </a:lnTo>
                          <a:lnTo>
                            <a:pt x="1920" y="205"/>
                          </a:lnTo>
                          <a:lnTo>
                            <a:pt x="1894" y="183"/>
                          </a:lnTo>
                          <a:lnTo>
                            <a:pt x="1869" y="161"/>
                          </a:lnTo>
                          <a:close/>
                        </a:path>
                      </a:pathLst>
                    </a:custGeom>
                    <a:solidFill>
                      <a:srgbClr val="CB9661"/>
                    </a:solidFill>
                    <a:ln w="1588">
                      <a:solidFill>
                        <a:srgbClr val="000000"/>
                      </a:solidFill>
                      <a:prstDash val="solid"/>
                      <a:round/>
                      <a:headEnd/>
                      <a:tailEnd/>
                    </a:ln>
                  </p:spPr>
                  <p:txBody>
                    <a:bodyPr/>
                    <a:lstStyle/>
                    <a:p>
                      <a:endParaRPr lang="en-US"/>
                    </a:p>
                  </p:txBody>
                </p:sp>
                <p:sp>
                  <p:nvSpPr>
                    <p:cNvPr id="272941" name="Freeform 557"/>
                    <p:cNvSpPr>
                      <a:spLocks/>
                    </p:cNvSpPr>
                    <p:nvPr/>
                  </p:nvSpPr>
                  <p:spPr bwMode="auto">
                    <a:xfrm>
                      <a:off x="2902" y="1385"/>
                      <a:ext cx="73" cy="47"/>
                    </a:xfrm>
                    <a:custGeom>
                      <a:avLst/>
                      <a:gdLst/>
                      <a:ahLst/>
                      <a:cxnLst>
                        <a:cxn ang="0">
                          <a:pos x="147" y="58"/>
                        </a:cxn>
                        <a:cxn ang="0">
                          <a:pos x="142" y="50"/>
                        </a:cxn>
                        <a:cxn ang="0">
                          <a:pos x="135" y="40"/>
                        </a:cxn>
                        <a:cxn ang="0">
                          <a:pos x="127" y="38"/>
                        </a:cxn>
                        <a:cxn ang="0">
                          <a:pos x="127" y="42"/>
                        </a:cxn>
                        <a:cxn ang="0">
                          <a:pos x="124" y="40"/>
                        </a:cxn>
                        <a:cxn ang="0">
                          <a:pos x="111" y="40"/>
                        </a:cxn>
                        <a:cxn ang="0">
                          <a:pos x="101" y="48"/>
                        </a:cxn>
                        <a:cxn ang="0">
                          <a:pos x="99" y="54"/>
                        </a:cxn>
                        <a:cxn ang="0">
                          <a:pos x="93" y="54"/>
                        </a:cxn>
                        <a:cxn ang="0">
                          <a:pos x="98" y="44"/>
                        </a:cxn>
                        <a:cxn ang="0">
                          <a:pos x="109" y="32"/>
                        </a:cxn>
                        <a:cxn ang="0">
                          <a:pos x="109" y="22"/>
                        </a:cxn>
                        <a:cxn ang="0">
                          <a:pos x="98" y="8"/>
                        </a:cxn>
                        <a:cxn ang="0">
                          <a:pos x="98" y="12"/>
                        </a:cxn>
                        <a:cxn ang="0">
                          <a:pos x="90" y="0"/>
                        </a:cxn>
                        <a:cxn ang="0">
                          <a:pos x="67" y="20"/>
                        </a:cxn>
                        <a:cxn ang="0">
                          <a:pos x="46" y="38"/>
                        </a:cxn>
                        <a:cxn ang="0">
                          <a:pos x="23" y="56"/>
                        </a:cxn>
                        <a:cxn ang="0">
                          <a:pos x="0" y="74"/>
                        </a:cxn>
                        <a:cxn ang="0">
                          <a:pos x="11" y="64"/>
                        </a:cxn>
                        <a:cxn ang="0">
                          <a:pos x="21" y="58"/>
                        </a:cxn>
                        <a:cxn ang="0">
                          <a:pos x="28" y="56"/>
                        </a:cxn>
                        <a:cxn ang="0">
                          <a:pos x="34" y="52"/>
                        </a:cxn>
                        <a:cxn ang="0">
                          <a:pos x="34" y="56"/>
                        </a:cxn>
                        <a:cxn ang="0">
                          <a:pos x="38" y="56"/>
                        </a:cxn>
                        <a:cxn ang="0">
                          <a:pos x="25" y="62"/>
                        </a:cxn>
                        <a:cxn ang="0">
                          <a:pos x="23" y="70"/>
                        </a:cxn>
                        <a:cxn ang="0">
                          <a:pos x="51" y="70"/>
                        </a:cxn>
                        <a:cxn ang="0">
                          <a:pos x="42" y="84"/>
                        </a:cxn>
                        <a:cxn ang="0">
                          <a:pos x="54" y="90"/>
                        </a:cxn>
                        <a:cxn ang="0">
                          <a:pos x="62" y="90"/>
                        </a:cxn>
                        <a:cxn ang="0">
                          <a:pos x="59" y="96"/>
                        </a:cxn>
                        <a:cxn ang="0">
                          <a:pos x="69" y="92"/>
                        </a:cxn>
                        <a:cxn ang="0">
                          <a:pos x="75" y="90"/>
                        </a:cxn>
                        <a:cxn ang="0">
                          <a:pos x="75" y="86"/>
                        </a:cxn>
                        <a:cxn ang="0">
                          <a:pos x="93" y="76"/>
                        </a:cxn>
                        <a:cxn ang="0">
                          <a:pos x="98" y="72"/>
                        </a:cxn>
                        <a:cxn ang="0">
                          <a:pos x="101" y="66"/>
                        </a:cxn>
                        <a:cxn ang="0">
                          <a:pos x="103" y="70"/>
                        </a:cxn>
                        <a:cxn ang="0">
                          <a:pos x="113" y="70"/>
                        </a:cxn>
                        <a:cxn ang="0">
                          <a:pos x="117" y="66"/>
                        </a:cxn>
                        <a:cxn ang="0">
                          <a:pos x="129" y="66"/>
                        </a:cxn>
                        <a:cxn ang="0">
                          <a:pos x="147" y="58"/>
                        </a:cxn>
                      </a:cxnLst>
                      <a:rect l="0" t="0" r="r" b="b"/>
                      <a:pathLst>
                        <a:path w="147" h="96">
                          <a:moveTo>
                            <a:pt x="147" y="58"/>
                          </a:moveTo>
                          <a:lnTo>
                            <a:pt x="142" y="50"/>
                          </a:lnTo>
                          <a:lnTo>
                            <a:pt x="135" y="40"/>
                          </a:lnTo>
                          <a:lnTo>
                            <a:pt x="127" y="38"/>
                          </a:lnTo>
                          <a:lnTo>
                            <a:pt x="127" y="42"/>
                          </a:lnTo>
                          <a:lnTo>
                            <a:pt x="124" y="40"/>
                          </a:lnTo>
                          <a:lnTo>
                            <a:pt x="111" y="40"/>
                          </a:lnTo>
                          <a:lnTo>
                            <a:pt x="101" y="48"/>
                          </a:lnTo>
                          <a:lnTo>
                            <a:pt x="99" y="54"/>
                          </a:lnTo>
                          <a:lnTo>
                            <a:pt x="93" y="54"/>
                          </a:lnTo>
                          <a:lnTo>
                            <a:pt x="98" y="44"/>
                          </a:lnTo>
                          <a:lnTo>
                            <a:pt x="109" y="32"/>
                          </a:lnTo>
                          <a:lnTo>
                            <a:pt x="109" y="22"/>
                          </a:lnTo>
                          <a:lnTo>
                            <a:pt x="98" y="8"/>
                          </a:lnTo>
                          <a:lnTo>
                            <a:pt x="98" y="12"/>
                          </a:lnTo>
                          <a:lnTo>
                            <a:pt x="90" y="0"/>
                          </a:lnTo>
                          <a:lnTo>
                            <a:pt x="67" y="20"/>
                          </a:lnTo>
                          <a:lnTo>
                            <a:pt x="46" y="38"/>
                          </a:lnTo>
                          <a:lnTo>
                            <a:pt x="23" y="56"/>
                          </a:lnTo>
                          <a:lnTo>
                            <a:pt x="0" y="74"/>
                          </a:lnTo>
                          <a:lnTo>
                            <a:pt x="11" y="64"/>
                          </a:lnTo>
                          <a:lnTo>
                            <a:pt x="21" y="58"/>
                          </a:lnTo>
                          <a:lnTo>
                            <a:pt x="28" y="56"/>
                          </a:lnTo>
                          <a:lnTo>
                            <a:pt x="34" y="52"/>
                          </a:lnTo>
                          <a:lnTo>
                            <a:pt x="34" y="56"/>
                          </a:lnTo>
                          <a:lnTo>
                            <a:pt x="38" y="56"/>
                          </a:lnTo>
                          <a:lnTo>
                            <a:pt x="25" y="62"/>
                          </a:lnTo>
                          <a:lnTo>
                            <a:pt x="23" y="70"/>
                          </a:lnTo>
                          <a:lnTo>
                            <a:pt x="51" y="70"/>
                          </a:lnTo>
                          <a:lnTo>
                            <a:pt x="42" y="84"/>
                          </a:lnTo>
                          <a:lnTo>
                            <a:pt x="54" y="90"/>
                          </a:lnTo>
                          <a:lnTo>
                            <a:pt x="62" y="90"/>
                          </a:lnTo>
                          <a:lnTo>
                            <a:pt x="59" y="96"/>
                          </a:lnTo>
                          <a:lnTo>
                            <a:pt x="69" y="92"/>
                          </a:lnTo>
                          <a:lnTo>
                            <a:pt x="75" y="90"/>
                          </a:lnTo>
                          <a:lnTo>
                            <a:pt x="75" y="86"/>
                          </a:lnTo>
                          <a:lnTo>
                            <a:pt x="93" y="76"/>
                          </a:lnTo>
                          <a:lnTo>
                            <a:pt x="98" y="72"/>
                          </a:lnTo>
                          <a:lnTo>
                            <a:pt x="101" y="66"/>
                          </a:lnTo>
                          <a:lnTo>
                            <a:pt x="103" y="70"/>
                          </a:lnTo>
                          <a:lnTo>
                            <a:pt x="113" y="70"/>
                          </a:lnTo>
                          <a:lnTo>
                            <a:pt x="117" y="66"/>
                          </a:lnTo>
                          <a:lnTo>
                            <a:pt x="129" y="66"/>
                          </a:lnTo>
                          <a:lnTo>
                            <a:pt x="147" y="58"/>
                          </a:lnTo>
                          <a:close/>
                        </a:path>
                      </a:pathLst>
                    </a:custGeom>
                    <a:solidFill>
                      <a:srgbClr val="CB9661"/>
                    </a:solidFill>
                    <a:ln w="1588">
                      <a:solidFill>
                        <a:srgbClr val="000000"/>
                      </a:solidFill>
                      <a:prstDash val="solid"/>
                      <a:round/>
                      <a:headEnd/>
                      <a:tailEnd/>
                    </a:ln>
                  </p:spPr>
                  <p:txBody>
                    <a:bodyPr/>
                    <a:lstStyle/>
                    <a:p>
                      <a:endParaRPr lang="en-US"/>
                    </a:p>
                  </p:txBody>
                </p:sp>
                <p:sp>
                  <p:nvSpPr>
                    <p:cNvPr id="272942" name="Freeform 558"/>
                    <p:cNvSpPr>
                      <a:spLocks/>
                    </p:cNvSpPr>
                    <p:nvPr/>
                  </p:nvSpPr>
                  <p:spPr bwMode="auto">
                    <a:xfrm>
                      <a:off x="5077" y="1539"/>
                      <a:ext cx="70" cy="96"/>
                    </a:xfrm>
                    <a:custGeom>
                      <a:avLst/>
                      <a:gdLst/>
                      <a:ahLst/>
                      <a:cxnLst>
                        <a:cxn ang="0">
                          <a:pos x="124" y="132"/>
                        </a:cxn>
                        <a:cxn ang="0">
                          <a:pos x="106" y="112"/>
                        </a:cxn>
                        <a:cxn ang="0">
                          <a:pos x="86" y="92"/>
                        </a:cxn>
                        <a:cxn ang="0">
                          <a:pos x="67" y="72"/>
                        </a:cxn>
                        <a:cxn ang="0">
                          <a:pos x="47" y="52"/>
                        </a:cxn>
                        <a:cxn ang="0">
                          <a:pos x="42" y="44"/>
                        </a:cxn>
                        <a:cxn ang="0">
                          <a:pos x="23" y="22"/>
                        </a:cxn>
                        <a:cxn ang="0">
                          <a:pos x="3" y="0"/>
                        </a:cxn>
                        <a:cxn ang="0">
                          <a:pos x="0" y="2"/>
                        </a:cxn>
                        <a:cxn ang="0">
                          <a:pos x="15" y="16"/>
                        </a:cxn>
                        <a:cxn ang="0">
                          <a:pos x="13" y="24"/>
                        </a:cxn>
                        <a:cxn ang="0">
                          <a:pos x="6" y="24"/>
                        </a:cxn>
                        <a:cxn ang="0">
                          <a:pos x="23" y="44"/>
                        </a:cxn>
                        <a:cxn ang="0">
                          <a:pos x="37" y="64"/>
                        </a:cxn>
                        <a:cxn ang="0">
                          <a:pos x="54" y="82"/>
                        </a:cxn>
                        <a:cxn ang="0">
                          <a:pos x="67" y="106"/>
                        </a:cxn>
                        <a:cxn ang="0">
                          <a:pos x="78" y="128"/>
                        </a:cxn>
                        <a:cxn ang="0">
                          <a:pos x="91" y="148"/>
                        </a:cxn>
                        <a:cxn ang="0">
                          <a:pos x="104" y="166"/>
                        </a:cxn>
                        <a:cxn ang="0">
                          <a:pos x="117" y="192"/>
                        </a:cxn>
                        <a:cxn ang="0">
                          <a:pos x="121" y="192"/>
                        </a:cxn>
                        <a:cxn ang="0">
                          <a:pos x="119" y="174"/>
                        </a:cxn>
                        <a:cxn ang="0">
                          <a:pos x="134" y="184"/>
                        </a:cxn>
                        <a:cxn ang="0">
                          <a:pos x="140" y="192"/>
                        </a:cxn>
                        <a:cxn ang="0">
                          <a:pos x="129" y="174"/>
                        </a:cxn>
                        <a:cxn ang="0">
                          <a:pos x="99" y="146"/>
                        </a:cxn>
                        <a:cxn ang="0">
                          <a:pos x="93" y="116"/>
                        </a:cxn>
                        <a:cxn ang="0">
                          <a:pos x="98" y="116"/>
                        </a:cxn>
                        <a:cxn ang="0">
                          <a:pos x="116" y="124"/>
                        </a:cxn>
                        <a:cxn ang="0">
                          <a:pos x="124" y="132"/>
                        </a:cxn>
                      </a:cxnLst>
                      <a:rect l="0" t="0" r="r" b="b"/>
                      <a:pathLst>
                        <a:path w="140" h="192">
                          <a:moveTo>
                            <a:pt x="124" y="132"/>
                          </a:moveTo>
                          <a:lnTo>
                            <a:pt x="106" y="112"/>
                          </a:lnTo>
                          <a:lnTo>
                            <a:pt x="86" y="92"/>
                          </a:lnTo>
                          <a:lnTo>
                            <a:pt x="67" y="72"/>
                          </a:lnTo>
                          <a:lnTo>
                            <a:pt x="47" y="52"/>
                          </a:lnTo>
                          <a:lnTo>
                            <a:pt x="42" y="44"/>
                          </a:lnTo>
                          <a:lnTo>
                            <a:pt x="23" y="22"/>
                          </a:lnTo>
                          <a:lnTo>
                            <a:pt x="3" y="0"/>
                          </a:lnTo>
                          <a:lnTo>
                            <a:pt x="0" y="2"/>
                          </a:lnTo>
                          <a:lnTo>
                            <a:pt x="15" y="16"/>
                          </a:lnTo>
                          <a:lnTo>
                            <a:pt x="13" y="24"/>
                          </a:lnTo>
                          <a:lnTo>
                            <a:pt x="6" y="24"/>
                          </a:lnTo>
                          <a:lnTo>
                            <a:pt x="23" y="44"/>
                          </a:lnTo>
                          <a:lnTo>
                            <a:pt x="37" y="64"/>
                          </a:lnTo>
                          <a:lnTo>
                            <a:pt x="54" y="82"/>
                          </a:lnTo>
                          <a:lnTo>
                            <a:pt x="67" y="106"/>
                          </a:lnTo>
                          <a:lnTo>
                            <a:pt x="78" y="128"/>
                          </a:lnTo>
                          <a:lnTo>
                            <a:pt x="91" y="148"/>
                          </a:lnTo>
                          <a:lnTo>
                            <a:pt x="104" y="166"/>
                          </a:lnTo>
                          <a:lnTo>
                            <a:pt x="117" y="192"/>
                          </a:lnTo>
                          <a:lnTo>
                            <a:pt x="121" y="192"/>
                          </a:lnTo>
                          <a:lnTo>
                            <a:pt x="119" y="174"/>
                          </a:lnTo>
                          <a:lnTo>
                            <a:pt x="134" y="184"/>
                          </a:lnTo>
                          <a:lnTo>
                            <a:pt x="140" y="192"/>
                          </a:lnTo>
                          <a:lnTo>
                            <a:pt x="129" y="174"/>
                          </a:lnTo>
                          <a:lnTo>
                            <a:pt x="99" y="146"/>
                          </a:lnTo>
                          <a:lnTo>
                            <a:pt x="93" y="116"/>
                          </a:lnTo>
                          <a:lnTo>
                            <a:pt x="98" y="116"/>
                          </a:lnTo>
                          <a:lnTo>
                            <a:pt x="116" y="124"/>
                          </a:lnTo>
                          <a:lnTo>
                            <a:pt x="124" y="132"/>
                          </a:lnTo>
                          <a:close/>
                        </a:path>
                      </a:pathLst>
                    </a:custGeom>
                    <a:solidFill>
                      <a:srgbClr val="CB9661"/>
                    </a:solidFill>
                    <a:ln w="1588">
                      <a:solidFill>
                        <a:srgbClr val="000000"/>
                      </a:solidFill>
                      <a:prstDash val="solid"/>
                      <a:round/>
                      <a:headEnd/>
                      <a:tailEnd/>
                    </a:ln>
                  </p:spPr>
                  <p:txBody>
                    <a:bodyPr/>
                    <a:lstStyle/>
                    <a:p>
                      <a:endParaRPr lang="en-US"/>
                    </a:p>
                  </p:txBody>
                </p:sp>
                <p:sp>
                  <p:nvSpPr>
                    <p:cNvPr id="272943" name="Freeform 559"/>
                    <p:cNvSpPr>
                      <a:spLocks/>
                    </p:cNvSpPr>
                    <p:nvPr/>
                  </p:nvSpPr>
                  <p:spPr bwMode="auto">
                    <a:xfrm>
                      <a:off x="4372" y="1309"/>
                      <a:ext cx="73" cy="34"/>
                    </a:xfrm>
                    <a:custGeom>
                      <a:avLst/>
                      <a:gdLst/>
                      <a:ahLst/>
                      <a:cxnLst>
                        <a:cxn ang="0">
                          <a:pos x="147" y="6"/>
                        </a:cxn>
                        <a:cxn ang="0">
                          <a:pos x="135" y="14"/>
                        </a:cxn>
                        <a:cxn ang="0">
                          <a:pos x="103" y="24"/>
                        </a:cxn>
                        <a:cxn ang="0">
                          <a:pos x="72" y="34"/>
                        </a:cxn>
                        <a:cxn ang="0">
                          <a:pos x="62" y="36"/>
                        </a:cxn>
                        <a:cxn ang="0">
                          <a:pos x="67" y="38"/>
                        </a:cxn>
                        <a:cxn ang="0">
                          <a:pos x="65" y="42"/>
                        </a:cxn>
                        <a:cxn ang="0">
                          <a:pos x="59" y="42"/>
                        </a:cxn>
                        <a:cxn ang="0">
                          <a:pos x="59" y="46"/>
                        </a:cxn>
                        <a:cxn ang="0">
                          <a:pos x="47" y="44"/>
                        </a:cxn>
                        <a:cxn ang="0">
                          <a:pos x="51" y="50"/>
                        </a:cxn>
                        <a:cxn ang="0">
                          <a:pos x="46" y="54"/>
                        </a:cxn>
                        <a:cxn ang="0">
                          <a:pos x="49" y="59"/>
                        </a:cxn>
                        <a:cxn ang="0">
                          <a:pos x="34" y="55"/>
                        </a:cxn>
                        <a:cxn ang="0">
                          <a:pos x="49" y="61"/>
                        </a:cxn>
                        <a:cxn ang="0">
                          <a:pos x="41" y="61"/>
                        </a:cxn>
                        <a:cxn ang="0">
                          <a:pos x="43" y="67"/>
                        </a:cxn>
                        <a:cxn ang="0">
                          <a:pos x="10" y="63"/>
                        </a:cxn>
                        <a:cxn ang="0">
                          <a:pos x="15" y="59"/>
                        </a:cxn>
                        <a:cxn ang="0">
                          <a:pos x="0" y="57"/>
                        </a:cxn>
                        <a:cxn ang="0">
                          <a:pos x="15" y="50"/>
                        </a:cxn>
                        <a:cxn ang="0">
                          <a:pos x="20" y="50"/>
                        </a:cxn>
                        <a:cxn ang="0">
                          <a:pos x="15" y="48"/>
                        </a:cxn>
                        <a:cxn ang="0">
                          <a:pos x="18" y="44"/>
                        </a:cxn>
                        <a:cxn ang="0">
                          <a:pos x="25" y="38"/>
                        </a:cxn>
                        <a:cxn ang="0">
                          <a:pos x="20" y="38"/>
                        </a:cxn>
                        <a:cxn ang="0">
                          <a:pos x="21" y="34"/>
                        </a:cxn>
                        <a:cxn ang="0">
                          <a:pos x="13" y="34"/>
                        </a:cxn>
                        <a:cxn ang="0">
                          <a:pos x="23" y="30"/>
                        </a:cxn>
                        <a:cxn ang="0">
                          <a:pos x="31" y="28"/>
                        </a:cxn>
                        <a:cxn ang="0">
                          <a:pos x="59" y="18"/>
                        </a:cxn>
                        <a:cxn ang="0">
                          <a:pos x="62" y="14"/>
                        </a:cxn>
                        <a:cxn ang="0">
                          <a:pos x="113" y="6"/>
                        </a:cxn>
                        <a:cxn ang="0">
                          <a:pos x="134" y="0"/>
                        </a:cxn>
                        <a:cxn ang="0">
                          <a:pos x="147" y="6"/>
                        </a:cxn>
                      </a:cxnLst>
                      <a:rect l="0" t="0" r="r" b="b"/>
                      <a:pathLst>
                        <a:path w="147" h="67">
                          <a:moveTo>
                            <a:pt x="147" y="6"/>
                          </a:moveTo>
                          <a:lnTo>
                            <a:pt x="135" y="14"/>
                          </a:lnTo>
                          <a:lnTo>
                            <a:pt x="103" y="24"/>
                          </a:lnTo>
                          <a:lnTo>
                            <a:pt x="72" y="34"/>
                          </a:lnTo>
                          <a:lnTo>
                            <a:pt x="62" y="36"/>
                          </a:lnTo>
                          <a:lnTo>
                            <a:pt x="67" y="38"/>
                          </a:lnTo>
                          <a:lnTo>
                            <a:pt x="65" y="42"/>
                          </a:lnTo>
                          <a:lnTo>
                            <a:pt x="59" y="42"/>
                          </a:lnTo>
                          <a:lnTo>
                            <a:pt x="59" y="46"/>
                          </a:lnTo>
                          <a:lnTo>
                            <a:pt x="47" y="44"/>
                          </a:lnTo>
                          <a:lnTo>
                            <a:pt x="51" y="50"/>
                          </a:lnTo>
                          <a:lnTo>
                            <a:pt x="46" y="54"/>
                          </a:lnTo>
                          <a:lnTo>
                            <a:pt x="49" y="59"/>
                          </a:lnTo>
                          <a:lnTo>
                            <a:pt x="34" y="55"/>
                          </a:lnTo>
                          <a:lnTo>
                            <a:pt x="49" y="61"/>
                          </a:lnTo>
                          <a:lnTo>
                            <a:pt x="41" y="61"/>
                          </a:lnTo>
                          <a:lnTo>
                            <a:pt x="43" y="67"/>
                          </a:lnTo>
                          <a:lnTo>
                            <a:pt x="10" y="63"/>
                          </a:lnTo>
                          <a:lnTo>
                            <a:pt x="15" y="59"/>
                          </a:lnTo>
                          <a:lnTo>
                            <a:pt x="0" y="57"/>
                          </a:lnTo>
                          <a:lnTo>
                            <a:pt x="15" y="50"/>
                          </a:lnTo>
                          <a:lnTo>
                            <a:pt x="20" y="50"/>
                          </a:lnTo>
                          <a:lnTo>
                            <a:pt x="15" y="48"/>
                          </a:lnTo>
                          <a:lnTo>
                            <a:pt x="18" y="44"/>
                          </a:lnTo>
                          <a:lnTo>
                            <a:pt x="25" y="38"/>
                          </a:lnTo>
                          <a:lnTo>
                            <a:pt x="20" y="38"/>
                          </a:lnTo>
                          <a:lnTo>
                            <a:pt x="21" y="34"/>
                          </a:lnTo>
                          <a:lnTo>
                            <a:pt x="13" y="34"/>
                          </a:lnTo>
                          <a:lnTo>
                            <a:pt x="23" y="30"/>
                          </a:lnTo>
                          <a:lnTo>
                            <a:pt x="31" y="28"/>
                          </a:lnTo>
                          <a:lnTo>
                            <a:pt x="59" y="18"/>
                          </a:lnTo>
                          <a:lnTo>
                            <a:pt x="62" y="14"/>
                          </a:lnTo>
                          <a:lnTo>
                            <a:pt x="113" y="6"/>
                          </a:lnTo>
                          <a:lnTo>
                            <a:pt x="134" y="0"/>
                          </a:lnTo>
                          <a:lnTo>
                            <a:pt x="147" y="6"/>
                          </a:lnTo>
                          <a:close/>
                        </a:path>
                      </a:pathLst>
                    </a:custGeom>
                    <a:solidFill>
                      <a:srgbClr val="CB9661"/>
                    </a:solidFill>
                    <a:ln w="1588">
                      <a:solidFill>
                        <a:srgbClr val="000000"/>
                      </a:solidFill>
                      <a:prstDash val="solid"/>
                      <a:round/>
                      <a:headEnd/>
                      <a:tailEnd/>
                    </a:ln>
                  </p:spPr>
                  <p:txBody>
                    <a:bodyPr/>
                    <a:lstStyle/>
                    <a:p>
                      <a:endParaRPr lang="en-US"/>
                    </a:p>
                  </p:txBody>
                </p:sp>
                <p:sp>
                  <p:nvSpPr>
                    <p:cNvPr id="272944" name="Freeform 560"/>
                    <p:cNvSpPr>
                      <a:spLocks/>
                    </p:cNvSpPr>
                    <p:nvPr/>
                  </p:nvSpPr>
                  <p:spPr bwMode="auto">
                    <a:xfrm>
                      <a:off x="4367" y="1343"/>
                      <a:ext cx="43" cy="25"/>
                    </a:xfrm>
                    <a:custGeom>
                      <a:avLst/>
                      <a:gdLst/>
                      <a:ahLst/>
                      <a:cxnLst>
                        <a:cxn ang="0">
                          <a:pos x="85" y="48"/>
                        </a:cxn>
                        <a:cxn ang="0">
                          <a:pos x="53" y="32"/>
                        </a:cxn>
                        <a:cxn ang="0">
                          <a:pos x="44" y="12"/>
                        </a:cxn>
                        <a:cxn ang="0">
                          <a:pos x="44" y="10"/>
                        </a:cxn>
                        <a:cxn ang="0">
                          <a:pos x="46" y="6"/>
                        </a:cxn>
                        <a:cxn ang="0">
                          <a:pos x="48" y="0"/>
                        </a:cxn>
                        <a:cxn ang="0">
                          <a:pos x="17" y="0"/>
                        </a:cxn>
                        <a:cxn ang="0">
                          <a:pos x="12" y="6"/>
                        </a:cxn>
                        <a:cxn ang="0">
                          <a:pos x="7" y="12"/>
                        </a:cxn>
                        <a:cxn ang="0">
                          <a:pos x="12" y="14"/>
                        </a:cxn>
                        <a:cxn ang="0">
                          <a:pos x="7" y="24"/>
                        </a:cxn>
                        <a:cxn ang="0">
                          <a:pos x="0" y="26"/>
                        </a:cxn>
                        <a:cxn ang="0">
                          <a:pos x="9" y="34"/>
                        </a:cxn>
                        <a:cxn ang="0">
                          <a:pos x="18" y="34"/>
                        </a:cxn>
                        <a:cxn ang="0">
                          <a:pos x="25" y="34"/>
                        </a:cxn>
                        <a:cxn ang="0">
                          <a:pos x="31" y="36"/>
                        </a:cxn>
                        <a:cxn ang="0">
                          <a:pos x="36" y="42"/>
                        </a:cxn>
                        <a:cxn ang="0">
                          <a:pos x="36" y="44"/>
                        </a:cxn>
                        <a:cxn ang="0">
                          <a:pos x="48" y="48"/>
                        </a:cxn>
                        <a:cxn ang="0">
                          <a:pos x="57" y="50"/>
                        </a:cxn>
                        <a:cxn ang="0">
                          <a:pos x="69" y="50"/>
                        </a:cxn>
                        <a:cxn ang="0">
                          <a:pos x="80" y="50"/>
                        </a:cxn>
                        <a:cxn ang="0">
                          <a:pos x="85" y="48"/>
                        </a:cxn>
                      </a:cxnLst>
                      <a:rect l="0" t="0" r="r" b="b"/>
                      <a:pathLst>
                        <a:path w="85" h="50">
                          <a:moveTo>
                            <a:pt x="85" y="48"/>
                          </a:moveTo>
                          <a:lnTo>
                            <a:pt x="53" y="32"/>
                          </a:lnTo>
                          <a:lnTo>
                            <a:pt x="44" y="12"/>
                          </a:lnTo>
                          <a:lnTo>
                            <a:pt x="44" y="10"/>
                          </a:lnTo>
                          <a:lnTo>
                            <a:pt x="46" y="6"/>
                          </a:lnTo>
                          <a:lnTo>
                            <a:pt x="48" y="0"/>
                          </a:lnTo>
                          <a:lnTo>
                            <a:pt x="17" y="0"/>
                          </a:lnTo>
                          <a:lnTo>
                            <a:pt x="12" y="6"/>
                          </a:lnTo>
                          <a:lnTo>
                            <a:pt x="7" y="12"/>
                          </a:lnTo>
                          <a:lnTo>
                            <a:pt x="12" y="14"/>
                          </a:lnTo>
                          <a:lnTo>
                            <a:pt x="7" y="24"/>
                          </a:lnTo>
                          <a:lnTo>
                            <a:pt x="0" y="26"/>
                          </a:lnTo>
                          <a:lnTo>
                            <a:pt x="9" y="34"/>
                          </a:lnTo>
                          <a:lnTo>
                            <a:pt x="18" y="34"/>
                          </a:lnTo>
                          <a:lnTo>
                            <a:pt x="25" y="34"/>
                          </a:lnTo>
                          <a:lnTo>
                            <a:pt x="31" y="36"/>
                          </a:lnTo>
                          <a:lnTo>
                            <a:pt x="36" y="42"/>
                          </a:lnTo>
                          <a:lnTo>
                            <a:pt x="36" y="44"/>
                          </a:lnTo>
                          <a:lnTo>
                            <a:pt x="48" y="48"/>
                          </a:lnTo>
                          <a:lnTo>
                            <a:pt x="57" y="50"/>
                          </a:lnTo>
                          <a:lnTo>
                            <a:pt x="69" y="50"/>
                          </a:lnTo>
                          <a:lnTo>
                            <a:pt x="80" y="50"/>
                          </a:lnTo>
                          <a:lnTo>
                            <a:pt x="85" y="48"/>
                          </a:lnTo>
                          <a:close/>
                        </a:path>
                      </a:pathLst>
                    </a:custGeom>
                    <a:solidFill>
                      <a:srgbClr val="CB9661"/>
                    </a:solidFill>
                    <a:ln w="1588">
                      <a:solidFill>
                        <a:srgbClr val="000000"/>
                      </a:solidFill>
                      <a:prstDash val="solid"/>
                      <a:round/>
                      <a:headEnd/>
                      <a:tailEnd/>
                    </a:ln>
                  </p:spPr>
                  <p:txBody>
                    <a:bodyPr/>
                    <a:lstStyle/>
                    <a:p>
                      <a:endParaRPr lang="en-US"/>
                    </a:p>
                  </p:txBody>
                </p:sp>
                <p:sp>
                  <p:nvSpPr>
                    <p:cNvPr id="272945" name="Freeform 561"/>
                    <p:cNvSpPr>
                      <a:spLocks/>
                    </p:cNvSpPr>
                    <p:nvPr/>
                  </p:nvSpPr>
                  <p:spPr bwMode="auto">
                    <a:xfrm>
                      <a:off x="4837" y="1316"/>
                      <a:ext cx="49" cy="14"/>
                    </a:xfrm>
                    <a:custGeom>
                      <a:avLst/>
                      <a:gdLst/>
                      <a:ahLst/>
                      <a:cxnLst>
                        <a:cxn ang="0">
                          <a:pos x="100" y="12"/>
                        </a:cxn>
                        <a:cxn ang="0">
                          <a:pos x="38" y="0"/>
                        </a:cxn>
                        <a:cxn ang="0">
                          <a:pos x="44" y="4"/>
                        </a:cxn>
                        <a:cxn ang="0">
                          <a:pos x="36" y="2"/>
                        </a:cxn>
                        <a:cxn ang="0">
                          <a:pos x="43" y="8"/>
                        </a:cxn>
                        <a:cxn ang="0">
                          <a:pos x="13" y="2"/>
                        </a:cxn>
                        <a:cxn ang="0">
                          <a:pos x="0" y="6"/>
                        </a:cxn>
                        <a:cxn ang="0">
                          <a:pos x="0" y="8"/>
                        </a:cxn>
                        <a:cxn ang="0">
                          <a:pos x="7" y="12"/>
                        </a:cxn>
                        <a:cxn ang="0">
                          <a:pos x="10" y="16"/>
                        </a:cxn>
                        <a:cxn ang="0">
                          <a:pos x="47" y="28"/>
                        </a:cxn>
                        <a:cxn ang="0">
                          <a:pos x="51" y="24"/>
                        </a:cxn>
                        <a:cxn ang="0">
                          <a:pos x="80" y="22"/>
                        </a:cxn>
                        <a:cxn ang="0">
                          <a:pos x="95" y="22"/>
                        </a:cxn>
                        <a:cxn ang="0">
                          <a:pos x="88" y="20"/>
                        </a:cxn>
                        <a:cxn ang="0">
                          <a:pos x="100" y="16"/>
                        </a:cxn>
                        <a:cxn ang="0">
                          <a:pos x="100" y="12"/>
                        </a:cxn>
                      </a:cxnLst>
                      <a:rect l="0" t="0" r="r" b="b"/>
                      <a:pathLst>
                        <a:path w="100" h="28">
                          <a:moveTo>
                            <a:pt x="100" y="12"/>
                          </a:moveTo>
                          <a:lnTo>
                            <a:pt x="38" y="0"/>
                          </a:lnTo>
                          <a:lnTo>
                            <a:pt x="44" y="4"/>
                          </a:lnTo>
                          <a:lnTo>
                            <a:pt x="36" y="2"/>
                          </a:lnTo>
                          <a:lnTo>
                            <a:pt x="43" y="8"/>
                          </a:lnTo>
                          <a:lnTo>
                            <a:pt x="13" y="2"/>
                          </a:lnTo>
                          <a:lnTo>
                            <a:pt x="0" y="6"/>
                          </a:lnTo>
                          <a:lnTo>
                            <a:pt x="0" y="8"/>
                          </a:lnTo>
                          <a:lnTo>
                            <a:pt x="7" y="12"/>
                          </a:lnTo>
                          <a:lnTo>
                            <a:pt x="10" y="16"/>
                          </a:lnTo>
                          <a:lnTo>
                            <a:pt x="47" y="28"/>
                          </a:lnTo>
                          <a:lnTo>
                            <a:pt x="51" y="24"/>
                          </a:lnTo>
                          <a:lnTo>
                            <a:pt x="80" y="22"/>
                          </a:lnTo>
                          <a:lnTo>
                            <a:pt x="95" y="22"/>
                          </a:lnTo>
                          <a:lnTo>
                            <a:pt x="88" y="20"/>
                          </a:lnTo>
                          <a:lnTo>
                            <a:pt x="100" y="16"/>
                          </a:lnTo>
                          <a:lnTo>
                            <a:pt x="100" y="12"/>
                          </a:lnTo>
                          <a:close/>
                        </a:path>
                      </a:pathLst>
                    </a:custGeom>
                    <a:solidFill>
                      <a:srgbClr val="CB9661"/>
                    </a:solidFill>
                    <a:ln w="1588">
                      <a:solidFill>
                        <a:srgbClr val="000000"/>
                      </a:solidFill>
                      <a:prstDash val="solid"/>
                      <a:round/>
                      <a:headEnd/>
                      <a:tailEnd/>
                    </a:ln>
                  </p:spPr>
                  <p:txBody>
                    <a:bodyPr/>
                    <a:lstStyle/>
                    <a:p>
                      <a:endParaRPr lang="en-US"/>
                    </a:p>
                  </p:txBody>
                </p:sp>
                <p:sp>
                  <p:nvSpPr>
                    <p:cNvPr id="272946" name="Freeform 562"/>
                    <p:cNvSpPr>
                      <a:spLocks/>
                    </p:cNvSpPr>
                    <p:nvPr/>
                  </p:nvSpPr>
                  <p:spPr bwMode="auto">
                    <a:xfrm>
                      <a:off x="4559" y="1282"/>
                      <a:ext cx="37" cy="11"/>
                    </a:xfrm>
                    <a:custGeom>
                      <a:avLst/>
                      <a:gdLst/>
                      <a:ahLst/>
                      <a:cxnLst>
                        <a:cxn ang="0">
                          <a:pos x="66" y="6"/>
                        </a:cxn>
                        <a:cxn ang="0">
                          <a:pos x="46" y="2"/>
                        </a:cxn>
                        <a:cxn ang="0">
                          <a:pos x="38" y="6"/>
                        </a:cxn>
                        <a:cxn ang="0">
                          <a:pos x="31" y="0"/>
                        </a:cxn>
                        <a:cxn ang="0">
                          <a:pos x="2" y="4"/>
                        </a:cxn>
                        <a:cxn ang="0">
                          <a:pos x="0" y="10"/>
                        </a:cxn>
                        <a:cxn ang="0">
                          <a:pos x="10" y="10"/>
                        </a:cxn>
                        <a:cxn ang="0">
                          <a:pos x="25" y="18"/>
                        </a:cxn>
                        <a:cxn ang="0">
                          <a:pos x="75" y="22"/>
                        </a:cxn>
                        <a:cxn ang="0">
                          <a:pos x="71" y="16"/>
                        </a:cxn>
                        <a:cxn ang="0">
                          <a:pos x="66" y="6"/>
                        </a:cxn>
                      </a:cxnLst>
                      <a:rect l="0" t="0" r="r" b="b"/>
                      <a:pathLst>
                        <a:path w="75" h="22">
                          <a:moveTo>
                            <a:pt x="66" y="6"/>
                          </a:moveTo>
                          <a:lnTo>
                            <a:pt x="46" y="2"/>
                          </a:lnTo>
                          <a:lnTo>
                            <a:pt x="38" y="6"/>
                          </a:lnTo>
                          <a:lnTo>
                            <a:pt x="31" y="0"/>
                          </a:lnTo>
                          <a:lnTo>
                            <a:pt x="2" y="4"/>
                          </a:lnTo>
                          <a:lnTo>
                            <a:pt x="0" y="10"/>
                          </a:lnTo>
                          <a:lnTo>
                            <a:pt x="10" y="10"/>
                          </a:lnTo>
                          <a:lnTo>
                            <a:pt x="25" y="18"/>
                          </a:lnTo>
                          <a:lnTo>
                            <a:pt x="75" y="22"/>
                          </a:lnTo>
                          <a:lnTo>
                            <a:pt x="71" y="16"/>
                          </a:lnTo>
                          <a:lnTo>
                            <a:pt x="66" y="6"/>
                          </a:lnTo>
                          <a:close/>
                        </a:path>
                      </a:pathLst>
                    </a:custGeom>
                    <a:solidFill>
                      <a:srgbClr val="CB9661"/>
                    </a:solidFill>
                    <a:ln w="1588">
                      <a:solidFill>
                        <a:srgbClr val="000000"/>
                      </a:solidFill>
                      <a:prstDash val="solid"/>
                      <a:round/>
                      <a:headEnd/>
                      <a:tailEnd/>
                    </a:ln>
                  </p:spPr>
                  <p:txBody>
                    <a:bodyPr/>
                    <a:lstStyle/>
                    <a:p>
                      <a:endParaRPr lang="en-US"/>
                    </a:p>
                  </p:txBody>
                </p:sp>
                <p:sp>
                  <p:nvSpPr>
                    <p:cNvPr id="272947" name="Freeform 563"/>
                    <p:cNvSpPr>
                      <a:spLocks/>
                    </p:cNvSpPr>
                    <p:nvPr/>
                  </p:nvSpPr>
                  <p:spPr bwMode="auto">
                    <a:xfrm>
                      <a:off x="4602" y="1288"/>
                      <a:ext cx="29" cy="13"/>
                    </a:xfrm>
                    <a:custGeom>
                      <a:avLst/>
                      <a:gdLst/>
                      <a:ahLst/>
                      <a:cxnLst>
                        <a:cxn ang="0">
                          <a:pos x="57" y="14"/>
                        </a:cxn>
                        <a:cxn ang="0">
                          <a:pos x="28" y="4"/>
                        </a:cxn>
                        <a:cxn ang="0">
                          <a:pos x="21" y="10"/>
                        </a:cxn>
                        <a:cxn ang="0">
                          <a:pos x="16" y="0"/>
                        </a:cxn>
                        <a:cxn ang="0">
                          <a:pos x="8" y="0"/>
                        </a:cxn>
                        <a:cxn ang="0">
                          <a:pos x="11" y="4"/>
                        </a:cxn>
                        <a:cxn ang="0">
                          <a:pos x="0" y="4"/>
                        </a:cxn>
                        <a:cxn ang="0">
                          <a:pos x="3" y="6"/>
                        </a:cxn>
                        <a:cxn ang="0">
                          <a:pos x="8" y="12"/>
                        </a:cxn>
                        <a:cxn ang="0">
                          <a:pos x="1" y="14"/>
                        </a:cxn>
                        <a:cxn ang="0">
                          <a:pos x="6" y="26"/>
                        </a:cxn>
                        <a:cxn ang="0">
                          <a:pos x="58" y="16"/>
                        </a:cxn>
                        <a:cxn ang="0">
                          <a:pos x="57" y="14"/>
                        </a:cxn>
                      </a:cxnLst>
                      <a:rect l="0" t="0" r="r" b="b"/>
                      <a:pathLst>
                        <a:path w="58" h="26">
                          <a:moveTo>
                            <a:pt x="57" y="14"/>
                          </a:moveTo>
                          <a:lnTo>
                            <a:pt x="28" y="4"/>
                          </a:lnTo>
                          <a:lnTo>
                            <a:pt x="21" y="10"/>
                          </a:lnTo>
                          <a:lnTo>
                            <a:pt x="16" y="0"/>
                          </a:lnTo>
                          <a:lnTo>
                            <a:pt x="8" y="0"/>
                          </a:lnTo>
                          <a:lnTo>
                            <a:pt x="11" y="4"/>
                          </a:lnTo>
                          <a:lnTo>
                            <a:pt x="0" y="4"/>
                          </a:lnTo>
                          <a:lnTo>
                            <a:pt x="3" y="6"/>
                          </a:lnTo>
                          <a:lnTo>
                            <a:pt x="8" y="12"/>
                          </a:lnTo>
                          <a:lnTo>
                            <a:pt x="1" y="14"/>
                          </a:lnTo>
                          <a:lnTo>
                            <a:pt x="6" y="26"/>
                          </a:lnTo>
                          <a:lnTo>
                            <a:pt x="58" y="16"/>
                          </a:lnTo>
                          <a:lnTo>
                            <a:pt x="57" y="14"/>
                          </a:lnTo>
                          <a:close/>
                        </a:path>
                      </a:pathLst>
                    </a:custGeom>
                    <a:solidFill>
                      <a:srgbClr val="CB9661"/>
                    </a:solidFill>
                    <a:ln w="1588">
                      <a:solidFill>
                        <a:srgbClr val="000000"/>
                      </a:solidFill>
                      <a:prstDash val="solid"/>
                      <a:round/>
                      <a:headEnd/>
                      <a:tailEnd/>
                    </a:ln>
                  </p:spPr>
                  <p:txBody>
                    <a:bodyPr/>
                    <a:lstStyle/>
                    <a:p>
                      <a:endParaRPr lang="en-US"/>
                    </a:p>
                  </p:txBody>
                </p:sp>
                <p:sp>
                  <p:nvSpPr>
                    <p:cNvPr id="272948" name="Freeform 564"/>
                    <p:cNvSpPr>
                      <a:spLocks/>
                    </p:cNvSpPr>
                    <p:nvPr/>
                  </p:nvSpPr>
                  <p:spPr bwMode="auto">
                    <a:xfrm>
                      <a:off x="4542" y="1274"/>
                      <a:ext cx="31" cy="8"/>
                    </a:xfrm>
                    <a:custGeom>
                      <a:avLst/>
                      <a:gdLst/>
                      <a:ahLst/>
                      <a:cxnLst>
                        <a:cxn ang="0">
                          <a:pos x="62" y="8"/>
                        </a:cxn>
                        <a:cxn ang="0">
                          <a:pos x="34" y="0"/>
                        </a:cxn>
                        <a:cxn ang="0">
                          <a:pos x="3" y="6"/>
                        </a:cxn>
                        <a:cxn ang="0">
                          <a:pos x="12" y="6"/>
                        </a:cxn>
                        <a:cxn ang="0">
                          <a:pos x="10" y="10"/>
                        </a:cxn>
                        <a:cxn ang="0">
                          <a:pos x="0" y="12"/>
                        </a:cxn>
                        <a:cxn ang="0">
                          <a:pos x="18" y="14"/>
                        </a:cxn>
                        <a:cxn ang="0">
                          <a:pos x="15" y="16"/>
                        </a:cxn>
                        <a:cxn ang="0">
                          <a:pos x="61" y="14"/>
                        </a:cxn>
                        <a:cxn ang="0">
                          <a:pos x="54" y="10"/>
                        </a:cxn>
                        <a:cxn ang="0">
                          <a:pos x="62" y="8"/>
                        </a:cxn>
                      </a:cxnLst>
                      <a:rect l="0" t="0" r="r" b="b"/>
                      <a:pathLst>
                        <a:path w="62" h="16">
                          <a:moveTo>
                            <a:pt x="62" y="8"/>
                          </a:moveTo>
                          <a:lnTo>
                            <a:pt x="34" y="0"/>
                          </a:lnTo>
                          <a:lnTo>
                            <a:pt x="3" y="6"/>
                          </a:lnTo>
                          <a:lnTo>
                            <a:pt x="12" y="6"/>
                          </a:lnTo>
                          <a:lnTo>
                            <a:pt x="10" y="10"/>
                          </a:lnTo>
                          <a:lnTo>
                            <a:pt x="0" y="12"/>
                          </a:lnTo>
                          <a:lnTo>
                            <a:pt x="18" y="14"/>
                          </a:lnTo>
                          <a:lnTo>
                            <a:pt x="15" y="16"/>
                          </a:lnTo>
                          <a:lnTo>
                            <a:pt x="61" y="14"/>
                          </a:lnTo>
                          <a:lnTo>
                            <a:pt x="54" y="10"/>
                          </a:lnTo>
                          <a:lnTo>
                            <a:pt x="62" y="8"/>
                          </a:lnTo>
                          <a:close/>
                        </a:path>
                      </a:pathLst>
                    </a:custGeom>
                    <a:solidFill>
                      <a:srgbClr val="CB9661"/>
                    </a:solidFill>
                    <a:ln w="1588">
                      <a:solidFill>
                        <a:srgbClr val="000000"/>
                      </a:solidFill>
                      <a:prstDash val="solid"/>
                      <a:round/>
                      <a:headEnd/>
                      <a:tailEnd/>
                    </a:ln>
                  </p:spPr>
                  <p:txBody>
                    <a:bodyPr/>
                    <a:lstStyle/>
                    <a:p>
                      <a:endParaRPr lang="en-US"/>
                    </a:p>
                  </p:txBody>
                </p:sp>
                <p:sp>
                  <p:nvSpPr>
                    <p:cNvPr id="272949" name="Freeform 565"/>
                    <p:cNvSpPr>
                      <a:spLocks/>
                    </p:cNvSpPr>
                    <p:nvPr/>
                  </p:nvSpPr>
                  <p:spPr bwMode="auto">
                    <a:xfrm>
                      <a:off x="4891" y="1321"/>
                      <a:ext cx="32" cy="8"/>
                    </a:xfrm>
                    <a:custGeom>
                      <a:avLst/>
                      <a:gdLst/>
                      <a:ahLst/>
                      <a:cxnLst>
                        <a:cxn ang="0">
                          <a:pos x="64" y="8"/>
                        </a:cxn>
                        <a:cxn ang="0">
                          <a:pos x="15" y="4"/>
                        </a:cxn>
                        <a:cxn ang="0">
                          <a:pos x="0" y="0"/>
                        </a:cxn>
                        <a:cxn ang="0">
                          <a:pos x="7" y="8"/>
                        </a:cxn>
                        <a:cxn ang="0">
                          <a:pos x="59" y="16"/>
                        </a:cxn>
                        <a:cxn ang="0">
                          <a:pos x="64" y="8"/>
                        </a:cxn>
                      </a:cxnLst>
                      <a:rect l="0" t="0" r="r" b="b"/>
                      <a:pathLst>
                        <a:path w="64" h="16">
                          <a:moveTo>
                            <a:pt x="64" y="8"/>
                          </a:moveTo>
                          <a:lnTo>
                            <a:pt x="15" y="4"/>
                          </a:lnTo>
                          <a:lnTo>
                            <a:pt x="0" y="0"/>
                          </a:lnTo>
                          <a:lnTo>
                            <a:pt x="7" y="8"/>
                          </a:lnTo>
                          <a:lnTo>
                            <a:pt x="59" y="16"/>
                          </a:lnTo>
                          <a:lnTo>
                            <a:pt x="64" y="8"/>
                          </a:lnTo>
                          <a:close/>
                        </a:path>
                      </a:pathLst>
                    </a:custGeom>
                    <a:solidFill>
                      <a:srgbClr val="CB9661"/>
                    </a:solidFill>
                    <a:ln w="1588">
                      <a:solidFill>
                        <a:srgbClr val="000000"/>
                      </a:solidFill>
                      <a:prstDash val="solid"/>
                      <a:round/>
                      <a:headEnd/>
                      <a:tailEnd/>
                    </a:ln>
                  </p:spPr>
                  <p:txBody>
                    <a:bodyPr/>
                    <a:lstStyle/>
                    <a:p>
                      <a:endParaRPr lang="en-US"/>
                    </a:p>
                  </p:txBody>
                </p:sp>
                <p:sp>
                  <p:nvSpPr>
                    <p:cNvPr id="272950" name="Freeform 566"/>
                    <p:cNvSpPr>
                      <a:spLocks/>
                    </p:cNvSpPr>
                    <p:nvPr/>
                  </p:nvSpPr>
                  <p:spPr bwMode="auto">
                    <a:xfrm>
                      <a:off x="4204" y="1533"/>
                      <a:ext cx="17" cy="7"/>
                    </a:xfrm>
                    <a:custGeom>
                      <a:avLst/>
                      <a:gdLst/>
                      <a:ahLst/>
                      <a:cxnLst>
                        <a:cxn ang="0">
                          <a:pos x="10" y="0"/>
                        </a:cxn>
                        <a:cxn ang="0">
                          <a:pos x="10" y="4"/>
                        </a:cxn>
                        <a:cxn ang="0">
                          <a:pos x="2" y="4"/>
                        </a:cxn>
                        <a:cxn ang="0">
                          <a:pos x="2" y="6"/>
                        </a:cxn>
                        <a:cxn ang="0">
                          <a:pos x="4" y="6"/>
                        </a:cxn>
                        <a:cxn ang="0">
                          <a:pos x="2" y="8"/>
                        </a:cxn>
                        <a:cxn ang="0">
                          <a:pos x="0" y="12"/>
                        </a:cxn>
                        <a:cxn ang="0">
                          <a:pos x="9" y="12"/>
                        </a:cxn>
                        <a:cxn ang="0">
                          <a:pos x="33" y="14"/>
                        </a:cxn>
                        <a:cxn ang="0">
                          <a:pos x="31" y="6"/>
                        </a:cxn>
                        <a:cxn ang="0">
                          <a:pos x="20" y="2"/>
                        </a:cxn>
                        <a:cxn ang="0">
                          <a:pos x="10" y="0"/>
                        </a:cxn>
                      </a:cxnLst>
                      <a:rect l="0" t="0" r="r" b="b"/>
                      <a:pathLst>
                        <a:path w="33" h="14">
                          <a:moveTo>
                            <a:pt x="10" y="0"/>
                          </a:moveTo>
                          <a:lnTo>
                            <a:pt x="10" y="4"/>
                          </a:lnTo>
                          <a:lnTo>
                            <a:pt x="2" y="4"/>
                          </a:lnTo>
                          <a:lnTo>
                            <a:pt x="2" y="6"/>
                          </a:lnTo>
                          <a:lnTo>
                            <a:pt x="4" y="6"/>
                          </a:lnTo>
                          <a:lnTo>
                            <a:pt x="2" y="8"/>
                          </a:lnTo>
                          <a:lnTo>
                            <a:pt x="0" y="12"/>
                          </a:lnTo>
                          <a:lnTo>
                            <a:pt x="9" y="12"/>
                          </a:lnTo>
                          <a:lnTo>
                            <a:pt x="33" y="14"/>
                          </a:lnTo>
                          <a:lnTo>
                            <a:pt x="31" y="6"/>
                          </a:lnTo>
                          <a:lnTo>
                            <a:pt x="20" y="2"/>
                          </a:lnTo>
                          <a:lnTo>
                            <a:pt x="10" y="0"/>
                          </a:lnTo>
                          <a:close/>
                        </a:path>
                      </a:pathLst>
                    </a:custGeom>
                    <a:solidFill>
                      <a:srgbClr val="CB9661"/>
                    </a:solidFill>
                    <a:ln w="1588">
                      <a:solidFill>
                        <a:srgbClr val="000000"/>
                      </a:solidFill>
                      <a:prstDash val="solid"/>
                      <a:round/>
                      <a:headEnd/>
                      <a:tailEnd/>
                    </a:ln>
                  </p:spPr>
                  <p:txBody>
                    <a:bodyPr/>
                    <a:lstStyle/>
                    <a:p>
                      <a:endParaRPr lang="en-US"/>
                    </a:p>
                  </p:txBody>
                </p:sp>
              </p:grpSp>
              <p:sp>
                <p:nvSpPr>
                  <p:cNvPr id="272951" name="Freeform 567"/>
                  <p:cNvSpPr>
                    <a:spLocks/>
                  </p:cNvSpPr>
                  <p:nvPr/>
                </p:nvSpPr>
                <p:spPr bwMode="auto">
                  <a:xfrm>
                    <a:off x="4877" y="1337"/>
                    <a:ext cx="25" cy="6"/>
                  </a:xfrm>
                  <a:custGeom>
                    <a:avLst/>
                    <a:gdLst/>
                    <a:ahLst/>
                    <a:cxnLst>
                      <a:cxn ang="0">
                        <a:pos x="49" y="12"/>
                      </a:cxn>
                      <a:cxn ang="0">
                        <a:pos x="0" y="8"/>
                      </a:cxn>
                      <a:cxn ang="0">
                        <a:pos x="16" y="0"/>
                      </a:cxn>
                      <a:cxn ang="0">
                        <a:pos x="44" y="10"/>
                      </a:cxn>
                      <a:cxn ang="0">
                        <a:pos x="49" y="12"/>
                      </a:cxn>
                    </a:cxnLst>
                    <a:rect l="0" t="0" r="r" b="b"/>
                    <a:pathLst>
                      <a:path w="49" h="12">
                        <a:moveTo>
                          <a:pt x="49" y="12"/>
                        </a:moveTo>
                        <a:lnTo>
                          <a:pt x="0" y="8"/>
                        </a:lnTo>
                        <a:lnTo>
                          <a:pt x="16" y="0"/>
                        </a:lnTo>
                        <a:lnTo>
                          <a:pt x="44" y="10"/>
                        </a:lnTo>
                        <a:lnTo>
                          <a:pt x="49" y="12"/>
                        </a:lnTo>
                        <a:close/>
                      </a:path>
                    </a:pathLst>
                  </a:custGeom>
                  <a:solidFill>
                    <a:srgbClr val="CB9661"/>
                  </a:solidFill>
                  <a:ln w="1588">
                    <a:solidFill>
                      <a:srgbClr val="000000"/>
                    </a:solidFill>
                    <a:prstDash val="solid"/>
                    <a:round/>
                    <a:headEnd/>
                    <a:tailEnd/>
                  </a:ln>
                </p:spPr>
                <p:txBody>
                  <a:bodyPr/>
                  <a:lstStyle/>
                  <a:p>
                    <a:endParaRPr lang="en-US"/>
                  </a:p>
                </p:txBody>
              </p:sp>
              <p:sp>
                <p:nvSpPr>
                  <p:cNvPr id="272952" name="Freeform 568"/>
                  <p:cNvSpPr>
                    <a:spLocks/>
                  </p:cNvSpPr>
                  <p:nvPr/>
                </p:nvSpPr>
                <p:spPr bwMode="auto">
                  <a:xfrm>
                    <a:off x="4358" y="1379"/>
                    <a:ext cx="13" cy="8"/>
                  </a:xfrm>
                  <a:custGeom>
                    <a:avLst/>
                    <a:gdLst/>
                    <a:ahLst/>
                    <a:cxnLst>
                      <a:cxn ang="0">
                        <a:pos x="26" y="8"/>
                      </a:cxn>
                      <a:cxn ang="0">
                        <a:pos x="6" y="16"/>
                      </a:cxn>
                      <a:cxn ang="0">
                        <a:pos x="0" y="6"/>
                      </a:cxn>
                      <a:cxn ang="0">
                        <a:pos x="4" y="0"/>
                      </a:cxn>
                      <a:cxn ang="0">
                        <a:pos x="26" y="8"/>
                      </a:cxn>
                    </a:cxnLst>
                    <a:rect l="0" t="0" r="r" b="b"/>
                    <a:pathLst>
                      <a:path w="26" h="16">
                        <a:moveTo>
                          <a:pt x="26" y="8"/>
                        </a:moveTo>
                        <a:lnTo>
                          <a:pt x="6" y="16"/>
                        </a:lnTo>
                        <a:lnTo>
                          <a:pt x="0" y="6"/>
                        </a:lnTo>
                        <a:lnTo>
                          <a:pt x="4" y="0"/>
                        </a:lnTo>
                        <a:lnTo>
                          <a:pt x="26" y="8"/>
                        </a:lnTo>
                        <a:close/>
                      </a:path>
                    </a:pathLst>
                  </a:custGeom>
                  <a:solidFill>
                    <a:srgbClr val="CB9661"/>
                  </a:solidFill>
                  <a:ln w="1588">
                    <a:solidFill>
                      <a:srgbClr val="000000"/>
                    </a:solidFill>
                    <a:prstDash val="solid"/>
                    <a:round/>
                    <a:headEnd/>
                    <a:tailEnd/>
                  </a:ln>
                </p:spPr>
                <p:txBody>
                  <a:bodyPr/>
                  <a:lstStyle/>
                  <a:p>
                    <a:endParaRPr lang="en-US"/>
                  </a:p>
                </p:txBody>
              </p:sp>
              <p:sp>
                <p:nvSpPr>
                  <p:cNvPr id="272953" name="Freeform 569"/>
                  <p:cNvSpPr>
                    <a:spLocks/>
                  </p:cNvSpPr>
                  <p:nvPr/>
                </p:nvSpPr>
                <p:spPr bwMode="auto">
                  <a:xfrm>
                    <a:off x="2974" y="1359"/>
                    <a:ext cx="18" cy="6"/>
                  </a:xfrm>
                  <a:custGeom>
                    <a:avLst/>
                    <a:gdLst/>
                    <a:ahLst/>
                    <a:cxnLst>
                      <a:cxn ang="0">
                        <a:pos x="33" y="8"/>
                      </a:cxn>
                      <a:cxn ang="0">
                        <a:pos x="0" y="12"/>
                      </a:cxn>
                      <a:cxn ang="0">
                        <a:pos x="18" y="0"/>
                      </a:cxn>
                      <a:cxn ang="0">
                        <a:pos x="36" y="6"/>
                      </a:cxn>
                      <a:cxn ang="0">
                        <a:pos x="33" y="8"/>
                      </a:cxn>
                    </a:cxnLst>
                    <a:rect l="0" t="0" r="r" b="b"/>
                    <a:pathLst>
                      <a:path w="36" h="12">
                        <a:moveTo>
                          <a:pt x="33" y="8"/>
                        </a:moveTo>
                        <a:lnTo>
                          <a:pt x="0" y="12"/>
                        </a:lnTo>
                        <a:lnTo>
                          <a:pt x="18" y="0"/>
                        </a:lnTo>
                        <a:lnTo>
                          <a:pt x="36" y="6"/>
                        </a:lnTo>
                        <a:lnTo>
                          <a:pt x="33" y="8"/>
                        </a:lnTo>
                        <a:close/>
                      </a:path>
                    </a:pathLst>
                  </a:custGeom>
                  <a:solidFill>
                    <a:srgbClr val="CB9661"/>
                  </a:solidFill>
                  <a:ln w="1588">
                    <a:solidFill>
                      <a:srgbClr val="000000"/>
                    </a:solidFill>
                    <a:prstDash val="solid"/>
                    <a:round/>
                    <a:headEnd/>
                    <a:tailEnd/>
                  </a:ln>
                </p:spPr>
                <p:txBody>
                  <a:bodyPr/>
                  <a:lstStyle/>
                  <a:p>
                    <a:endParaRPr lang="en-US"/>
                  </a:p>
                </p:txBody>
              </p:sp>
              <p:sp>
                <p:nvSpPr>
                  <p:cNvPr id="272954" name="Freeform 570"/>
                  <p:cNvSpPr>
                    <a:spLocks/>
                  </p:cNvSpPr>
                  <p:nvPr/>
                </p:nvSpPr>
                <p:spPr bwMode="auto">
                  <a:xfrm>
                    <a:off x="4308" y="1277"/>
                    <a:ext cx="23" cy="5"/>
                  </a:xfrm>
                  <a:custGeom>
                    <a:avLst/>
                    <a:gdLst/>
                    <a:ahLst/>
                    <a:cxnLst>
                      <a:cxn ang="0">
                        <a:pos x="46" y="2"/>
                      </a:cxn>
                      <a:cxn ang="0">
                        <a:pos x="17" y="8"/>
                      </a:cxn>
                      <a:cxn ang="0">
                        <a:pos x="7" y="10"/>
                      </a:cxn>
                      <a:cxn ang="0">
                        <a:pos x="0" y="10"/>
                      </a:cxn>
                      <a:cxn ang="0">
                        <a:pos x="9" y="6"/>
                      </a:cxn>
                      <a:cxn ang="0">
                        <a:pos x="25" y="2"/>
                      </a:cxn>
                      <a:cxn ang="0">
                        <a:pos x="38" y="0"/>
                      </a:cxn>
                      <a:cxn ang="0">
                        <a:pos x="46" y="2"/>
                      </a:cxn>
                    </a:cxnLst>
                    <a:rect l="0" t="0" r="r" b="b"/>
                    <a:pathLst>
                      <a:path w="46" h="10">
                        <a:moveTo>
                          <a:pt x="46" y="2"/>
                        </a:moveTo>
                        <a:lnTo>
                          <a:pt x="17" y="8"/>
                        </a:lnTo>
                        <a:lnTo>
                          <a:pt x="7" y="10"/>
                        </a:lnTo>
                        <a:lnTo>
                          <a:pt x="0" y="10"/>
                        </a:lnTo>
                        <a:lnTo>
                          <a:pt x="9" y="6"/>
                        </a:lnTo>
                        <a:lnTo>
                          <a:pt x="25" y="2"/>
                        </a:lnTo>
                        <a:lnTo>
                          <a:pt x="38" y="0"/>
                        </a:lnTo>
                        <a:lnTo>
                          <a:pt x="46" y="2"/>
                        </a:lnTo>
                        <a:close/>
                      </a:path>
                    </a:pathLst>
                  </a:custGeom>
                  <a:solidFill>
                    <a:srgbClr val="CB9661"/>
                  </a:solidFill>
                  <a:ln w="1588">
                    <a:solidFill>
                      <a:srgbClr val="000000"/>
                    </a:solidFill>
                    <a:prstDash val="solid"/>
                    <a:round/>
                    <a:headEnd/>
                    <a:tailEnd/>
                  </a:ln>
                </p:spPr>
                <p:txBody>
                  <a:bodyPr/>
                  <a:lstStyle/>
                  <a:p>
                    <a:endParaRPr lang="en-US"/>
                  </a:p>
                </p:txBody>
              </p:sp>
              <p:sp>
                <p:nvSpPr>
                  <p:cNvPr id="272955" name="Freeform 571"/>
                  <p:cNvSpPr>
                    <a:spLocks/>
                  </p:cNvSpPr>
                  <p:nvPr/>
                </p:nvSpPr>
                <p:spPr bwMode="auto">
                  <a:xfrm>
                    <a:off x="5185" y="1641"/>
                    <a:ext cx="7" cy="13"/>
                  </a:xfrm>
                  <a:custGeom>
                    <a:avLst/>
                    <a:gdLst/>
                    <a:ahLst/>
                    <a:cxnLst>
                      <a:cxn ang="0">
                        <a:pos x="15" y="0"/>
                      </a:cxn>
                      <a:cxn ang="0">
                        <a:pos x="2" y="6"/>
                      </a:cxn>
                      <a:cxn ang="0">
                        <a:pos x="0" y="26"/>
                      </a:cxn>
                      <a:cxn ang="0">
                        <a:pos x="7" y="14"/>
                      </a:cxn>
                      <a:cxn ang="0">
                        <a:pos x="13" y="4"/>
                      </a:cxn>
                      <a:cxn ang="0">
                        <a:pos x="15" y="0"/>
                      </a:cxn>
                    </a:cxnLst>
                    <a:rect l="0" t="0" r="r" b="b"/>
                    <a:pathLst>
                      <a:path w="15" h="26">
                        <a:moveTo>
                          <a:pt x="15" y="0"/>
                        </a:moveTo>
                        <a:lnTo>
                          <a:pt x="2" y="6"/>
                        </a:lnTo>
                        <a:lnTo>
                          <a:pt x="0" y="26"/>
                        </a:lnTo>
                        <a:lnTo>
                          <a:pt x="7" y="14"/>
                        </a:lnTo>
                        <a:lnTo>
                          <a:pt x="13" y="4"/>
                        </a:lnTo>
                        <a:lnTo>
                          <a:pt x="15" y="0"/>
                        </a:lnTo>
                        <a:close/>
                      </a:path>
                    </a:pathLst>
                  </a:custGeom>
                  <a:solidFill>
                    <a:srgbClr val="CB9661"/>
                  </a:solidFill>
                  <a:ln w="1588">
                    <a:solidFill>
                      <a:srgbClr val="000000"/>
                    </a:solidFill>
                    <a:prstDash val="solid"/>
                    <a:round/>
                    <a:headEnd/>
                    <a:tailEnd/>
                  </a:ln>
                </p:spPr>
                <p:txBody>
                  <a:bodyPr/>
                  <a:lstStyle/>
                  <a:p>
                    <a:endParaRPr lang="en-US"/>
                  </a:p>
                </p:txBody>
              </p:sp>
              <p:sp>
                <p:nvSpPr>
                  <p:cNvPr id="272956" name="Freeform 572"/>
                  <p:cNvSpPr>
                    <a:spLocks/>
                  </p:cNvSpPr>
                  <p:nvPr/>
                </p:nvSpPr>
                <p:spPr bwMode="auto">
                  <a:xfrm>
                    <a:off x="5137" y="1360"/>
                    <a:ext cx="9" cy="7"/>
                  </a:xfrm>
                  <a:custGeom>
                    <a:avLst/>
                    <a:gdLst/>
                    <a:ahLst/>
                    <a:cxnLst>
                      <a:cxn ang="0">
                        <a:pos x="3" y="0"/>
                      </a:cxn>
                      <a:cxn ang="0">
                        <a:pos x="0" y="6"/>
                      </a:cxn>
                      <a:cxn ang="0">
                        <a:pos x="9" y="14"/>
                      </a:cxn>
                      <a:cxn ang="0">
                        <a:pos x="18" y="12"/>
                      </a:cxn>
                      <a:cxn ang="0">
                        <a:pos x="3" y="0"/>
                      </a:cxn>
                    </a:cxnLst>
                    <a:rect l="0" t="0" r="r" b="b"/>
                    <a:pathLst>
                      <a:path w="18" h="14">
                        <a:moveTo>
                          <a:pt x="3" y="0"/>
                        </a:moveTo>
                        <a:lnTo>
                          <a:pt x="0" y="6"/>
                        </a:lnTo>
                        <a:lnTo>
                          <a:pt x="9" y="14"/>
                        </a:lnTo>
                        <a:lnTo>
                          <a:pt x="18" y="1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2957" name="Freeform 573"/>
                  <p:cNvSpPr>
                    <a:spLocks/>
                  </p:cNvSpPr>
                  <p:nvPr/>
                </p:nvSpPr>
                <p:spPr bwMode="auto">
                  <a:xfrm>
                    <a:off x="4416" y="1371"/>
                    <a:ext cx="16" cy="5"/>
                  </a:xfrm>
                  <a:custGeom>
                    <a:avLst/>
                    <a:gdLst/>
                    <a:ahLst/>
                    <a:cxnLst>
                      <a:cxn ang="0">
                        <a:pos x="31" y="10"/>
                      </a:cxn>
                      <a:cxn ang="0">
                        <a:pos x="3" y="0"/>
                      </a:cxn>
                      <a:cxn ang="0">
                        <a:pos x="0" y="2"/>
                      </a:cxn>
                      <a:cxn ang="0">
                        <a:pos x="18" y="10"/>
                      </a:cxn>
                      <a:cxn ang="0">
                        <a:pos x="31" y="10"/>
                      </a:cxn>
                    </a:cxnLst>
                    <a:rect l="0" t="0" r="r" b="b"/>
                    <a:pathLst>
                      <a:path w="31" h="10">
                        <a:moveTo>
                          <a:pt x="31" y="10"/>
                        </a:moveTo>
                        <a:lnTo>
                          <a:pt x="3" y="0"/>
                        </a:lnTo>
                        <a:lnTo>
                          <a:pt x="0" y="2"/>
                        </a:lnTo>
                        <a:lnTo>
                          <a:pt x="18" y="10"/>
                        </a:lnTo>
                        <a:lnTo>
                          <a:pt x="31" y="10"/>
                        </a:lnTo>
                        <a:close/>
                      </a:path>
                    </a:pathLst>
                  </a:custGeom>
                  <a:solidFill>
                    <a:srgbClr val="CB9661"/>
                  </a:solidFill>
                  <a:ln w="1588">
                    <a:solidFill>
                      <a:srgbClr val="000000"/>
                    </a:solidFill>
                    <a:prstDash val="solid"/>
                    <a:round/>
                    <a:headEnd/>
                    <a:tailEnd/>
                  </a:ln>
                </p:spPr>
                <p:txBody>
                  <a:bodyPr/>
                  <a:lstStyle/>
                  <a:p>
                    <a:endParaRPr lang="en-US"/>
                  </a:p>
                </p:txBody>
              </p:sp>
              <p:sp>
                <p:nvSpPr>
                  <p:cNvPr id="272958" name="Freeform 574"/>
                  <p:cNvSpPr>
                    <a:spLocks/>
                  </p:cNvSpPr>
                  <p:nvPr/>
                </p:nvSpPr>
                <p:spPr bwMode="auto">
                  <a:xfrm>
                    <a:off x="4212" y="1494"/>
                    <a:ext cx="9" cy="4"/>
                  </a:xfrm>
                  <a:custGeom>
                    <a:avLst/>
                    <a:gdLst/>
                    <a:ahLst/>
                    <a:cxnLst>
                      <a:cxn ang="0">
                        <a:pos x="16" y="0"/>
                      </a:cxn>
                      <a:cxn ang="0">
                        <a:pos x="1" y="8"/>
                      </a:cxn>
                      <a:cxn ang="0">
                        <a:pos x="0" y="2"/>
                      </a:cxn>
                      <a:cxn ang="0">
                        <a:pos x="14" y="0"/>
                      </a:cxn>
                      <a:cxn ang="0">
                        <a:pos x="16" y="0"/>
                      </a:cxn>
                    </a:cxnLst>
                    <a:rect l="0" t="0" r="r" b="b"/>
                    <a:pathLst>
                      <a:path w="16" h="8">
                        <a:moveTo>
                          <a:pt x="16" y="0"/>
                        </a:moveTo>
                        <a:lnTo>
                          <a:pt x="1" y="8"/>
                        </a:lnTo>
                        <a:lnTo>
                          <a:pt x="0" y="2"/>
                        </a:lnTo>
                        <a:lnTo>
                          <a:pt x="14" y="0"/>
                        </a:lnTo>
                        <a:lnTo>
                          <a:pt x="16" y="0"/>
                        </a:lnTo>
                        <a:close/>
                      </a:path>
                    </a:pathLst>
                  </a:custGeom>
                  <a:solidFill>
                    <a:srgbClr val="CB9661"/>
                  </a:solidFill>
                  <a:ln w="1588">
                    <a:solidFill>
                      <a:srgbClr val="000000"/>
                    </a:solidFill>
                    <a:prstDash val="solid"/>
                    <a:round/>
                    <a:headEnd/>
                    <a:tailEnd/>
                  </a:ln>
                </p:spPr>
                <p:txBody>
                  <a:bodyPr/>
                  <a:lstStyle/>
                  <a:p>
                    <a:endParaRPr lang="en-US"/>
                  </a:p>
                </p:txBody>
              </p:sp>
              <p:sp>
                <p:nvSpPr>
                  <p:cNvPr id="272959" name="Freeform 575"/>
                  <p:cNvSpPr>
                    <a:spLocks/>
                  </p:cNvSpPr>
                  <p:nvPr/>
                </p:nvSpPr>
                <p:spPr bwMode="auto">
                  <a:xfrm>
                    <a:off x="5185" y="1486"/>
                    <a:ext cx="4" cy="7"/>
                  </a:xfrm>
                  <a:custGeom>
                    <a:avLst/>
                    <a:gdLst/>
                    <a:ahLst/>
                    <a:cxnLst>
                      <a:cxn ang="0">
                        <a:pos x="10" y="4"/>
                      </a:cxn>
                      <a:cxn ang="0">
                        <a:pos x="3" y="14"/>
                      </a:cxn>
                      <a:cxn ang="0">
                        <a:pos x="0" y="6"/>
                      </a:cxn>
                      <a:cxn ang="0">
                        <a:pos x="3" y="0"/>
                      </a:cxn>
                      <a:cxn ang="0">
                        <a:pos x="10" y="4"/>
                      </a:cxn>
                    </a:cxnLst>
                    <a:rect l="0" t="0" r="r" b="b"/>
                    <a:pathLst>
                      <a:path w="10" h="14">
                        <a:moveTo>
                          <a:pt x="10" y="4"/>
                        </a:moveTo>
                        <a:lnTo>
                          <a:pt x="3" y="14"/>
                        </a:lnTo>
                        <a:lnTo>
                          <a:pt x="0" y="6"/>
                        </a:lnTo>
                        <a:lnTo>
                          <a:pt x="3" y="0"/>
                        </a:lnTo>
                        <a:lnTo>
                          <a:pt x="10" y="4"/>
                        </a:lnTo>
                        <a:close/>
                      </a:path>
                    </a:pathLst>
                  </a:custGeom>
                  <a:solidFill>
                    <a:srgbClr val="CB9661"/>
                  </a:solidFill>
                  <a:ln w="1588">
                    <a:solidFill>
                      <a:srgbClr val="000000"/>
                    </a:solidFill>
                    <a:prstDash val="solid"/>
                    <a:round/>
                    <a:headEnd/>
                    <a:tailEnd/>
                  </a:ln>
                </p:spPr>
                <p:txBody>
                  <a:bodyPr/>
                  <a:lstStyle/>
                  <a:p>
                    <a:endParaRPr lang="en-US"/>
                  </a:p>
                </p:txBody>
              </p:sp>
              <p:sp>
                <p:nvSpPr>
                  <p:cNvPr id="272960" name="Freeform 576"/>
                  <p:cNvSpPr>
                    <a:spLocks/>
                  </p:cNvSpPr>
                  <p:nvPr/>
                </p:nvSpPr>
                <p:spPr bwMode="auto">
                  <a:xfrm>
                    <a:off x="5088" y="1376"/>
                    <a:ext cx="11" cy="3"/>
                  </a:xfrm>
                  <a:custGeom>
                    <a:avLst/>
                    <a:gdLst/>
                    <a:ahLst/>
                    <a:cxnLst>
                      <a:cxn ang="0">
                        <a:pos x="23" y="2"/>
                      </a:cxn>
                      <a:cxn ang="0">
                        <a:pos x="21" y="6"/>
                      </a:cxn>
                      <a:cxn ang="0">
                        <a:pos x="0" y="0"/>
                      </a:cxn>
                      <a:cxn ang="0">
                        <a:pos x="20" y="0"/>
                      </a:cxn>
                      <a:cxn ang="0">
                        <a:pos x="23" y="2"/>
                      </a:cxn>
                    </a:cxnLst>
                    <a:rect l="0" t="0" r="r" b="b"/>
                    <a:pathLst>
                      <a:path w="23" h="6">
                        <a:moveTo>
                          <a:pt x="23" y="2"/>
                        </a:moveTo>
                        <a:lnTo>
                          <a:pt x="21" y="6"/>
                        </a:lnTo>
                        <a:lnTo>
                          <a:pt x="0" y="0"/>
                        </a:lnTo>
                        <a:lnTo>
                          <a:pt x="20" y="0"/>
                        </a:lnTo>
                        <a:lnTo>
                          <a:pt x="23" y="2"/>
                        </a:lnTo>
                        <a:close/>
                      </a:path>
                    </a:pathLst>
                  </a:custGeom>
                  <a:solidFill>
                    <a:srgbClr val="CB9661"/>
                  </a:solidFill>
                  <a:ln w="1588">
                    <a:solidFill>
                      <a:srgbClr val="000000"/>
                    </a:solidFill>
                    <a:prstDash val="solid"/>
                    <a:round/>
                    <a:headEnd/>
                    <a:tailEnd/>
                  </a:ln>
                </p:spPr>
                <p:txBody>
                  <a:bodyPr/>
                  <a:lstStyle/>
                  <a:p>
                    <a:endParaRPr lang="en-US"/>
                  </a:p>
                </p:txBody>
              </p:sp>
              <p:sp>
                <p:nvSpPr>
                  <p:cNvPr id="272961" name="Freeform 577"/>
                  <p:cNvSpPr>
                    <a:spLocks/>
                  </p:cNvSpPr>
                  <p:nvPr/>
                </p:nvSpPr>
                <p:spPr bwMode="auto">
                  <a:xfrm>
                    <a:off x="4471" y="1341"/>
                    <a:ext cx="9" cy="3"/>
                  </a:xfrm>
                  <a:custGeom>
                    <a:avLst/>
                    <a:gdLst/>
                    <a:ahLst/>
                    <a:cxnLst>
                      <a:cxn ang="0">
                        <a:pos x="20" y="6"/>
                      </a:cxn>
                      <a:cxn ang="0">
                        <a:pos x="0" y="6"/>
                      </a:cxn>
                      <a:cxn ang="0">
                        <a:pos x="4" y="0"/>
                      </a:cxn>
                      <a:cxn ang="0">
                        <a:pos x="12" y="4"/>
                      </a:cxn>
                      <a:cxn ang="0">
                        <a:pos x="20" y="6"/>
                      </a:cxn>
                    </a:cxnLst>
                    <a:rect l="0" t="0" r="r" b="b"/>
                    <a:pathLst>
                      <a:path w="20" h="6">
                        <a:moveTo>
                          <a:pt x="20" y="6"/>
                        </a:moveTo>
                        <a:lnTo>
                          <a:pt x="0" y="6"/>
                        </a:lnTo>
                        <a:lnTo>
                          <a:pt x="4" y="0"/>
                        </a:lnTo>
                        <a:lnTo>
                          <a:pt x="12" y="4"/>
                        </a:lnTo>
                        <a:lnTo>
                          <a:pt x="20" y="6"/>
                        </a:lnTo>
                        <a:close/>
                      </a:path>
                    </a:pathLst>
                  </a:custGeom>
                  <a:solidFill>
                    <a:srgbClr val="CB9661"/>
                  </a:solidFill>
                  <a:ln w="1588">
                    <a:solidFill>
                      <a:srgbClr val="000000"/>
                    </a:solidFill>
                    <a:prstDash val="solid"/>
                    <a:round/>
                    <a:headEnd/>
                    <a:tailEnd/>
                  </a:ln>
                </p:spPr>
                <p:txBody>
                  <a:bodyPr/>
                  <a:lstStyle/>
                  <a:p>
                    <a:endParaRPr lang="en-US"/>
                  </a:p>
                </p:txBody>
              </p:sp>
              <p:sp>
                <p:nvSpPr>
                  <p:cNvPr id="272962" name="Freeform 578"/>
                  <p:cNvSpPr>
                    <a:spLocks/>
                  </p:cNvSpPr>
                  <p:nvPr/>
                </p:nvSpPr>
                <p:spPr bwMode="auto">
                  <a:xfrm>
                    <a:off x="4370" y="1277"/>
                    <a:ext cx="15" cy="3"/>
                  </a:xfrm>
                  <a:custGeom>
                    <a:avLst/>
                    <a:gdLst/>
                    <a:ahLst/>
                    <a:cxnLst>
                      <a:cxn ang="0">
                        <a:pos x="31" y="0"/>
                      </a:cxn>
                      <a:cxn ang="0">
                        <a:pos x="0" y="2"/>
                      </a:cxn>
                      <a:cxn ang="0">
                        <a:pos x="18" y="6"/>
                      </a:cxn>
                      <a:cxn ang="0">
                        <a:pos x="31" y="0"/>
                      </a:cxn>
                    </a:cxnLst>
                    <a:rect l="0" t="0" r="r" b="b"/>
                    <a:pathLst>
                      <a:path w="31" h="6">
                        <a:moveTo>
                          <a:pt x="31" y="0"/>
                        </a:moveTo>
                        <a:lnTo>
                          <a:pt x="0" y="2"/>
                        </a:lnTo>
                        <a:lnTo>
                          <a:pt x="18" y="6"/>
                        </a:lnTo>
                        <a:lnTo>
                          <a:pt x="31" y="0"/>
                        </a:lnTo>
                        <a:close/>
                      </a:path>
                    </a:pathLst>
                  </a:custGeom>
                  <a:solidFill>
                    <a:srgbClr val="CB9661"/>
                  </a:solidFill>
                  <a:ln w="1588">
                    <a:solidFill>
                      <a:srgbClr val="000000"/>
                    </a:solidFill>
                    <a:prstDash val="solid"/>
                    <a:round/>
                    <a:headEnd/>
                    <a:tailEnd/>
                  </a:ln>
                </p:spPr>
                <p:txBody>
                  <a:bodyPr/>
                  <a:lstStyle/>
                  <a:p>
                    <a:endParaRPr lang="en-US"/>
                  </a:p>
                </p:txBody>
              </p:sp>
              <p:sp>
                <p:nvSpPr>
                  <p:cNvPr id="272963" name="Freeform 579"/>
                  <p:cNvSpPr>
                    <a:spLocks/>
                  </p:cNvSpPr>
                  <p:nvPr/>
                </p:nvSpPr>
                <p:spPr bwMode="auto">
                  <a:xfrm>
                    <a:off x="4387" y="1275"/>
                    <a:ext cx="14" cy="2"/>
                  </a:xfrm>
                  <a:custGeom>
                    <a:avLst/>
                    <a:gdLst/>
                    <a:ahLst/>
                    <a:cxnLst>
                      <a:cxn ang="0">
                        <a:pos x="29" y="2"/>
                      </a:cxn>
                      <a:cxn ang="0">
                        <a:pos x="0" y="4"/>
                      </a:cxn>
                      <a:cxn ang="0">
                        <a:pos x="24" y="0"/>
                      </a:cxn>
                      <a:cxn ang="0">
                        <a:pos x="29" y="2"/>
                      </a:cxn>
                    </a:cxnLst>
                    <a:rect l="0" t="0" r="r" b="b"/>
                    <a:pathLst>
                      <a:path w="29" h="4">
                        <a:moveTo>
                          <a:pt x="29" y="2"/>
                        </a:moveTo>
                        <a:lnTo>
                          <a:pt x="0" y="4"/>
                        </a:lnTo>
                        <a:lnTo>
                          <a:pt x="24" y="0"/>
                        </a:lnTo>
                        <a:lnTo>
                          <a:pt x="29" y="2"/>
                        </a:lnTo>
                        <a:close/>
                      </a:path>
                    </a:pathLst>
                  </a:custGeom>
                  <a:solidFill>
                    <a:srgbClr val="CB9661"/>
                  </a:solidFill>
                  <a:ln w="1588">
                    <a:solidFill>
                      <a:srgbClr val="000000"/>
                    </a:solidFill>
                    <a:prstDash val="solid"/>
                    <a:round/>
                    <a:headEnd/>
                    <a:tailEnd/>
                  </a:ln>
                </p:spPr>
                <p:txBody>
                  <a:bodyPr/>
                  <a:lstStyle/>
                  <a:p>
                    <a:endParaRPr lang="en-US"/>
                  </a:p>
                </p:txBody>
              </p:sp>
              <p:sp>
                <p:nvSpPr>
                  <p:cNvPr id="272964" name="Freeform 580"/>
                  <p:cNvSpPr>
                    <a:spLocks/>
                  </p:cNvSpPr>
                  <p:nvPr/>
                </p:nvSpPr>
                <p:spPr bwMode="auto">
                  <a:xfrm>
                    <a:off x="4705" y="1332"/>
                    <a:ext cx="10" cy="2"/>
                  </a:xfrm>
                  <a:custGeom>
                    <a:avLst/>
                    <a:gdLst/>
                    <a:ahLst/>
                    <a:cxnLst>
                      <a:cxn ang="0">
                        <a:pos x="20" y="0"/>
                      </a:cxn>
                      <a:cxn ang="0">
                        <a:pos x="0" y="2"/>
                      </a:cxn>
                      <a:cxn ang="0">
                        <a:pos x="21" y="4"/>
                      </a:cxn>
                      <a:cxn ang="0">
                        <a:pos x="20" y="0"/>
                      </a:cxn>
                    </a:cxnLst>
                    <a:rect l="0" t="0" r="r" b="b"/>
                    <a:pathLst>
                      <a:path w="21" h="4">
                        <a:moveTo>
                          <a:pt x="20" y="0"/>
                        </a:moveTo>
                        <a:lnTo>
                          <a:pt x="0" y="2"/>
                        </a:lnTo>
                        <a:lnTo>
                          <a:pt x="21" y="4"/>
                        </a:lnTo>
                        <a:lnTo>
                          <a:pt x="20" y="0"/>
                        </a:lnTo>
                        <a:close/>
                      </a:path>
                    </a:pathLst>
                  </a:custGeom>
                  <a:solidFill>
                    <a:srgbClr val="CB9661"/>
                  </a:solidFill>
                  <a:ln w="1588">
                    <a:solidFill>
                      <a:srgbClr val="000000"/>
                    </a:solidFill>
                    <a:prstDash val="solid"/>
                    <a:round/>
                    <a:headEnd/>
                    <a:tailEnd/>
                  </a:ln>
                </p:spPr>
                <p:txBody>
                  <a:bodyPr/>
                  <a:lstStyle/>
                  <a:p>
                    <a:endParaRPr lang="en-US"/>
                  </a:p>
                </p:txBody>
              </p:sp>
              <p:sp>
                <p:nvSpPr>
                  <p:cNvPr id="272965" name="Freeform 581"/>
                  <p:cNvSpPr>
                    <a:spLocks/>
                  </p:cNvSpPr>
                  <p:nvPr/>
                </p:nvSpPr>
                <p:spPr bwMode="auto">
                  <a:xfrm>
                    <a:off x="5206" y="1581"/>
                    <a:ext cx="2" cy="7"/>
                  </a:xfrm>
                  <a:custGeom>
                    <a:avLst/>
                    <a:gdLst/>
                    <a:ahLst/>
                    <a:cxnLst>
                      <a:cxn ang="0">
                        <a:pos x="5" y="2"/>
                      </a:cxn>
                      <a:cxn ang="0">
                        <a:pos x="2" y="14"/>
                      </a:cxn>
                      <a:cxn ang="0">
                        <a:pos x="0" y="0"/>
                      </a:cxn>
                      <a:cxn ang="0">
                        <a:pos x="5" y="2"/>
                      </a:cxn>
                    </a:cxnLst>
                    <a:rect l="0" t="0" r="r" b="b"/>
                    <a:pathLst>
                      <a:path w="5" h="14">
                        <a:moveTo>
                          <a:pt x="5" y="2"/>
                        </a:moveTo>
                        <a:lnTo>
                          <a:pt x="2" y="14"/>
                        </a:lnTo>
                        <a:lnTo>
                          <a:pt x="0" y="0"/>
                        </a:lnTo>
                        <a:lnTo>
                          <a:pt x="5" y="2"/>
                        </a:lnTo>
                        <a:close/>
                      </a:path>
                    </a:pathLst>
                  </a:custGeom>
                  <a:solidFill>
                    <a:srgbClr val="CB9661"/>
                  </a:solidFill>
                  <a:ln w="1588">
                    <a:solidFill>
                      <a:srgbClr val="000000"/>
                    </a:solidFill>
                    <a:prstDash val="solid"/>
                    <a:round/>
                    <a:headEnd/>
                    <a:tailEnd/>
                  </a:ln>
                </p:spPr>
                <p:txBody>
                  <a:bodyPr/>
                  <a:lstStyle/>
                  <a:p>
                    <a:endParaRPr lang="en-US"/>
                  </a:p>
                </p:txBody>
              </p:sp>
              <p:sp>
                <p:nvSpPr>
                  <p:cNvPr id="272966" name="Freeform 582"/>
                  <p:cNvSpPr>
                    <a:spLocks/>
                  </p:cNvSpPr>
                  <p:nvPr/>
                </p:nvSpPr>
                <p:spPr bwMode="auto">
                  <a:xfrm>
                    <a:off x="5178" y="1653"/>
                    <a:ext cx="3" cy="7"/>
                  </a:xfrm>
                  <a:custGeom>
                    <a:avLst/>
                    <a:gdLst/>
                    <a:ahLst/>
                    <a:cxnLst>
                      <a:cxn ang="0">
                        <a:pos x="7" y="0"/>
                      </a:cxn>
                      <a:cxn ang="0">
                        <a:pos x="0" y="14"/>
                      </a:cxn>
                      <a:cxn ang="0">
                        <a:pos x="0" y="4"/>
                      </a:cxn>
                      <a:cxn ang="0">
                        <a:pos x="7" y="0"/>
                      </a:cxn>
                    </a:cxnLst>
                    <a:rect l="0" t="0" r="r" b="b"/>
                    <a:pathLst>
                      <a:path w="7" h="14">
                        <a:moveTo>
                          <a:pt x="7" y="0"/>
                        </a:moveTo>
                        <a:lnTo>
                          <a:pt x="0" y="14"/>
                        </a:lnTo>
                        <a:lnTo>
                          <a:pt x="0" y="4"/>
                        </a:lnTo>
                        <a:lnTo>
                          <a:pt x="7" y="0"/>
                        </a:lnTo>
                        <a:close/>
                      </a:path>
                    </a:pathLst>
                  </a:custGeom>
                  <a:solidFill>
                    <a:srgbClr val="CB9661"/>
                  </a:solidFill>
                  <a:ln w="1588">
                    <a:solidFill>
                      <a:srgbClr val="000000"/>
                    </a:solidFill>
                    <a:prstDash val="solid"/>
                    <a:round/>
                    <a:headEnd/>
                    <a:tailEnd/>
                  </a:ln>
                </p:spPr>
                <p:txBody>
                  <a:bodyPr/>
                  <a:lstStyle/>
                  <a:p>
                    <a:endParaRPr lang="en-US"/>
                  </a:p>
                </p:txBody>
              </p:sp>
              <p:sp>
                <p:nvSpPr>
                  <p:cNvPr id="272967" name="Freeform 583"/>
                  <p:cNvSpPr>
                    <a:spLocks/>
                  </p:cNvSpPr>
                  <p:nvPr/>
                </p:nvSpPr>
                <p:spPr bwMode="auto">
                  <a:xfrm>
                    <a:off x="4872" y="1334"/>
                    <a:ext cx="5" cy="3"/>
                  </a:xfrm>
                  <a:custGeom>
                    <a:avLst/>
                    <a:gdLst/>
                    <a:ahLst/>
                    <a:cxnLst>
                      <a:cxn ang="0">
                        <a:pos x="12" y="0"/>
                      </a:cxn>
                      <a:cxn ang="0">
                        <a:pos x="0" y="0"/>
                      </a:cxn>
                      <a:cxn ang="0">
                        <a:pos x="10" y="5"/>
                      </a:cxn>
                      <a:cxn ang="0">
                        <a:pos x="12" y="0"/>
                      </a:cxn>
                    </a:cxnLst>
                    <a:rect l="0" t="0" r="r" b="b"/>
                    <a:pathLst>
                      <a:path w="12" h="5">
                        <a:moveTo>
                          <a:pt x="12" y="0"/>
                        </a:moveTo>
                        <a:lnTo>
                          <a:pt x="0" y="0"/>
                        </a:lnTo>
                        <a:lnTo>
                          <a:pt x="10" y="5"/>
                        </a:lnTo>
                        <a:lnTo>
                          <a:pt x="12" y="0"/>
                        </a:lnTo>
                        <a:close/>
                      </a:path>
                    </a:pathLst>
                  </a:custGeom>
                  <a:solidFill>
                    <a:srgbClr val="CB9661"/>
                  </a:solidFill>
                  <a:ln w="1588">
                    <a:solidFill>
                      <a:srgbClr val="000000"/>
                    </a:solidFill>
                    <a:prstDash val="solid"/>
                    <a:round/>
                    <a:headEnd/>
                    <a:tailEnd/>
                  </a:ln>
                </p:spPr>
                <p:txBody>
                  <a:bodyPr/>
                  <a:lstStyle/>
                  <a:p>
                    <a:endParaRPr lang="en-US"/>
                  </a:p>
                </p:txBody>
              </p:sp>
              <p:sp>
                <p:nvSpPr>
                  <p:cNvPr id="272968" name="Freeform 584"/>
                  <p:cNvSpPr>
                    <a:spLocks/>
                  </p:cNvSpPr>
                  <p:nvPr/>
                </p:nvSpPr>
                <p:spPr bwMode="auto">
                  <a:xfrm>
                    <a:off x="4300" y="1278"/>
                    <a:ext cx="15" cy="1"/>
                  </a:xfrm>
                  <a:custGeom>
                    <a:avLst/>
                    <a:gdLst/>
                    <a:ahLst/>
                    <a:cxnLst>
                      <a:cxn ang="0">
                        <a:pos x="31" y="0"/>
                      </a:cxn>
                      <a:cxn ang="0">
                        <a:pos x="0" y="2"/>
                      </a:cxn>
                      <a:cxn ang="0">
                        <a:pos x="7" y="0"/>
                      </a:cxn>
                      <a:cxn ang="0">
                        <a:pos x="31" y="0"/>
                      </a:cxn>
                    </a:cxnLst>
                    <a:rect l="0" t="0" r="r" b="b"/>
                    <a:pathLst>
                      <a:path w="31" h="2">
                        <a:moveTo>
                          <a:pt x="31" y="0"/>
                        </a:moveTo>
                        <a:lnTo>
                          <a:pt x="0" y="2"/>
                        </a:lnTo>
                        <a:lnTo>
                          <a:pt x="7" y="0"/>
                        </a:lnTo>
                        <a:lnTo>
                          <a:pt x="31" y="0"/>
                        </a:lnTo>
                        <a:close/>
                      </a:path>
                    </a:pathLst>
                  </a:custGeom>
                  <a:solidFill>
                    <a:srgbClr val="CB9661"/>
                  </a:solidFill>
                  <a:ln w="1588">
                    <a:solidFill>
                      <a:srgbClr val="000000"/>
                    </a:solidFill>
                    <a:prstDash val="solid"/>
                    <a:round/>
                    <a:headEnd/>
                    <a:tailEnd/>
                  </a:ln>
                </p:spPr>
                <p:txBody>
                  <a:bodyPr/>
                  <a:lstStyle/>
                  <a:p>
                    <a:endParaRPr lang="en-US"/>
                  </a:p>
                </p:txBody>
              </p:sp>
              <p:sp>
                <p:nvSpPr>
                  <p:cNvPr id="272969" name="Freeform 585"/>
                  <p:cNvSpPr>
                    <a:spLocks/>
                  </p:cNvSpPr>
                  <p:nvPr/>
                </p:nvSpPr>
                <p:spPr bwMode="auto">
                  <a:xfrm>
                    <a:off x="4518" y="1351"/>
                    <a:ext cx="6" cy="2"/>
                  </a:xfrm>
                  <a:custGeom>
                    <a:avLst/>
                    <a:gdLst/>
                    <a:ahLst/>
                    <a:cxnLst>
                      <a:cxn ang="0">
                        <a:pos x="13" y="0"/>
                      </a:cxn>
                      <a:cxn ang="0">
                        <a:pos x="0" y="4"/>
                      </a:cxn>
                      <a:cxn ang="0">
                        <a:pos x="0" y="0"/>
                      </a:cxn>
                      <a:cxn ang="0">
                        <a:pos x="13" y="0"/>
                      </a:cxn>
                    </a:cxnLst>
                    <a:rect l="0" t="0" r="r" b="b"/>
                    <a:pathLst>
                      <a:path w="13" h="4">
                        <a:moveTo>
                          <a:pt x="13" y="0"/>
                        </a:moveTo>
                        <a:lnTo>
                          <a:pt x="0" y="4"/>
                        </a:lnTo>
                        <a:lnTo>
                          <a:pt x="0" y="0"/>
                        </a:lnTo>
                        <a:lnTo>
                          <a:pt x="13" y="0"/>
                        </a:lnTo>
                        <a:close/>
                      </a:path>
                    </a:pathLst>
                  </a:custGeom>
                  <a:solidFill>
                    <a:srgbClr val="CB9661"/>
                  </a:solidFill>
                  <a:ln w="1588">
                    <a:solidFill>
                      <a:srgbClr val="000000"/>
                    </a:solidFill>
                    <a:prstDash val="solid"/>
                    <a:round/>
                    <a:headEnd/>
                    <a:tailEnd/>
                  </a:ln>
                </p:spPr>
                <p:txBody>
                  <a:bodyPr/>
                  <a:lstStyle/>
                  <a:p>
                    <a:endParaRPr lang="en-US"/>
                  </a:p>
                </p:txBody>
              </p:sp>
              <p:sp>
                <p:nvSpPr>
                  <p:cNvPr id="272970" name="Freeform 586"/>
                  <p:cNvSpPr>
                    <a:spLocks/>
                  </p:cNvSpPr>
                  <p:nvPr/>
                </p:nvSpPr>
                <p:spPr bwMode="auto">
                  <a:xfrm>
                    <a:off x="4362" y="1280"/>
                    <a:ext cx="10" cy="2"/>
                  </a:xfrm>
                  <a:custGeom>
                    <a:avLst/>
                    <a:gdLst/>
                    <a:ahLst/>
                    <a:cxnLst>
                      <a:cxn ang="0">
                        <a:pos x="21" y="0"/>
                      </a:cxn>
                      <a:cxn ang="0">
                        <a:pos x="0" y="0"/>
                      </a:cxn>
                      <a:cxn ang="0">
                        <a:pos x="10" y="4"/>
                      </a:cxn>
                      <a:cxn ang="0">
                        <a:pos x="21" y="0"/>
                      </a:cxn>
                    </a:cxnLst>
                    <a:rect l="0" t="0" r="r" b="b"/>
                    <a:pathLst>
                      <a:path w="21" h="4">
                        <a:moveTo>
                          <a:pt x="21" y="0"/>
                        </a:moveTo>
                        <a:lnTo>
                          <a:pt x="0" y="0"/>
                        </a:lnTo>
                        <a:lnTo>
                          <a:pt x="10" y="4"/>
                        </a:lnTo>
                        <a:lnTo>
                          <a:pt x="21" y="0"/>
                        </a:lnTo>
                        <a:close/>
                      </a:path>
                    </a:pathLst>
                  </a:custGeom>
                  <a:solidFill>
                    <a:srgbClr val="CB9661"/>
                  </a:solidFill>
                  <a:ln w="1588">
                    <a:solidFill>
                      <a:srgbClr val="000000"/>
                    </a:solidFill>
                    <a:prstDash val="solid"/>
                    <a:round/>
                    <a:headEnd/>
                    <a:tailEnd/>
                  </a:ln>
                </p:spPr>
                <p:txBody>
                  <a:bodyPr/>
                  <a:lstStyle/>
                  <a:p>
                    <a:endParaRPr lang="en-US"/>
                  </a:p>
                </p:txBody>
              </p:sp>
              <p:sp>
                <p:nvSpPr>
                  <p:cNvPr id="272971" name="Freeform 587"/>
                  <p:cNvSpPr>
                    <a:spLocks/>
                  </p:cNvSpPr>
                  <p:nvPr/>
                </p:nvSpPr>
                <p:spPr bwMode="auto">
                  <a:xfrm>
                    <a:off x="5236" y="1528"/>
                    <a:ext cx="11" cy="8"/>
                  </a:xfrm>
                  <a:custGeom>
                    <a:avLst/>
                    <a:gdLst/>
                    <a:ahLst/>
                    <a:cxnLst>
                      <a:cxn ang="0">
                        <a:pos x="23" y="16"/>
                      </a:cxn>
                      <a:cxn ang="0">
                        <a:pos x="0" y="0"/>
                      </a:cxn>
                      <a:cxn ang="0">
                        <a:pos x="19" y="12"/>
                      </a:cxn>
                      <a:cxn ang="0">
                        <a:pos x="23" y="16"/>
                      </a:cxn>
                    </a:cxnLst>
                    <a:rect l="0" t="0" r="r" b="b"/>
                    <a:pathLst>
                      <a:path w="23" h="16">
                        <a:moveTo>
                          <a:pt x="23" y="16"/>
                        </a:moveTo>
                        <a:lnTo>
                          <a:pt x="0" y="0"/>
                        </a:lnTo>
                        <a:lnTo>
                          <a:pt x="19" y="12"/>
                        </a:lnTo>
                        <a:lnTo>
                          <a:pt x="23" y="16"/>
                        </a:lnTo>
                        <a:close/>
                      </a:path>
                    </a:pathLst>
                  </a:custGeom>
                  <a:solidFill>
                    <a:srgbClr val="CB9661"/>
                  </a:solidFill>
                  <a:ln w="1588">
                    <a:solidFill>
                      <a:srgbClr val="000000"/>
                    </a:solidFill>
                    <a:prstDash val="solid"/>
                    <a:round/>
                    <a:headEnd/>
                    <a:tailEnd/>
                  </a:ln>
                </p:spPr>
                <p:txBody>
                  <a:bodyPr/>
                  <a:lstStyle/>
                  <a:p>
                    <a:endParaRPr lang="en-US"/>
                  </a:p>
                </p:txBody>
              </p:sp>
              <p:sp>
                <p:nvSpPr>
                  <p:cNvPr id="272972" name="Freeform 588"/>
                  <p:cNvSpPr>
                    <a:spLocks/>
                  </p:cNvSpPr>
                  <p:nvPr/>
                </p:nvSpPr>
                <p:spPr bwMode="auto">
                  <a:xfrm>
                    <a:off x="4827" y="1319"/>
                    <a:ext cx="7" cy="4"/>
                  </a:xfrm>
                  <a:custGeom>
                    <a:avLst/>
                    <a:gdLst/>
                    <a:ahLst/>
                    <a:cxnLst>
                      <a:cxn ang="0">
                        <a:pos x="11" y="4"/>
                      </a:cxn>
                      <a:cxn ang="0">
                        <a:pos x="0" y="0"/>
                      </a:cxn>
                      <a:cxn ang="0">
                        <a:pos x="14" y="8"/>
                      </a:cxn>
                      <a:cxn ang="0">
                        <a:pos x="11" y="4"/>
                      </a:cxn>
                    </a:cxnLst>
                    <a:rect l="0" t="0" r="r" b="b"/>
                    <a:pathLst>
                      <a:path w="14" h="8">
                        <a:moveTo>
                          <a:pt x="11" y="4"/>
                        </a:moveTo>
                        <a:lnTo>
                          <a:pt x="0" y="0"/>
                        </a:lnTo>
                        <a:lnTo>
                          <a:pt x="14" y="8"/>
                        </a:lnTo>
                        <a:lnTo>
                          <a:pt x="11" y="4"/>
                        </a:lnTo>
                        <a:close/>
                      </a:path>
                    </a:pathLst>
                  </a:custGeom>
                  <a:solidFill>
                    <a:srgbClr val="CB9661"/>
                  </a:solidFill>
                  <a:ln w="1588">
                    <a:solidFill>
                      <a:srgbClr val="000000"/>
                    </a:solidFill>
                    <a:prstDash val="solid"/>
                    <a:round/>
                    <a:headEnd/>
                    <a:tailEnd/>
                  </a:ln>
                </p:spPr>
                <p:txBody>
                  <a:bodyPr/>
                  <a:lstStyle/>
                  <a:p>
                    <a:endParaRPr lang="en-US"/>
                  </a:p>
                </p:txBody>
              </p:sp>
              <p:sp>
                <p:nvSpPr>
                  <p:cNvPr id="272973" name="Freeform 589"/>
                  <p:cNvSpPr>
                    <a:spLocks/>
                  </p:cNvSpPr>
                  <p:nvPr/>
                </p:nvSpPr>
                <p:spPr bwMode="auto">
                  <a:xfrm>
                    <a:off x="4212" y="1489"/>
                    <a:ext cx="6" cy="1"/>
                  </a:xfrm>
                  <a:custGeom>
                    <a:avLst/>
                    <a:gdLst/>
                    <a:ahLst/>
                    <a:cxnLst>
                      <a:cxn ang="0">
                        <a:pos x="11" y="2"/>
                      </a:cxn>
                      <a:cxn ang="0">
                        <a:pos x="0" y="0"/>
                      </a:cxn>
                      <a:cxn ang="0">
                        <a:pos x="3" y="0"/>
                      </a:cxn>
                      <a:cxn ang="0">
                        <a:pos x="11" y="2"/>
                      </a:cxn>
                    </a:cxnLst>
                    <a:rect l="0" t="0" r="r" b="b"/>
                    <a:pathLst>
                      <a:path w="11" h="2">
                        <a:moveTo>
                          <a:pt x="11" y="2"/>
                        </a:moveTo>
                        <a:lnTo>
                          <a:pt x="0" y="0"/>
                        </a:lnTo>
                        <a:lnTo>
                          <a:pt x="3" y="0"/>
                        </a:lnTo>
                        <a:lnTo>
                          <a:pt x="11" y="2"/>
                        </a:lnTo>
                        <a:close/>
                      </a:path>
                    </a:pathLst>
                  </a:custGeom>
                  <a:solidFill>
                    <a:srgbClr val="CB9661"/>
                  </a:solidFill>
                  <a:ln w="1588">
                    <a:solidFill>
                      <a:srgbClr val="000000"/>
                    </a:solidFill>
                    <a:prstDash val="solid"/>
                    <a:round/>
                    <a:headEnd/>
                    <a:tailEnd/>
                  </a:ln>
                </p:spPr>
                <p:txBody>
                  <a:bodyPr/>
                  <a:lstStyle/>
                  <a:p>
                    <a:endParaRPr lang="en-US"/>
                  </a:p>
                </p:txBody>
              </p:sp>
              <p:sp>
                <p:nvSpPr>
                  <p:cNvPr id="272974" name="Rectangle 590"/>
                  <p:cNvSpPr>
                    <a:spLocks noChangeArrowheads="1"/>
                  </p:cNvSpPr>
                  <p:nvPr/>
                </p:nvSpPr>
                <p:spPr bwMode="auto">
                  <a:xfrm>
                    <a:off x="4155" y="1658"/>
                    <a:ext cx="1" cy="1"/>
                  </a:xfrm>
                  <a:prstGeom prst="rect">
                    <a:avLst/>
                  </a:prstGeom>
                  <a:solidFill>
                    <a:srgbClr val="CB9661"/>
                  </a:solidFill>
                  <a:ln w="1588">
                    <a:solidFill>
                      <a:srgbClr val="000000"/>
                    </a:solidFill>
                    <a:miter lim="800000"/>
                    <a:headEnd/>
                    <a:tailEnd/>
                  </a:ln>
                </p:spPr>
                <p:txBody>
                  <a:bodyPr/>
                  <a:lstStyle/>
                  <a:p>
                    <a:endParaRPr lang="en-US"/>
                  </a:p>
                </p:txBody>
              </p:sp>
              <p:sp>
                <p:nvSpPr>
                  <p:cNvPr id="272975" name="Freeform 591"/>
                  <p:cNvSpPr>
                    <a:spLocks/>
                  </p:cNvSpPr>
                  <p:nvPr/>
                </p:nvSpPr>
                <p:spPr bwMode="auto">
                  <a:xfrm>
                    <a:off x="4184" y="1594"/>
                    <a:ext cx="44" cy="19"/>
                  </a:xfrm>
                  <a:custGeom>
                    <a:avLst/>
                    <a:gdLst/>
                    <a:ahLst/>
                    <a:cxnLst>
                      <a:cxn ang="0">
                        <a:pos x="31" y="0"/>
                      </a:cxn>
                      <a:cxn ang="0">
                        <a:pos x="31" y="2"/>
                      </a:cxn>
                      <a:cxn ang="0">
                        <a:pos x="26" y="6"/>
                      </a:cxn>
                      <a:cxn ang="0">
                        <a:pos x="23" y="8"/>
                      </a:cxn>
                      <a:cxn ang="0">
                        <a:pos x="23" y="10"/>
                      </a:cxn>
                      <a:cxn ang="0">
                        <a:pos x="18" y="16"/>
                      </a:cxn>
                      <a:cxn ang="0">
                        <a:pos x="10" y="18"/>
                      </a:cxn>
                      <a:cxn ang="0">
                        <a:pos x="5" y="20"/>
                      </a:cxn>
                      <a:cxn ang="0">
                        <a:pos x="0" y="18"/>
                      </a:cxn>
                      <a:cxn ang="0">
                        <a:pos x="10" y="36"/>
                      </a:cxn>
                      <a:cxn ang="0">
                        <a:pos x="14" y="38"/>
                      </a:cxn>
                      <a:cxn ang="0">
                        <a:pos x="32" y="38"/>
                      </a:cxn>
                      <a:cxn ang="0">
                        <a:pos x="57" y="26"/>
                      </a:cxn>
                      <a:cxn ang="0">
                        <a:pos x="83" y="26"/>
                      </a:cxn>
                      <a:cxn ang="0">
                        <a:pos x="88" y="10"/>
                      </a:cxn>
                      <a:cxn ang="0">
                        <a:pos x="63" y="4"/>
                      </a:cxn>
                      <a:cxn ang="0">
                        <a:pos x="50" y="6"/>
                      </a:cxn>
                      <a:cxn ang="0">
                        <a:pos x="49" y="2"/>
                      </a:cxn>
                      <a:cxn ang="0">
                        <a:pos x="31" y="0"/>
                      </a:cxn>
                    </a:cxnLst>
                    <a:rect l="0" t="0" r="r" b="b"/>
                    <a:pathLst>
                      <a:path w="88" h="38">
                        <a:moveTo>
                          <a:pt x="31" y="0"/>
                        </a:moveTo>
                        <a:lnTo>
                          <a:pt x="31" y="2"/>
                        </a:lnTo>
                        <a:lnTo>
                          <a:pt x="26" y="6"/>
                        </a:lnTo>
                        <a:lnTo>
                          <a:pt x="23" y="8"/>
                        </a:lnTo>
                        <a:lnTo>
                          <a:pt x="23" y="10"/>
                        </a:lnTo>
                        <a:lnTo>
                          <a:pt x="18" y="16"/>
                        </a:lnTo>
                        <a:lnTo>
                          <a:pt x="10" y="18"/>
                        </a:lnTo>
                        <a:lnTo>
                          <a:pt x="5" y="20"/>
                        </a:lnTo>
                        <a:lnTo>
                          <a:pt x="0" y="18"/>
                        </a:lnTo>
                        <a:lnTo>
                          <a:pt x="10" y="36"/>
                        </a:lnTo>
                        <a:lnTo>
                          <a:pt x="14" y="38"/>
                        </a:lnTo>
                        <a:lnTo>
                          <a:pt x="32" y="38"/>
                        </a:lnTo>
                        <a:lnTo>
                          <a:pt x="57" y="26"/>
                        </a:lnTo>
                        <a:lnTo>
                          <a:pt x="83" y="26"/>
                        </a:lnTo>
                        <a:lnTo>
                          <a:pt x="88" y="10"/>
                        </a:lnTo>
                        <a:lnTo>
                          <a:pt x="63" y="4"/>
                        </a:lnTo>
                        <a:lnTo>
                          <a:pt x="50" y="6"/>
                        </a:lnTo>
                        <a:lnTo>
                          <a:pt x="49" y="2"/>
                        </a:lnTo>
                        <a:lnTo>
                          <a:pt x="31" y="0"/>
                        </a:lnTo>
                        <a:close/>
                      </a:path>
                    </a:pathLst>
                  </a:custGeom>
                  <a:solidFill>
                    <a:srgbClr val="CB9661"/>
                  </a:solidFill>
                  <a:ln w="1588">
                    <a:solidFill>
                      <a:srgbClr val="000000"/>
                    </a:solidFill>
                    <a:prstDash val="solid"/>
                    <a:round/>
                    <a:headEnd/>
                    <a:tailEnd/>
                  </a:ln>
                </p:spPr>
                <p:txBody>
                  <a:bodyPr/>
                  <a:lstStyle/>
                  <a:p>
                    <a:endParaRPr lang="en-US"/>
                  </a:p>
                </p:txBody>
              </p:sp>
              <p:sp>
                <p:nvSpPr>
                  <p:cNvPr id="272976" name="Freeform 592"/>
                  <p:cNvSpPr>
                    <a:spLocks/>
                  </p:cNvSpPr>
                  <p:nvPr/>
                </p:nvSpPr>
                <p:spPr bwMode="auto">
                  <a:xfrm>
                    <a:off x="4163" y="1625"/>
                    <a:ext cx="22" cy="16"/>
                  </a:xfrm>
                  <a:custGeom>
                    <a:avLst/>
                    <a:gdLst/>
                    <a:ahLst/>
                    <a:cxnLst>
                      <a:cxn ang="0">
                        <a:pos x="7" y="32"/>
                      </a:cxn>
                      <a:cxn ang="0">
                        <a:pos x="13" y="32"/>
                      </a:cxn>
                      <a:cxn ang="0">
                        <a:pos x="17" y="28"/>
                      </a:cxn>
                      <a:cxn ang="0">
                        <a:pos x="18" y="30"/>
                      </a:cxn>
                      <a:cxn ang="0">
                        <a:pos x="20" y="30"/>
                      </a:cxn>
                      <a:cxn ang="0">
                        <a:pos x="23" y="32"/>
                      </a:cxn>
                      <a:cxn ang="0">
                        <a:pos x="28" y="32"/>
                      </a:cxn>
                      <a:cxn ang="0">
                        <a:pos x="26" y="28"/>
                      </a:cxn>
                      <a:cxn ang="0">
                        <a:pos x="26" y="26"/>
                      </a:cxn>
                      <a:cxn ang="0">
                        <a:pos x="31" y="24"/>
                      </a:cxn>
                      <a:cxn ang="0">
                        <a:pos x="35" y="24"/>
                      </a:cxn>
                      <a:cxn ang="0">
                        <a:pos x="33" y="20"/>
                      </a:cxn>
                      <a:cxn ang="0">
                        <a:pos x="31" y="18"/>
                      </a:cxn>
                      <a:cxn ang="0">
                        <a:pos x="31" y="14"/>
                      </a:cxn>
                      <a:cxn ang="0">
                        <a:pos x="36" y="12"/>
                      </a:cxn>
                      <a:cxn ang="0">
                        <a:pos x="38" y="10"/>
                      </a:cxn>
                      <a:cxn ang="0">
                        <a:pos x="41" y="10"/>
                      </a:cxn>
                      <a:cxn ang="0">
                        <a:pos x="41" y="8"/>
                      </a:cxn>
                      <a:cxn ang="0">
                        <a:pos x="43" y="8"/>
                      </a:cxn>
                      <a:cxn ang="0">
                        <a:pos x="44" y="6"/>
                      </a:cxn>
                      <a:cxn ang="0">
                        <a:pos x="39" y="2"/>
                      </a:cxn>
                      <a:cxn ang="0">
                        <a:pos x="38" y="0"/>
                      </a:cxn>
                      <a:cxn ang="0">
                        <a:pos x="9" y="8"/>
                      </a:cxn>
                      <a:cxn ang="0">
                        <a:pos x="2" y="8"/>
                      </a:cxn>
                      <a:cxn ang="0">
                        <a:pos x="0" y="14"/>
                      </a:cxn>
                      <a:cxn ang="0">
                        <a:pos x="4" y="30"/>
                      </a:cxn>
                      <a:cxn ang="0">
                        <a:pos x="7" y="32"/>
                      </a:cxn>
                    </a:cxnLst>
                    <a:rect l="0" t="0" r="r" b="b"/>
                    <a:pathLst>
                      <a:path w="44" h="32">
                        <a:moveTo>
                          <a:pt x="7" y="32"/>
                        </a:moveTo>
                        <a:lnTo>
                          <a:pt x="13" y="32"/>
                        </a:lnTo>
                        <a:lnTo>
                          <a:pt x="17" y="28"/>
                        </a:lnTo>
                        <a:lnTo>
                          <a:pt x="18" y="30"/>
                        </a:lnTo>
                        <a:lnTo>
                          <a:pt x="20" y="30"/>
                        </a:lnTo>
                        <a:lnTo>
                          <a:pt x="23" y="32"/>
                        </a:lnTo>
                        <a:lnTo>
                          <a:pt x="28" y="32"/>
                        </a:lnTo>
                        <a:lnTo>
                          <a:pt x="26" y="28"/>
                        </a:lnTo>
                        <a:lnTo>
                          <a:pt x="26" y="26"/>
                        </a:lnTo>
                        <a:lnTo>
                          <a:pt x="31" y="24"/>
                        </a:lnTo>
                        <a:lnTo>
                          <a:pt x="35" y="24"/>
                        </a:lnTo>
                        <a:lnTo>
                          <a:pt x="33" y="20"/>
                        </a:lnTo>
                        <a:lnTo>
                          <a:pt x="31" y="18"/>
                        </a:lnTo>
                        <a:lnTo>
                          <a:pt x="31" y="14"/>
                        </a:lnTo>
                        <a:lnTo>
                          <a:pt x="36" y="12"/>
                        </a:lnTo>
                        <a:lnTo>
                          <a:pt x="38" y="10"/>
                        </a:lnTo>
                        <a:lnTo>
                          <a:pt x="41" y="10"/>
                        </a:lnTo>
                        <a:lnTo>
                          <a:pt x="41" y="8"/>
                        </a:lnTo>
                        <a:lnTo>
                          <a:pt x="43" y="8"/>
                        </a:lnTo>
                        <a:lnTo>
                          <a:pt x="44" y="6"/>
                        </a:lnTo>
                        <a:lnTo>
                          <a:pt x="39" y="2"/>
                        </a:lnTo>
                        <a:lnTo>
                          <a:pt x="38" y="0"/>
                        </a:lnTo>
                        <a:lnTo>
                          <a:pt x="9" y="8"/>
                        </a:lnTo>
                        <a:lnTo>
                          <a:pt x="2" y="8"/>
                        </a:lnTo>
                        <a:lnTo>
                          <a:pt x="0" y="14"/>
                        </a:lnTo>
                        <a:lnTo>
                          <a:pt x="4" y="30"/>
                        </a:lnTo>
                        <a:lnTo>
                          <a:pt x="7" y="32"/>
                        </a:lnTo>
                        <a:close/>
                      </a:path>
                    </a:pathLst>
                  </a:custGeom>
                  <a:solidFill>
                    <a:srgbClr val="CB9661"/>
                  </a:solidFill>
                  <a:ln w="1588">
                    <a:solidFill>
                      <a:srgbClr val="000000"/>
                    </a:solidFill>
                    <a:prstDash val="solid"/>
                    <a:round/>
                    <a:headEnd/>
                    <a:tailEnd/>
                  </a:ln>
                </p:spPr>
                <p:txBody>
                  <a:bodyPr/>
                  <a:lstStyle/>
                  <a:p>
                    <a:endParaRPr lang="en-US"/>
                  </a:p>
                </p:txBody>
              </p:sp>
              <p:sp>
                <p:nvSpPr>
                  <p:cNvPr id="272977" name="Freeform 593"/>
                  <p:cNvSpPr>
                    <a:spLocks/>
                  </p:cNvSpPr>
                  <p:nvPr/>
                </p:nvSpPr>
                <p:spPr bwMode="auto">
                  <a:xfrm>
                    <a:off x="4137" y="1384"/>
                    <a:ext cx="78" cy="144"/>
                  </a:xfrm>
                  <a:custGeom>
                    <a:avLst/>
                    <a:gdLst/>
                    <a:ahLst/>
                    <a:cxnLst>
                      <a:cxn ang="0">
                        <a:pos x="109" y="112"/>
                      </a:cxn>
                      <a:cxn ang="0">
                        <a:pos x="91" y="124"/>
                      </a:cxn>
                      <a:cxn ang="0">
                        <a:pos x="82" y="136"/>
                      </a:cxn>
                      <a:cxn ang="0">
                        <a:pos x="78" y="152"/>
                      </a:cxn>
                      <a:cxn ang="0">
                        <a:pos x="98" y="184"/>
                      </a:cxn>
                      <a:cxn ang="0">
                        <a:pos x="90" y="202"/>
                      </a:cxn>
                      <a:cxn ang="0">
                        <a:pos x="87" y="198"/>
                      </a:cxn>
                      <a:cxn ang="0">
                        <a:pos x="100" y="204"/>
                      </a:cxn>
                      <a:cxn ang="0">
                        <a:pos x="88" y="208"/>
                      </a:cxn>
                      <a:cxn ang="0">
                        <a:pos x="74" y="218"/>
                      </a:cxn>
                      <a:cxn ang="0">
                        <a:pos x="77" y="224"/>
                      </a:cxn>
                      <a:cxn ang="0">
                        <a:pos x="78" y="238"/>
                      </a:cxn>
                      <a:cxn ang="0">
                        <a:pos x="75" y="254"/>
                      </a:cxn>
                      <a:cxn ang="0">
                        <a:pos x="49" y="278"/>
                      </a:cxn>
                      <a:cxn ang="0">
                        <a:pos x="31" y="287"/>
                      </a:cxn>
                      <a:cxn ang="0">
                        <a:pos x="23" y="258"/>
                      </a:cxn>
                      <a:cxn ang="0">
                        <a:pos x="10" y="228"/>
                      </a:cxn>
                      <a:cxn ang="0">
                        <a:pos x="5" y="226"/>
                      </a:cxn>
                      <a:cxn ang="0">
                        <a:pos x="3" y="210"/>
                      </a:cxn>
                      <a:cxn ang="0">
                        <a:pos x="13" y="172"/>
                      </a:cxn>
                      <a:cxn ang="0">
                        <a:pos x="20" y="160"/>
                      </a:cxn>
                      <a:cxn ang="0">
                        <a:pos x="8" y="130"/>
                      </a:cxn>
                      <a:cxn ang="0">
                        <a:pos x="20" y="102"/>
                      </a:cxn>
                      <a:cxn ang="0">
                        <a:pos x="25" y="90"/>
                      </a:cxn>
                      <a:cxn ang="0">
                        <a:pos x="33" y="60"/>
                      </a:cxn>
                      <a:cxn ang="0">
                        <a:pos x="51" y="44"/>
                      </a:cxn>
                      <a:cxn ang="0">
                        <a:pos x="74" y="18"/>
                      </a:cxn>
                      <a:cxn ang="0">
                        <a:pos x="96" y="12"/>
                      </a:cxn>
                      <a:cxn ang="0">
                        <a:pos x="101" y="0"/>
                      </a:cxn>
                      <a:cxn ang="0">
                        <a:pos x="150" y="46"/>
                      </a:cxn>
                      <a:cxn ang="0">
                        <a:pos x="139" y="64"/>
                      </a:cxn>
                      <a:cxn ang="0">
                        <a:pos x="132" y="70"/>
                      </a:cxn>
                      <a:cxn ang="0">
                        <a:pos x="122" y="76"/>
                      </a:cxn>
                      <a:cxn ang="0">
                        <a:pos x="124" y="96"/>
                      </a:cxn>
                    </a:cxnLst>
                    <a:rect l="0" t="0" r="r" b="b"/>
                    <a:pathLst>
                      <a:path w="157" h="289">
                        <a:moveTo>
                          <a:pt x="124" y="96"/>
                        </a:moveTo>
                        <a:lnTo>
                          <a:pt x="109" y="112"/>
                        </a:lnTo>
                        <a:lnTo>
                          <a:pt x="98" y="120"/>
                        </a:lnTo>
                        <a:lnTo>
                          <a:pt x="91" y="124"/>
                        </a:lnTo>
                        <a:lnTo>
                          <a:pt x="83" y="126"/>
                        </a:lnTo>
                        <a:lnTo>
                          <a:pt x="82" y="136"/>
                        </a:lnTo>
                        <a:lnTo>
                          <a:pt x="78" y="140"/>
                        </a:lnTo>
                        <a:lnTo>
                          <a:pt x="78" y="152"/>
                        </a:lnTo>
                        <a:lnTo>
                          <a:pt x="82" y="174"/>
                        </a:lnTo>
                        <a:lnTo>
                          <a:pt x="98" y="184"/>
                        </a:lnTo>
                        <a:lnTo>
                          <a:pt x="105" y="192"/>
                        </a:lnTo>
                        <a:lnTo>
                          <a:pt x="90" y="202"/>
                        </a:lnTo>
                        <a:lnTo>
                          <a:pt x="85" y="196"/>
                        </a:lnTo>
                        <a:lnTo>
                          <a:pt x="87" y="198"/>
                        </a:lnTo>
                        <a:lnTo>
                          <a:pt x="69" y="200"/>
                        </a:lnTo>
                        <a:lnTo>
                          <a:pt x="100" y="204"/>
                        </a:lnTo>
                        <a:lnTo>
                          <a:pt x="91" y="212"/>
                        </a:lnTo>
                        <a:lnTo>
                          <a:pt x="88" y="208"/>
                        </a:lnTo>
                        <a:lnTo>
                          <a:pt x="80" y="218"/>
                        </a:lnTo>
                        <a:lnTo>
                          <a:pt x="74" y="218"/>
                        </a:lnTo>
                        <a:lnTo>
                          <a:pt x="78" y="224"/>
                        </a:lnTo>
                        <a:lnTo>
                          <a:pt x="77" y="224"/>
                        </a:lnTo>
                        <a:lnTo>
                          <a:pt x="77" y="232"/>
                        </a:lnTo>
                        <a:lnTo>
                          <a:pt x="78" y="238"/>
                        </a:lnTo>
                        <a:lnTo>
                          <a:pt x="77" y="238"/>
                        </a:lnTo>
                        <a:lnTo>
                          <a:pt x="75" y="254"/>
                        </a:lnTo>
                        <a:lnTo>
                          <a:pt x="72" y="272"/>
                        </a:lnTo>
                        <a:lnTo>
                          <a:pt x="49" y="278"/>
                        </a:lnTo>
                        <a:lnTo>
                          <a:pt x="46" y="289"/>
                        </a:lnTo>
                        <a:lnTo>
                          <a:pt x="31" y="287"/>
                        </a:lnTo>
                        <a:lnTo>
                          <a:pt x="26" y="272"/>
                        </a:lnTo>
                        <a:lnTo>
                          <a:pt x="23" y="258"/>
                        </a:lnTo>
                        <a:lnTo>
                          <a:pt x="10" y="234"/>
                        </a:lnTo>
                        <a:lnTo>
                          <a:pt x="10" y="228"/>
                        </a:lnTo>
                        <a:lnTo>
                          <a:pt x="7" y="226"/>
                        </a:lnTo>
                        <a:lnTo>
                          <a:pt x="5" y="226"/>
                        </a:lnTo>
                        <a:lnTo>
                          <a:pt x="0" y="214"/>
                        </a:lnTo>
                        <a:lnTo>
                          <a:pt x="3" y="210"/>
                        </a:lnTo>
                        <a:lnTo>
                          <a:pt x="12" y="190"/>
                        </a:lnTo>
                        <a:lnTo>
                          <a:pt x="13" y="172"/>
                        </a:lnTo>
                        <a:lnTo>
                          <a:pt x="13" y="166"/>
                        </a:lnTo>
                        <a:lnTo>
                          <a:pt x="20" y="160"/>
                        </a:lnTo>
                        <a:lnTo>
                          <a:pt x="8" y="152"/>
                        </a:lnTo>
                        <a:lnTo>
                          <a:pt x="8" y="130"/>
                        </a:lnTo>
                        <a:lnTo>
                          <a:pt x="8" y="110"/>
                        </a:lnTo>
                        <a:lnTo>
                          <a:pt x="20" y="102"/>
                        </a:lnTo>
                        <a:lnTo>
                          <a:pt x="31" y="100"/>
                        </a:lnTo>
                        <a:lnTo>
                          <a:pt x="25" y="90"/>
                        </a:lnTo>
                        <a:lnTo>
                          <a:pt x="34" y="66"/>
                        </a:lnTo>
                        <a:lnTo>
                          <a:pt x="33" y="60"/>
                        </a:lnTo>
                        <a:lnTo>
                          <a:pt x="44" y="56"/>
                        </a:lnTo>
                        <a:lnTo>
                          <a:pt x="51" y="44"/>
                        </a:lnTo>
                        <a:lnTo>
                          <a:pt x="57" y="24"/>
                        </a:lnTo>
                        <a:lnTo>
                          <a:pt x="74" y="18"/>
                        </a:lnTo>
                        <a:lnTo>
                          <a:pt x="75" y="10"/>
                        </a:lnTo>
                        <a:lnTo>
                          <a:pt x="96" y="12"/>
                        </a:lnTo>
                        <a:lnTo>
                          <a:pt x="96" y="0"/>
                        </a:lnTo>
                        <a:lnTo>
                          <a:pt x="101" y="0"/>
                        </a:lnTo>
                        <a:lnTo>
                          <a:pt x="137" y="18"/>
                        </a:lnTo>
                        <a:lnTo>
                          <a:pt x="150" y="46"/>
                        </a:lnTo>
                        <a:lnTo>
                          <a:pt x="157" y="66"/>
                        </a:lnTo>
                        <a:lnTo>
                          <a:pt x="139" y="64"/>
                        </a:lnTo>
                        <a:lnTo>
                          <a:pt x="134" y="68"/>
                        </a:lnTo>
                        <a:lnTo>
                          <a:pt x="132" y="70"/>
                        </a:lnTo>
                        <a:lnTo>
                          <a:pt x="131" y="70"/>
                        </a:lnTo>
                        <a:lnTo>
                          <a:pt x="122" y="76"/>
                        </a:lnTo>
                        <a:lnTo>
                          <a:pt x="121" y="86"/>
                        </a:lnTo>
                        <a:lnTo>
                          <a:pt x="124" y="96"/>
                        </a:lnTo>
                        <a:close/>
                      </a:path>
                    </a:pathLst>
                  </a:custGeom>
                  <a:solidFill>
                    <a:srgbClr val="CB9661"/>
                  </a:solidFill>
                  <a:ln w="1588">
                    <a:solidFill>
                      <a:srgbClr val="000000"/>
                    </a:solidFill>
                    <a:prstDash val="solid"/>
                    <a:round/>
                    <a:headEnd/>
                    <a:tailEnd/>
                  </a:ln>
                </p:spPr>
                <p:txBody>
                  <a:bodyPr/>
                  <a:lstStyle/>
                  <a:p>
                    <a:endParaRPr lang="en-US"/>
                  </a:p>
                </p:txBody>
              </p:sp>
              <p:sp>
                <p:nvSpPr>
                  <p:cNvPr id="272978" name="Freeform 594"/>
                  <p:cNvSpPr>
                    <a:spLocks/>
                  </p:cNvSpPr>
                  <p:nvPr/>
                </p:nvSpPr>
                <p:spPr bwMode="auto">
                  <a:xfrm>
                    <a:off x="4186" y="1501"/>
                    <a:ext cx="4" cy="9"/>
                  </a:xfrm>
                  <a:custGeom>
                    <a:avLst/>
                    <a:gdLst/>
                    <a:ahLst/>
                    <a:cxnLst>
                      <a:cxn ang="0">
                        <a:pos x="8" y="0"/>
                      </a:cxn>
                      <a:cxn ang="0">
                        <a:pos x="8" y="4"/>
                      </a:cxn>
                      <a:cxn ang="0">
                        <a:pos x="5" y="16"/>
                      </a:cxn>
                      <a:cxn ang="0">
                        <a:pos x="3" y="18"/>
                      </a:cxn>
                      <a:cxn ang="0">
                        <a:pos x="0" y="10"/>
                      </a:cxn>
                      <a:cxn ang="0">
                        <a:pos x="8" y="0"/>
                      </a:cxn>
                    </a:cxnLst>
                    <a:rect l="0" t="0" r="r" b="b"/>
                    <a:pathLst>
                      <a:path w="8" h="18">
                        <a:moveTo>
                          <a:pt x="8" y="0"/>
                        </a:moveTo>
                        <a:lnTo>
                          <a:pt x="8" y="4"/>
                        </a:lnTo>
                        <a:lnTo>
                          <a:pt x="5" y="16"/>
                        </a:lnTo>
                        <a:lnTo>
                          <a:pt x="3" y="18"/>
                        </a:lnTo>
                        <a:lnTo>
                          <a:pt x="0" y="10"/>
                        </a:lnTo>
                        <a:lnTo>
                          <a:pt x="8" y="0"/>
                        </a:lnTo>
                        <a:close/>
                      </a:path>
                    </a:pathLst>
                  </a:custGeom>
                  <a:solidFill>
                    <a:srgbClr val="CB9661"/>
                  </a:solidFill>
                  <a:ln w="1588">
                    <a:solidFill>
                      <a:srgbClr val="000000"/>
                    </a:solidFill>
                    <a:prstDash val="solid"/>
                    <a:round/>
                    <a:headEnd/>
                    <a:tailEnd/>
                  </a:ln>
                </p:spPr>
                <p:txBody>
                  <a:bodyPr/>
                  <a:lstStyle/>
                  <a:p>
                    <a:endParaRPr lang="en-US"/>
                  </a:p>
                </p:txBody>
              </p:sp>
              <p:sp>
                <p:nvSpPr>
                  <p:cNvPr id="272979" name="Freeform 595"/>
                  <p:cNvSpPr>
                    <a:spLocks/>
                  </p:cNvSpPr>
                  <p:nvPr/>
                </p:nvSpPr>
                <p:spPr bwMode="auto">
                  <a:xfrm>
                    <a:off x="4106" y="1616"/>
                    <a:ext cx="33" cy="20"/>
                  </a:xfrm>
                  <a:custGeom>
                    <a:avLst/>
                    <a:gdLst/>
                    <a:ahLst/>
                    <a:cxnLst>
                      <a:cxn ang="0">
                        <a:pos x="62" y="24"/>
                      </a:cxn>
                      <a:cxn ang="0">
                        <a:pos x="59" y="30"/>
                      </a:cxn>
                      <a:cxn ang="0">
                        <a:pos x="47" y="30"/>
                      </a:cxn>
                      <a:cxn ang="0">
                        <a:pos x="42" y="40"/>
                      </a:cxn>
                      <a:cxn ang="0">
                        <a:pos x="32" y="30"/>
                      </a:cxn>
                      <a:cxn ang="0">
                        <a:pos x="23" y="38"/>
                      </a:cxn>
                      <a:cxn ang="0">
                        <a:pos x="13" y="40"/>
                      </a:cxn>
                      <a:cxn ang="0">
                        <a:pos x="5" y="28"/>
                      </a:cxn>
                      <a:cxn ang="0">
                        <a:pos x="0" y="32"/>
                      </a:cxn>
                      <a:cxn ang="0">
                        <a:pos x="13" y="8"/>
                      </a:cxn>
                      <a:cxn ang="0">
                        <a:pos x="16" y="4"/>
                      </a:cxn>
                      <a:cxn ang="0">
                        <a:pos x="21" y="2"/>
                      </a:cxn>
                      <a:cxn ang="0">
                        <a:pos x="36" y="0"/>
                      </a:cxn>
                      <a:cxn ang="0">
                        <a:pos x="50" y="2"/>
                      </a:cxn>
                      <a:cxn ang="0">
                        <a:pos x="50" y="8"/>
                      </a:cxn>
                      <a:cxn ang="0">
                        <a:pos x="50" y="12"/>
                      </a:cxn>
                      <a:cxn ang="0">
                        <a:pos x="49" y="14"/>
                      </a:cxn>
                      <a:cxn ang="0">
                        <a:pos x="52" y="14"/>
                      </a:cxn>
                      <a:cxn ang="0">
                        <a:pos x="65" y="18"/>
                      </a:cxn>
                      <a:cxn ang="0">
                        <a:pos x="65" y="20"/>
                      </a:cxn>
                      <a:cxn ang="0">
                        <a:pos x="62" y="24"/>
                      </a:cxn>
                    </a:cxnLst>
                    <a:rect l="0" t="0" r="r" b="b"/>
                    <a:pathLst>
                      <a:path w="65" h="40">
                        <a:moveTo>
                          <a:pt x="62" y="24"/>
                        </a:moveTo>
                        <a:lnTo>
                          <a:pt x="59" y="30"/>
                        </a:lnTo>
                        <a:lnTo>
                          <a:pt x="47" y="30"/>
                        </a:lnTo>
                        <a:lnTo>
                          <a:pt x="42" y="40"/>
                        </a:lnTo>
                        <a:lnTo>
                          <a:pt x="32" y="30"/>
                        </a:lnTo>
                        <a:lnTo>
                          <a:pt x="23" y="38"/>
                        </a:lnTo>
                        <a:lnTo>
                          <a:pt x="13" y="40"/>
                        </a:lnTo>
                        <a:lnTo>
                          <a:pt x="5" y="28"/>
                        </a:lnTo>
                        <a:lnTo>
                          <a:pt x="0" y="32"/>
                        </a:lnTo>
                        <a:lnTo>
                          <a:pt x="13" y="8"/>
                        </a:lnTo>
                        <a:lnTo>
                          <a:pt x="16" y="4"/>
                        </a:lnTo>
                        <a:lnTo>
                          <a:pt x="21" y="2"/>
                        </a:lnTo>
                        <a:lnTo>
                          <a:pt x="36" y="0"/>
                        </a:lnTo>
                        <a:lnTo>
                          <a:pt x="50" y="2"/>
                        </a:lnTo>
                        <a:lnTo>
                          <a:pt x="50" y="8"/>
                        </a:lnTo>
                        <a:lnTo>
                          <a:pt x="50" y="12"/>
                        </a:lnTo>
                        <a:lnTo>
                          <a:pt x="49" y="14"/>
                        </a:lnTo>
                        <a:lnTo>
                          <a:pt x="52" y="14"/>
                        </a:lnTo>
                        <a:lnTo>
                          <a:pt x="65" y="18"/>
                        </a:lnTo>
                        <a:lnTo>
                          <a:pt x="65" y="20"/>
                        </a:lnTo>
                        <a:lnTo>
                          <a:pt x="62" y="24"/>
                        </a:lnTo>
                        <a:close/>
                      </a:path>
                    </a:pathLst>
                  </a:custGeom>
                  <a:solidFill>
                    <a:srgbClr val="CB9661"/>
                  </a:solidFill>
                  <a:ln w="1588">
                    <a:solidFill>
                      <a:srgbClr val="000000"/>
                    </a:solidFill>
                    <a:prstDash val="solid"/>
                    <a:round/>
                    <a:headEnd/>
                    <a:tailEnd/>
                  </a:ln>
                </p:spPr>
                <p:txBody>
                  <a:bodyPr/>
                  <a:lstStyle/>
                  <a:p>
                    <a:endParaRPr lang="en-US"/>
                  </a:p>
                </p:txBody>
              </p:sp>
              <p:sp>
                <p:nvSpPr>
                  <p:cNvPr id="272980" name="Freeform 596"/>
                  <p:cNvSpPr>
                    <a:spLocks/>
                  </p:cNvSpPr>
                  <p:nvPr/>
                </p:nvSpPr>
                <p:spPr bwMode="auto">
                  <a:xfrm>
                    <a:off x="4225" y="1560"/>
                    <a:ext cx="137" cy="93"/>
                  </a:xfrm>
                  <a:custGeom>
                    <a:avLst/>
                    <a:gdLst/>
                    <a:ahLst/>
                    <a:cxnLst>
                      <a:cxn ang="0">
                        <a:pos x="145" y="0"/>
                      </a:cxn>
                      <a:cxn ang="0">
                        <a:pos x="132" y="6"/>
                      </a:cxn>
                      <a:cxn ang="0">
                        <a:pos x="116" y="16"/>
                      </a:cxn>
                      <a:cxn ang="0">
                        <a:pos x="116" y="24"/>
                      </a:cxn>
                      <a:cxn ang="0">
                        <a:pos x="89" y="20"/>
                      </a:cxn>
                      <a:cxn ang="0">
                        <a:pos x="65" y="14"/>
                      </a:cxn>
                      <a:cxn ang="0">
                        <a:pos x="39" y="12"/>
                      </a:cxn>
                      <a:cxn ang="0">
                        <a:pos x="13" y="12"/>
                      </a:cxn>
                      <a:cxn ang="0">
                        <a:pos x="21" y="38"/>
                      </a:cxn>
                      <a:cxn ang="0">
                        <a:pos x="19" y="48"/>
                      </a:cxn>
                      <a:cxn ang="0">
                        <a:pos x="6" y="72"/>
                      </a:cxn>
                      <a:cxn ang="0">
                        <a:pos x="5" y="78"/>
                      </a:cxn>
                      <a:cxn ang="0">
                        <a:pos x="0" y="94"/>
                      </a:cxn>
                      <a:cxn ang="0">
                        <a:pos x="11" y="104"/>
                      </a:cxn>
                      <a:cxn ang="0">
                        <a:pos x="13" y="104"/>
                      </a:cxn>
                      <a:cxn ang="0">
                        <a:pos x="41" y="108"/>
                      </a:cxn>
                      <a:cxn ang="0">
                        <a:pos x="67" y="98"/>
                      </a:cxn>
                      <a:cxn ang="0">
                        <a:pos x="80" y="86"/>
                      </a:cxn>
                      <a:cxn ang="0">
                        <a:pos x="85" y="88"/>
                      </a:cxn>
                      <a:cxn ang="0">
                        <a:pos x="96" y="102"/>
                      </a:cxn>
                      <a:cxn ang="0">
                        <a:pos x="109" y="114"/>
                      </a:cxn>
                      <a:cxn ang="0">
                        <a:pos x="120" y="128"/>
                      </a:cxn>
                      <a:cxn ang="0">
                        <a:pos x="132" y="142"/>
                      </a:cxn>
                      <a:cxn ang="0">
                        <a:pos x="145" y="132"/>
                      </a:cxn>
                      <a:cxn ang="0">
                        <a:pos x="150" y="136"/>
                      </a:cxn>
                      <a:cxn ang="0">
                        <a:pos x="148" y="124"/>
                      </a:cxn>
                      <a:cxn ang="0">
                        <a:pos x="151" y="132"/>
                      </a:cxn>
                      <a:cxn ang="0">
                        <a:pos x="161" y="136"/>
                      </a:cxn>
                      <a:cxn ang="0">
                        <a:pos x="147" y="138"/>
                      </a:cxn>
                      <a:cxn ang="0">
                        <a:pos x="153" y="142"/>
                      </a:cxn>
                      <a:cxn ang="0">
                        <a:pos x="166" y="146"/>
                      </a:cxn>
                      <a:cxn ang="0">
                        <a:pos x="179" y="150"/>
                      </a:cxn>
                      <a:cxn ang="0">
                        <a:pos x="164" y="162"/>
                      </a:cxn>
                      <a:cxn ang="0">
                        <a:pos x="174" y="168"/>
                      </a:cxn>
                      <a:cxn ang="0">
                        <a:pos x="181" y="176"/>
                      </a:cxn>
                      <a:cxn ang="0">
                        <a:pos x="184" y="186"/>
                      </a:cxn>
                      <a:cxn ang="0">
                        <a:pos x="205" y="176"/>
                      </a:cxn>
                      <a:cxn ang="0">
                        <a:pos x="215" y="174"/>
                      </a:cxn>
                      <a:cxn ang="0">
                        <a:pos x="225" y="166"/>
                      </a:cxn>
                      <a:cxn ang="0">
                        <a:pos x="213" y="166"/>
                      </a:cxn>
                      <a:cxn ang="0">
                        <a:pos x="197" y="152"/>
                      </a:cxn>
                      <a:cxn ang="0">
                        <a:pos x="202" y="140"/>
                      </a:cxn>
                      <a:cxn ang="0">
                        <a:pos x="200" y="146"/>
                      </a:cxn>
                      <a:cxn ang="0">
                        <a:pos x="204" y="142"/>
                      </a:cxn>
                      <a:cxn ang="0">
                        <a:pos x="225" y="132"/>
                      </a:cxn>
                      <a:cxn ang="0">
                        <a:pos x="249" y="122"/>
                      </a:cxn>
                      <a:cxn ang="0">
                        <a:pos x="257" y="120"/>
                      </a:cxn>
                      <a:cxn ang="0">
                        <a:pos x="262" y="108"/>
                      </a:cxn>
                      <a:cxn ang="0">
                        <a:pos x="274" y="100"/>
                      </a:cxn>
                      <a:cxn ang="0">
                        <a:pos x="264" y="68"/>
                      </a:cxn>
                      <a:cxn ang="0">
                        <a:pos x="243" y="58"/>
                      </a:cxn>
                      <a:cxn ang="0">
                        <a:pos x="220" y="50"/>
                      </a:cxn>
                      <a:cxn ang="0">
                        <a:pos x="210" y="52"/>
                      </a:cxn>
                      <a:cxn ang="0">
                        <a:pos x="191" y="32"/>
                      </a:cxn>
                      <a:cxn ang="0">
                        <a:pos x="171" y="12"/>
                      </a:cxn>
                      <a:cxn ang="0">
                        <a:pos x="168" y="4"/>
                      </a:cxn>
                      <a:cxn ang="0">
                        <a:pos x="145" y="0"/>
                      </a:cxn>
                    </a:cxnLst>
                    <a:rect l="0" t="0" r="r" b="b"/>
                    <a:pathLst>
                      <a:path w="274" h="186">
                        <a:moveTo>
                          <a:pt x="145" y="0"/>
                        </a:moveTo>
                        <a:lnTo>
                          <a:pt x="132" y="6"/>
                        </a:lnTo>
                        <a:lnTo>
                          <a:pt x="116" y="16"/>
                        </a:lnTo>
                        <a:lnTo>
                          <a:pt x="116" y="24"/>
                        </a:lnTo>
                        <a:lnTo>
                          <a:pt x="89" y="20"/>
                        </a:lnTo>
                        <a:lnTo>
                          <a:pt x="65" y="14"/>
                        </a:lnTo>
                        <a:lnTo>
                          <a:pt x="39" y="12"/>
                        </a:lnTo>
                        <a:lnTo>
                          <a:pt x="13" y="12"/>
                        </a:lnTo>
                        <a:lnTo>
                          <a:pt x="21" y="38"/>
                        </a:lnTo>
                        <a:lnTo>
                          <a:pt x="19" y="48"/>
                        </a:lnTo>
                        <a:lnTo>
                          <a:pt x="6" y="72"/>
                        </a:lnTo>
                        <a:lnTo>
                          <a:pt x="5" y="78"/>
                        </a:lnTo>
                        <a:lnTo>
                          <a:pt x="0" y="94"/>
                        </a:lnTo>
                        <a:lnTo>
                          <a:pt x="11" y="104"/>
                        </a:lnTo>
                        <a:lnTo>
                          <a:pt x="13" y="104"/>
                        </a:lnTo>
                        <a:lnTo>
                          <a:pt x="41" y="108"/>
                        </a:lnTo>
                        <a:lnTo>
                          <a:pt x="67" y="98"/>
                        </a:lnTo>
                        <a:lnTo>
                          <a:pt x="80" y="86"/>
                        </a:lnTo>
                        <a:lnTo>
                          <a:pt x="85" y="88"/>
                        </a:lnTo>
                        <a:lnTo>
                          <a:pt x="96" y="102"/>
                        </a:lnTo>
                        <a:lnTo>
                          <a:pt x="109" y="114"/>
                        </a:lnTo>
                        <a:lnTo>
                          <a:pt x="120" y="128"/>
                        </a:lnTo>
                        <a:lnTo>
                          <a:pt x="132" y="142"/>
                        </a:lnTo>
                        <a:lnTo>
                          <a:pt x="145" y="132"/>
                        </a:lnTo>
                        <a:lnTo>
                          <a:pt x="150" y="136"/>
                        </a:lnTo>
                        <a:lnTo>
                          <a:pt x="148" y="124"/>
                        </a:lnTo>
                        <a:lnTo>
                          <a:pt x="151" y="132"/>
                        </a:lnTo>
                        <a:lnTo>
                          <a:pt x="161" y="136"/>
                        </a:lnTo>
                        <a:lnTo>
                          <a:pt x="147" y="138"/>
                        </a:lnTo>
                        <a:lnTo>
                          <a:pt x="153" y="142"/>
                        </a:lnTo>
                        <a:lnTo>
                          <a:pt x="166" y="146"/>
                        </a:lnTo>
                        <a:lnTo>
                          <a:pt x="179" y="150"/>
                        </a:lnTo>
                        <a:lnTo>
                          <a:pt x="164" y="162"/>
                        </a:lnTo>
                        <a:lnTo>
                          <a:pt x="174" y="168"/>
                        </a:lnTo>
                        <a:lnTo>
                          <a:pt x="181" y="176"/>
                        </a:lnTo>
                        <a:lnTo>
                          <a:pt x="184" y="186"/>
                        </a:lnTo>
                        <a:lnTo>
                          <a:pt x="205" y="176"/>
                        </a:lnTo>
                        <a:lnTo>
                          <a:pt x="215" y="174"/>
                        </a:lnTo>
                        <a:lnTo>
                          <a:pt x="225" y="166"/>
                        </a:lnTo>
                        <a:lnTo>
                          <a:pt x="213" y="166"/>
                        </a:lnTo>
                        <a:lnTo>
                          <a:pt x="197" y="152"/>
                        </a:lnTo>
                        <a:lnTo>
                          <a:pt x="202" y="140"/>
                        </a:lnTo>
                        <a:lnTo>
                          <a:pt x="200" y="146"/>
                        </a:lnTo>
                        <a:lnTo>
                          <a:pt x="204" y="142"/>
                        </a:lnTo>
                        <a:lnTo>
                          <a:pt x="225" y="132"/>
                        </a:lnTo>
                        <a:lnTo>
                          <a:pt x="249" y="122"/>
                        </a:lnTo>
                        <a:lnTo>
                          <a:pt x="257" y="120"/>
                        </a:lnTo>
                        <a:lnTo>
                          <a:pt x="262" y="108"/>
                        </a:lnTo>
                        <a:lnTo>
                          <a:pt x="274" y="100"/>
                        </a:lnTo>
                        <a:lnTo>
                          <a:pt x="264" y="68"/>
                        </a:lnTo>
                        <a:lnTo>
                          <a:pt x="243" y="58"/>
                        </a:lnTo>
                        <a:lnTo>
                          <a:pt x="220" y="50"/>
                        </a:lnTo>
                        <a:lnTo>
                          <a:pt x="210" y="52"/>
                        </a:lnTo>
                        <a:lnTo>
                          <a:pt x="191" y="32"/>
                        </a:lnTo>
                        <a:lnTo>
                          <a:pt x="171" y="12"/>
                        </a:lnTo>
                        <a:lnTo>
                          <a:pt x="168" y="4"/>
                        </a:lnTo>
                        <a:lnTo>
                          <a:pt x="145" y="0"/>
                        </a:lnTo>
                        <a:close/>
                      </a:path>
                    </a:pathLst>
                  </a:custGeom>
                  <a:solidFill>
                    <a:srgbClr val="CB9661"/>
                  </a:solidFill>
                  <a:ln w="1588">
                    <a:solidFill>
                      <a:srgbClr val="000000"/>
                    </a:solidFill>
                    <a:prstDash val="solid"/>
                    <a:round/>
                    <a:headEnd/>
                    <a:tailEnd/>
                  </a:ln>
                </p:spPr>
                <p:txBody>
                  <a:bodyPr/>
                  <a:lstStyle/>
                  <a:p>
                    <a:endParaRPr lang="en-US"/>
                  </a:p>
                </p:txBody>
              </p:sp>
              <p:sp>
                <p:nvSpPr>
                  <p:cNvPr id="272981" name="Freeform 597"/>
                  <p:cNvSpPr>
                    <a:spLocks/>
                  </p:cNvSpPr>
                  <p:nvPr/>
                </p:nvSpPr>
                <p:spPr bwMode="auto">
                  <a:xfrm>
                    <a:off x="4203" y="1634"/>
                    <a:ext cx="34" cy="49"/>
                  </a:xfrm>
                  <a:custGeom>
                    <a:avLst/>
                    <a:gdLst/>
                    <a:ahLst/>
                    <a:cxnLst>
                      <a:cxn ang="0">
                        <a:pos x="12" y="20"/>
                      </a:cxn>
                      <a:cxn ang="0">
                        <a:pos x="7" y="22"/>
                      </a:cxn>
                      <a:cxn ang="0">
                        <a:pos x="5" y="28"/>
                      </a:cxn>
                      <a:cxn ang="0">
                        <a:pos x="10" y="28"/>
                      </a:cxn>
                      <a:cxn ang="0">
                        <a:pos x="10" y="30"/>
                      </a:cxn>
                      <a:cxn ang="0">
                        <a:pos x="10" y="34"/>
                      </a:cxn>
                      <a:cxn ang="0">
                        <a:pos x="7" y="38"/>
                      </a:cxn>
                      <a:cxn ang="0">
                        <a:pos x="7" y="40"/>
                      </a:cxn>
                      <a:cxn ang="0">
                        <a:pos x="10" y="42"/>
                      </a:cxn>
                      <a:cxn ang="0">
                        <a:pos x="17" y="48"/>
                      </a:cxn>
                      <a:cxn ang="0">
                        <a:pos x="12" y="50"/>
                      </a:cxn>
                      <a:cxn ang="0">
                        <a:pos x="15" y="54"/>
                      </a:cxn>
                      <a:cxn ang="0">
                        <a:pos x="15" y="58"/>
                      </a:cxn>
                      <a:cxn ang="0">
                        <a:pos x="7" y="60"/>
                      </a:cxn>
                      <a:cxn ang="0">
                        <a:pos x="10" y="64"/>
                      </a:cxn>
                      <a:cxn ang="0">
                        <a:pos x="8" y="68"/>
                      </a:cxn>
                      <a:cxn ang="0">
                        <a:pos x="5" y="64"/>
                      </a:cxn>
                      <a:cxn ang="0">
                        <a:pos x="2" y="72"/>
                      </a:cxn>
                      <a:cxn ang="0">
                        <a:pos x="0" y="72"/>
                      </a:cxn>
                      <a:cxn ang="0">
                        <a:pos x="3" y="80"/>
                      </a:cxn>
                      <a:cxn ang="0">
                        <a:pos x="0" y="82"/>
                      </a:cxn>
                      <a:cxn ang="0">
                        <a:pos x="0" y="86"/>
                      </a:cxn>
                      <a:cxn ang="0">
                        <a:pos x="10" y="92"/>
                      </a:cxn>
                      <a:cxn ang="0">
                        <a:pos x="15" y="98"/>
                      </a:cxn>
                      <a:cxn ang="0">
                        <a:pos x="18" y="82"/>
                      </a:cxn>
                      <a:cxn ang="0">
                        <a:pos x="28" y="86"/>
                      </a:cxn>
                      <a:cxn ang="0">
                        <a:pos x="33" y="98"/>
                      </a:cxn>
                      <a:cxn ang="0">
                        <a:pos x="36" y="96"/>
                      </a:cxn>
                      <a:cxn ang="0">
                        <a:pos x="36" y="94"/>
                      </a:cxn>
                      <a:cxn ang="0">
                        <a:pos x="41" y="92"/>
                      </a:cxn>
                      <a:cxn ang="0">
                        <a:pos x="44" y="92"/>
                      </a:cxn>
                      <a:cxn ang="0">
                        <a:pos x="46" y="90"/>
                      </a:cxn>
                      <a:cxn ang="0">
                        <a:pos x="49" y="90"/>
                      </a:cxn>
                      <a:cxn ang="0">
                        <a:pos x="52" y="90"/>
                      </a:cxn>
                      <a:cxn ang="0">
                        <a:pos x="54" y="90"/>
                      </a:cxn>
                      <a:cxn ang="0">
                        <a:pos x="61" y="88"/>
                      </a:cxn>
                      <a:cxn ang="0">
                        <a:pos x="64" y="92"/>
                      </a:cxn>
                      <a:cxn ang="0">
                        <a:pos x="67" y="90"/>
                      </a:cxn>
                      <a:cxn ang="0">
                        <a:pos x="62" y="82"/>
                      </a:cxn>
                      <a:cxn ang="0">
                        <a:pos x="69" y="70"/>
                      </a:cxn>
                      <a:cxn ang="0">
                        <a:pos x="61" y="58"/>
                      </a:cxn>
                      <a:cxn ang="0">
                        <a:pos x="62" y="42"/>
                      </a:cxn>
                      <a:cxn ang="0">
                        <a:pos x="61" y="36"/>
                      </a:cxn>
                      <a:cxn ang="0">
                        <a:pos x="56" y="32"/>
                      </a:cxn>
                      <a:cxn ang="0">
                        <a:pos x="51" y="32"/>
                      </a:cxn>
                      <a:cxn ang="0">
                        <a:pos x="44" y="28"/>
                      </a:cxn>
                      <a:cxn ang="0">
                        <a:pos x="21" y="0"/>
                      </a:cxn>
                      <a:cxn ang="0">
                        <a:pos x="0" y="4"/>
                      </a:cxn>
                      <a:cxn ang="0">
                        <a:pos x="3" y="12"/>
                      </a:cxn>
                      <a:cxn ang="0">
                        <a:pos x="7" y="14"/>
                      </a:cxn>
                      <a:cxn ang="0">
                        <a:pos x="5" y="16"/>
                      </a:cxn>
                      <a:cxn ang="0">
                        <a:pos x="7" y="18"/>
                      </a:cxn>
                      <a:cxn ang="0">
                        <a:pos x="12" y="20"/>
                      </a:cxn>
                    </a:cxnLst>
                    <a:rect l="0" t="0" r="r" b="b"/>
                    <a:pathLst>
                      <a:path w="69" h="98">
                        <a:moveTo>
                          <a:pt x="12" y="20"/>
                        </a:moveTo>
                        <a:lnTo>
                          <a:pt x="7" y="22"/>
                        </a:lnTo>
                        <a:lnTo>
                          <a:pt x="5" y="28"/>
                        </a:lnTo>
                        <a:lnTo>
                          <a:pt x="10" y="28"/>
                        </a:lnTo>
                        <a:lnTo>
                          <a:pt x="10" y="30"/>
                        </a:lnTo>
                        <a:lnTo>
                          <a:pt x="10" y="34"/>
                        </a:lnTo>
                        <a:lnTo>
                          <a:pt x="7" y="38"/>
                        </a:lnTo>
                        <a:lnTo>
                          <a:pt x="7" y="40"/>
                        </a:lnTo>
                        <a:lnTo>
                          <a:pt x="10" y="42"/>
                        </a:lnTo>
                        <a:lnTo>
                          <a:pt x="17" y="48"/>
                        </a:lnTo>
                        <a:lnTo>
                          <a:pt x="12" y="50"/>
                        </a:lnTo>
                        <a:lnTo>
                          <a:pt x="15" y="54"/>
                        </a:lnTo>
                        <a:lnTo>
                          <a:pt x="15" y="58"/>
                        </a:lnTo>
                        <a:lnTo>
                          <a:pt x="7" y="60"/>
                        </a:lnTo>
                        <a:lnTo>
                          <a:pt x="10" y="64"/>
                        </a:lnTo>
                        <a:lnTo>
                          <a:pt x="8" y="68"/>
                        </a:lnTo>
                        <a:lnTo>
                          <a:pt x="5" y="64"/>
                        </a:lnTo>
                        <a:lnTo>
                          <a:pt x="2" y="72"/>
                        </a:lnTo>
                        <a:lnTo>
                          <a:pt x="0" y="72"/>
                        </a:lnTo>
                        <a:lnTo>
                          <a:pt x="3" y="80"/>
                        </a:lnTo>
                        <a:lnTo>
                          <a:pt x="0" y="82"/>
                        </a:lnTo>
                        <a:lnTo>
                          <a:pt x="0" y="86"/>
                        </a:lnTo>
                        <a:lnTo>
                          <a:pt x="10" y="92"/>
                        </a:lnTo>
                        <a:lnTo>
                          <a:pt x="15" y="98"/>
                        </a:lnTo>
                        <a:lnTo>
                          <a:pt x="18" y="82"/>
                        </a:lnTo>
                        <a:lnTo>
                          <a:pt x="28" y="86"/>
                        </a:lnTo>
                        <a:lnTo>
                          <a:pt x="33" y="98"/>
                        </a:lnTo>
                        <a:lnTo>
                          <a:pt x="36" y="96"/>
                        </a:lnTo>
                        <a:lnTo>
                          <a:pt x="36" y="94"/>
                        </a:lnTo>
                        <a:lnTo>
                          <a:pt x="41" y="92"/>
                        </a:lnTo>
                        <a:lnTo>
                          <a:pt x="44" y="92"/>
                        </a:lnTo>
                        <a:lnTo>
                          <a:pt x="46" y="90"/>
                        </a:lnTo>
                        <a:lnTo>
                          <a:pt x="49" y="90"/>
                        </a:lnTo>
                        <a:lnTo>
                          <a:pt x="52" y="90"/>
                        </a:lnTo>
                        <a:lnTo>
                          <a:pt x="54" y="90"/>
                        </a:lnTo>
                        <a:lnTo>
                          <a:pt x="61" y="88"/>
                        </a:lnTo>
                        <a:lnTo>
                          <a:pt x="64" y="92"/>
                        </a:lnTo>
                        <a:lnTo>
                          <a:pt x="67" y="90"/>
                        </a:lnTo>
                        <a:lnTo>
                          <a:pt x="62" y="82"/>
                        </a:lnTo>
                        <a:lnTo>
                          <a:pt x="69" y="70"/>
                        </a:lnTo>
                        <a:lnTo>
                          <a:pt x="61" y="58"/>
                        </a:lnTo>
                        <a:lnTo>
                          <a:pt x="62" y="42"/>
                        </a:lnTo>
                        <a:lnTo>
                          <a:pt x="61" y="36"/>
                        </a:lnTo>
                        <a:lnTo>
                          <a:pt x="56" y="32"/>
                        </a:lnTo>
                        <a:lnTo>
                          <a:pt x="51" y="32"/>
                        </a:lnTo>
                        <a:lnTo>
                          <a:pt x="44" y="28"/>
                        </a:lnTo>
                        <a:lnTo>
                          <a:pt x="21" y="0"/>
                        </a:lnTo>
                        <a:lnTo>
                          <a:pt x="0" y="4"/>
                        </a:lnTo>
                        <a:lnTo>
                          <a:pt x="3" y="12"/>
                        </a:lnTo>
                        <a:lnTo>
                          <a:pt x="7" y="14"/>
                        </a:lnTo>
                        <a:lnTo>
                          <a:pt x="5" y="16"/>
                        </a:lnTo>
                        <a:lnTo>
                          <a:pt x="7" y="18"/>
                        </a:lnTo>
                        <a:lnTo>
                          <a:pt x="12" y="20"/>
                        </a:lnTo>
                        <a:close/>
                      </a:path>
                    </a:pathLst>
                  </a:custGeom>
                  <a:solidFill>
                    <a:srgbClr val="CB9661"/>
                  </a:solidFill>
                  <a:ln w="1588">
                    <a:solidFill>
                      <a:srgbClr val="000000"/>
                    </a:solidFill>
                    <a:prstDash val="solid"/>
                    <a:round/>
                    <a:headEnd/>
                    <a:tailEnd/>
                  </a:ln>
                </p:spPr>
                <p:txBody>
                  <a:bodyPr/>
                  <a:lstStyle/>
                  <a:p>
                    <a:endParaRPr lang="en-US"/>
                  </a:p>
                </p:txBody>
              </p:sp>
              <p:sp>
                <p:nvSpPr>
                  <p:cNvPr id="272982" name="Freeform 598"/>
                  <p:cNvSpPr>
                    <a:spLocks/>
                  </p:cNvSpPr>
                  <p:nvPr/>
                </p:nvSpPr>
                <p:spPr bwMode="auto">
                  <a:xfrm>
                    <a:off x="3104" y="1355"/>
                    <a:ext cx="553" cy="330"/>
                  </a:xfrm>
                  <a:custGeom>
                    <a:avLst/>
                    <a:gdLst/>
                    <a:ahLst/>
                    <a:cxnLst>
                      <a:cxn ang="0">
                        <a:pos x="853" y="112"/>
                      </a:cxn>
                      <a:cxn ang="0">
                        <a:pos x="902" y="46"/>
                      </a:cxn>
                      <a:cxn ang="0">
                        <a:pos x="812" y="74"/>
                      </a:cxn>
                      <a:cxn ang="0">
                        <a:pos x="776" y="44"/>
                      </a:cxn>
                      <a:cxn ang="0">
                        <a:pos x="774" y="4"/>
                      </a:cxn>
                      <a:cxn ang="0">
                        <a:pos x="761" y="52"/>
                      </a:cxn>
                      <a:cxn ang="0">
                        <a:pos x="704" y="100"/>
                      </a:cxn>
                      <a:cxn ang="0">
                        <a:pos x="716" y="74"/>
                      </a:cxn>
                      <a:cxn ang="0">
                        <a:pos x="673" y="84"/>
                      </a:cxn>
                      <a:cxn ang="0">
                        <a:pos x="584" y="70"/>
                      </a:cxn>
                      <a:cxn ang="0">
                        <a:pos x="546" y="86"/>
                      </a:cxn>
                      <a:cxn ang="0">
                        <a:pos x="470" y="62"/>
                      </a:cxn>
                      <a:cxn ang="0">
                        <a:pos x="372" y="48"/>
                      </a:cxn>
                      <a:cxn ang="0">
                        <a:pos x="310" y="38"/>
                      </a:cxn>
                      <a:cxn ang="0">
                        <a:pos x="134" y="94"/>
                      </a:cxn>
                      <a:cxn ang="0">
                        <a:pos x="25" y="248"/>
                      </a:cxn>
                      <a:cxn ang="0">
                        <a:pos x="78" y="336"/>
                      </a:cxn>
                      <a:cxn ang="0">
                        <a:pos x="52" y="365"/>
                      </a:cxn>
                      <a:cxn ang="0">
                        <a:pos x="67" y="393"/>
                      </a:cxn>
                      <a:cxn ang="0">
                        <a:pos x="69" y="423"/>
                      </a:cxn>
                      <a:cxn ang="0">
                        <a:pos x="41" y="443"/>
                      </a:cxn>
                      <a:cxn ang="0">
                        <a:pos x="64" y="453"/>
                      </a:cxn>
                      <a:cxn ang="0">
                        <a:pos x="77" y="473"/>
                      </a:cxn>
                      <a:cxn ang="0">
                        <a:pos x="82" y="489"/>
                      </a:cxn>
                      <a:cxn ang="0">
                        <a:pos x="292" y="491"/>
                      </a:cxn>
                      <a:cxn ang="0">
                        <a:pos x="504" y="483"/>
                      </a:cxn>
                      <a:cxn ang="0">
                        <a:pos x="626" y="539"/>
                      </a:cxn>
                      <a:cxn ang="0">
                        <a:pos x="621" y="653"/>
                      </a:cxn>
                      <a:cxn ang="0">
                        <a:pos x="747" y="601"/>
                      </a:cxn>
                      <a:cxn ang="0">
                        <a:pos x="880" y="531"/>
                      </a:cxn>
                      <a:cxn ang="0">
                        <a:pos x="932" y="565"/>
                      </a:cxn>
                      <a:cxn ang="0">
                        <a:pos x="903" y="593"/>
                      </a:cxn>
                      <a:cxn ang="0">
                        <a:pos x="981" y="577"/>
                      </a:cxn>
                      <a:cxn ang="0">
                        <a:pos x="929" y="537"/>
                      </a:cxn>
                      <a:cxn ang="0">
                        <a:pos x="957" y="497"/>
                      </a:cxn>
                      <a:cxn ang="0">
                        <a:pos x="869" y="513"/>
                      </a:cxn>
                      <a:cxn ang="0">
                        <a:pos x="1050" y="445"/>
                      </a:cxn>
                      <a:cxn ang="0">
                        <a:pos x="1107" y="391"/>
                      </a:cxn>
                      <a:cxn ang="0">
                        <a:pos x="1048" y="389"/>
                      </a:cxn>
                      <a:cxn ang="0">
                        <a:pos x="1060" y="359"/>
                      </a:cxn>
                      <a:cxn ang="0">
                        <a:pos x="1053" y="343"/>
                      </a:cxn>
                      <a:cxn ang="0">
                        <a:pos x="1038" y="316"/>
                      </a:cxn>
                      <a:cxn ang="0">
                        <a:pos x="1037" y="288"/>
                      </a:cxn>
                      <a:cxn ang="0">
                        <a:pos x="1037" y="248"/>
                      </a:cxn>
                      <a:cxn ang="0">
                        <a:pos x="1012" y="266"/>
                      </a:cxn>
                      <a:cxn ang="0">
                        <a:pos x="965" y="290"/>
                      </a:cxn>
                      <a:cxn ang="0">
                        <a:pos x="960" y="258"/>
                      </a:cxn>
                      <a:cxn ang="0">
                        <a:pos x="949" y="212"/>
                      </a:cxn>
                      <a:cxn ang="0">
                        <a:pos x="871" y="216"/>
                      </a:cxn>
                      <a:cxn ang="0">
                        <a:pos x="828" y="336"/>
                      </a:cxn>
                      <a:cxn ang="0">
                        <a:pos x="755" y="431"/>
                      </a:cxn>
                      <a:cxn ang="0">
                        <a:pos x="734" y="375"/>
                      </a:cxn>
                      <a:cxn ang="0">
                        <a:pos x="644" y="306"/>
                      </a:cxn>
                      <a:cxn ang="0">
                        <a:pos x="613" y="266"/>
                      </a:cxn>
                      <a:cxn ang="0">
                        <a:pos x="695" y="186"/>
                      </a:cxn>
                      <a:cxn ang="0">
                        <a:pos x="735" y="162"/>
                      </a:cxn>
                      <a:cxn ang="0">
                        <a:pos x="776" y="128"/>
                      </a:cxn>
                    </a:cxnLst>
                    <a:rect l="0" t="0" r="r" b="b"/>
                    <a:pathLst>
                      <a:path w="1107" h="661">
                        <a:moveTo>
                          <a:pt x="815" y="116"/>
                        </a:moveTo>
                        <a:lnTo>
                          <a:pt x="809" y="108"/>
                        </a:lnTo>
                        <a:lnTo>
                          <a:pt x="827" y="110"/>
                        </a:lnTo>
                        <a:lnTo>
                          <a:pt x="835" y="116"/>
                        </a:lnTo>
                        <a:lnTo>
                          <a:pt x="843" y="114"/>
                        </a:lnTo>
                        <a:lnTo>
                          <a:pt x="836" y="102"/>
                        </a:lnTo>
                        <a:lnTo>
                          <a:pt x="843" y="104"/>
                        </a:lnTo>
                        <a:lnTo>
                          <a:pt x="846" y="106"/>
                        </a:lnTo>
                        <a:lnTo>
                          <a:pt x="853" y="112"/>
                        </a:lnTo>
                        <a:lnTo>
                          <a:pt x="884" y="98"/>
                        </a:lnTo>
                        <a:lnTo>
                          <a:pt x="888" y="86"/>
                        </a:lnTo>
                        <a:lnTo>
                          <a:pt x="887" y="76"/>
                        </a:lnTo>
                        <a:lnTo>
                          <a:pt x="888" y="70"/>
                        </a:lnTo>
                        <a:lnTo>
                          <a:pt x="905" y="64"/>
                        </a:lnTo>
                        <a:lnTo>
                          <a:pt x="895" y="62"/>
                        </a:lnTo>
                        <a:lnTo>
                          <a:pt x="908" y="54"/>
                        </a:lnTo>
                        <a:lnTo>
                          <a:pt x="887" y="48"/>
                        </a:lnTo>
                        <a:lnTo>
                          <a:pt x="902" y="46"/>
                        </a:lnTo>
                        <a:lnTo>
                          <a:pt x="864" y="44"/>
                        </a:lnTo>
                        <a:lnTo>
                          <a:pt x="859" y="56"/>
                        </a:lnTo>
                        <a:lnTo>
                          <a:pt x="862" y="60"/>
                        </a:lnTo>
                        <a:lnTo>
                          <a:pt x="859" y="64"/>
                        </a:lnTo>
                        <a:lnTo>
                          <a:pt x="849" y="64"/>
                        </a:lnTo>
                        <a:lnTo>
                          <a:pt x="820" y="92"/>
                        </a:lnTo>
                        <a:lnTo>
                          <a:pt x="810" y="94"/>
                        </a:lnTo>
                        <a:lnTo>
                          <a:pt x="807" y="78"/>
                        </a:lnTo>
                        <a:lnTo>
                          <a:pt x="812" y="74"/>
                        </a:lnTo>
                        <a:lnTo>
                          <a:pt x="820" y="60"/>
                        </a:lnTo>
                        <a:lnTo>
                          <a:pt x="809" y="54"/>
                        </a:lnTo>
                        <a:lnTo>
                          <a:pt x="786" y="74"/>
                        </a:lnTo>
                        <a:lnTo>
                          <a:pt x="791" y="58"/>
                        </a:lnTo>
                        <a:lnTo>
                          <a:pt x="787" y="54"/>
                        </a:lnTo>
                        <a:lnTo>
                          <a:pt x="799" y="50"/>
                        </a:lnTo>
                        <a:lnTo>
                          <a:pt x="791" y="46"/>
                        </a:lnTo>
                        <a:lnTo>
                          <a:pt x="778" y="46"/>
                        </a:lnTo>
                        <a:lnTo>
                          <a:pt x="776" y="44"/>
                        </a:lnTo>
                        <a:lnTo>
                          <a:pt x="787" y="38"/>
                        </a:lnTo>
                        <a:lnTo>
                          <a:pt x="786" y="34"/>
                        </a:lnTo>
                        <a:lnTo>
                          <a:pt x="792" y="34"/>
                        </a:lnTo>
                        <a:lnTo>
                          <a:pt x="789" y="22"/>
                        </a:lnTo>
                        <a:lnTo>
                          <a:pt x="792" y="10"/>
                        </a:lnTo>
                        <a:lnTo>
                          <a:pt x="786" y="4"/>
                        </a:lnTo>
                        <a:lnTo>
                          <a:pt x="781" y="4"/>
                        </a:lnTo>
                        <a:lnTo>
                          <a:pt x="784" y="0"/>
                        </a:lnTo>
                        <a:lnTo>
                          <a:pt x="774" y="4"/>
                        </a:lnTo>
                        <a:lnTo>
                          <a:pt x="781" y="4"/>
                        </a:lnTo>
                        <a:lnTo>
                          <a:pt x="761" y="8"/>
                        </a:lnTo>
                        <a:lnTo>
                          <a:pt x="765" y="12"/>
                        </a:lnTo>
                        <a:lnTo>
                          <a:pt x="750" y="14"/>
                        </a:lnTo>
                        <a:lnTo>
                          <a:pt x="745" y="26"/>
                        </a:lnTo>
                        <a:lnTo>
                          <a:pt x="748" y="28"/>
                        </a:lnTo>
                        <a:lnTo>
                          <a:pt x="739" y="30"/>
                        </a:lnTo>
                        <a:lnTo>
                          <a:pt x="734" y="42"/>
                        </a:lnTo>
                        <a:lnTo>
                          <a:pt x="761" y="52"/>
                        </a:lnTo>
                        <a:lnTo>
                          <a:pt x="753" y="54"/>
                        </a:lnTo>
                        <a:lnTo>
                          <a:pt x="755" y="52"/>
                        </a:lnTo>
                        <a:lnTo>
                          <a:pt x="748" y="56"/>
                        </a:lnTo>
                        <a:lnTo>
                          <a:pt x="740" y="64"/>
                        </a:lnTo>
                        <a:lnTo>
                          <a:pt x="753" y="60"/>
                        </a:lnTo>
                        <a:lnTo>
                          <a:pt x="747" y="66"/>
                        </a:lnTo>
                        <a:lnTo>
                          <a:pt x="721" y="78"/>
                        </a:lnTo>
                        <a:lnTo>
                          <a:pt x="711" y="92"/>
                        </a:lnTo>
                        <a:lnTo>
                          <a:pt x="704" y="100"/>
                        </a:lnTo>
                        <a:lnTo>
                          <a:pt x="696" y="100"/>
                        </a:lnTo>
                        <a:lnTo>
                          <a:pt x="696" y="104"/>
                        </a:lnTo>
                        <a:lnTo>
                          <a:pt x="695" y="100"/>
                        </a:lnTo>
                        <a:lnTo>
                          <a:pt x="696" y="100"/>
                        </a:lnTo>
                        <a:lnTo>
                          <a:pt x="706" y="98"/>
                        </a:lnTo>
                        <a:lnTo>
                          <a:pt x="701" y="96"/>
                        </a:lnTo>
                        <a:lnTo>
                          <a:pt x="706" y="92"/>
                        </a:lnTo>
                        <a:lnTo>
                          <a:pt x="699" y="94"/>
                        </a:lnTo>
                        <a:lnTo>
                          <a:pt x="716" y="74"/>
                        </a:lnTo>
                        <a:lnTo>
                          <a:pt x="704" y="76"/>
                        </a:lnTo>
                        <a:lnTo>
                          <a:pt x="706" y="74"/>
                        </a:lnTo>
                        <a:lnTo>
                          <a:pt x="693" y="70"/>
                        </a:lnTo>
                        <a:lnTo>
                          <a:pt x="682" y="74"/>
                        </a:lnTo>
                        <a:lnTo>
                          <a:pt x="685" y="80"/>
                        </a:lnTo>
                        <a:lnTo>
                          <a:pt x="695" y="84"/>
                        </a:lnTo>
                        <a:lnTo>
                          <a:pt x="682" y="84"/>
                        </a:lnTo>
                        <a:lnTo>
                          <a:pt x="678" y="78"/>
                        </a:lnTo>
                        <a:lnTo>
                          <a:pt x="673" y="84"/>
                        </a:lnTo>
                        <a:lnTo>
                          <a:pt x="647" y="84"/>
                        </a:lnTo>
                        <a:lnTo>
                          <a:pt x="623" y="82"/>
                        </a:lnTo>
                        <a:lnTo>
                          <a:pt x="615" y="78"/>
                        </a:lnTo>
                        <a:lnTo>
                          <a:pt x="605" y="76"/>
                        </a:lnTo>
                        <a:lnTo>
                          <a:pt x="600" y="68"/>
                        </a:lnTo>
                        <a:lnTo>
                          <a:pt x="597" y="60"/>
                        </a:lnTo>
                        <a:lnTo>
                          <a:pt x="556" y="72"/>
                        </a:lnTo>
                        <a:lnTo>
                          <a:pt x="564" y="76"/>
                        </a:lnTo>
                        <a:lnTo>
                          <a:pt x="584" y="70"/>
                        </a:lnTo>
                        <a:lnTo>
                          <a:pt x="597" y="68"/>
                        </a:lnTo>
                        <a:lnTo>
                          <a:pt x="572" y="78"/>
                        </a:lnTo>
                        <a:lnTo>
                          <a:pt x="561" y="80"/>
                        </a:lnTo>
                        <a:lnTo>
                          <a:pt x="554" y="104"/>
                        </a:lnTo>
                        <a:lnTo>
                          <a:pt x="549" y="100"/>
                        </a:lnTo>
                        <a:lnTo>
                          <a:pt x="545" y="112"/>
                        </a:lnTo>
                        <a:lnTo>
                          <a:pt x="540" y="96"/>
                        </a:lnTo>
                        <a:lnTo>
                          <a:pt x="549" y="96"/>
                        </a:lnTo>
                        <a:lnTo>
                          <a:pt x="546" y="86"/>
                        </a:lnTo>
                        <a:lnTo>
                          <a:pt x="540" y="92"/>
                        </a:lnTo>
                        <a:lnTo>
                          <a:pt x="540" y="84"/>
                        </a:lnTo>
                        <a:lnTo>
                          <a:pt x="530" y="80"/>
                        </a:lnTo>
                        <a:lnTo>
                          <a:pt x="483" y="86"/>
                        </a:lnTo>
                        <a:lnTo>
                          <a:pt x="465" y="80"/>
                        </a:lnTo>
                        <a:lnTo>
                          <a:pt x="484" y="74"/>
                        </a:lnTo>
                        <a:lnTo>
                          <a:pt x="491" y="72"/>
                        </a:lnTo>
                        <a:lnTo>
                          <a:pt x="478" y="58"/>
                        </a:lnTo>
                        <a:lnTo>
                          <a:pt x="470" y="62"/>
                        </a:lnTo>
                        <a:lnTo>
                          <a:pt x="437" y="52"/>
                        </a:lnTo>
                        <a:lnTo>
                          <a:pt x="404" y="42"/>
                        </a:lnTo>
                        <a:lnTo>
                          <a:pt x="388" y="52"/>
                        </a:lnTo>
                        <a:lnTo>
                          <a:pt x="380" y="50"/>
                        </a:lnTo>
                        <a:lnTo>
                          <a:pt x="387" y="44"/>
                        </a:lnTo>
                        <a:lnTo>
                          <a:pt x="390" y="36"/>
                        </a:lnTo>
                        <a:lnTo>
                          <a:pt x="385" y="40"/>
                        </a:lnTo>
                        <a:lnTo>
                          <a:pt x="380" y="44"/>
                        </a:lnTo>
                        <a:lnTo>
                          <a:pt x="372" y="48"/>
                        </a:lnTo>
                        <a:lnTo>
                          <a:pt x="365" y="52"/>
                        </a:lnTo>
                        <a:lnTo>
                          <a:pt x="360" y="38"/>
                        </a:lnTo>
                        <a:lnTo>
                          <a:pt x="356" y="28"/>
                        </a:lnTo>
                        <a:lnTo>
                          <a:pt x="357" y="34"/>
                        </a:lnTo>
                        <a:lnTo>
                          <a:pt x="329" y="44"/>
                        </a:lnTo>
                        <a:lnTo>
                          <a:pt x="331" y="42"/>
                        </a:lnTo>
                        <a:lnTo>
                          <a:pt x="302" y="48"/>
                        </a:lnTo>
                        <a:lnTo>
                          <a:pt x="331" y="36"/>
                        </a:lnTo>
                        <a:lnTo>
                          <a:pt x="310" y="38"/>
                        </a:lnTo>
                        <a:lnTo>
                          <a:pt x="279" y="48"/>
                        </a:lnTo>
                        <a:lnTo>
                          <a:pt x="246" y="58"/>
                        </a:lnTo>
                        <a:lnTo>
                          <a:pt x="243" y="64"/>
                        </a:lnTo>
                        <a:lnTo>
                          <a:pt x="232" y="62"/>
                        </a:lnTo>
                        <a:lnTo>
                          <a:pt x="230" y="66"/>
                        </a:lnTo>
                        <a:lnTo>
                          <a:pt x="206" y="56"/>
                        </a:lnTo>
                        <a:lnTo>
                          <a:pt x="180" y="46"/>
                        </a:lnTo>
                        <a:lnTo>
                          <a:pt x="157" y="70"/>
                        </a:lnTo>
                        <a:lnTo>
                          <a:pt x="134" y="94"/>
                        </a:lnTo>
                        <a:lnTo>
                          <a:pt x="111" y="116"/>
                        </a:lnTo>
                        <a:lnTo>
                          <a:pt x="88" y="140"/>
                        </a:lnTo>
                        <a:lnTo>
                          <a:pt x="65" y="166"/>
                        </a:lnTo>
                        <a:lnTo>
                          <a:pt x="44" y="190"/>
                        </a:lnTo>
                        <a:lnTo>
                          <a:pt x="23" y="216"/>
                        </a:lnTo>
                        <a:lnTo>
                          <a:pt x="0" y="240"/>
                        </a:lnTo>
                        <a:lnTo>
                          <a:pt x="28" y="238"/>
                        </a:lnTo>
                        <a:lnTo>
                          <a:pt x="21" y="244"/>
                        </a:lnTo>
                        <a:lnTo>
                          <a:pt x="25" y="248"/>
                        </a:lnTo>
                        <a:lnTo>
                          <a:pt x="25" y="270"/>
                        </a:lnTo>
                        <a:lnTo>
                          <a:pt x="38" y="266"/>
                        </a:lnTo>
                        <a:lnTo>
                          <a:pt x="48" y="258"/>
                        </a:lnTo>
                        <a:lnTo>
                          <a:pt x="67" y="250"/>
                        </a:lnTo>
                        <a:lnTo>
                          <a:pt x="72" y="274"/>
                        </a:lnTo>
                        <a:lnTo>
                          <a:pt x="69" y="294"/>
                        </a:lnTo>
                        <a:lnTo>
                          <a:pt x="65" y="316"/>
                        </a:lnTo>
                        <a:lnTo>
                          <a:pt x="72" y="326"/>
                        </a:lnTo>
                        <a:lnTo>
                          <a:pt x="78" y="336"/>
                        </a:lnTo>
                        <a:lnTo>
                          <a:pt x="64" y="355"/>
                        </a:lnTo>
                        <a:lnTo>
                          <a:pt x="77" y="341"/>
                        </a:lnTo>
                        <a:lnTo>
                          <a:pt x="77" y="345"/>
                        </a:lnTo>
                        <a:lnTo>
                          <a:pt x="64" y="355"/>
                        </a:lnTo>
                        <a:lnTo>
                          <a:pt x="67" y="355"/>
                        </a:lnTo>
                        <a:lnTo>
                          <a:pt x="59" y="363"/>
                        </a:lnTo>
                        <a:lnTo>
                          <a:pt x="54" y="363"/>
                        </a:lnTo>
                        <a:lnTo>
                          <a:pt x="54" y="371"/>
                        </a:lnTo>
                        <a:lnTo>
                          <a:pt x="52" y="365"/>
                        </a:lnTo>
                        <a:lnTo>
                          <a:pt x="51" y="375"/>
                        </a:lnTo>
                        <a:lnTo>
                          <a:pt x="57" y="373"/>
                        </a:lnTo>
                        <a:lnTo>
                          <a:pt x="52" y="373"/>
                        </a:lnTo>
                        <a:lnTo>
                          <a:pt x="52" y="379"/>
                        </a:lnTo>
                        <a:lnTo>
                          <a:pt x="49" y="377"/>
                        </a:lnTo>
                        <a:lnTo>
                          <a:pt x="51" y="393"/>
                        </a:lnTo>
                        <a:lnTo>
                          <a:pt x="70" y="377"/>
                        </a:lnTo>
                        <a:lnTo>
                          <a:pt x="62" y="391"/>
                        </a:lnTo>
                        <a:lnTo>
                          <a:pt x="67" y="393"/>
                        </a:lnTo>
                        <a:lnTo>
                          <a:pt x="59" y="389"/>
                        </a:lnTo>
                        <a:lnTo>
                          <a:pt x="57" y="405"/>
                        </a:lnTo>
                        <a:lnTo>
                          <a:pt x="61" y="403"/>
                        </a:lnTo>
                        <a:lnTo>
                          <a:pt x="49" y="417"/>
                        </a:lnTo>
                        <a:lnTo>
                          <a:pt x="56" y="413"/>
                        </a:lnTo>
                        <a:lnTo>
                          <a:pt x="54" y="419"/>
                        </a:lnTo>
                        <a:lnTo>
                          <a:pt x="77" y="405"/>
                        </a:lnTo>
                        <a:lnTo>
                          <a:pt x="69" y="415"/>
                        </a:lnTo>
                        <a:lnTo>
                          <a:pt x="69" y="423"/>
                        </a:lnTo>
                        <a:lnTo>
                          <a:pt x="65" y="417"/>
                        </a:lnTo>
                        <a:lnTo>
                          <a:pt x="49" y="427"/>
                        </a:lnTo>
                        <a:lnTo>
                          <a:pt x="49" y="433"/>
                        </a:lnTo>
                        <a:lnTo>
                          <a:pt x="54" y="429"/>
                        </a:lnTo>
                        <a:lnTo>
                          <a:pt x="64" y="431"/>
                        </a:lnTo>
                        <a:lnTo>
                          <a:pt x="48" y="435"/>
                        </a:lnTo>
                        <a:lnTo>
                          <a:pt x="43" y="439"/>
                        </a:lnTo>
                        <a:lnTo>
                          <a:pt x="51" y="439"/>
                        </a:lnTo>
                        <a:lnTo>
                          <a:pt x="41" y="443"/>
                        </a:lnTo>
                        <a:lnTo>
                          <a:pt x="52" y="449"/>
                        </a:lnTo>
                        <a:lnTo>
                          <a:pt x="57" y="447"/>
                        </a:lnTo>
                        <a:lnTo>
                          <a:pt x="61" y="447"/>
                        </a:lnTo>
                        <a:lnTo>
                          <a:pt x="54" y="451"/>
                        </a:lnTo>
                        <a:lnTo>
                          <a:pt x="62" y="451"/>
                        </a:lnTo>
                        <a:lnTo>
                          <a:pt x="57" y="453"/>
                        </a:lnTo>
                        <a:lnTo>
                          <a:pt x="69" y="449"/>
                        </a:lnTo>
                        <a:lnTo>
                          <a:pt x="72" y="445"/>
                        </a:lnTo>
                        <a:lnTo>
                          <a:pt x="64" y="453"/>
                        </a:lnTo>
                        <a:lnTo>
                          <a:pt x="59" y="455"/>
                        </a:lnTo>
                        <a:lnTo>
                          <a:pt x="56" y="459"/>
                        </a:lnTo>
                        <a:lnTo>
                          <a:pt x="67" y="453"/>
                        </a:lnTo>
                        <a:lnTo>
                          <a:pt x="67" y="459"/>
                        </a:lnTo>
                        <a:lnTo>
                          <a:pt x="77" y="451"/>
                        </a:lnTo>
                        <a:lnTo>
                          <a:pt x="72" y="461"/>
                        </a:lnTo>
                        <a:lnTo>
                          <a:pt x="82" y="457"/>
                        </a:lnTo>
                        <a:lnTo>
                          <a:pt x="69" y="467"/>
                        </a:lnTo>
                        <a:lnTo>
                          <a:pt x="77" y="473"/>
                        </a:lnTo>
                        <a:lnTo>
                          <a:pt x="83" y="463"/>
                        </a:lnTo>
                        <a:lnTo>
                          <a:pt x="78" y="477"/>
                        </a:lnTo>
                        <a:lnTo>
                          <a:pt x="82" y="477"/>
                        </a:lnTo>
                        <a:lnTo>
                          <a:pt x="75" y="477"/>
                        </a:lnTo>
                        <a:lnTo>
                          <a:pt x="82" y="479"/>
                        </a:lnTo>
                        <a:lnTo>
                          <a:pt x="88" y="477"/>
                        </a:lnTo>
                        <a:lnTo>
                          <a:pt x="83" y="485"/>
                        </a:lnTo>
                        <a:lnTo>
                          <a:pt x="88" y="485"/>
                        </a:lnTo>
                        <a:lnTo>
                          <a:pt x="82" y="489"/>
                        </a:lnTo>
                        <a:lnTo>
                          <a:pt x="87" y="493"/>
                        </a:lnTo>
                        <a:lnTo>
                          <a:pt x="113" y="493"/>
                        </a:lnTo>
                        <a:lnTo>
                          <a:pt x="137" y="493"/>
                        </a:lnTo>
                        <a:lnTo>
                          <a:pt x="163" y="493"/>
                        </a:lnTo>
                        <a:lnTo>
                          <a:pt x="189" y="491"/>
                        </a:lnTo>
                        <a:lnTo>
                          <a:pt x="215" y="491"/>
                        </a:lnTo>
                        <a:lnTo>
                          <a:pt x="240" y="491"/>
                        </a:lnTo>
                        <a:lnTo>
                          <a:pt x="266" y="491"/>
                        </a:lnTo>
                        <a:lnTo>
                          <a:pt x="292" y="491"/>
                        </a:lnTo>
                        <a:lnTo>
                          <a:pt x="318" y="491"/>
                        </a:lnTo>
                        <a:lnTo>
                          <a:pt x="343" y="491"/>
                        </a:lnTo>
                        <a:lnTo>
                          <a:pt x="369" y="491"/>
                        </a:lnTo>
                        <a:lnTo>
                          <a:pt x="395" y="491"/>
                        </a:lnTo>
                        <a:lnTo>
                          <a:pt x="421" y="491"/>
                        </a:lnTo>
                        <a:lnTo>
                          <a:pt x="445" y="491"/>
                        </a:lnTo>
                        <a:lnTo>
                          <a:pt x="471" y="491"/>
                        </a:lnTo>
                        <a:lnTo>
                          <a:pt x="497" y="491"/>
                        </a:lnTo>
                        <a:lnTo>
                          <a:pt x="504" y="483"/>
                        </a:lnTo>
                        <a:lnTo>
                          <a:pt x="502" y="497"/>
                        </a:lnTo>
                        <a:lnTo>
                          <a:pt x="519" y="501"/>
                        </a:lnTo>
                        <a:lnTo>
                          <a:pt x="541" y="513"/>
                        </a:lnTo>
                        <a:lnTo>
                          <a:pt x="554" y="509"/>
                        </a:lnTo>
                        <a:lnTo>
                          <a:pt x="566" y="515"/>
                        </a:lnTo>
                        <a:lnTo>
                          <a:pt x="587" y="509"/>
                        </a:lnTo>
                        <a:lnTo>
                          <a:pt x="600" y="519"/>
                        </a:lnTo>
                        <a:lnTo>
                          <a:pt x="613" y="529"/>
                        </a:lnTo>
                        <a:lnTo>
                          <a:pt x="626" y="539"/>
                        </a:lnTo>
                        <a:lnTo>
                          <a:pt x="639" y="549"/>
                        </a:lnTo>
                        <a:lnTo>
                          <a:pt x="639" y="559"/>
                        </a:lnTo>
                        <a:lnTo>
                          <a:pt x="646" y="559"/>
                        </a:lnTo>
                        <a:lnTo>
                          <a:pt x="644" y="565"/>
                        </a:lnTo>
                        <a:lnTo>
                          <a:pt x="655" y="575"/>
                        </a:lnTo>
                        <a:lnTo>
                          <a:pt x="652" y="597"/>
                        </a:lnTo>
                        <a:lnTo>
                          <a:pt x="649" y="617"/>
                        </a:lnTo>
                        <a:lnTo>
                          <a:pt x="641" y="631"/>
                        </a:lnTo>
                        <a:lnTo>
                          <a:pt x="621" y="653"/>
                        </a:lnTo>
                        <a:lnTo>
                          <a:pt x="626" y="661"/>
                        </a:lnTo>
                        <a:lnTo>
                          <a:pt x="642" y="655"/>
                        </a:lnTo>
                        <a:lnTo>
                          <a:pt x="659" y="649"/>
                        </a:lnTo>
                        <a:lnTo>
                          <a:pt x="675" y="641"/>
                        </a:lnTo>
                        <a:lnTo>
                          <a:pt x="691" y="635"/>
                        </a:lnTo>
                        <a:lnTo>
                          <a:pt x="693" y="619"/>
                        </a:lnTo>
                        <a:lnTo>
                          <a:pt x="712" y="617"/>
                        </a:lnTo>
                        <a:lnTo>
                          <a:pt x="732" y="617"/>
                        </a:lnTo>
                        <a:lnTo>
                          <a:pt x="747" y="601"/>
                        </a:lnTo>
                        <a:lnTo>
                          <a:pt x="761" y="587"/>
                        </a:lnTo>
                        <a:lnTo>
                          <a:pt x="792" y="585"/>
                        </a:lnTo>
                        <a:lnTo>
                          <a:pt x="822" y="583"/>
                        </a:lnTo>
                        <a:lnTo>
                          <a:pt x="831" y="575"/>
                        </a:lnTo>
                        <a:lnTo>
                          <a:pt x="846" y="561"/>
                        </a:lnTo>
                        <a:lnTo>
                          <a:pt x="859" y="545"/>
                        </a:lnTo>
                        <a:lnTo>
                          <a:pt x="872" y="527"/>
                        </a:lnTo>
                        <a:lnTo>
                          <a:pt x="874" y="531"/>
                        </a:lnTo>
                        <a:lnTo>
                          <a:pt x="880" y="531"/>
                        </a:lnTo>
                        <a:lnTo>
                          <a:pt x="892" y="537"/>
                        </a:lnTo>
                        <a:lnTo>
                          <a:pt x="884" y="565"/>
                        </a:lnTo>
                        <a:lnTo>
                          <a:pt x="888" y="579"/>
                        </a:lnTo>
                        <a:lnTo>
                          <a:pt x="892" y="583"/>
                        </a:lnTo>
                        <a:lnTo>
                          <a:pt x="906" y="575"/>
                        </a:lnTo>
                        <a:lnTo>
                          <a:pt x="905" y="577"/>
                        </a:lnTo>
                        <a:lnTo>
                          <a:pt x="928" y="569"/>
                        </a:lnTo>
                        <a:lnTo>
                          <a:pt x="931" y="559"/>
                        </a:lnTo>
                        <a:lnTo>
                          <a:pt x="932" y="565"/>
                        </a:lnTo>
                        <a:lnTo>
                          <a:pt x="936" y="565"/>
                        </a:lnTo>
                        <a:lnTo>
                          <a:pt x="924" y="575"/>
                        </a:lnTo>
                        <a:lnTo>
                          <a:pt x="947" y="575"/>
                        </a:lnTo>
                        <a:lnTo>
                          <a:pt x="932" y="581"/>
                        </a:lnTo>
                        <a:lnTo>
                          <a:pt x="932" y="577"/>
                        </a:lnTo>
                        <a:lnTo>
                          <a:pt x="908" y="591"/>
                        </a:lnTo>
                        <a:lnTo>
                          <a:pt x="913" y="589"/>
                        </a:lnTo>
                        <a:lnTo>
                          <a:pt x="898" y="597"/>
                        </a:lnTo>
                        <a:lnTo>
                          <a:pt x="903" y="593"/>
                        </a:lnTo>
                        <a:lnTo>
                          <a:pt x="897" y="605"/>
                        </a:lnTo>
                        <a:lnTo>
                          <a:pt x="902" y="617"/>
                        </a:lnTo>
                        <a:lnTo>
                          <a:pt x="911" y="615"/>
                        </a:lnTo>
                        <a:lnTo>
                          <a:pt x="932" y="593"/>
                        </a:lnTo>
                        <a:lnTo>
                          <a:pt x="936" y="595"/>
                        </a:lnTo>
                        <a:lnTo>
                          <a:pt x="941" y="591"/>
                        </a:lnTo>
                        <a:lnTo>
                          <a:pt x="942" y="593"/>
                        </a:lnTo>
                        <a:lnTo>
                          <a:pt x="962" y="585"/>
                        </a:lnTo>
                        <a:lnTo>
                          <a:pt x="981" y="577"/>
                        </a:lnTo>
                        <a:lnTo>
                          <a:pt x="977" y="575"/>
                        </a:lnTo>
                        <a:lnTo>
                          <a:pt x="980" y="573"/>
                        </a:lnTo>
                        <a:lnTo>
                          <a:pt x="973" y="563"/>
                        </a:lnTo>
                        <a:lnTo>
                          <a:pt x="967" y="567"/>
                        </a:lnTo>
                        <a:lnTo>
                          <a:pt x="954" y="565"/>
                        </a:lnTo>
                        <a:lnTo>
                          <a:pt x="944" y="559"/>
                        </a:lnTo>
                        <a:lnTo>
                          <a:pt x="936" y="555"/>
                        </a:lnTo>
                        <a:lnTo>
                          <a:pt x="936" y="539"/>
                        </a:lnTo>
                        <a:lnTo>
                          <a:pt x="929" y="537"/>
                        </a:lnTo>
                        <a:lnTo>
                          <a:pt x="941" y="521"/>
                        </a:lnTo>
                        <a:lnTo>
                          <a:pt x="928" y="523"/>
                        </a:lnTo>
                        <a:lnTo>
                          <a:pt x="928" y="517"/>
                        </a:lnTo>
                        <a:lnTo>
                          <a:pt x="913" y="515"/>
                        </a:lnTo>
                        <a:lnTo>
                          <a:pt x="916" y="513"/>
                        </a:lnTo>
                        <a:lnTo>
                          <a:pt x="932" y="513"/>
                        </a:lnTo>
                        <a:lnTo>
                          <a:pt x="952" y="505"/>
                        </a:lnTo>
                        <a:lnTo>
                          <a:pt x="954" y="497"/>
                        </a:lnTo>
                        <a:lnTo>
                          <a:pt x="957" y="497"/>
                        </a:lnTo>
                        <a:lnTo>
                          <a:pt x="955" y="493"/>
                        </a:lnTo>
                        <a:lnTo>
                          <a:pt x="937" y="485"/>
                        </a:lnTo>
                        <a:lnTo>
                          <a:pt x="916" y="493"/>
                        </a:lnTo>
                        <a:lnTo>
                          <a:pt x="895" y="501"/>
                        </a:lnTo>
                        <a:lnTo>
                          <a:pt x="879" y="513"/>
                        </a:lnTo>
                        <a:lnTo>
                          <a:pt x="862" y="525"/>
                        </a:lnTo>
                        <a:lnTo>
                          <a:pt x="840" y="541"/>
                        </a:lnTo>
                        <a:lnTo>
                          <a:pt x="854" y="527"/>
                        </a:lnTo>
                        <a:lnTo>
                          <a:pt x="869" y="513"/>
                        </a:lnTo>
                        <a:lnTo>
                          <a:pt x="853" y="505"/>
                        </a:lnTo>
                        <a:lnTo>
                          <a:pt x="867" y="511"/>
                        </a:lnTo>
                        <a:lnTo>
                          <a:pt x="890" y="493"/>
                        </a:lnTo>
                        <a:lnTo>
                          <a:pt x="913" y="485"/>
                        </a:lnTo>
                        <a:lnTo>
                          <a:pt x="929" y="465"/>
                        </a:lnTo>
                        <a:lnTo>
                          <a:pt x="962" y="465"/>
                        </a:lnTo>
                        <a:lnTo>
                          <a:pt x="994" y="463"/>
                        </a:lnTo>
                        <a:lnTo>
                          <a:pt x="1024" y="463"/>
                        </a:lnTo>
                        <a:lnTo>
                          <a:pt x="1050" y="445"/>
                        </a:lnTo>
                        <a:lnTo>
                          <a:pt x="1076" y="437"/>
                        </a:lnTo>
                        <a:lnTo>
                          <a:pt x="1104" y="419"/>
                        </a:lnTo>
                        <a:lnTo>
                          <a:pt x="1097" y="413"/>
                        </a:lnTo>
                        <a:lnTo>
                          <a:pt x="1104" y="413"/>
                        </a:lnTo>
                        <a:lnTo>
                          <a:pt x="1094" y="409"/>
                        </a:lnTo>
                        <a:lnTo>
                          <a:pt x="1102" y="407"/>
                        </a:lnTo>
                        <a:lnTo>
                          <a:pt x="1102" y="405"/>
                        </a:lnTo>
                        <a:lnTo>
                          <a:pt x="1105" y="399"/>
                        </a:lnTo>
                        <a:lnTo>
                          <a:pt x="1107" y="391"/>
                        </a:lnTo>
                        <a:lnTo>
                          <a:pt x="1097" y="385"/>
                        </a:lnTo>
                        <a:lnTo>
                          <a:pt x="1099" y="385"/>
                        </a:lnTo>
                        <a:lnTo>
                          <a:pt x="1089" y="387"/>
                        </a:lnTo>
                        <a:lnTo>
                          <a:pt x="1091" y="373"/>
                        </a:lnTo>
                        <a:lnTo>
                          <a:pt x="1078" y="377"/>
                        </a:lnTo>
                        <a:lnTo>
                          <a:pt x="1084" y="377"/>
                        </a:lnTo>
                        <a:lnTo>
                          <a:pt x="1061" y="385"/>
                        </a:lnTo>
                        <a:lnTo>
                          <a:pt x="1042" y="393"/>
                        </a:lnTo>
                        <a:lnTo>
                          <a:pt x="1048" y="389"/>
                        </a:lnTo>
                        <a:lnTo>
                          <a:pt x="1040" y="385"/>
                        </a:lnTo>
                        <a:lnTo>
                          <a:pt x="1050" y="385"/>
                        </a:lnTo>
                        <a:lnTo>
                          <a:pt x="1078" y="373"/>
                        </a:lnTo>
                        <a:lnTo>
                          <a:pt x="1060" y="377"/>
                        </a:lnTo>
                        <a:lnTo>
                          <a:pt x="1094" y="365"/>
                        </a:lnTo>
                        <a:lnTo>
                          <a:pt x="1073" y="355"/>
                        </a:lnTo>
                        <a:lnTo>
                          <a:pt x="1068" y="357"/>
                        </a:lnTo>
                        <a:lnTo>
                          <a:pt x="1073" y="351"/>
                        </a:lnTo>
                        <a:lnTo>
                          <a:pt x="1060" y="359"/>
                        </a:lnTo>
                        <a:lnTo>
                          <a:pt x="1066" y="353"/>
                        </a:lnTo>
                        <a:lnTo>
                          <a:pt x="1065" y="351"/>
                        </a:lnTo>
                        <a:lnTo>
                          <a:pt x="1056" y="353"/>
                        </a:lnTo>
                        <a:lnTo>
                          <a:pt x="1060" y="349"/>
                        </a:lnTo>
                        <a:lnTo>
                          <a:pt x="1050" y="355"/>
                        </a:lnTo>
                        <a:lnTo>
                          <a:pt x="1055" y="351"/>
                        </a:lnTo>
                        <a:lnTo>
                          <a:pt x="1056" y="345"/>
                        </a:lnTo>
                        <a:lnTo>
                          <a:pt x="1058" y="338"/>
                        </a:lnTo>
                        <a:lnTo>
                          <a:pt x="1053" y="343"/>
                        </a:lnTo>
                        <a:lnTo>
                          <a:pt x="1055" y="339"/>
                        </a:lnTo>
                        <a:lnTo>
                          <a:pt x="1048" y="332"/>
                        </a:lnTo>
                        <a:lnTo>
                          <a:pt x="1040" y="328"/>
                        </a:lnTo>
                        <a:lnTo>
                          <a:pt x="1047" y="328"/>
                        </a:lnTo>
                        <a:lnTo>
                          <a:pt x="1042" y="324"/>
                        </a:lnTo>
                        <a:lnTo>
                          <a:pt x="1047" y="322"/>
                        </a:lnTo>
                        <a:lnTo>
                          <a:pt x="1040" y="320"/>
                        </a:lnTo>
                        <a:lnTo>
                          <a:pt x="1045" y="320"/>
                        </a:lnTo>
                        <a:lnTo>
                          <a:pt x="1038" y="316"/>
                        </a:lnTo>
                        <a:lnTo>
                          <a:pt x="1040" y="316"/>
                        </a:lnTo>
                        <a:lnTo>
                          <a:pt x="1045" y="320"/>
                        </a:lnTo>
                        <a:lnTo>
                          <a:pt x="1056" y="310"/>
                        </a:lnTo>
                        <a:lnTo>
                          <a:pt x="1050" y="304"/>
                        </a:lnTo>
                        <a:lnTo>
                          <a:pt x="1047" y="300"/>
                        </a:lnTo>
                        <a:lnTo>
                          <a:pt x="1051" y="296"/>
                        </a:lnTo>
                        <a:lnTo>
                          <a:pt x="1047" y="290"/>
                        </a:lnTo>
                        <a:lnTo>
                          <a:pt x="1045" y="288"/>
                        </a:lnTo>
                        <a:lnTo>
                          <a:pt x="1037" y="288"/>
                        </a:lnTo>
                        <a:lnTo>
                          <a:pt x="1048" y="284"/>
                        </a:lnTo>
                        <a:lnTo>
                          <a:pt x="1047" y="280"/>
                        </a:lnTo>
                        <a:lnTo>
                          <a:pt x="1034" y="284"/>
                        </a:lnTo>
                        <a:lnTo>
                          <a:pt x="1048" y="272"/>
                        </a:lnTo>
                        <a:lnTo>
                          <a:pt x="1043" y="268"/>
                        </a:lnTo>
                        <a:lnTo>
                          <a:pt x="1037" y="268"/>
                        </a:lnTo>
                        <a:lnTo>
                          <a:pt x="1043" y="262"/>
                        </a:lnTo>
                        <a:lnTo>
                          <a:pt x="1040" y="260"/>
                        </a:lnTo>
                        <a:lnTo>
                          <a:pt x="1037" y="248"/>
                        </a:lnTo>
                        <a:lnTo>
                          <a:pt x="1037" y="244"/>
                        </a:lnTo>
                        <a:lnTo>
                          <a:pt x="1030" y="246"/>
                        </a:lnTo>
                        <a:lnTo>
                          <a:pt x="1035" y="240"/>
                        </a:lnTo>
                        <a:lnTo>
                          <a:pt x="1027" y="246"/>
                        </a:lnTo>
                        <a:lnTo>
                          <a:pt x="1027" y="252"/>
                        </a:lnTo>
                        <a:lnTo>
                          <a:pt x="1019" y="252"/>
                        </a:lnTo>
                        <a:lnTo>
                          <a:pt x="1022" y="258"/>
                        </a:lnTo>
                        <a:lnTo>
                          <a:pt x="1017" y="262"/>
                        </a:lnTo>
                        <a:lnTo>
                          <a:pt x="1012" y="266"/>
                        </a:lnTo>
                        <a:lnTo>
                          <a:pt x="1004" y="276"/>
                        </a:lnTo>
                        <a:lnTo>
                          <a:pt x="1003" y="282"/>
                        </a:lnTo>
                        <a:lnTo>
                          <a:pt x="999" y="272"/>
                        </a:lnTo>
                        <a:lnTo>
                          <a:pt x="985" y="282"/>
                        </a:lnTo>
                        <a:lnTo>
                          <a:pt x="973" y="292"/>
                        </a:lnTo>
                        <a:lnTo>
                          <a:pt x="977" y="284"/>
                        </a:lnTo>
                        <a:lnTo>
                          <a:pt x="970" y="288"/>
                        </a:lnTo>
                        <a:lnTo>
                          <a:pt x="973" y="278"/>
                        </a:lnTo>
                        <a:lnTo>
                          <a:pt x="965" y="290"/>
                        </a:lnTo>
                        <a:lnTo>
                          <a:pt x="950" y="296"/>
                        </a:lnTo>
                        <a:lnTo>
                          <a:pt x="970" y="284"/>
                        </a:lnTo>
                        <a:lnTo>
                          <a:pt x="968" y="270"/>
                        </a:lnTo>
                        <a:lnTo>
                          <a:pt x="950" y="276"/>
                        </a:lnTo>
                        <a:lnTo>
                          <a:pt x="946" y="274"/>
                        </a:lnTo>
                        <a:lnTo>
                          <a:pt x="952" y="270"/>
                        </a:lnTo>
                        <a:lnTo>
                          <a:pt x="959" y="272"/>
                        </a:lnTo>
                        <a:lnTo>
                          <a:pt x="963" y="260"/>
                        </a:lnTo>
                        <a:lnTo>
                          <a:pt x="960" y="258"/>
                        </a:lnTo>
                        <a:lnTo>
                          <a:pt x="963" y="248"/>
                        </a:lnTo>
                        <a:lnTo>
                          <a:pt x="947" y="244"/>
                        </a:lnTo>
                        <a:lnTo>
                          <a:pt x="967" y="242"/>
                        </a:lnTo>
                        <a:lnTo>
                          <a:pt x="970" y="232"/>
                        </a:lnTo>
                        <a:lnTo>
                          <a:pt x="973" y="226"/>
                        </a:lnTo>
                        <a:lnTo>
                          <a:pt x="968" y="228"/>
                        </a:lnTo>
                        <a:lnTo>
                          <a:pt x="949" y="218"/>
                        </a:lnTo>
                        <a:lnTo>
                          <a:pt x="954" y="210"/>
                        </a:lnTo>
                        <a:lnTo>
                          <a:pt x="949" y="212"/>
                        </a:lnTo>
                        <a:lnTo>
                          <a:pt x="944" y="204"/>
                        </a:lnTo>
                        <a:lnTo>
                          <a:pt x="946" y="202"/>
                        </a:lnTo>
                        <a:lnTo>
                          <a:pt x="932" y="194"/>
                        </a:lnTo>
                        <a:lnTo>
                          <a:pt x="916" y="200"/>
                        </a:lnTo>
                        <a:lnTo>
                          <a:pt x="902" y="200"/>
                        </a:lnTo>
                        <a:lnTo>
                          <a:pt x="906" y="198"/>
                        </a:lnTo>
                        <a:lnTo>
                          <a:pt x="880" y="194"/>
                        </a:lnTo>
                        <a:lnTo>
                          <a:pt x="869" y="210"/>
                        </a:lnTo>
                        <a:lnTo>
                          <a:pt x="871" y="216"/>
                        </a:lnTo>
                        <a:lnTo>
                          <a:pt x="861" y="230"/>
                        </a:lnTo>
                        <a:lnTo>
                          <a:pt x="864" y="230"/>
                        </a:lnTo>
                        <a:lnTo>
                          <a:pt x="861" y="246"/>
                        </a:lnTo>
                        <a:lnTo>
                          <a:pt x="856" y="254"/>
                        </a:lnTo>
                        <a:lnTo>
                          <a:pt x="851" y="254"/>
                        </a:lnTo>
                        <a:lnTo>
                          <a:pt x="830" y="276"/>
                        </a:lnTo>
                        <a:lnTo>
                          <a:pt x="846" y="298"/>
                        </a:lnTo>
                        <a:lnTo>
                          <a:pt x="838" y="316"/>
                        </a:lnTo>
                        <a:lnTo>
                          <a:pt x="828" y="336"/>
                        </a:lnTo>
                        <a:lnTo>
                          <a:pt x="809" y="347"/>
                        </a:lnTo>
                        <a:lnTo>
                          <a:pt x="787" y="359"/>
                        </a:lnTo>
                        <a:lnTo>
                          <a:pt x="778" y="365"/>
                        </a:lnTo>
                        <a:lnTo>
                          <a:pt x="779" y="379"/>
                        </a:lnTo>
                        <a:lnTo>
                          <a:pt x="773" y="411"/>
                        </a:lnTo>
                        <a:lnTo>
                          <a:pt x="766" y="425"/>
                        </a:lnTo>
                        <a:lnTo>
                          <a:pt x="761" y="435"/>
                        </a:lnTo>
                        <a:lnTo>
                          <a:pt x="756" y="439"/>
                        </a:lnTo>
                        <a:lnTo>
                          <a:pt x="755" y="431"/>
                        </a:lnTo>
                        <a:lnTo>
                          <a:pt x="743" y="445"/>
                        </a:lnTo>
                        <a:lnTo>
                          <a:pt x="747" y="451"/>
                        </a:lnTo>
                        <a:lnTo>
                          <a:pt x="737" y="439"/>
                        </a:lnTo>
                        <a:lnTo>
                          <a:pt x="724" y="445"/>
                        </a:lnTo>
                        <a:lnTo>
                          <a:pt x="735" y="435"/>
                        </a:lnTo>
                        <a:lnTo>
                          <a:pt x="726" y="419"/>
                        </a:lnTo>
                        <a:lnTo>
                          <a:pt x="727" y="411"/>
                        </a:lnTo>
                        <a:lnTo>
                          <a:pt x="727" y="395"/>
                        </a:lnTo>
                        <a:lnTo>
                          <a:pt x="734" y="375"/>
                        </a:lnTo>
                        <a:lnTo>
                          <a:pt x="740" y="353"/>
                        </a:lnTo>
                        <a:lnTo>
                          <a:pt x="722" y="351"/>
                        </a:lnTo>
                        <a:lnTo>
                          <a:pt x="704" y="349"/>
                        </a:lnTo>
                        <a:lnTo>
                          <a:pt x="699" y="353"/>
                        </a:lnTo>
                        <a:lnTo>
                          <a:pt x="706" y="347"/>
                        </a:lnTo>
                        <a:lnTo>
                          <a:pt x="693" y="339"/>
                        </a:lnTo>
                        <a:lnTo>
                          <a:pt x="678" y="332"/>
                        </a:lnTo>
                        <a:lnTo>
                          <a:pt x="664" y="314"/>
                        </a:lnTo>
                        <a:lnTo>
                          <a:pt x="644" y="306"/>
                        </a:lnTo>
                        <a:lnTo>
                          <a:pt x="620" y="314"/>
                        </a:lnTo>
                        <a:lnTo>
                          <a:pt x="621" y="312"/>
                        </a:lnTo>
                        <a:lnTo>
                          <a:pt x="616" y="314"/>
                        </a:lnTo>
                        <a:lnTo>
                          <a:pt x="629" y="286"/>
                        </a:lnTo>
                        <a:lnTo>
                          <a:pt x="628" y="276"/>
                        </a:lnTo>
                        <a:lnTo>
                          <a:pt x="615" y="278"/>
                        </a:lnTo>
                        <a:lnTo>
                          <a:pt x="608" y="286"/>
                        </a:lnTo>
                        <a:lnTo>
                          <a:pt x="613" y="274"/>
                        </a:lnTo>
                        <a:lnTo>
                          <a:pt x="613" y="266"/>
                        </a:lnTo>
                        <a:lnTo>
                          <a:pt x="633" y="236"/>
                        </a:lnTo>
                        <a:lnTo>
                          <a:pt x="662" y="210"/>
                        </a:lnTo>
                        <a:lnTo>
                          <a:pt x="664" y="204"/>
                        </a:lnTo>
                        <a:lnTo>
                          <a:pt x="678" y="198"/>
                        </a:lnTo>
                        <a:lnTo>
                          <a:pt x="675" y="196"/>
                        </a:lnTo>
                        <a:lnTo>
                          <a:pt x="680" y="198"/>
                        </a:lnTo>
                        <a:lnTo>
                          <a:pt x="686" y="192"/>
                        </a:lnTo>
                        <a:lnTo>
                          <a:pt x="695" y="190"/>
                        </a:lnTo>
                        <a:lnTo>
                          <a:pt x="695" y="186"/>
                        </a:lnTo>
                        <a:lnTo>
                          <a:pt x="717" y="182"/>
                        </a:lnTo>
                        <a:lnTo>
                          <a:pt x="719" y="174"/>
                        </a:lnTo>
                        <a:lnTo>
                          <a:pt x="703" y="170"/>
                        </a:lnTo>
                        <a:lnTo>
                          <a:pt x="704" y="168"/>
                        </a:lnTo>
                        <a:lnTo>
                          <a:pt x="690" y="164"/>
                        </a:lnTo>
                        <a:lnTo>
                          <a:pt x="690" y="160"/>
                        </a:lnTo>
                        <a:lnTo>
                          <a:pt x="709" y="164"/>
                        </a:lnTo>
                        <a:lnTo>
                          <a:pt x="730" y="168"/>
                        </a:lnTo>
                        <a:lnTo>
                          <a:pt x="735" y="162"/>
                        </a:lnTo>
                        <a:lnTo>
                          <a:pt x="740" y="158"/>
                        </a:lnTo>
                        <a:lnTo>
                          <a:pt x="747" y="162"/>
                        </a:lnTo>
                        <a:lnTo>
                          <a:pt x="748" y="158"/>
                        </a:lnTo>
                        <a:lnTo>
                          <a:pt x="756" y="160"/>
                        </a:lnTo>
                        <a:lnTo>
                          <a:pt x="786" y="140"/>
                        </a:lnTo>
                        <a:lnTo>
                          <a:pt x="789" y="136"/>
                        </a:lnTo>
                        <a:lnTo>
                          <a:pt x="761" y="130"/>
                        </a:lnTo>
                        <a:lnTo>
                          <a:pt x="745" y="120"/>
                        </a:lnTo>
                        <a:lnTo>
                          <a:pt x="776" y="128"/>
                        </a:lnTo>
                        <a:lnTo>
                          <a:pt x="786" y="134"/>
                        </a:lnTo>
                        <a:lnTo>
                          <a:pt x="815" y="116"/>
                        </a:lnTo>
                        <a:close/>
                      </a:path>
                    </a:pathLst>
                  </a:custGeom>
                  <a:solidFill>
                    <a:srgbClr val="CB9661"/>
                  </a:solidFill>
                  <a:ln w="1588">
                    <a:solidFill>
                      <a:srgbClr val="000000"/>
                    </a:solidFill>
                    <a:prstDash val="solid"/>
                    <a:round/>
                    <a:headEnd/>
                    <a:tailEnd/>
                  </a:ln>
                </p:spPr>
                <p:txBody>
                  <a:bodyPr/>
                  <a:lstStyle/>
                  <a:p>
                    <a:endParaRPr lang="en-US"/>
                  </a:p>
                </p:txBody>
              </p:sp>
              <p:sp>
                <p:nvSpPr>
                  <p:cNvPr id="272983" name="Freeform 599"/>
                  <p:cNvSpPr>
                    <a:spLocks/>
                  </p:cNvSpPr>
                  <p:nvPr/>
                </p:nvSpPr>
                <p:spPr bwMode="auto">
                  <a:xfrm>
                    <a:off x="3520" y="1338"/>
                    <a:ext cx="150" cy="119"/>
                  </a:xfrm>
                  <a:custGeom>
                    <a:avLst/>
                    <a:gdLst/>
                    <a:ahLst/>
                    <a:cxnLst>
                      <a:cxn ang="0">
                        <a:pos x="220" y="54"/>
                      </a:cxn>
                      <a:cxn ang="0">
                        <a:pos x="209" y="44"/>
                      </a:cxn>
                      <a:cxn ang="0">
                        <a:pos x="198" y="42"/>
                      </a:cxn>
                      <a:cxn ang="0">
                        <a:pos x="176" y="50"/>
                      </a:cxn>
                      <a:cxn ang="0">
                        <a:pos x="181" y="34"/>
                      </a:cxn>
                      <a:cxn ang="0">
                        <a:pos x="191" y="30"/>
                      </a:cxn>
                      <a:cxn ang="0">
                        <a:pos x="144" y="30"/>
                      </a:cxn>
                      <a:cxn ang="0">
                        <a:pos x="139" y="34"/>
                      </a:cxn>
                      <a:cxn ang="0">
                        <a:pos x="129" y="30"/>
                      </a:cxn>
                      <a:cxn ang="0">
                        <a:pos x="118" y="28"/>
                      </a:cxn>
                      <a:cxn ang="0">
                        <a:pos x="101" y="8"/>
                      </a:cxn>
                      <a:cxn ang="0">
                        <a:pos x="80" y="16"/>
                      </a:cxn>
                      <a:cxn ang="0">
                        <a:pos x="74" y="28"/>
                      </a:cxn>
                      <a:cxn ang="0">
                        <a:pos x="66" y="44"/>
                      </a:cxn>
                      <a:cxn ang="0">
                        <a:pos x="51" y="34"/>
                      </a:cxn>
                      <a:cxn ang="0">
                        <a:pos x="27" y="18"/>
                      </a:cxn>
                      <a:cxn ang="0">
                        <a:pos x="5" y="64"/>
                      </a:cxn>
                      <a:cxn ang="0">
                        <a:pos x="35" y="72"/>
                      </a:cxn>
                      <a:cxn ang="0">
                        <a:pos x="82" y="70"/>
                      </a:cxn>
                      <a:cxn ang="0">
                        <a:pos x="124" y="66"/>
                      </a:cxn>
                      <a:cxn ang="0">
                        <a:pos x="136" y="80"/>
                      </a:cxn>
                      <a:cxn ang="0">
                        <a:pos x="132" y="100"/>
                      </a:cxn>
                      <a:cxn ang="0">
                        <a:pos x="163" y="98"/>
                      </a:cxn>
                      <a:cxn ang="0">
                        <a:pos x="155" y="138"/>
                      </a:cxn>
                      <a:cxn ang="0">
                        <a:pos x="191" y="150"/>
                      </a:cxn>
                      <a:cxn ang="0">
                        <a:pos x="147" y="142"/>
                      </a:cxn>
                      <a:cxn ang="0">
                        <a:pos x="106" y="176"/>
                      </a:cxn>
                      <a:cxn ang="0">
                        <a:pos x="66" y="182"/>
                      </a:cxn>
                      <a:cxn ang="0">
                        <a:pos x="111" y="184"/>
                      </a:cxn>
                      <a:cxn ang="0">
                        <a:pos x="126" y="182"/>
                      </a:cxn>
                      <a:cxn ang="0">
                        <a:pos x="137" y="202"/>
                      </a:cxn>
                      <a:cxn ang="0">
                        <a:pos x="160" y="224"/>
                      </a:cxn>
                      <a:cxn ang="0">
                        <a:pos x="188" y="216"/>
                      </a:cxn>
                      <a:cxn ang="0">
                        <a:pos x="203" y="216"/>
                      </a:cxn>
                      <a:cxn ang="0">
                        <a:pos x="220" y="224"/>
                      </a:cxn>
                      <a:cxn ang="0">
                        <a:pos x="232" y="208"/>
                      </a:cxn>
                      <a:cxn ang="0">
                        <a:pos x="230" y="190"/>
                      </a:cxn>
                      <a:cxn ang="0">
                        <a:pos x="222" y="180"/>
                      </a:cxn>
                      <a:cxn ang="0">
                        <a:pos x="216" y="172"/>
                      </a:cxn>
                      <a:cxn ang="0">
                        <a:pos x="211" y="158"/>
                      </a:cxn>
                      <a:cxn ang="0">
                        <a:pos x="220" y="152"/>
                      </a:cxn>
                      <a:cxn ang="0">
                        <a:pos x="232" y="144"/>
                      </a:cxn>
                      <a:cxn ang="0">
                        <a:pos x="261" y="146"/>
                      </a:cxn>
                      <a:cxn ang="0">
                        <a:pos x="242" y="166"/>
                      </a:cxn>
                      <a:cxn ang="0">
                        <a:pos x="255" y="172"/>
                      </a:cxn>
                      <a:cxn ang="0">
                        <a:pos x="268" y="156"/>
                      </a:cxn>
                      <a:cxn ang="0">
                        <a:pos x="278" y="154"/>
                      </a:cxn>
                      <a:cxn ang="0">
                        <a:pos x="297" y="146"/>
                      </a:cxn>
                      <a:cxn ang="0">
                        <a:pos x="292" y="134"/>
                      </a:cxn>
                      <a:cxn ang="0">
                        <a:pos x="276" y="140"/>
                      </a:cxn>
                      <a:cxn ang="0">
                        <a:pos x="264" y="130"/>
                      </a:cxn>
                      <a:cxn ang="0">
                        <a:pos x="264" y="126"/>
                      </a:cxn>
                      <a:cxn ang="0">
                        <a:pos x="264" y="118"/>
                      </a:cxn>
                      <a:cxn ang="0">
                        <a:pos x="253" y="118"/>
                      </a:cxn>
                      <a:cxn ang="0">
                        <a:pos x="247" y="110"/>
                      </a:cxn>
                      <a:cxn ang="0">
                        <a:pos x="227" y="100"/>
                      </a:cxn>
                      <a:cxn ang="0">
                        <a:pos x="235" y="94"/>
                      </a:cxn>
                      <a:cxn ang="0">
                        <a:pos x="229" y="88"/>
                      </a:cxn>
                      <a:cxn ang="0">
                        <a:pos x="237" y="82"/>
                      </a:cxn>
                      <a:cxn ang="0">
                        <a:pos x="230" y="76"/>
                      </a:cxn>
                      <a:cxn ang="0">
                        <a:pos x="251" y="62"/>
                      </a:cxn>
                      <a:cxn ang="0">
                        <a:pos x="217" y="62"/>
                      </a:cxn>
                    </a:cxnLst>
                    <a:rect l="0" t="0" r="r" b="b"/>
                    <a:pathLst>
                      <a:path w="302" h="240">
                        <a:moveTo>
                          <a:pt x="212" y="62"/>
                        </a:moveTo>
                        <a:lnTo>
                          <a:pt x="209" y="64"/>
                        </a:lnTo>
                        <a:lnTo>
                          <a:pt x="229" y="54"/>
                        </a:lnTo>
                        <a:lnTo>
                          <a:pt x="220" y="54"/>
                        </a:lnTo>
                        <a:lnTo>
                          <a:pt x="204" y="58"/>
                        </a:lnTo>
                        <a:lnTo>
                          <a:pt x="214" y="52"/>
                        </a:lnTo>
                        <a:lnTo>
                          <a:pt x="225" y="48"/>
                        </a:lnTo>
                        <a:lnTo>
                          <a:pt x="209" y="44"/>
                        </a:lnTo>
                        <a:lnTo>
                          <a:pt x="196" y="52"/>
                        </a:lnTo>
                        <a:lnTo>
                          <a:pt x="198" y="48"/>
                        </a:lnTo>
                        <a:lnTo>
                          <a:pt x="191" y="52"/>
                        </a:lnTo>
                        <a:lnTo>
                          <a:pt x="198" y="42"/>
                        </a:lnTo>
                        <a:lnTo>
                          <a:pt x="190" y="48"/>
                        </a:lnTo>
                        <a:lnTo>
                          <a:pt x="196" y="38"/>
                        </a:lnTo>
                        <a:lnTo>
                          <a:pt x="193" y="40"/>
                        </a:lnTo>
                        <a:lnTo>
                          <a:pt x="176" y="50"/>
                        </a:lnTo>
                        <a:lnTo>
                          <a:pt x="183" y="42"/>
                        </a:lnTo>
                        <a:lnTo>
                          <a:pt x="178" y="42"/>
                        </a:lnTo>
                        <a:lnTo>
                          <a:pt x="196" y="36"/>
                        </a:lnTo>
                        <a:lnTo>
                          <a:pt x="181" y="34"/>
                        </a:lnTo>
                        <a:lnTo>
                          <a:pt x="175" y="40"/>
                        </a:lnTo>
                        <a:lnTo>
                          <a:pt x="181" y="32"/>
                        </a:lnTo>
                        <a:lnTo>
                          <a:pt x="168" y="38"/>
                        </a:lnTo>
                        <a:lnTo>
                          <a:pt x="191" y="30"/>
                        </a:lnTo>
                        <a:lnTo>
                          <a:pt x="181" y="24"/>
                        </a:lnTo>
                        <a:lnTo>
                          <a:pt x="152" y="24"/>
                        </a:lnTo>
                        <a:lnTo>
                          <a:pt x="162" y="30"/>
                        </a:lnTo>
                        <a:lnTo>
                          <a:pt x="144" y="30"/>
                        </a:lnTo>
                        <a:lnTo>
                          <a:pt x="149" y="38"/>
                        </a:lnTo>
                        <a:lnTo>
                          <a:pt x="141" y="34"/>
                        </a:lnTo>
                        <a:lnTo>
                          <a:pt x="141" y="36"/>
                        </a:lnTo>
                        <a:lnTo>
                          <a:pt x="139" y="34"/>
                        </a:lnTo>
                        <a:lnTo>
                          <a:pt x="139" y="26"/>
                        </a:lnTo>
                        <a:lnTo>
                          <a:pt x="136" y="28"/>
                        </a:lnTo>
                        <a:lnTo>
                          <a:pt x="129" y="28"/>
                        </a:lnTo>
                        <a:lnTo>
                          <a:pt x="129" y="30"/>
                        </a:lnTo>
                        <a:lnTo>
                          <a:pt x="124" y="30"/>
                        </a:lnTo>
                        <a:lnTo>
                          <a:pt x="118" y="34"/>
                        </a:lnTo>
                        <a:lnTo>
                          <a:pt x="123" y="26"/>
                        </a:lnTo>
                        <a:lnTo>
                          <a:pt x="118" y="28"/>
                        </a:lnTo>
                        <a:lnTo>
                          <a:pt x="132" y="20"/>
                        </a:lnTo>
                        <a:lnTo>
                          <a:pt x="131" y="2"/>
                        </a:lnTo>
                        <a:lnTo>
                          <a:pt x="100" y="6"/>
                        </a:lnTo>
                        <a:lnTo>
                          <a:pt x="101" y="8"/>
                        </a:lnTo>
                        <a:lnTo>
                          <a:pt x="90" y="10"/>
                        </a:lnTo>
                        <a:lnTo>
                          <a:pt x="82" y="12"/>
                        </a:lnTo>
                        <a:lnTo>
                          <a:pt x="95" y="14"/>
                        </a:lnTo>
                        <a:lnTo>
                          <a:pt x="80" y="16"/>
                        </a:lnTo>
                        <a:lnTo>
                          <a:pt x="90" y="20"/>
                        </a:lnTo>
                        <a:lnTo>
                          <a:pt x="71" y="18"/>
                        </a:lnTo>
                        <a:lnTo>
                          <a:pt x="71" y="28"/>
                        </a:lnTo>
                        <a:lnTo>
                          <a:pt x="74" y="28"/>
                        </a:lnTo>
                        <a:lnTo>
                          <a:pt x="77" y="34"/>
                        </a:lnTo>
                        <a:lnTo>
                          <a:pt x="62" y="32"/>
                        </a:lnTo>
                        <a:lnTo>
                          <a:pt x="59" y="36"/>
                        </a:lnTo>
                        <a:lnTo>
                          <a:pt x="66" y="44"/>
                        </a:lnTo>
                        <a:lnTo>
                          <a:pt x="56" y="52"/>
                        </a:lnTo>
                        <a:lnTo>
                          <a:pt x="38" y="52"/>
                        </a:lnTo>
                        <a:lnTo>
                          <a:pt x="61" y="46"/>
                        </a:lnTo>
                        <a:lnTo>
                          <a:pt x="51" y="34"/>
                        </a:lnTo>
                        <a:lnTo>
                          <a:pt x="71" y="10"/>
                        </a:lnTo>
                        <a:lnTo>
                          <a:pt x="90" y="0"/>
                        </a:lnTo>
                        <a:lnTo>
                          <a:pt x="49" y="4"/>
                        </a:lnTo>
                        <a:lnTo>
                          <a:pt x="27" y="18"/>
                        </a:lnTo>
                        <a:lnTo>
                          <a:pt x="0" y="46"/>
                        </a:lnTo>
                        <a:lnTo>
                          <a:pt x="28" y="54"/>
                        </a:lnTo>
                        <a:lnTo>
                          <a:pt x="4" y="54"/>
                        </a:lnTo>
                        <a:lnTo>
                          <a:pt x="5" y="64"/>
                        </a:lnTo>
                        <a:lnTo>
                          <a:pt x="20" y="68"/>
                        </a:lnTo>
                        <a:lnTo>
                          <a:pt x="23" y="66"/>
                        </a:lnTo>
                        <a:lnTo>
                          <a:pt x="28" y="64"/>
                        </a:lnTo>
                        <a:lnTo>
                          <a:pt x="35" y="72"/>
                        </a:lnTo>
                        <a:lnTo>
                          <a:pt x="80" y="74"/>
                        </a:lnTo>
                        <a:lnTo>
                          <a:pt x="69" y="66"/>
                        </a:lnTo>
                        <a:lnTo>
                          <a:pt x="90" y="78"/>
                        </a:lnTo>
                        <a:lnTo>
                          <a:pt x="82" y="70"/>
                        </a:lnTo>
                        <a:lnTo>
                          <a:pt x="118" y="74"/>
                        </a:lnTo>
                        <a:lnTo>
                          <a:pt x="115" y="66"/>
                        </a:lnTo>
                        <a:lnTo>
                          <a:pt x="124" y="60"/>
                        </a:lnTo>
                        <a:lnTo>
                          <a:pt x="124" y="66"/>
                        </a:lnTo>
                        <a:lnTo>
                          <a:pt x="132" y="70"/>
                        </a:lnTo>
                        <a:lnTo>
                          <a:pt x="129" y="76"/>
                        </a:lnTo>
                        <a:lnTo>
                          <a:pt x="139" y="78"/>
                        </a:lnTo>
                        <a:lnTo>
                          <a:pt x="136" y="80"/>
                        </a:lnTo>
                        <a:lnTo>
                          <a:pt x="142" y="80"/>
                        </a:lnTo>
                        <a:lnTo>
                          <a:pt x="144" y="92"/>
                        </a:lnTo>
                        <a:lnTo>
                          <a:pt x="132" y="96"/>
                        </a:lnTo>
                        <a:lnTo>
                          <a:pt x="132" y="100"/>
                        </a:lnTo>
                        <a:lnTo>
                          <a:pt x="147" y="92"/>
                        </a:lnTo>
                        <a:lnTo>
                          <a:pt x="154" y="94"/>
                        </a:lnTo>
                        <a:lnTo>
                          <a:pt x="160" y="104"/>
                        </a:lnTo>
                        <a:lnTo>
                          <a:pt x="163" y="98"/>
                        </a:lnTo>
                        <a:lnTo>
                          <a:pt x="162" y="108"/>
                        </a:lnTo>
                        <a:lnTo>
                          <a:pt x="170" y="108"/>
                        </a:lnTo>
                        <a:lnTo>
                          <a:pt x="167" y="132"/>
                        </a:lnTo>
                        <a:lnTo>
                          <a:pt x="155" y="138"/>
                        </a:lnTo>
                        <a:lnTo>
                          <a:pt x="175" y="140"/>
                        </a:lnTo>
                        <a:lnTo>
                          <a:pt x="183" y="132"/>
                        </a:lnTo>
                        <a:lnTo>
                          <a:pt x="196" y="144"/>
                        </a:lnTo>
                        <a:lnTo>
                          <a:pt x="191" y="150"/>
                        </a:lnTo>
                        <a:lnTo>
                          <a:pt x="176" y="150"/>
                        </a:lnTo>
                        <a:lnTo>
                          <a:pt x="170" y="152"/>
                        </a:lnTo>
                        <a:lnTo>
                          <a:pt x="175" y="144"/>
                        </a:lnTo>
                        <a:lnTo>
                          <a:pt x="147" y="142"/>
                        </a:lnTo>
                        <a:lnTo>
                          <a:pt x="129" y="152"/>
                        </a:lnTo>
                        <a:lnTo>
                          <a:pt x="132" y="164"/>
                        </a:lnTo>
                        <a:lnTo>
                          <a:pt x="103" y="170"/>
                        </a:lnTo>
                        <a:lnTo>
                          <a:pt x="106" y="176"/>
                        </a:lnTo>
                        <a:lnTo>
                          <a:pt x="103" y="178"/>
                        </a:lnTo>
                        <a:lnTo>
                          <a:pt x="103" y="170"/>
                        </a:lnTo>
                        <a:lnTo>
                          <a:pt x="82" y="168"/>
                        </a:lnTo>
                        <a:lnTo>
                          <a:pt x="66" y="182"/>
                        </a:lnTo>
                        <a:lnTo>
                          <a:pt x="82" y="190"/>
                        </a:lnTo>
                        <a:lnTo>
                          <a:pt x="97" y="186"/>
                        </a:lnTo>
                        <a:lnTo>
                          <a:pt x="100" y="184"/>
                        </a:lnTo>
                        <a:lnTo>
                          <a:pt x="111" y="184"/>
                        </a:lnTo>
                        <a:lnTo>
                          <a:pt x="115" y="176"/>
                        </a:lnTo>
                        <a:lnTo>
                          <a:pt x="118" y="182"/>
                        </a:lnTo>
                        <a:lnTo>
                          <a:pt x="118" y="188"/>
                        </a:lnTo>
                        <a:lnTo>
                          <a:pt x="126" y="182"/>
                        </a:lnTo>
                        <a:lnTo>
                          <a:pt x="131" y="182"/>
                        </a:lnTo>
                        <a:lnTo>
                          <a:pt x="128" y="192"/>
                        </a:lnTo>
                        <a:lnTo>
                          <a:pt x="136" y="198"/>
                        </a:lnTo>
                        <a:lnTo>
                          <a:pt x="137" y="202"/>
                        </a:lnTo>
                        <a:lnTo>
                          <a:pt x="146" y="204"/>
                        </a:lnTo>
                        <a:lnTo>
                          <a:pt x="137" y="208"/>
                        </a:lnTo>
                        <a:lnTo>
                          <a:pt x="144" y="216"/>
                        </a:lnTo>
                        <a:lnTo>
                          <a:pt x="160" y="224"/>
                        </a:lnTo>
                        <a:lnTo>
                          <a:pt x="180" y="232"/>
                        </a:lnTo>
                        <a:lnTo>
                          <a:pt x="201" y="240"/>
                        </a:lnTo>
                        <a:lnTo>
                          <a:pt x="199" y="230"/>
                        </a:lnTo>
                        <a:lnTo>
                          <a:pt x="188" y="216"/>
                        </a:lnTo>
                        <a:lnTo>
                          <a:pt x="176" y="200"/>
                        </a:lnTo>
                        <a:lnTo>
                          <a:pt x="191" y="208"/>
                        </a:lnTo>
                        <a:lnTo>
                          <a:pt x="194" y="202"/>
                        </a:lnTo>
                        <a:lnTo>
                          <a:pt x="203" y="216"/>
                        </a:lnTo>
                        <a:lnTo>
                          <a:pt x="204" y="212"/>
                        </a:lnTo>
                        <a:lnTo>
                          <a:pt x="209" y="216"/>
                        </a:lnTo>
                        <a:lnTo>
                          <a:pt x="217" y="222"/>
                        </a:lnTo>
                        <a:lnTo>
                          <a:pt x="220" y="224"/>
                        </a:lnTo>
                        <a:lnTo>
                          <a:pt x="222" y="218"/>
                        </a:lnTo>
                        <a:lnTo>
                          <a:pt x="225" y="216"/>
                        </a:lnTo>
                        <a:lnTo>
                          <a:pt x="229" y="202"/>
                        </a:lnTo>
                        <a:lnTo>
                          <a:pt x="232" y="208"/>
                        </a:lnTo>
                        <a:lnTo>
                          <a:pt x="234" y="200"/>
                        </a:lnTo>
                        <a:lnTo>
                          <a:pt x="235" y="196"/>
                        </a:lnTo>
                        <a:lnTo>
                          <a:pt x="232" y="194"/>
                        </a:lnTo>
                        <a:lnTo>
                          <a:pt x="230" y="190"/>
                        </a:lnTo>
                        <a:lnTo>
                          <a:pt x="232" y="186"/>
                        </a:lnTo>
                        <a:lnTo>
                          <a:pt x="230" y="182"/>
                        </a:lnTo>
                        <a:lnTo>
                          <a:pt x="227" y="180"/>
                        </a:lnTo>
                        <a:lnTo>
                          <a:pt x="222" y="180"/>
                        </a:lnTo>
                        <a:lnTo>
                          <a:pt x="219" y="174"/>
                        </a:lnTo>
                        <a:lnTo>
                          <a:pt x="217" y="176"/>
                        </a:lnTo>
                        <a:lnTo>
                          <a:pt x="220" y="170"/>
                        </a:lnTo>
                        <a:lnTo>
                          <a:pt x="216" y="172"/>
                        </a:lnTo>
                        <a:lnTo>
                          <a:pt x="217" y="166"/>
                        </a:lnTo>
                        <a:lnTo>
                          <a:pt x="217" y="160"/>
                        </a:lnTo>
                        <a:lnTo>
                          <a:pt x="209" y="162"/>
                        </a:lnTo>
                        <a:lnTo>
                          <a:pt x="211" y="158"/>
                        </a:lnTo>
                        <a:lnTo>
                          <a:pt x="209" y="154"/>
                        </a:lnTo>
                        <a:lnTo>
                          <a:pt x="207" y="148"/>
                        </a:lnTo>
                        <a:lnTo>
                          <a:pt x="217" y="156"/>
                        </a:lnTo>
                        <a:lnTo>
                          <a:pt x="220" y="152"/>
                        </a:lnTo>
                        <a:lnTo>
                          <a:pt x="220" y="146"/>
                        </a:lnTo>
                        <a:lnTo>
                          <a:pt x="227" y="144"/>
                        </a:lnTo>
                        <a:lnTo>
                          <a:pt x="225" y="142"/>
                        </a:lnTo>
                        <a:lnTo>
                          <a:pt x="232" y="144"/>
                        </a:lnTo>
                        <a:lnTo>
                          <a:pt x="242" y="150"/>
                        </a:lnTo>
                        <a:lnTo>
                          <a:pt x="247" y="148"/>
                        </a:lnTo>
                        <a:lnTo>
                          <a:pt x="238" y="154"/>
                        </a:lnTo>
                        <a:lnTo>
                          <a:pt x="261" y="146"/>
                        </a:lnTo>
                        <a:lnTo>
                          <a:pt x="250" y="154"/>
                        </a:lnTo>
                        <a:lnTo>
                          <a:pt x="240" y="160"/>
                        </a:lnTo>
                        <a:lnTo>
                          <a:pt x="245" y="162"/>
                        </a:lnTo>
                        <a:lnTo>
                          <a:pt x="242" y="166"/>
                        </a:lnTo>
                        <a:lnTo>
                          <a:pt x="250" y="166"/>
                        </a:lnTo>
                        <a:lnTo>
                          <a:pt x="247" y="172"/>
                        </a:lnTo>
                        <a:lnTo>
                          <a:pt x="251" y="168"/>
                        </a:lnTo>
                        <a:lnTo>
                          <a:pt x="255" y="172"/>
                        </a:lnTo>
                        <a:lnTo>
                          <a:pt x="261" y="174"/>
                        </a:lnTo>
                        <a:lnTo>
                          <a:pt x="261" y="164"/>
                        </a:lnTo>
                        <a:lnTo>
                          <a:pt x="263" y="164"/>
                        </a:lnTo>
                        <a:lnTo>
                          <a:pt x="268" y="156"/>
                        </a:lnTo>
                        <a:lnTo>
                          <a:pt x="273" y="162"/>
                        </a:lnTo>
                        <a:lnTo>
                          <a:pt x="276" y="156"/>
                        </a:lnTo>
                        <a:lnTo>
                          <a:pt x="282" y="156"/>
                        </a:lnTo>
                        <a:lnTo>
                          <a:pt x="278" y="154"/>
                        </a:lnTo>
                        <a:lnTo>
                          <a:pt x="287" y="152"/>
                        </a:lnTo>
                        <a:lnTo>
                          <a:pt x="281" y="150"/>
                        </a:lnTo>
                        <a:lnTo>
                          <a:pt x="289" y="146"/>
                        </a:lnTo>
                        <a:lnTo>
                          <a:pt x="297" y="146"/>
                        </a:lnTo>
                        <a:lnTo>
                          <a:pt x="297" y="144"/>
                        </a:lnTo>
                        <a:lnTo>
                          <a:pt x="295" y="140"/>
                        </a:lnTo>
                        <a:lnTo>
                          <a:pt x="302" y="140"/>
                        </a:lnTo>
                        <a:lnTo>
                          <a:pt x="292" y="134"/>
                        </a:lnTo>
                        <a:lnTo>
                          <a:pt x="289" y="138"/>
                        </a:lnTo>
                        <a:lnTo>
                          <a:pt x="286" y="138"/>
                        </a:lnTo>
                        <a:lnTo>
                          <a:pt x="286" y="134"/>
                        </a:lnTo>
                        <a:lnTo>
                          <a:pt x="276" y="140"/>
                        </a:lnTo>
                        <a:lnTo>
                          <a:pt x="276" y="138"/>
                        </a:lnTo>
                        <a:lnTo>
                          <a:pt x="282" y="128"/>
                        </a:lnTo>
                        <a:lnTo>
                          <a:pt x="278" y="132"/>
                        </a:lnTo>
                        <a:lnTo>
                          <a:pt x="264" y="130"/>
                        </a:lnTo>
                        <a:lnTo>
                          <a:pt x="274" y="128"/>
                        </a:lnTo>
                        <a:lnTo>
                          <a:pt x="263" y="130"/>
                        </a:lnTo>
                        <a:lnTo>
                          <a:pt x="271" y="128"/>
                        </a:lnTo>
                        <a:lnTo>
                          <a:pt x="264" y="126"/>
                        </a:lnTo>
                        <a:lnTo>
                          <a:pt x="276" y="124"/>
                        </a:lnTo>
                        <a:lnTo>
                          <a:pt x="274" y="122"/>
                        </a:lnTo>
                        <a:lnTo>
                          <a:pt x="268" y="120"/>
                        </a:lnTo>
                        <a:lnTo>
                          <a:pt x="264" y="118"/>
                        </a:lnTo>
                        <a:lnTo>
                          <a:pt x="268" y="112"/>
                        </a:lnTo>
                        <a:lnTo>
                          <a:pt x="260" y="120"/>
                        </a:lnTo>
                        <a:lnTo>
                          <a:pt x="258" y="114"/>
                        </a:lnTo>
                        <a:lnTo>
                          <a:pt x="253" y="118"/>
                        </a:lnTo>
                        <a:lnTo>
                          <a:pt x="256" y="112"/>
                        </a:lnTo>
                        <a:lnTo>
                          <a:pt x="248" y="116"/>
                        </a:lnTo>
                        <a:lnTo>
                          <a:pt x="253" y="110"/>
                        </a:lnTo>
                        <a:lnTo>
                          <a:pt x="247" y="110"/>
                        </a:lnTo>
                        <a:lnTo>
                          <a:pt x="240" y="108"/>
                        </a:lnTo>
                        <a:lnTo>
                          <a:pt x="235" y="108"/>
                        </a:lnTo>
                        <a:lnTo>
                          <a:pt x="245" y="104"/>
                        </a:lnTo>
                        <a:lnTo>
                          <a:pt x="227" y="100"/>
                        </a:lnTo>
                        <a:lnTo>
                          <a:pt x="237" y="100"/>
                        </a:lnTo>
                        <a:lnTo>
                          <a:pt x="225" y="96"/>
                        </a:lnTo>
                        <a:lnTo>
                          <a:pt x="240" y="98"/>
                        </a:lnTo>
                        <a:lnTo>
                          <a:pt x="235" y="94"/>
                        </a:lnTo>
                        <a:lnTo>
                          <a:pt x="243" y="92"/>
                        </a:lnTo>
                        <a:lnTo>
                          <a:pt x="230" y="92"/>
                        </a:lnTo>
                        <a:lnTo>
                          <a:pt x="235" y="88"/>
                        </a:lnTo>
                        <a:lnTo>
                          <a:pt x="229" y="88"/>
                        </a:lnTo>
                        <a:lnTo>
                          <a:pt x="240" y="88"/>
                        </a:lnTo>
                        <a:lnTo>
                          <a:pt x="230" y="86"/>
                        </a:lnTo>
                        <a:lnTo>
                          <a:pt x="258" y="90"/>
                        </a:lnTo>
                        <a:lnTo>
                          <a:pt x="237" y="82"/>
                        </a:lnTo>
                        <a:lnTo>
                          <a:pt x="222" y="82"/>
                        </a:lnTo>
                        <a:lnTo>
                          <a:pt x="258" y="78"/>
                        </a:lnTo>
                        <a:lnTo>
                          <a:pt x="251" y="66"/>
                        </a:lnTo>
                        <a:lnTo>
                          <a:pt x="230" y="76"/>
                        </a:lnTo>
                        <a:lnTo>
                          <a:pt x="222" y="80"/>
                        </a:lnTo>
                        <a:lnTo>
                          <a:pt x="243" y="68"/>
                        </a:lnTo>
                        <a:lnTo>
                          <a:pt x="222" y="74"/>
                        </a:lnTo>
                        <a:lnTo>
                          <a:pt x="251" y="62"/>
                        </a:lnTo>
                        <a:lnTo>
                          <a:pt x="235" y="60"/>
                        </a:lnTo>
                        <a:lnTo>
                          <a:pt x="229" y="60"/>
                        </a:lnTo>
                        <a:lnTo>
                          <a:pt x="235" y="56"/>
                        </a:lnTo>
                        <a:lnTo>
                          <a:pt x="217" y="62"/>
                        </a:lnTo>
                        <a:lnTo>
                          <a:pt x="206" y="72"/>
                        </a:lnTo>
                        <a:lnTo>
                          <a:pt x="212" y="62"/>
                        </a:lnTo>
                        <a:close/>
                      </a:path>
                    </a:pathLst>
                  </a:custGeom>
                  <a:solidFill>
                    <a:srgbClr val="CB9661"/>
                  </a:solidFill>
                  <a:ln w="1588">
                    <a:solidFill>
                      <a:srgbClr val="000000"/>
                    </a:solidFill>
                    <a:prstDash val="solid"/>
                    <a:round/>
                    <a:headEnd/>
                    <a:tailEnd/>
                  </a:ln>
                </p:spPr>
                <p:txBody>
                  <a:bodyPr/>
                  <a:lstStyle/>
                  <a:p>
                    <a:endParaRPr lang="en-US"/>
                  </a:p>
                </p:txBody>
              </p:sp>
              <p:sp>
                <p:nvSpPr>
                  <p:cNvPr id="272984" name="Freeform 600"/>
                  <p:cNvSpPr>
                    <a:spLocks/>
                  </p:cNvSpPr>
                  <p:nvPr/>
                </p:nvSpPr>
                <p:spPr bwMode="auto">
                  <a:xfrm>
                    <a:off x="3565" y="1262"/>
                    <a:ext cx="184" cy="52"/>
                  </a:xfrm>
                  <a:custGeom>
                    <a:avLst/>
                    <a:gdLst/>
                    <a:ahLst/>
                    <a:cxnLst>
                      <a:cxn ang="0">
                        <a:pos x="91" y="76"/>
                      </a:cxn>
                      <a:cxn ang="0">
                        <a:pos x="67" y="86"/>
                      </a:cxn>
                      <a:cxn ang="0">
                        <a:pos x="54" y="78"/>
                      </a:cxn>
                      <a:cxn ang="0">
                        <a:pos x="65" y="72"/>
                      </a:cxn>
                      <a:cxn ang="0">
                        <a:pos x="44" y="68"/>
                      </a:cxn>
                      <a:cxn ang="0">
                        <a:pos x="101" y="60"/>
                      </a:cxn>
                      <a:cxn ang="0">
                        <a:pos x="77" y="40"/>
                      </a:cxn>
                      <a:cxn ang="0">
                        <a:pos x="109" y="38"/>
                      </a:cxn>
                      <a:cxn ang="0">
                        <a:pos x="124" y="46"/>
                      </a:cxn>
                      <a:cxn ang="0">
                        <a:pos x="116" y="38"/>
                      </a:cxn>
                      <a:cxn ang="0">
                        <a:pos x="168" y="30"/>
                      </a:cxn>
                      <a:cxn ang="0">
                        <a:pos x="196" y="22"/>
                      </a:cxn>
                      <a:cxn ang="0">
                        <a:pos x="140" y="26"/>
                      </a:cxn>
                      <a:cxn ang="0">
                        <a:pos x="83" y="32"/>
                      </a:cxn>
                      <a:cxn ang="0">
                        <a:pos x="132" y="26"/>
                      </a:cxn>
                      <a:cxn ang="0">
                        <a:pos x="75" y="32"/>
                      </a:cxn>
                      <a:cxn ang="0">
                        <a:pos x="59" y="28"/>
                      </a:cxn>
                      <a:cxn ang="0">
                        <a:pos x="111" y="24"/>
                      </a:cxn>
                      <a:cxn ang="0">
                        <a:pos x="56" y="24"/>
                      </a:cxn>
                      <a:cxn ang="0">
                        <a:pos x="90" y="20"/>
                      </a:cxn>
                      <a:cxn ang="0">
                        <a:pos x="46" y="18"/>
                      </a:cxn>
                      <a:cxn ang="0">
                        <a:pos x="104" y="10"/>
                      </a:cxn>
                      <a:cxn ang="0">
                        <a:pos x="176" y="16"/>
                      </a:cxn>
                      <a:cxn ang="0">
                        <a:pos x="168" y="2"/>
                      </a:cxn>
                      <a:cxn ang="0">
                        <a:pos x="225" y="4"/>
                      </a:cxn>
                      <a:cxn ang="0">
                        <a:pos x="212" y="0"/>
                      </a:cxn>
                      <a:cxn ang="0">
                        <a:pos x="290" y="4"/>
                      </a:cxn>
                      <a:cxn ang="0">
                        <a:pos x="368" y="10"/>
                      </a:cxn>
                      <a:cxn ang="0">
                        <a:pos x="316" y="18"/>
                      </a:cxn>
                      <a:cxn ang="0">
                        <a:pos x="262" y="26"/>
                      </a:cxn>
                      <a:cxn ang="0">
                        <a:pos x="324" y="20"/>
                      </a:cxn>
                      <a:cxn ang="0">
                        <a:pos x="269" y="32"/>
                      </a:cxn>
                      <a:cxn ang="0">
                        <a:pos x="212" y="46"/>
                      </a:cxn>
                      <a:cxn ang="0">
                        <a:pos x="158" y="52"/>
                      </a:cxn>
                      <a:cxn ang="0">
                        <a:pos x="189" y="58"/>
                      </a:cxn>
                      <a:cxn ang="0">
                        <a:pos x="148" y="62"/>
                      </a:cxn>
                      <a:cxn ang="0">
                        <a:pos x="181" y="66"/>
                      </a:cxn>
                      <a:cxn ang="0">
                        <a:pos x="134" y="78"/>
                      </a:cxn>
                      <a:cxn ang="0">
                        <a:pos x="130" y="86"/>
                      </a:cxn>
                      <a:cxn ang="0">
                        <a:pos x="93" y="88"/>
                      </a:cxn>
                      <a:cxn ang="0">
                        <a:pos x="122" y="100"/>
                      </a:cxn>
                      <a:cxn ang="0">
                        <a:pos x="85" y="104"/>
                      </a:cxn>
                      <a:cxn ang="0">
                        <a:pos x="42" y="102"/>
                      </a:cxn>
                      <a:cxn ang="0">
                        <a:pos x="0" y="102"/>
                      </a:cxn>
                      <a:cxn ang="0">
                        <a:pos x="28" y="90"/>
                      </a:cxn>
                      <a:cxn ang="0">
                        <a:pos x="23" y="82"/>
                      </a:cxn>
                      <a:cxn ang="0">
                        <a:pos x="67" y="88"/>
                      </a:cxn>
                      <a:cxn ang="0">
                        <a:pos x="91" y="76"/>
                      </a:cxn>
                    </a:cxnLst>
                    <a:rect l="0" t="0" r="r" b="b"/>
                    <a:pathLst>
                      <a:path w="368" h="104">
                        <a:moveTo>
                          <a:pt x="91" y="76"/>
                        </a:moveTo>
                        <a:lnTo>
                          <a:pt x="67" y="86"/>
                        </a:lnTo>
                        <a:lnTo>
                          <a:pt x="54" y="78"/>
                        </a:lnTo>
                        <a:lnTo>
                          <a:pt x="65" y="72"/>
                        </a:lnTo>
                        <a:lnTo>
                          <a:pt x="44" y="68"/>
                        </a:lnTo>
                        <a:lnTo>
                          <a:pt x="101" y="60"/>
                        </a:lnTo>
                        <a:lnTo>
                          <a:pt x="77" y="40"/>
                        </a:lnTo>
                        <a:lnTo>
                          <a:pt x="109" y="38"/>
                        </a:lnTo>
                        <a:lnTo>
                          <a:pt x="124" y="46"/>
                        </a:lnTo>
                        <a:lnTo>
                          <a:pt x="116" y="38"/>
                        </a:lnTo>
                        <a:lnTo>
                          <a:pt x="168" y="30"/>
                        </a:lnTo>
                        <a:lnTo>
                          <a:pt x="196" y="22"/>
                        </a:lnTo>
                        <a:lnTo>
                          <a:pt x="140" y="26"/>
                        </a:lnTo>
                        <a:lnTo>
                          <a:pt x="83" y="32"/>
                        </a:lnTo>
                        <a:lnTo>
                          <a:pt x="132" y="26"/>
                        </a:lnTo>
                        <a:lnTo>
                          <a:pt x="75" y="32"/>
                        </a:lnTo>
                        <a:lnTo>
                          <a:pt x="59" y="28"/>
                        </a:lnTo>
                        <a:lnTo>
                          <a:pt x="111" y="24"/>
                        </a:lnTo>
                        <a:lnTo>
                          <a:pt x="56" y="24"/>
                        </a:lnTo>
                        <a:lnTo>
                          <a:pt x="90" y="20"/>
                        </a:lnTo>
                        <a:lnTo>
                          <a:pt x="46" y="18"/>
                        </a:lnTo>
                        <a:lnTo>
                          <a:pt x="104" y="10"/>
                        </a:lnTo>
                        <a:lnTo>
                          <a:pt x="176" y="16"/>
                        </a:lnTo>
                        <a:lnTo>
                          <a:pt x="168" y="2"/>
                        </a:lnTo>
                        <a:lnTo>
                          <a:pt x="225" y="4"/>
                        </a:lnTo>
                        <a:lnTo>
                          <a:pt x="212" y="0"/>
                        </a:lnTo>
                        <a:lnTo>
                          <a:pt x="290" y="4"/>
                        </a:lnTo>
                        <a:lnTo>
                          <a:pt x="368" y="10"/>
                        </a:lnTo>
                        <a:lnTo>
                          <a:pt x="316" y="18"/>
                        </a:lnTo>
                        <a:lnTo>
                          <a:pt x="262" y="26"/>
                        </a:lnTo>
                        <a:lnTo>
                          <a:pt x="324" y="20"/>
                        </a:lnTo>
                        <a:lnTo>
                          <a:pt x="269" y="32"/>
                        </a:lnTo>
                        <a:lnTo>
                          <a:pt x="212" y="46"/>
                        </a:lnTo>
                        <a:lnTo>
                          <a:pt x="158" y="52"/>
                        </a:lnTo>
                        <a:lnTo>
                          <a:pt x="189" y="58"/>
                        </a:lnTo>
                        <a:lnTo>
                          <a:pt x="148" y="62"/>
                        </a:lnTo>
                        <a:lnTo>
                          <a:pt x="181" y="66"/>
                        </a:lnTo>
                        <a:lnTo>
                          <a:pt x="134" y="78"/>
                        </a:lnTo>
                        <a:lnTo>
                          <a:pt x="130" y="86"/>
                        </a:lnTo>
                        <a:lnTo>
                          <a:pt x="93" y="88"/>
                        </a:lnTo>
                        <a:lnTo>
                          <a:pt x="122" y="100"/>
                        </a:lnTo>
                        <a:lnTo>
                          <a:pt x="85" y="104"/>
                        </a:lnTo>
                        <a:lnTo>
                          <a:pt x="42" y="102"/>
                        </a:lnTo>
                        <a:lnTo>
                          <a:pt x="0" y="102"/>
                        </a:lnTo>
                        <a:lnTo>
                          <a:pt x="28" y="90"/>
                        </a:lnTo>
                        <a:lnTo>
                          <a:pt x="23" y="82"/>
                        </a:lnTo>
                        <a:lnTo>
                          <a:pt x="67" y="88"/>
                        </a:lnTo>
                        <a:lnTo>
                          <a:pt x="91" y="76"/>
                        </a:lnTo>
                        <a:close/>
                      </a:path>
                    </a:pathLst>
                  </a:custGeom>
                  <a:solidFill>
                    <a:srgbClr val="CB9661"/>
                  </a:solidFill>
                  <a:ln w="1588">
                    <a:solidFill>
                      <a:srgbClr val="000000"/>
                    </a:solidFill>
                    <a:prstDash val="solid"/>
                    <a:round/>
                    <a:headEnd/>
                    <a:tailEnd/>
                  </a:ln>
                </p:spPr>
                <p:txBody>
                  <a:bodyPr/>
                  <a:lstStyle/>
                  <a:p>
                    <a:endParaRPr lang="en-US"/>
                  </a:p>
                </p:txBody>
              </p:sp>
              <p:sp>
                <p:nvSpPr>
                  <p:cNvPr id="272985" name="Freeform 601"/>
                  <p:cNvSpPr>
                    <a:spLocks/>
                  </p:cNvSpPr>
                  <p:nvPr/>
                </p:nvSpPr>
                <p:spPr bwMode="auto">
                  <a:xfrm>
                    <a:off x="3341" y="1342"/>
                    <a:ext cx="103" cy="48"/>
                  </a:xfrm>
                  <a:custGeom>
                    <a:avLst/>
                    <a:gdLst/>
                    <a:ahLst/>
                    <a:cxnLst>
                      <a:cxn ang="0">
                        <a:pos x="133" y="86"/>
                      </a:cxn>
                      <a:cxn ang="0">
                        <a:pos x="127" y="78"/>
                      </a:cxn>
                      <a:cxn ang="0">
                        <a:pos x="122" y="78"/>
                      </a:cxn>
                      <a:cxn ang="0">
                        <a:pos x="101" y="86"/>
                      </a:cxn>
                      <a:cxn ang="0">
                        <a:pos x="65" y="90"/>
                      </a:cxn>
                      <a:cxn ang="0">
                        <a:pos x="30" y="96"/>
                      </a:cxn>
                      <a:cxn ang="0">
                        <a:pos x="32" y="84"/>
                      </a:cxn>
                      <a:cxn ang="0">
                        <a:pos x="0" y="72"/>
                      </a:cxn>
                      <a:cxn ang="0">
                        <a:pos x="6" y="62"/>
                      </a:cxn>
                      <a:cxn ang="0">
                        <a:pos x="44" y="60"/>
                      </a:cxn>
                      <a:cxn ang="0">
                        <a:pos x="79" y="58"/>
                      </a:cxn>
                      <a:cxn ang="0">
                        <a:pos x="45" y="52"/>
                      </a:cxn>
                      <a:cxn ang="0">
                        <a:pos x="9" y="50"/>
                      </a:cxn>
                      <a:cxn ang="0">
                        <a:pos x="8" y="46"/>
                      </a:cxn>
                      <a:cxn ang="0">
                        <a:pos x="52" y="36"/>
                      </a:cxn>
                      <a:cxn ang="0">
                        <a:pos x="17" y="36"/>
                      </a:cxn>
                      <a:cxn ang="0">
                        <a:pos x="27" y="32"/>
                      </a:cxn>
                      <a:cxn ang="0">
                        <a:pos x="11" y="32"/>
                      </a:cxn>
                      <a:cxn ang="0">
                        <a:pos x="34" y="20"/>
                      </a:cxn>
                      <a:cxn ang="0">
                        <a:pos x="32" y="16"/>
                      </a:cxn>
                      <a:cxn ang="0">
                        <a:pos x="65" y="8"/>
                      </a:cxn>
                      <a:cxn ang="0">
                        <a:pos x="96" y="0"/>
                      </a:cxn>
                      <a:cxn ang="0">
                        <a:pos x="99" y="4"/>
                      </a:cxn>
                      <a:cxn ang="0">
                        <a:pos x="83" y="14"/>
                      </a:cxn>
                      <a:cxn ang="0">
                        <a:pos x="96" y="12"/>
                      </a:cxn>
                      <a:cxn ang="0">
                        <a:pos x="107" y="6"/>
                      </a:cxn>
                      <a:cxn ang="0">
                        <a:pos x="120" y="16"/>
                      </a:cxn>
                      <a:cxn ang="0">
                        <a:pos x="112" y="20"/>
                      </a:cxn>
                      <a:cxn ang="0">
                        <a:pos x="117" y="20"/>
                      </a:cxn>
                      <a:cxn ang="0">
                        <a:pos x="133" y="18"/>
                      </a:cxn>
                      <a:cxn ang="0">
                        <a:pos x="136" y="12"/>
                      </a:cxn>
                      <a:cxn ang="0">
                        <a:pos x="138" y="6"/>
                      </a:cxn>
                      <a:cxn ang="0">
                        <a:pos x="151" y="16"/>
                      </a:cxn>
                      <a:cxn ang="0">
                        <a:pos x="143" y="34"/>
                      </a:cxn>
                      <a:cxn ang="0">
                        <a:pos x="156" y="28"/>
                      </a:cxn>
                      <a:cxn ang="0">
                        <a:pos x="167" y="4"/>
                      </a:cxn>
                      <a:cxn ang="0">
                        <a:pos x="187" y="4"/>
                      </a:cxn>
                      <a:cxn ang="0">
                        <a:pos x="192" y="16"/>
                      </a:cxn>
                      <a:cxn ang="0">
                        <a:pos x="179" y="42"/>
                      </a:cxn>
                      <a:cxn ang="0">
                        <a:pos x="180" y="54"/>
                      </a:cxn>
                      <a:cxn ang="0">
                        <a:pos x="184" y="54"/>
                      </a:cxn>
                      <a:cxn ang="0">
                        <a:pos x="205" y="62"/>
                      </a:cxn>
                      <a:cxn ang="0">
                        <a:pos x="202" y="66"/>
                      </a:cxn>
                      <a:cxn ang="0">
                        <a:pos x="193" y="72"/>
                      </a:cxn>
                      <a:cxn ang="0">
                        <a:pos x="195" y="66"/>
                      </a:cxn>
                      <a:cxn ang="0">
                        <a:pos x="185" y="70"/>
                      </a:cxn>
                      <a:cxn ang="0">
                        <a:pos x="180" y="70"/>
                      </a:cxn>
                      <a:cxn ang="0">
                        <a:pos x="172" y="74"/>
                      </a:cxn>
                      <a:cxn ang="0">
                        <a:pos x="167" y="74"/>
                      </a:cxn>
                      <a:cxn ang="0">
                        <a:pos x="163" y="82"/>
                      </a:cxn>
                      <a:cxn ang="0">
                        <a:pos x="182" y="76"/>
                      </a:cxn>
                      <a:cxn ang="0">
                        <a:pos x="179" y="80"/>
                      </a:cxn>
                      <a:cxn ang="0">
                        <a:pos x="172" y="86"/>
                      </a:cxn>
                      <a:cxn ang="0">
                        <a:pos x="133" y="86"/>
                      </a:cxn>
                    </a:cxnLst>
                    <a:rect l="0" t="0" r="r" b="b"/>
                    <a:pathLst>
                      <a:path w="205" h="96">
                        <a:moveTo>
                          <a:pt x="133" y="86"/>
                        </a:moveTo>
                        <a:lnTo>
                          <a:pt x="127" y="78"/>
                        </a:lnTo>
                        <a:lnTo>
                          <a:pt x="122" y="78"/>
                        </a:lnTo>
                        <a:lnTo>
                          <a:pt x="101" y="86"/>
                        </a:lnTo>
                        <a:lnTo>
                          <a:pt x="65" y="90"/>
                        </a:lnTo>
                        <a:lnTo>
                          <a:pt x="30" y="96"/>
                        </a:lnTo>
                        <a:lnTo>
                          <a:pt x="32" y="84"/>
                        </a:lnTo>
                        <a:lnTo>
                          <a:pt x="0" y="72"/>
                        </a:lnTo>
                        <a:lnTo>
                          <a:pt x="6" y="62"/>
                        </a:lnTo>
                        <a:lnTo>
                          <a:pt x="44" y="60"/>
                        </a:lnTo>
                        <a:lnTo>
                          <a:pt x="79" y="58"/>
                        </a:lnTo>
                        <a:lnTo>
                          <a:pt x="45" y="52"/>
                        </a:lnTo>
                        <a:lnTo>
                          <a:pt x="9" y="50"/>
                        </a:lnTo>
                        <a:lnTo>
                          <a:pt x="8" y="46"/>
                        </a:lnTo>
                        <a:lnTo>
                          <a:pt x="52" y="36"/>
                        </a:lnTo>
                        <a:lnTo>
                          <a:pt x="17" y="36"/>
                        </a:lnTo>
                        <a:lnTo>
                          <a:pt x="27" y="32"/>
                        </a:lnTo>
                        <a:lnTo>
                          <a:pt x="11" y="32"/>
                        </a:lnTo>
                        <a:lnTo>
                          <a:pt x="34" y="20"/>
                        </a:lnTo>
                        <a:lnTo>
                          <a:pt x="32" y="16"/>
                        </a:lnTo>
                        <a:lnTo>
                          <a:pt x="65" y="8"/>
                        </a:lnTo>
                        <a:lnTo>
                          <a:pt x="96" y="0"/>
                        </a:lnTo>
                        <a:lnTo>
                          <a:pt x="99" y="4"/>
                        </a:lnTo>
                        <a:lnTo>
                          <a:pt x="83" y="14"/>
                        </a:lnTo>
                        <a:lnTo>
                          <a:pt x="96" y="12"/>
                        </a:lnTo>
                        <a:lnTo>
                          <a:pt x="107" y="6"/>
                        </a:lnTo>
                        <a:lnTo>
                          <a:pt x="120" y="16"/>
                        </a:lnTo>
                        <a:lnTo>
                          <a:pt x="112" y="20"/>
                        </a:lnTo>
                        <a:lnTo>
                          <a:pt x="117" y="20"/>
                        </a:lnTo>
                        <a:lnTo>
                          <a:pt x="133" y="18"/>
                        </a:lnTo>
                        <a:lnTo>
                          <a:pt x="136" y="12"/>
                        </a:lnTo>
                        <a:lnTo>
                          <a:pt x="138" y="6"/>
                        </a:lnTo>
                        <a:lnTo>
                          <a:pt x="151" y="16"/>
                        </a:lnTo>
                        <a:lnTo>
                          <a:pt x="143" y="34"/>
                        </a:lnTo>
                        <a:lnTo>
                          <a:pt x="156" y="28"/>
                        </a:lnTo>
                        <a:lnTo>
                          <a:pt x="167" y="4"/>
                        </a:lnTo>
                        <a:lnTo>
                          <a:pt x="187" y="4"/>
                        </a:lnTo>
                        <a:lnTo>
                          <a:pt x="192" y="16"/>
                        </a:lnTo>
                        <a:lnTo>
                          <a:pt x="179" y="42"/>
                        </a:lnTo>
                        <a:lnTo>
                          <a:pt x="180" y="54"/>
                        </a:lnTo>
                        <a:lnTo>
                          <a:pt x="184" y="54"/>
                        </a:lnTo>
                        <a:lnTo>
                          <a:pt x="205" y="62"/>
                        </a:lnTo>
                        <a:lnTo>
                          <a:pt x="202" y="66"/>
                        </a:lnTo>
                        <a:lnTo>
                          <a:pt x="193" y="72"/>
                        </a:lnTo>
                        <a:lnTo>
                          <a:pt x="195" y="66"/>
                        </a:lnTo>
                        <a:lnTo>
                          <a:pt x="185" y="70"/>
                        </a:lnTo>
                        <a:lnTo>
                          <a:pt x="180" y="70"/>
                        </a:lnTo>
                        <a:lnTo>
                          <a:pt x="172" y="74"/>
                        </a:lnTo>
                        <a:lnTo>
                          <a:pt x="167" y="74"/>
                        </a:lnTo>
                        <a:lnTo>
                          <a:pt x="163" y="82"/>
                        </a:lnTo>
                        <a:lnTo>
                          <a:pt x="182" y="76"/>
                        </a:lnTo>
                        <a:lnTo>
                          <a:pt x="179" y="80"/>
                        </a:lnTo>
                        <a:lnTo>
                          <a:pt x="172" y="86"/>
                        </a:lnTo>
                        <a:lnTo>
                          <a:pt x="133" y="86"/>
                        </a:lnTo>
                        <a:close/>
                      </a:path>
                    </a:pathLst>
                  </a:custGeom>
                  <a:solidFill>
                    <a:srgbClr val="CB9661"/>
                  </a:solidFill>
                  <a:ln w="1588">
                    <a:solidFill>
                      <a:srgbClr val="000000"/>
                    </a:solidFill>
                    <a:prstDash val="solid"/>
                    <a:round/>
                    <a:headEnd/>
                    <a:tailEnd/>
                  </a:ln>
                </p:spPr>
                <p:txBody>
                  <a:bodyPr/>
                  <a:lstStyle/>
                  <a:p>
                    <a:endParaRPr lang="en-US"/>
                  </a:p>
                </p:txBody>
              </p:sp>
              <p:sp>
                <p:nvSpPr>
                  <p:cNvPr id="272986" name="Freeform 602"/>
                  <p:cNvSpPr>
                    <a:spLocks/>
                  </p:cNvSpPr>
                  <p:nvPr/>
                </p:nvSpPr>
                <p:spPr bwMode="auto">
                  <a:xfrm>
                    <a:off x="3312" y="1332"/>
                    <a:ext cx="74" cy="32"/>
                  </a:xfrm>
                  <a:custGeom>
                    <a:avLst/>
                    <a:gdLst/>
                    <a:ahLst/>
                    <a:cxnLst>
                      <a:cxn ang="0">
                        <a:pos x="67" y="43"/>
                      </a:cxn>
                      <a:cxn ang="0">
                        <a:pos x="44" y="57"/>
                      </a:cxn>
                      <a:cxn ang="0">
                        <a:pos x="10" y="63"/>
                      </a:cxn>
                      <a:cxn ang="0">
                        <a:pos x="5" y="49"/>
                      </a:cxn>
                      <a:cxn ang="0">
                        <a:pos x="0" y="43"/>
                      </a:cxn>
                      <a:cxn ang="0">
                        <a:pos x="21" y="31"/>
                      </a:cxn>
                      <a:cxn ang="0">
                        <a:pos x="28" y="25"/>
                      </a:cxn>
                      <a:cxn ang="0">
                        <a:pos x="54" y="11"/>
                      </a:cxn>
                      <a:cxn ang="0">
                        <a:pos x="54" y="2"/>
                      </a:cxn>
                      <a:cxn ang="0">
                        <a:pos x="99" y="0"/>
                      </a:cxn>
                      <a:cxn ang="0">
                        <a:pos x="109" y="4"/>
                      </a:cxn>
                      <a:cxn ang="0">
                        <a:pos x="114" y="6"/>
                      </a:cxn>
                      <a:cxn ang="0">
                        <a:pos x="137" y="4"/>
                      </a:cxn>
                      <a:cxn ang="0">
                        <a:pos x="148" y="17"/>
                      </a:cxn>
                      <a:cxn ang="0">
                        <a:pos x="114" y="27"/>
                      </a:cxn>
                      <a:cxn ang="0">
                        <a:pos x="81" y="37"/>
                      </a:cxn>
                      <a:cxn ang="0">
                        <a:pos x="67" y="43"/>
                      </a:cxn>
                    </a:cxnLst>
                    <a:rect l="0" t="0" r="r" b="b"/>
                    <a:pathLst>
                      <a:path w="148" h="63">
                        <a:moveTo>
                          <a:pt x="67" y="43"/>
                        </a:moveTo>
                        <a:lnTo>
                          <a:pt x="44" y="57"/>
                        </a:lnTo>
                        <a:lnTo>
                          <a:pt x="10" y="63"/>
                        </a:lnTo>
                        <a:lnTo>
                          <a:pt x="5" y="49"/>
                        </a:lnTo>
                        <a:lnTo>
                          <a:pt x="0" y="43"/>
                        </a:lnTo>
                        <a:lnTo>
                          <a:pt x="21" y="31"/>
                        </a:lnTo>
                        <a:lnTo>
                          <a:pt x="28" y="25"/>
                        </a:lnTo>
                        <a:lnTo>
                          <a:pt x="54" y="11"/>
                        </a:lnTo>
                        <a:lnTo>
                          <a:pt x="54" y="2"/>
                        </a:lnTo>
                        <a:lnTo>
                          <a:pt x="99" y="0"/>
                        </a:lnTo>
                        <a:lnTo>
                          <a:pt x="109" y="4"/>
                        </a:lnTo>
                        <a:lnTo>
                          <a:pt x="114" y="6"/>
                        </a:lnTo>
                        <a:lnTo>
                          <a:pt x="137" y="4"/>
                        </a:lnTo>
                        <a:lnTo>
                          <a:pt x="148" y="17"/>
                        </a:lnTo>
                        <a:lnTo>
                          <a:pt x="114" y="27"/>
                        </a:lnTo>
                        <a:lnTo>
                          <a:pt x="81" y="37"/>
                        </a:lnTo>
                        <a:lnTo>
                          <a:pt x="67" y="43"/>
                        </a:lnTo>
                        <a:close/>
                      </a:path>
                    </a:pathLst>
                  </a:custGeom>
                  <a:solidFill>
                    <a:srgbClr val="CB9661"/>
                  </a:solidFill>
                  <a:ln w="1588">
                    <a:solidFill>
                      <a:srgbClr val="000000"/>
                    </a:solidFill>
                    <a:prstDash val="solid"/>
                    <a:round/>
                    <a:headEnd/>
                    <a:tailEnd/>
                  </a:ln>
                </p:spPr>
                <p:txBody>
                  <a:bodyPr/>
                  <a:lstStyle/>
                  <a:p>
                    <a:endParaRPr lang="en-US"/>
                  </a:p>
                </p:txBody>
              </p:sp>
              <p:sp>
                <p:nvSpPr>
                  <p:cNvPr id="272987" name="Freeform 603"/>
                  <p:cNvSpPr>
                    <a:spLocks/>
                  </p:cNvSpPr>
                  <p:nvPr/>
                </p:nvSpPr>
                <p:spPr bwMode="auto">
                  <a:xfrm>
                    <a:off x="3615" y="1572"/>
                    <a:ext cx="50" cy="56"/>
                  </a:xfrm>
                  <a:custGeom>
                    <a:avLst/>
                    <a:gdLst/>
                    <a:ahLst/>
                    <a:cxnLst>
                      <a:cxn ang="0">
                        <a:pos x="52" y="88"/>
                      </a:cxn>
                      <a:cxn ang="0">
                        <a:pos x="52" y="84"/>
                      </a:cxn>
                      <a:cxn ang="0">
                        <a:pos x="25" y="90"/>
                      </a:cxn>
                      <a:cxn ang="0">
                        <a:pos x="0" y="86"/>
                      </a:cxn>
                      <a:cxn ang="0">
                        <a:pos x="7" y="78"/>
                      </a:cxn>
                      <a:cxn ang="0">
                        <a:pos x="18" y="68"/>
                      </a:cxn>
                      <a:cxn ang="0">
                        <a:pos x="7" y="68"/>
                      </a:cxn>
                      <a:cxn ang="0">
                        <a:pos x="12" y="64"/>
                      </a:cxn>
                      <a:cxn ang="0">
                        <a:pos x="26" y="56"/>
                      </a:cxn>
                      <a:cxn ang="0">
                        <a:pos x="26" y="58"/>
                      </a:cxn>
                      <a:cxn ang="0">
                        <a:pos x="29" y="52"/>
                      </a:cxn>
                      <a:cxn ang="0">
                        <a:pos x="26" y="48"/>
                      </a:cxn>
                      <a:cxn ang="0">
                        <a:pos x="33" y="44"/>
                      </a:cxn>
                      <a:cxn ang="0">
                        <a:pos x="49" y="20"/>
                      </a:cxn>
                      <a:cxn ang="0">
                        <a:pos x="65" y="2"/>
                      </a:cxn>
                      <a:cxn ang="0">
                        <a:pos x="73" y="0"/>
                      </a:cxn>
                      <a:cxn ang="0">
                        <a:pos x="80" y="0"/>
                      </a:cxn>
                      <a:cxn ang="0">
                        <a:pos x="69" y="6"/>
                      </a:cxn>
                      <a:cxn ang="0">
                        <a:pos x="72" y="10"/>
                      </a:cxn>
                      <a:cxn ang="0">
                        <a:pos x="65" y="16"/>
                      </a:cxn>
                      <a:cxn ang="0">
                        <a:pos x="47" y="44"/>
                      </a:cxn>
                      <a:cxn ang="0">
                        <a:pos x="62" y="32"/>
                      </a:cxn>
                      <a:cxn ang="0">
                        <a:pos x="59" y="36"/>
                      </a:cxn>
                      <a:cxn ang="0">
                        <a:pos x="70" y="34"/>
                      </a:cxn>
                      <a:cxn ang="0">
                        <a:pos x="60" y="42"/>
                      </a:cxn>
                      <a:cxn ang="0">
                        <a:pos x="60" y="46"/>
                      </a:cxn>
                      <a:cxn ang="0">
                        <a:pos x="70" y="48"/>
                      </a:cxn>
                      <a:cxn ang="0">
                        <a:pos x="69" y="52"/>
                      </a:cxn>
                      <a:cxn ang="0">
                        <a:pos x="83" y="46"/>
                      </a:cxn>
                      <a:cxn ang="0">
                        <a:pos x="82" y="50"/>
                      </a:cxn>
                      <a:cxn ang="0">
                        <a:pos x="95" y="50"/>
                      </a:cxn>
                      <a:cxn ang="0">
                        <a:pos x="85" y="60"/>
                      </a:cxn>
                      <a:cxn ang="0">
                        <a:pos x="88" y="66"/>
                      </a:cxn>
                      <a:cxn ang="0">
                        <a:pos x="83" y="70"/>
                      </a:cxn>
                      <a:cxn ang="0">
                        <a:pos x="100" y="66"/>
                      </a:cxn>
                      <a:cxn ang="0">
                        <a:pos x="83" y="78"/>
                      </a:cxn>
                      <a:cxn ang="0">
                        <a:pos x="87" y="82"/>
                      </a:cxn>
                      <a:cxn ang="0">
                        <a:pos x="85" y="82"/>
                      </a:cxn>
                      <a:cxn ang="0">
                        <a:pos x="83" y="90"/>
                      </a:cxn>
                      <a:cxn ang="0">
                        <a:pos x="100" y="76"/>
                      </a:cxn>
                      <a:cxn ang="0">
                        <a:pos x="91" y="90"/>
                      </a:cxn>
                      <a:cxn ang="0">
                        <a:pos x="100" y="84"/>
                      </a:cxn>
                      <a:cxn ang="0">
                        <a:pos x="100" y="90"/>
                      </a:cxn>
                      <a:cxn ang="0">
                        <a:pos x="87" y="112"/>
                      </a:cxn>
                      <a:cxn ang="0">
                        <a:pos x="82" y="108"/>
                      </a:cxn>
                      <a:cxn ang="0">
                        <a:pos x="82" y="100"/>
                      </a:cxn>
                      <a:cxn ang="0">
                        <a:pos x="73" y="106"/>
                      </a:cxn>
                      <a:cxn ang="0">
                        <a:pos x="80" y="90"/>
                      </a:cxn>
                      <a:cxn ang="0">
                        <a:pos x="78" y="84"/>
                      </a:cxn>
                      <a:cxn ang="0">
                        <a:pos x="69" y="94"/>
                      </a:cxn>
                      <a:cxn ang="0">
                        <a:pos x="73" y="90"/>
                      </a:cxn>
                      <a:cxn ang="0">
                        <a:pos x="49" y="106"/>
                      </a:cxn>
                      <a:cxn ang="0">
                        <a:pos x="49" y="102"/>
                      </a:cxn>
                      <a:cxn ang="0">
                        <a:pos x="69" y="88"/>
                      </a:cxn>
                      <a:cxn ang="0">
                        <a:pos x="64" y="90"/>
                      </a:cxn>
                      <a:cxn ang="0">
                        <a:pos x="67" y="84"/>
                      </a:cxn>
                      <a:cxn ang="0">
                        <a:pos x="59" y="88"/>
                      </a:cxn>
                      <a:cxn ang="0">
                        <a:pos x="52" y="92"/>
                      </a:cxn>
                      <a:cxn ang="0">
                        <a:pos x="47" y="92"/>
                      </a:cxn>
                      <a:cxn ang="0">
                        <a:pos x="52" y="88"/>
                      </a:cxn>
                    </a:cxnLst>
                    <a:rect l="0" t="0" r="r" b="b"/>
                    <a:pathLst>
                      <a:path w="100" h="112">
                        <a:moveTo>
                          <a:pt x="52" y="88"/>
                        </a:moveTo>
                        <a:lnTo>
                          <a:pt x="52" y="84"/>
                        </a:lnTo>
                        <a:lnTo>
                          <a:pt x="25" y="90"/>
                        </a:lnTo>
                        <a:lnTo>
                          <a:pt x="0" y="86"/>
                        </a:lnTo>
                        <a:lnTo>
                          <a:pt x="7" y="78"/>
                        </a:lnTo>
                        <a:lnTo>
                          <a:pt x="18" y="68"/>
                        </a:lnTo>
                        <a:lnTo>
                          <a:pt x="7" y="68"/>
                        </a:lnTo>
                        <a:lnTo>
                          <a:pt x="12" y="64"/>
                        </a:lnTo>
                        <a:lnTo>
                          <a:pt x="26" y="56"/>
                        </a:lnTo>
                        <a:lnTo>
                          <a:pt x="26" y="58"/>
                        </a:lnTo>
                        <a:lnTo>
                          <a:pt x="29" y="52"/>
                        </a:lnTo>
                        <a:lnTo>
                          <a:pt x="26" y="48"/>
                        </a:lnTo>
                        <a:lnTo>
                          <a:pt x="33" y="44"/>
                        </a:lnTo>
                        <a:lnTo>
                          <a:pt x="49" y="20"/>
                        </a:lnTo>
                        <a:lnTo>
                          <a:pt x="65" y="2"/>
                        </a:lnTo>
                        <a:lnTo>
                          <a:pt x="73" y="0"/>
                        </a:lnTo>
                        <a:lnTo>
                          <a:pt x="80" y="0"/>
                        </a:lnTo>
                        <a:lnTo>
                          <a:pt x="69" y="6"/>
                        </a:lnTo>
                        <a:lnTo>
                          <a:pt x="72" y="10"/>
                        </a:lnTo>
                        <a:lnTo>
                          <a:pt x="65" y="16"/>
                        </a:lnTo>
                        <a:lnTo>
                          <a:pt x="47" y="44"/>
                        </a:lnTo>
                        <a:lnTo>
                          <a:pt x="62" y="32"/>
                        </a:lnTo>
                        <a:lnTo>
                          <a:pt x="59" y="36"/>
                        </a:lnTo>
                        <a:lnTo>
                          <a:pt x="70" y="34"/>
                        </a:lnTo>
                        <a:lnTo>
                          <a:pt x="60" y="42"/>
                        </a:lnTo>
                        <a:lnTo>
                          <a:pt x="60" y="46"/>
                        </a:lnTo>
                        <a:lnTo>
                          <a:pt x="70" y="48"/>
                        </a:lnTo>
                        <a:lnTo>
                          <a:pt x="69" y="52"/>
                        </a:lnTo>
                        <a:lnTo>
                          <a:pt x="83" y="46"/>
                        </a:lnTo>
                        <a:lnTo>
                          <a:pt x="82" y="50"/>
                        </a:lnTo>
                        <a:lnTo>
                          <a:pt x="95" y="50"/>
                        </a:lnTo>
                        <a:lnTo>
                          <a:pt x="85" y="60"/>
                        </a:lnTo>
                        <a:lnTo>
                          <a:pt x="88" y="66"/>
                        </a:lnTo>
                        <a:lnTo>
                          <a:pt x="83" y="70"/>
                        </a:lnTo>
                        <a:lnTo>
                          <a:pt x="100" y="66"/>
                        </a:lnTo>
                        <a:lnTo>
                          <a:pt x="83" y="78"/>
                        </a:lnTo>
                        <a:lnTo>
                          <a:pt x="87" y="82"/>
                        </a:lnTo>
                        <a:lnTo>
                          <a:pt x="85" y="82"/>
                        </a:lnTo>
                        <a:lnTo>
                          <a:pt x="83" y="90"/>
                        </a:lnTo>
                        <a:lnTo>
                          <a:pt x="100" y="76"/>
                        </a:lnTo>
                        <a:lnTo>
                          <a:pt x="91" y="90"/>
                        </a:lnTo>
                        <a:lnTo>
                          <a:pt x="100" y="84"/>
                        </a:lnTo>
                        <a:lnTo>
                          <a:pt x="100" y="90"/>
                        </a:lnTo>
                        <a:lnTo>
                          <a:pt x="87" y="112"/>
                        </a:lnTo>
                        <a:lnTo>
                          <a:pt x="82" y="108"/>
                        </a:lnTo>
                        <a:lnTo>
                          <a:pt x="82" y="100"/>
                        </a:lnTo>
                        <a:lnTo>
                          <a:pt x="73" y="106"/>
                        </a:lnTo>
                        <a:lnTo>
                          <a:pt x="80" y="90"/>
                        </a:lnTo>
                        <a:lnTo>
                          <a:pt x="78" y="84"/>
                        </a:lnTo>
                        <a:lnTo>
                          <a:pt x="69" y="94"/>
                        </a:lnTo>
                        <a:lnTo>
                          <a:pt x="73" y="90"/>
                        </a:lnTo>
                        <a:lnTo>
                          <a:pt x="49" y="106"/>
                        </a:lnTo>
                        <a:lnTo>
                          <a:pt x="49" y="102"/>
                        </a:lnTo>
                        <a:lnTo>
                          <a:pt x="69" y="88"/>
                        </a:lnTo>
                        <a:lnTo>
                          <a:pt x="64" y="90"/>
                        </a:lnTo>
                        <a:lnTo>
                          <a:pt x="67" y="84"/>
                        </a:lnTo>
                        <a:lnTo>
                          <a:pt x="59" y="88"/>
                        </a:lnTo>
                        <a:lnTo>
                          <a:pt x="52" y="92"/>
                        </a:lnTo>
                        <a:lnTo>
                          <a:pt x="47" y="92"/>
                        </a:lnTo>
                        <a:lnTo>
                          <a:pt x="52" y="88"/>
                        </a:lnTo>
                        <a:close/>
                      </a:path>
                    </a:pathLst>
                  </a:custGeom>
                  <a:solidFill>
                    <a:srgbClr val="CB9661"/>
                  </a:solidFill>
                  <a:ln w="1588">
                    <a:solidFill>
                      <a:srgbClr val="000000"/>
                    </a:solidFill>
                    <a:prstDash val="solid"/>
                    <a:round/>
                    <a:headEnd/>
                    <a:tailEnd/>
                  </a:ln>
                </p:spPr>
                <p:txBody>
                  <a:bodyPr/>
                  <a:lstStyle/>
                  <a:p>
                    <a:endParaRPr lang="en-US"/>
                  </a:p>
                </p:txBody>
              </p:sp>
              <p:sp>
                <p:nvSpPr>
                  <p:cNvPr id="272988" name="Freeform 604"/>
                  <p:cNvSpPr>
                    <a:spLocks/>
                  </p:cNvSpPr>
                  <p:nvPr/>
                </p:nvSpPr>
                <p:spPr bwMode="auto">
                  <a:xfrm>
                    <a:off x="3520" y="1311"/>
                    <a:ext cx="87" cy="18"/>
                  </a:xfrm>
                  <a:custGeom>
                    <a:avLst/>
                    <a:gdLst/>
                    <a:ahLst/>
                    <a:cxnLst>
                      <a:cxn ang="0">
                        <a:pos x="71" y="18"/>
                      </a:cxn>
                      <a:cxn ang="0">
                        <a:pos x="53" y="10"/>
                      </a:cxn>
                      <a:cxn ang="0">
                        <a:pos x="77" y="10"/>
                      </a:cxn>
                      <a:cxn ang="0">
                        <a:pos x="31" y="6"/>
                      </a:cxn>
                      <a:cxn ang="0">
                        <a:pos x="40" y="0"/>
                      </a:cxn>
                      <a:cxn ang="0">
                        <a:pos x="0" y="0"/>
                      </a:cxn>
                      <a:cxn ang="0">
                        <a:pos x="36" y="8"/>
                      </a:cxn>
                      <a:cxn ang="0">
                        <a:pos x="30" y="22"/>
                      </a:cxn>
                      <a:cxn ang="0">
                        <a:pos x="25" y="36"/>
                      </a:cxn>
                      <a:cxn ang="0">
                        <a:pos x="61" y="36"/>
                      </a:cxn>
                      <a:cxn ang="0">
                        <a:pos x="98" y="34"/>
                      </a:cxn>
                      <a:cxn ang="0">
                        <a:pos x="134" y="34"/>
                      </a:cxn>
                      <a:cxn ang="0">
                        <a:pos x="170" y="32"/>
                      </a:cxn>
                      <a:cxn ang="0">
                        <a:pos x="175" y="24"/>
                      </a:cxn>
                      <a:cxn ang="0">
                        <a:pos x="147" y="16"/>
                      </a:cxn>
                      <a:cxn ang="0">
                        <a:pos x="110" y="18"/>
                      </a:cxn>
                      <a:cxn ang="0">
                        <a:pos x="71" y="18"/>
                      </a:cxn>
                    </a:cxnLst>
                    <a:rect l="0" t="0" r="r" b="b"/>
                    <a:pathLst>
                      <a:path w="175" h="36">
                        <a:moveTo>
                          <a:pt x="71" y="18"/>
                        </a:moveTo>
                        <a:lnTo>
                          <a:pt x="53" y="10"/>
                        </a:lnTo>
                        <a:lnTo>
                          <a:pt x="77" y="10"/>
                        </a:lnTo>
                        <a:lnTo>
                          <a:pt x="31" y="6"/>
                        </a:lnTo>
                        <a:lnTo>
                          <a:pt x="40" y="0"/>
                        </a:lnTo>
                        <a:lnTo>
                          <a:pt x="0" y="0"/>
                        </a:lnTo>
                        <a:lnTo>
                          <a:pt x="36" y="8"/>
                        </a:lnTo>
                        <a:lnTo>
                          <a:pt x="30" y="22"/>
                        </a:lnTo>
                        <a:lnTo>
                          <a:pt x="25" y="36"/>
                        </a:lnTo>
                        <a:lnTo>
                          <a:pt x="61" y="36"/>
                        </a:lnTo>
                        <a:lnTo>
                          <a:pt x="98" y="34"/>
                        </a:lnTo>
                        <a:lnTo>
                          <a:pt x="134" y="34"/>
                        </a:lnTo>
                        <a:lnTo>
                          <a:pt x="170" y="32"/>
                        </a:lnTo>
                        <a:lnTo>
                          <a:pt x="175" y="24"/>
                        </a:lnTo>
                        <a:lnTo>
                          <a:pt x="147" y="16"/>
                        </a:lnTo>
                        <a:lnTo>
                          <a:pt x="110" y="18"/>
                        </a:lnTo>
                        <a:lnTo>
                          <a:pt x="71" y="18"/>
                        </a:lnTo>
                        <a:close/>
                      </a:path>
                    </a:pathLst>
                  </a:custGeom>
                  <a:solidFill>
                    <a:srgbClr val="CB9661"/>
                  </a:solidFill>
                  <a:ln w="1588">
                    <a:solidFill>
                      <a:srgbClr val="000000"/>
                    </a:solidFill>
                    <a:prstDash val="solid"/>
                    <a:round/>
                    <a:headEnd/>
                    <a:tailEnd/>
                  </a:ln>
                </p:spPr>
                <p:txBody>
                  <a:bodyPr/>
                  <a:lstStyle/>
                  <a:p>
                    <a:endParaRPr lang="en-US"/>
                  </a:p>
                </p:txBody>
              </p:sp>
              <p:sp>
                <p:nvSpPr>
                  <p:cNvPr id="272989" name="Freeform 605"/>
                  <p:cNvSpPr>
                    <a:spLocks/>
                  </p:cNvSpPr>
                  <p:nvPr/>
                </p:nvSpPr>
                <p:spPr bwMode="auto">
                  <a:xfrm>
                    <a:off x="3550" y="1275"/>
                    <a:ext cx="55" cy="24"/>
                  </a:xfrm>
                  <a:custGeom>
                    <a:avLst/>
                    <a:gdLst/>
                    <a:ahLst/>
                    <a:cxnLst>
                      <a:cxn ang="0">
                        <a:pos x="23" y="14"/>
                      </a:cxn>
                      <a:cxn ang="0">
                        <a:pos x="14" y="8"/>
                      </a:cxn>
                      <a:cxn ang="0">
                        <a:pos x="52" y="0"/>
                      </a:cxn>
                      <a:cxn ang="0">
                        <a:pos x="99" y="10"/>
                      </a:cxn>
                      <a:cxn ang="0">
                        <a:pos x="88" y="24"/>
                      </a:cxn>
                      <a:cxn ang="0">
                        <a:pos x="111" y="28"/>
                      </a:cxn>
                      <a:cxn ang="0">
                        <a:pos x="70" y="38"/>
                      </a:cxn>
                      <a:cxn ang="0">
                        <a:pos x="54" y="48"/>
                      </a:cxn>
                      <a:cxn ang="0">
                        <a:pos x="45" y="40"/>
                      </a:cxn>
                      <a:cxn ang="0">
                        <a:pos x="45" y="48"/>
                      </a:cxn>
                      <a:cxn ang="0">
                        <a:pos x="6" y="34"/>
                      </a:cxn>
                      <a:cxn ang="0">
                        <a:pos x="52" y="28"/>
                      </a:cxn>
                      <a:cxn ang="0">
                        <a:pos x="0" y="22"/>
                      </a:cxn>
                      <a:cxn ang="0">
                        <a:pos x="23" y="14"/>
                      </a:cxn>
                    </a:cxnLst>
                    <a:rect l="0" t="0" r="r" b="b"/>
                    <a:pathLst>
                      <a:path w="111" h="48">
                        <a:moveTo>
                          <a:pt x="23" y="14"/>
                        </a:moveTo>
                        <a:lnTo>
                          <a:pt x="14" y="8"/>
                        </a:lnTo>
                        <a:lnTo>
                          <a:pt x="52" y="0"/>
                        </a:lnTo>
                        <a:lnTo>
                          <a:pt x="99" y="10"/>
                        </a:lnTo>
                        <a:lnTo>
                          <a:pt x="88" y="24"/>
                        </a:lnTo>
                        <a:lnTo>
                          <a:pt x="111" y="28"/>
                        </a:lnTo>
                        <a:lnTo>
                          <a:pt x="70" y="38"/>
                        </a:lnTo>
                        <a:lnTo>
                          <a:pt x="54" y="48"/>
                        </a:lnTo>
                        <a:lnTo>
                          <a:pt x="45" y="40"/>
                        </a:lnTo>
                        <a:lnTo>
                          <a:pt x="45" y="48"/>
                        </a:lnTo>
                        <a:lnTo>
                          <a:pt x="6" y="34"/>
                        </a:lnTo>
                        <a:lnTo>
                          <a:pt x="52" y="28"/>
                        </a:lnTo>
                        <a:lnTo>
                          <a:pt x="0" y="22"/>
                        </a:lnTo>
                        <a:lnTo>
                          <a:pt x="23" y="14"/>
                        </a:lnTo>
                        <a:close/>
                      </a:path>
                    </a:pathLst>
                  </a:custGeom>
                  <a:solidFill>
                    <a:srgbClr val="CB9661"/>
                  </a:solidFill>
                  <a:ln w="1588">
                    <a:solidFill>
                      <a:srgbClr val="000000"/>
                    </a:solidFill>
                    <a:prstDash val="solid"/>
                    <a:round/>
                    <a:headEnd/>
                    <a:tailEnd/>
                  </a:ln>
                </p:spPr>
                <p:txBody>
                  <a:bodyPr/>
                  <a:lstStyle/>
                  <a:p>
                    <a:endParaRPr lang="en-US"/>
                  </a:p>
                </p:txBody>
              </p:sp>
              <p:sp>
                <p:nvSpPr>
                  <p:cNvPr id="272990" name="Freeform 606"/>
                  <p:cNvSpPr>
                    <a:spLocks/>
                  </p:cNvSpPr>
                  <p:nvPr/>
                </p:nvSpPr>
                <p:spPr bwMode="auto">
                  <a:xfrm>
                    <a:off x="3389" y="1310"/>
                    <a:ext cx="74" cy="22"/>
                  </a:xfrm>
                  <a:custGeom>
                    <a:avLst/>
                    <a:gdLst/>
                    <a:ahLst/>
                    <a:cxnLst>
                      <a:cxn ang="0">
                        <a:pos x="41" y="44"/>
                      </a:cxn>
                      <a:cxn ang="0">
                        <a:pos x="26" y="38"/>
                      </a:cxn>
                      <a:cxn ang="0">
                        <a:pos x="75" y="28"/>
                      </a:cxn>
                      <a:cxn ang="0">
                        <a:pos x="38" y="28"/>
                      </a:cxn>
                      <a:cxn ang="0">
                        <a:pos x="0" y="28"/>
                      </a:cxn>
                      <a:cxn ang="0">
                        <a:pos x="36" y="22"/>
                      </a:cxn>
                      <a:cxn ang="0">
                        <a:pos x="20" y="20"/>
                      </a:cxn>
                      <a:cxn ang="0">
                        <a:pos x="44" y="18"/>
                      </a:cxn>
                      <a:cxn ang="0">
                        <a:pos x="33" y="12"/>
                      </a:cxn>
                      <a:cxn ang="0">
                        <a:pos x="75" y="14"/>
                      </a:cxn>
                      <a:cxn ang="0">
                        <a:pos x="104" y="24"/>
                      </a:cxn>
                      <a:cxn ang="0">
                        <a:pos x="106" y="8"/>
                      </a:cxn>
                      <a:cxn ang="0">
                        <a:pos x="132" y="0"/>
                      </a:cxn>
                      <a:cxn ang="0">
                        <a:pos x="122" y="20"/>
                      </a:cxn>
                      <a:cxn ang="0">
                        <a:pos x="150" y="18"/>
                      </a:cxn>
                      <a:cxn ang="0">
                        <a:pos x="127" y="32"/>
                      </a:cxn>
                      <a:cxn ang="0">
                        <a:pos x="109" y="32"/>
                      </a:cxn>
                      <a:cxn ang="0">
                        <a:pos x="75" y="38"/>
                      </a:cxn>
                      <a:cxn ang="0">
                        <a:pos x="41" y="44"/>
                      </a:cxn>
                    </a:cxnLst>
                    <a:rect l="0" t="0" r="r" b="b"/>
                    <a:pathLst>
                      <a:path w="150" h="44">
                        <a:moveTo>
                          <a:pt x="41" y="44"/>
                        </a:moveTo>
                        <a:lnTo>
                          <a:pt x="26" y="38"/>
                        </a:lnTo>
                        <a:lnTo>
                          <a:pt x="75" y="28"/>
                        </a:lnTo>
                        <a:lnTo>
                          <a:pt x="38" y="28"/>
                        </a:lnTo>
                        <a:lnTo>
                          <a:pt x="0" y="28"/>
                        </a:lnTo>
                        <a:lnTo>
                          <a:pt x="36" y="22"/>
                        </a:lnTo>
                        <a:lnTo>
                          <a:pt x="20" y="20"/>
                        </a:lnTo>
                        <a:lnTo>
                          <a:pt x="44" y="18"/>
                        </a:lnTo>
                        <a:lnTo>
                          <a:pt x="33" y="12"/>
                        </a:lnTo>
                        <a:lnTo>
                          <a:pt x="75" y="14"/>
                        </a:lnTo>
                        <a:lnTo>
                          <a:pt x="104" y="24"/>
                        </a:lnTo>
                        <a:lnTo>
                          <a:pt x="106" y="8"/>
                        </a:lnTo>
                        <a:lnTo>
                          <a:pt x="132" y="0"/>
                        </a:lnTo>
                        <a:lnTo>
                          <a:pt x="122" y="20"/>
                        </a:lnTo>
                        <a:lnTo>
                          <a:pt x="150" y="18"/>
                        </a:lnTo>
                        <a:lnTo>
                          <a:pt x="127" y="32"/>
                        </a:lnTo>
                        <a:lnTo>
                          <a:pt x="109" y="32"/>
                        </a:lnTo>
                        <a:lnTo>
                          <a:pt x="75" y="38"/>
                        </a:lnTo>
                        <a:lnTo>
                          <a:pt x="41" y="44"/>
                        </a:lnTo>
                        <a:close/>
                      </a:path>
                    </a:pathLst>
                  </a:custGeom>
                  <a:solidFill>
                    <a:srgbClr val="CB9661"/>
                  </a:solidFill>
                  <a:ln w="1588">
                    <a:solidFill>
                      <a:srgbClr val="000000"/>
                    </a:solidFill>
                    <a:prstDash val="solid"/>
                    <a:round/>
                    <a:headEnd/>
                    <a:tailEnd/>
                  </a:ln>
                </p:spPr>
                <p:txBody>
                  <a:bodyPr/>
                  <a:lstStyle/>
                  <a:p>
                    <a:endParaRPr lang="en-US"/>
                  </a:p>
                </p:txBody>
              </p:sp>
              <p:sp>
                <p:nvSpPr>
                  <p:cNvPr id="272991" name="Freeform 607"/>
                  <p:cNvSpPr>
                    <a:spLocks/>
                  </p:cNvSpPr>
                  <p:nvPr/>
                </p:nvSpPr>
                <p:spPr bwMode="auto">
                  <a:xfrm>
                    <a:off x="3488" y="1416"/>
                    <a:ext cx="47" cy="28"/>
                  </a:xfrm>
                  <a:custGeom>
                    <a:avLst/>
                    <a:gdLst/>
                    <a:ahLst/>
                    <a:cxnLst>
                      <a:cxn ang="0">
                        <a:pos x="65" y="44"/>
                      </a:cxn>
                      <a:cxn ang="0">
                        <a:pos x="57" y="40"/>
                      </a:cxn>
                      <a:cxn ang="0">
                        <a:pos x="59" y="36"/>
                      </a:cxn>
                      <a:cxn ang="0">
                        <a:pos x="50" y="40"/>
                      </a:cxn>
                      <a:cxn ang="0">
                        <a:pos x="21" y="58"/>
                      </a:cxn>
                      <a:cxn ang="0">
                        <a:pos x="19" y="46"/>
                      </a:cxn>
                      <a:cxn ang="0">
                        <a:pos x="0" y="48"/>
                      </a:cxn>
                      <a:cxn ang="0">
                        <a:pos x="19" y="36"/>
                      </a:cxn>
                      <a:cxn ang="0">
                        <a:pos x="32" y="18"/>
                      </a:cxn>
                      <a:cxn ang="0">
                        <a:pos x="44" y="0"/>
                      </a:cxn>
                      <a:cxn ang="0">
                        <a:pos x="52" y="6"/>
                      </a:cxn>
                      <a:cxn ang="0">
                        <a:pos x="50" y="14"/>
                      </a:cxn>
                      <a:cxn ang="0">
                        <a:pos x="57" y="10"/>
                      </a:cxn>
                      <a:cxn ang="0">
                        <a:pos x="81" y="28"/>
                      </a:cxn>
                      <a:cxn ang="0">
                        <a:pos x="73" y="40"/>
                      </a:cxn>
                      <a:cxn ang="0">
                        <a:pos x="91" y="40"/>
                      </a:cxn>
                      <a:cxn ang="0">
                        <a:pos x="94" y="44"/>
                      </a:cxn>
                      <a:cxn ang="0">
                        <a:pos x="78" y="50"/>
                      </a:cxn>
                      <a:cxn ang="0">
                        <a:pos x="65" y="44"/>
                      </a:cxn>
                    </a:cxnLst>
                    <a:rect l="0" t="0" r="r" b="b"/>
                    <a:pathLst>
                      <a:path w="94" h="58">
                        <a:moveTo>
                          <a:pt x="65" y="44"/>
                        </a:moveTo>
                        <a:lnTo>
                          <a:pt x="57" y="40"/>
                        </a:lnTo>
                        <a:lnTo>
                          <a:pt x="59" y="36"/>
                        </a:lnTo>
                        <a:lnTo>
                          <a:pt x="50" y="40"/>
                        </a:lnTo>
                        <a:lnTo>
                          <a:pt x="21" y="58"/>
                        </a:lnTo>
                        <a:lnTo>
                          <a:pt x="19" y="46"/>
                        </a:lnTo>
                        <a:lnTo>
                          <a:pt x="0" y="48"/>
                        </a:lnTo>
                        <a:lnTo>
                          <a:pt x="19" y="36"/>
                        </a:lnTo>
                        <a:lnTo>
                          <a:pt x="32" y="18"/>
                        </a:lnTo>
                        <a:lnTo>
                          <a:pt x="44" y="0"/>
                        </a:lnTo>
                        <a:lnTo>
                          <a:pt x="52" y="6"/>
                        </a:lnTo>
                        <a:lnTo>
                          <a:pt x="50" y="14"/>
                        </a:lnTo>
                        <a:lnTo>
                          <a:pt x="57" y="10"/>
                        </a:lnTo>
                        <a:lnTo>
                          <a:pt x="81" y="28"/>
                        </a:lnTo>
                        <a:lnTo>
                          <a:pt x="73" y="40"/>
                        </a:lnTo>
                        <a:lnTo>
                          <a:pt x="91" y="40"/>
                        </a:lnTo>
                        <a:lnTo>
                          <a:pt x="94" y="44"/>
                        </a:lnTo>
                        <a:lnTo>
                          <a:pt x="78" y="50"/>
                        </a:lnTo>
                        <a:lnTo>
                          <a:pt x="65" y="44"/>
                        </a:lnTo>
                        <a:close/>
                      </a:path>
                    </a:pathLst>
                  </a:custGeom>
                  <a:solidFill>
                    <a:srgbClr val="CB9661"/>
                  </a:solidFill>
                  <a:ln w="1588">
                    <a:solidFill>
                      <a:srgbClr val="000000"/>
                    </a:solidFill>
                    <a:prstDash val="solid"/>
                    <a:round/>
                    <a:headEnd/>
                    <a:tailEnd/>
                  </a:ln>
                </p:spPr>
                <p:txBody>
                  <a:bodyPr/>
                  <a:lstStyle/>
                  <a:p>
                    <a:endParaRPr lang="en-US"/>
                  </a:p>
                </p:txBody>
              </p:sp>
              <p:sp>
                <p:nvSpPr>
                  <p:cNvPr id="272992" name="Freeform 608"/>
                  <p:cNvSpPr>
                    <a:spLocks/>
                  </p:cNvSpPr>
                  <p:nvPr/>
                </p:nvSpPr>
                <p:spPr bwMode="auto">
                  <a:xfrm>
                    <a:off x="3454" y="1339"/>
                    <a:ext cx="40" cy="21"/>
                  </a:xfrm>
                  <a:custGeom>
                    <a:avLst/>
                    <a:gdLst/>
                    <a:ahLst/>
                    <a:cxnLst>
                      <a:cxn ang="0">
                        <a:pos x="82" y="0"/>
                      </a:cxn>
                      <a:cxn ang="0">
                        <a:pos x="35" y="0"/>
                      </a:cxn>
                      <a:cxn ang="0">
                        <a:pos x="40" y="8"/>
                      </a:cxn>
                      <a:cxn ang="0">
                        <a:pos x="30" y="16"/>
                      </a:cxn>
                      <a:cxn ang="0">
                        <a:pos x="0" y="18"/>
                      </a:cxn>
                      <a:cxn ang="0">
                        <a:pos x="17" y="30"/>
                      </a:cxn>
                      <a:cxn ang="0">
                        <a:pos x="35" y="42"/>
                      </a:cxn>
                      <a:cxn ang="0">
                        <a:pos x="38" y="36"/>
                      </a:cxn>
                      <a:cxn ang="0">
                        <a:pos x="61" y="34"/>
                      </a:cxn>
                      <a:cxn ang="0">
                        <a:pos x="72" y="18"/>
                      </a:cxn>
                      <a:cxn ang="0">
                        <a:pos x="82" y="0"/>
                      </a:cxn>
                    </a:cxnLst>
                    <a:rect l="0" t="0" r="r" b="b"/>
                    <a:pathLst>
                      <a:path w="82" h="42">
                        <a:moveTo>
                          <a:pt x="82" y="0"/>
                        </a:moveTo>
                        <a:lnTo>
                          <a:pt x="35" y="0"/>
                        </a:lnTo>
                        <a:lnTo>
                          <a:pt x="40" y="8"/>
                        </a:lnTo>
                        <a:lnTo>
                          <a:pt x="30" y="16"/>
                        </a:lnTo>
                        <a:lnTo>
                          <a:pt x="0" y="18"/>
                        </a:lnTo>
                        <a:lnTo>
                          <a:pt x="17" y="30"/>
                        </a:lnTo>
                        <a:lnTo>
                          <a:pt x="35" y="42"/>
                        </a:lnTo>
                        <a:lnTo>
                          <a:pt x="38" y="36"/>
                        </a:lnTo>
                        <a:lnTo>
                          <a:pt x="61" y="34"/>
                        </a:lnTo>
                        <a:lnTo>
                          <a:pt x="72" y="18"/>
                        </a:lnTo>
                        <a:lnTo>
                          <a:pt x="82" y="0"/>
                        </a:lnTo>
                        <a:close/>
                      </a:path>
                    </a:pathLst>
                  </a:custGeom>
                  <a:solidFill>
                    <a:srgbClr val="CB9661"/>
                  </a:solidFill>
                  <a:ln w="1588">
                    <a:solidFill>
                      <a:srgbClr val="000000"/>
                    </a:solidFill>
                    <a:prstDash val="solid"/>
                    <a:round/>
                    <a:headEnd/>
                    <a:tailEnd/>
                  </a:ln>
                </p:spPr>
                <p:txBody>
                  <a:bodyPr/>
                  <a:lstStyle/>
                  <a:p>
                    <a:endParaRPr lang="en-US"/>
                  </a:p>
                </p:txBody>
              </p:sp>
              <p:sp>
                <p:nvSpPr>
                  <p:cNvPr id="272993" name="Freeform 609"/>
                  <p:cNvSpPr>
                    <a:spLocks/>
                  </p:cNvSpPr>
                  <p:nvPr/>
                </p:nvSpPr>
                <p:spPr bwMode="auto">
                  <a:xfrm>
                    <a:off x="3492" y="1335"/>
                    <a:ext cx="43" cy="20"/>
                  </a:xfrm>
                  <a:custGeom>
                    <a:avLst/>
                    <a:gdLst/>
                    <a:ahLst/>
                    <a:cxnLst>
                      <a:cxn ang="0">
                        <a:pos x="54" y="23"/>
                      </a:cxn>
                      <a:cxn ang="0">
                        <a:pos x="24" y="25"/>
                      </a:cxn>
                      <a:cxn ang="0">
                        <a:pos x="28" y="29"/>
                      </a:cxn>
                      <a:cxn ang="0">
                        <a:pos x="15" y="39"/>
                      </a:cxn>
                      <a:cxn ang="0">
                        <a:pos x="0" y="39"/>
                      </a:cxn>
                      <a:cxn ang="0">
                        <a:pos x="3" y="37"/>
                      </a:cxn>
                      <a:cxn ang="0">
                        <a:pos x="20" y="9"/>
                      </a:cxn>
                      <a:cxn ang="0">
                        <a:pos x="29" y="7"/>
                      </a:cxn>
                      <a:cxn ang="0">
                        <a:pos x="28" y="3"/>
                      </a:cxn>
                      <a:cxn ang="0">
                        <a:pos x="38" y="0"/>
                      </a:cxn>
                      <a:cxn ang="0">
                        <a:pos x="86" y="3"/>
                      </a:cxn>
                      <a:cxn ang="0">
                        <a:pos x="75" y="11"/>
                      </a:cxn>
                      <a:cxn ang="0">
                        <a:pos x="54" y="23"/>
                      </a:cxn>
                    </a:cxnLst>
                    <a:rect l="0" t="0" r="r" b="b"/>
                    <a:pathLst>
                      <a:path w="86" h="39">
                        <a:moveTo>
                          <a:pt x="54" y="23"/>
                        </a:moveTo>
                        <a:lnTo>
                          <a:pt x="24" y="25"/>
                        </a:lnTo>
                        <a:lnTo>
                          <a:pt x="28" y="29"/>
                        </a:lnTo>
                        <a:lnTo>
                          <a:pt x="15" y="39"/>
                        </a:lnTo>
                        <a:lnTo>
                          <a:pt x="0" y="39"/>
                        </a:lnTo>
                        <a:lnTo>
                          <a:pt x="3" y="37"/>
                        </a:lnTo>
                        <a:lnTo>
                          <a:pt x="20" y="9"/>
                        </a:lnTo>
                        <a:lnTo>
                          <a:pt x="29" y="7"/>
                        </a:lnTo>
                        <a:lnTo>
                          <a:pt x="28" y="3"/>
                        </a:lnTo>
                        <a:lnTo>
                          <a:pt x="38" y="0"/>
                        </a:lnTo>
                        <a:lnTo>
                          <a:pt x="86" y="3"/>
                        </a:lnTo>
                        <a:lnTo>
                          <a:pt x="75" y="11"/>
                        </a:lnTo>
                        <a:lnTo>
                          <a:pt x="54" y="23"/>
                        </a:lnTo>
                        <a:close/>
                      </a:path>
                    </a:pathLst>
                  </a:custGeom>
                  <a:solidFill>
                    <a:srgbClr val="CB9661"/>
                  </a:solidFill>
                  <a:ln w="1588">
                    <a:solidFill>
                      <a:srgbClr val="000000"/>
                    </a:solidFill>
                    <a:prstDash val="solid"/>
                    <a:round/>
                    <a:headEnd/>
                    <a:tailEnd/>
                  </a:ln>
                </p:spPr>
                <p:txBody>
                  <a:bodyPr/>
                  <a:lstStyle/>
                  <a:p>
                    <a:endParaRPr lang="en-US"/>
                  </a:p>
                </p:txBody>
              </p:sp>
              <p:sp>
                <p:nvSpPr>
                  <p:cNvPr id="272994" name="Freeform 610"/>
                  <p:cNvSpPr>
                    <a:spLocks/>
                  </p:cNvSpPr>
                  <p:nvPr/>
                </p:nvSpPr>
                <p:spPr bwMode="auto">
                  <a:xfrm>
                    <a:off x="3117" y="1580"/>
                    <a:ext cx="23" cy="27"/>
                  </a:xfrm>
                  <a:custGeom>
                    <a:avLst/>
                    <a:gdLst/>
                    <a:ahLst/>
                    <a:cxnLst>
                      <a:cxn ang="0">
                        <a:pos x="31" y="38"/>
                      </a:cxn>
                      <a:cxn ang="0">
                        <a:pos x="28" y="40"/>
                      </a:cxn>
                      <a:cxn ang="0">
                        <a:pos x="17" y="40"/>
                      </a:cxn>
                      <a:cxn ang="0">
                        <a:pos x="20" y="36"/>
                      </a:cxn>
                      <a:cxn ang="0">
                        <a:pos x="15" y="34"/>
                      </a:cxn>
                      <a:cxn ang="0">
                        <a:pos x="8" y="32"/>
                      </a:cxn>
                      <a:cxn ang="0">
                        <a:pos x="18" y="26"/>
                      </a:cxn>
                      <a:cxn ang="0">
                        <a:pos x="8" y="20"/>
                      </a:cxn>
                      <a:cxn ang="0">
                        <a:pos x="8" y="16"/>
                      </a:cxn>
                      <a:cxn ang="0">
                        <a:pos x="2" y="14"/>
                      </a:cxn>
                      <a:cxn ang="0">
                        <a:pos x="0" y="12"/>
                      </a:cxn>
                      <a:cxn ang="0">
                        <a:pos x="8" y="6"/>
                      </a:cxn>
                      <a:cxn ang="0">
                        <a:pos x="5" y="6"/>
                      </a:cxn>
                      <a:cxn ang="0">
                        <a:pos x="0" y="0"/>
                      </a:cxn>
                      <a:cxn ang="0">
                        <a:pos x="15" y="4"/>
                      </a:cxn>
                      <a:cxn ang="0">
                        <a:pos x="31" y="8"/>
                      </a:cxn>
                      <a:cxn ang="0">
                        <a:pos x="36" y="20"/>
                      </a:cxn>
                      <a:cxn ang="0">
                        <a:pos x="43" y="34"/>
                      </a:cxn>
                      <a:cxn ang="0">
                        <a:pos x="44" y="50"/>
                      </a:cxn>
                      <a:cxn ang="0">
                        <a:pos x="46" y="54"/>
                      </a:cxn>
                      <a:cxn ang="0">
                        <a:pos x="23" y="46"/>
                      </a:cxn>
                      <a:cxn ang="0">
                        <a:pos x="31" y="38"/>
                      </a:cxn>
                    </a:cxnLst>
                    <a:rect l="0" t="0" r="r" b="b"/>
                    <a:pathLst>
                      <a:path w="46" h="54">
                        <a:moveTo>
                          <a:pt x="31" y="38"/>
                        </a:moveTo>
                        <a:lnTo>
                          <a:pt x="28" y="40"/>
                        </a:lnTo>
                        <a:lnTo>
                          <a:pt x="17" y="40"/>
                        </a:lnTo>
                        <a:lnTo>
                          <a:pt x="20" y="36"/>
                        </a:lnTo>
                        <a:lnTo>
                          <a:pt x="15" y="34"/>
                        </a:lnTo>
                        <a:lnTo>
                          <a:pt x="8" y="32"/>
                        </a:lnTo>
                        <a:lnTo>
                          <a:pt x="18" y="26"/>
                        </a:lnTo>
                        <a:lnTo>
                          <a:pt x="8" y="20"/>
                        </a:lnTo>
                        <a:lnTo>
                          <a:pt x="8" y="16"/>
                        </a:lnTo>
                        <a:lnTo>
                          <a:pt x="2" y="14"/>
                        </a:lnTo>
                        <a:lnTo>
                          <a:pt x="0" y="12"/>
                        </a:lnTo>
                        <a:lnTo>
                          <a:pt x="8" y="6"/>
                        </a:lnTo>
                        <a:lnTo>
                          <a:pt x="5" y="6"/>
                        </a:lnTo>
                        <a:lnTo>
                          <a:pt x="0" y="0"/>
                        </a:lnTo>
                        <a:lnTo>
                          <a:pt x="15" y="4"/>
                        </a:lnTo>
                        <a:lnTo>
                          <a:pt x="31" y="8"/>
                        </a:lnTo>
                        <a:lnTo>
                          <a:pt x="36" y="20"/>
                        </a:lnTo>
                        <a:lnTo>
                          <a:pt x="43" y="34"/>
                        </a:lnTo>
                        <a:lnTo>
                          <a:pt x="44" y="50"/>
                        </a:lnTo>
                        <a:lnTo>
                          <a:pt x="46" y="54"/>
                        </a:lnTo>
                        <a:lnTo>
                          <a:pt x="23" y="46"/>
                        </a:lnTo>
                        <a:lnTo>
                          <a:pt x="31" y="38"/>
                        </a:lnTo>
                        <a:close/>
                      </a:path>
                    </a:pathLst>
                  </a:custGeom>
                  <a:solidFill>
                    <a:srgbClr val="CB9661"/>
                  </a:solidFill>
                  <a:ln w="1588">
                    <a:solidFill>
                      <a:srgbClr val="000000"/>
                    </a:solidFill>
                    <a:prstDash val="solid"/>
                    <a:round/>
                    <a:headEnd/>
                    <a:tailEnd/>
                  </a:ln>
                </p:spPr>
                <p:txBody>
                  <a:bodyPr/>
                  <a:lstStyle/>
                  <a:p>
                    <a:endParaRPr lang="en-US"/>
                  </a:p>
                </p:txBody>
              </p:sp>
              <p:sp>
                <p:nvSpPr>
                  <p:cNvPr id="272995" name="Freeform 611"/>
                  <p:cNvSpPr>
                    <a:spLocks/>
                  </p:cNvSpPr>
                  <p:nvPr/>
                </p:nvSpPr>
                <p:spPr bwMode="auto">
                  <a:xfrm>
                    <a:off x="3368" y="1305"/>
                    <a:ext cx="54" cy="14"/>
                  </a:xfrm>
                  <a:custGeom>
                    <a:avLst/>
                    <a:gdLst/>
                    <a:ahLst/>
                    <a:cxnLst>
                      <a:cxn ang="0">
                        <a:pos x="66" y="16"/>
                      </a:cxn>
                      <a:cxn ang="0">
                        <a:pos x="67" y="12"/>
                      </a:cxn>
                      <a:cxn ang="0">
                        <a:pos x="54" y="18"/>
                      </a:cxn>
                      <a:cxn ang="0">
                        <a:pos x="41" y="22"/>
                      </a:cxn>
                      <a:cxn ang="0">
                        <a:pos x="41" y="20"/>
                      </a:cxn>
                      <a:cxn ang="0">
                        <a:pos x="31" y="26"/>
                      </a:cxn>
                      <a:cxn ang="0">
                        <a:pos x="21" y="28"/>
                      </a:cxn>
                      <a:cxn ang="0">
                        <a:pos x="21" y="24"/>
                      </a:cxn>
                      <a:cxn ang="0">
                        <a:pos x="13" y="26"/>
                      </a:cxn>
                      <a:cxn ang="0">
                        <a:pos x="0" y="26"/>
                      </a:cxn>
                      <a:cxn ang="0">
                        <a:pos x="8" y="20"/>
                      </a:cxn>
                      <a:cxn ang="0">
                        <a:pos x="48" y="10"/>
                      </a:cxn>
                      <a:cxn ang="0">
                        <a:pos x="74" y="2"/>
                      </a:cxn>
                      <a:cxn ang="0">
                        <a:pos x="92" y="0"/>
                      </a:cxn>
                      <a:cxn ang="0">
                        <a:pos x="108" y="2"/>
                      </a:cxn>
                      <a:cxn ang="0">
                        <a:pos x="93" y="8"/>
                      </a:cxn>
                      <a:cxn ang="0">
                        <a:pos x="96" y="10"/>
                      </a:cxn>
                      <a:cxn ang="0">
                        <a:pos x="92" y="12"/>
                      </a:cxn>
                      <a:cxn ang="0">
                        <a:pos x="74" y="16"/>
                      </a:cxn>
                      <a:cxn ang="0">
                        <a:pos x="66" y="22"/>
                      </a:cxn>
                      <a:cxn ang="0">
                        <a:pos x="66" y="16"/>
                      </a:cxn>
                    </a:cxnLst>
                    <a:rect l="0" t="0" r="r" b="b"/>
                    <a:pathLst>
                      <a:path w="108" h="28">
                        <a:moveTo>
                          <a:pt x="66" y="16"/>
                        </a:moveTo>
                        <a:lnTo>
                          <a:pt x="67" y="12"/>
                        </a:lnTo>
                        <a:lnTo>
                          <a:pt x="54" y="18"/>
                        </a:lnTo>
                        <a:lnTo>
                          <a:pt x="41" y="22"/>
                        </a:lnTo>
                        <a:lnTo>
                          <a:pt x="41" y="20"/>
                        </a:lnTo>
                        <a:lnTo>
                          <a:pt x="31" y="26"/>
                        </a:lnTo>
                        <a:lnTo>
                          <a:pt x="21" y="28"/>
                        </a:lnTo>
                        <a:lnTo>
                          <a:pt x="21" y="24"/>
                        </a:lnTo>
                        <a:lnTo>
                          <a:pt x="13" y="26"/>
                        </a:lnTo>
                        <a:lnTo>
                          <a:pt x="0" y="26"/>
                        </a:lnTo>
                        <a:lnTo>
                          <a:pt x="8" y="20"/>
                        </a:lnTo>
                        <a:lnTo>
                          <a:pt x="48" y="10"/>
                        </a:lnTo>
                        <a:lnTo>
                          <a:pt x="74" y="2"/>
                        </a:lnTo>
                        <a:lnTo>
                          <a:pt x="92" y="0"/>
                        </a:lnTo>
                        <a:lnTo>
                          <a:pt x="108" y="2"/>
                        </a:lnTo>
                        <a:lnTo>
                          <a:pt x="93" y="8"/>
                        </a:lnTo>
                        <a:lnTo>
                          <a:pt x="96" y="10"/>
                        </a:lnTo>
                        <a:lnTo>
                          <a:pt x="92" y="12"/>
                        </a:lnTo>
                        <a:lnTo>
                          <a:pt x="74" y="16"/>
                        </a:lnTo>
                        <a:lnTo>
                          <a:pt x="66" y="22"/>
                        </a:lnTo>
                        <a:lnTo>
                          <a:pt x="66" y="16"/>
                        </a:lnTo>
                        <a:close/>
                      </a:path>
                    </a:pathLst>
                  </a:custGeom>
                  <a:solidFill>
                    <a:srgbClr val="CB9661"/>
                  </a:solidFill>
                  <a:ln w="1588">
                    <a:solidFill>
                      <a:srgbClr val="000000"/>
                    </a:solidFill>
                    <a:prstDash val="solid"/>
                    <a:round/>
                    <a:headEnd/>
                    <a:tailEnd/>
                  </a:ln>
                </p:spPr>
                <p:txBody>
                  <a:bodyPr/>
                  <a:lstStyle/>
                  <a:p>
                    <a:endParaRPr lang="en-US"/>
                  </a:p>
                </p:txBody>
              </p:sp>
              <p:sp>
                <p:nvSpPr>
                  <p:cNvPr id="272996" name="Freeform 612"/>
                  <p:cNvSpPr>
                    <a:spLocks/>
                  </p:cNvSpPr>
                  <p:nvPr/>
                </p:nvSpPr>
                <p:spPr bwMode="auto">
                  <a:xfrm>
                    <a:off x="3477" y="1312"/>
                    <a:ext cx="34" cy="14"/>
                  </a:xfrm>
                  <a:custGeom>
                    <a:avLst/>
                    <a:gdLst/>
                    <a:ahLst/>
                    <a:cxnLst>
                      <a:cxn ang="0">
                        <a:pos x="32" y="10"/>
                      </a:cxn>
                      <a:cxn ang="0">
                        <a:pos x="21" y="6"/>
                      </a:cxn>
                      <a:cxn ang="0">
                        <a:pos x="26" y="8"/>
                      </a:cxn>
                      <a:cxn ang="0">
                        <a:pos x="18" y="10"/>
                      </a:cxn>
                      <a:cxn ang="0">
                        <a:pos x="18" y="12"/>
                      </a:cxn>
                      <a:cxn ang="0">
                        <a:pos x="18" y="14"/>
                      </a:cxn>
                      <a:cxn ang="0">
                        <a:pos x="0" y="18"/>
                      </a:cxn>
                      <a:cxn ang="0">
                        <a:pos x="44" y="16"/>
                      </a:cxn>
                      <a:cxn ang="0">
                        <a:pos x="18" y="22"/>
                      </a:cxn>
                      <a:cxn ang="0">
                        <a:pos x="16" y="26"/>
                      </a:cxn>
                      <a:cxn ang="0">
                        <a:pos x="42" y="28"/>
                      </a:cxn>
                      <a:cxn ang="0">
                        <a:pos x="45" y="26"/>
                      </a:cxn>
                      <a:cxn ang="0">
                        <a:pos x="49" y="22"/>
                      </a:cxn>
                      <a:cxn ang="0">
                        <a:pos x="57" y="22"/>
                      </a:cxn>
                      <a:cxn ang="0">
                        <a:pos x="60" y="18"/>
                      </a:cxn>
                      <a:cxn ang="0">
                        <a:pos x="55" y="16"/>
                      </a:cxn>
                      <a:cxn ang="0">
                        <a:pos x="67" y="6"/>
                      </a:cxn>
                      <a:cxn ang="0">
                        <a:pos x="65" y="0"/>
                      </a:cxn>
                      <a:cxn ang="0">
                        <a:pos x="53" y="4"/>
                      </a:cxn>
                      <a:cxn ang="0">
                        <a:pos x="36" y="2"/>
                      </a:cxn>
                      <a:cxn ang="0">
                        <a:pos x="42" y="10"/>
                      </a:cxn>
                      <a:cxn ang="0">
                        <a:pos x="36" y="10"/>
                      </a:cxn>
                      <a:cxn ang="0">
                        <a:pos x="32" y="10"/>
                      </a:cxn>
                    </a:cxnLst>
                    <a:rect l="0" t="0" r="r" b="b"/>
                    <a:pathLst>
                      <a:path w="67" h="28">
                        <a:moveTo>
                          <a:pt x="32" y="10"/>
                        </a:moveTo>
                        <a:lnTo>
                          <a:pt x="21" y="6"/>
                        </a:lnTo>
                        <a:lnTo>
                          <a:pt x="26" y="8"/>
                        </a:lnTo>
                        <a:lnTo>
                          <a:pt x="18" y="10"/>
                        </a:lnTo>
                        <a:lnTo>
                          <a:pt x="18" y="12"/>
                        </a:lnTo>
                        <a:lnTo>
                          <a:pt x="18" y="14"/>
                        </a:lnTo>
                        <a:lnTo>
                          <a:pt x="0" y="18"/>
                        </a:lnTo>
                        <a:lnTo>
                          <a:pt x="44" y="16"/>
                        </a:lnTo>
                        <a:lnTo>
                          <a:pt x="18" y="22"/>
                        </a:lnTo>
                        <a:lnTo>
                          <a:pt x="16" y="26"/>
                        </a:lnTo>
                        <a:lnTo>
                          <a:pt x="42" y="28"/>
                        </a:lnTo>
                        <a:lnTo>
                          <a:pt x="45" y="26"/>
                        </a:lnTo>
                        <a:lnTo>
                          <a:pt x="49" y="22"/>
                        </a:lnTo>
                        <a:lnTo>
                          <a:pt x="57" y="22"/>
                        </a:lnTo>
                        <a:lnTo>
                          <a:pt x="60" y="18"/>
                        </a:lnTo>
                        <a:lnTo>
                          <a:pt x="55" y="16"/>
                        </a:lnTo>
                        <a:lnTo>
                          <a:pt x="67" y="6"/>
                        </a:lnTo>
                        <a:lnTo>
                          <a:pt x="65" y="0"/>
                        </a:lnTo>
                        <a:lnTo>
                          <a:pt x="53" y="4"/>
                        </a:lnTo>
                        <a:lnTo>
                          <a:pt x="36" y="2"/>
                        </a:lnTo>
                        <a:lnTo>
                          <a:pt x="42" y="10"/>
                        </a:lnTo>
                        <a:lnTo>
                          <a:pt x="36" y="10"/>
                        </a:lnTo>
                        <a:lnTo>
                          <a:pt x="32" y="10"/>
                        </a:lnTo>
                        <a:close/>
                      </a:path>
                    </a:pathLst>
                  </a:custGeom>
                  <a:solidFill>
                    <a:srgbClr val="CB9661"/>
                  </a:solidFill>
                  <a:ln w="1588">
                    <a:solidFill>
                      <a:srgbClr val="000000"/>
                    </a:solidFill>
                    <a:prstDash val="solid"/>
                    <a:round/>
                    <a:headEnd/>
                    <a:tailEnd/>
                  </a:ln>
                </p:spPr>
                <p:txBody>
                  <a:bodyPr/>
                  <a:lstStyle/>
                  <a:p>
                    <a:endParaRPr lang="en-US"/>
                  </a:p>
                </p:txBody>
              </p:sp>
              <p:sp>
                <p:nvSpPr>
                  <p:cNvPr id="272997" name="Freeform 613"/>
                  <p:cNvSpPr>
                    <a:spLocks/>
                  </p:cNvSpPr>
                  <p:nvPr/>
                </p:nvSpPr>
                <p:spPr bwMode="auto">
                  <a:xfrm>
                    <a:off x="3490" y="1290"/>
                    <a:ext cx="30" cy="12"/>
                  </a:xfrm>
                  <a:custGeom>
                    <a:avLst/>
                    <a:gdLst/>
                    <a:ahLst/>
                    <a:cxnLst>
                      <a:cxn ang="0">
                        <a:pos x="37" y="4"/>
                      </a:cxn>
                      <a:cxn ang="0">
                        <a:pos x="37" y="2"/>
                      </a:cxn>
                      <a:cxn ang="0">
                        <a:pos x="52" y="4"/>
                      </a:cxn>
                      <a:cxn ang="0">
                        <a:pos x="57" y="6"/>
                      </a:cxn>
                      <a:cxn ang="0">
                        <a:pos x="55" y="14"/>
                      </a:cxn>
                      <a:cxn ang="0">
                        <a:pos x="58" y="20"/>
                      </a:cxn>
                      <a:cxn ang="0">
                        <a:pos x="44" y="24"/>
                      </a:cxn>
                      <a:cxn ang="0">
                        <a:pos x="27" y="16"/>
                      </a:cxn>
                      <a:cxn ang="0">
                        <a:pos x="0" y="14"/>
                      </a:cxn>
                      <a:cxn ang="0">
                        <a:pos x="6" y="10"/>
                      </a:cxn>
                      <a:cxn ang="0">
                        <a:pos x="19" y="8"/>
                      </a:cxn>
                      <a:cxn ang="0">
                        <a:pos x="19" y="4"/>
                      </a:cxn>
                      <a:cxn ang="0">
                        <a:pos x="10" y="6"/>
                      </a:cxn>
                      <a:cxn ang="0">
                        <a:pos x="6" y="0"/>
                      </a:cxn>
                      <a:cxn ang="0">
                        <a:pos x="37" y="0"/>
                      </a:cxn>
                      <a:cxn ang="0">
                        <a:pos x="37" y="4"/>
                      </a:cxn>
                    </a:cxnLst>
                    <a:rect l="0" t="0" r="r" b="b"/>
                    <a:pathLst>
                      <a:path w="58" h="24">
                        <a:moveTo>
                          <a:pt x="37" y="4"/>
                        </a:moveTo>
                        <a:lnTo>
                          <a:pt x="37" y="2"/>
                        </a:lnTo>
                        <a:lnTo>
                          <a:pt x="52" y="4"/>
                        </a:lnTo>
                        <a:lnTo>
                          <a:pt x="57" y="6"/>
                        </a:lnTo>
                        <a:lnTo>
                          <a:pt x="55" y="14"/>
                        </a:lnTo>
                        <a:lnTo>
                          <a:pt x="58" y="20"/>
                        </a:lnTo>
                        <a:lnTo>
                          <a:pt x="44" y="24"/>
                        </a:lnTo>
                        <a:lnTo>
                          <a:pt x="27" y="16"/>
                        </a:lnTo>
                        <a:lnTo>
                          <a:pt x="0" y="14"/>
                        </a:lnTo>
                        <a:lnTo>
                          <a:pt x="6" y="10"/>
                        </a:lnTo>
                        <a:lnTo>
                          <a:pt x="19" y="8"/>
                        </a:lnTo>
                        <a:lnTo>
                          <a:pt x="19" y="4"/>
                        </a:lnTo>
                        <a:lnTo>
                          <a:pt x="10" y="6"/>
                        </a:lnTo>
                        <a:lnTo>
                          <a:pt x="6" y="0"/>
                        </a:lnTo>
                        <a:lnTo>
                          <a:pt x="37" y="0"/>
                        </a:lnTo>
                        <a:lnTo>
                          <a:pt x="37" y="4"/>
                        </a:lnTo>
                        <a:close/>
                      </a:path>
                    </a:pathLst>
                  </a:custGeom>
                  <a:solidFill>
                    <a:srgbClr val="CB9661"/>
                  </a:solidFill>
                  <a:ln w="1588">
                    <a:solidFill>
                      <a:srgbClr val="000000"/>
                    </a:solidFill>
                    <a:prstDash val="solid"/>
                    <a:round/>
                    <a:headEnd/>
                    <a:tailEnd/>
                  </a:ln>
                </p:spPr>
                <p:txBody>
                  <a:bodyPr/>
                  <a:lstStyle/>
                  <a:p>
                    <a:endParaRPr lang="en-US"/>
                  </a:p>
                </p:txBody>
              </p:sp>
              <p:sp>
                <p:nvSpPr>
                  <p:cNvPr id="272998" name="Freeform 614"/>
                  <p:cNvSpPr>
                    <a:spLocks/>
                  </p:cNvSpPr>
                  <p:nvPr/>
                </p:nvSpPr>
                <p:spPr bwMode="auto">
                  <a:xfrm>
                    <a:off x="3444" y="1375"/>
                    <a:ext cx="26" cy="15"/>
                  </a:xfrm>
                  <a:custGeom>
                    <a:avLst/>
                    <a:gdLst/>
                    <a:ahLst/>
                    <a:cxnLst>
                      <a:cxn ang="0">
                        <a:pos x="44" y="16"/>
                      </a:cxn>
                      <a:cxn ang="0">
                        <a:pos x="46" y="14"/>
                      </a:cxn>
                      <a:cxn ang="0">
                        <a:pos x="31" y="0"/>
                      </a:cxn>
                      <a:cxn ang="0">
                        <a:pos x="24" y="8"/>
                      </a:cxn>
                      <a:cxn ang="0">
                        <a:pos x="23" y="8"/>
                      </a:cxn>
                      <a:cxn ang="0">
                        <a:pos x="19" y="12"/>
                      </a:cxn>
                      <a:cxn ang="0">
                        <a:pos x="0" y="18"/>
                      </a:cxn>
                      <a:cxn ang="0">
                        <a:pos x="31" y="30"/>
                      </a:cxn>
                      <a:cxn ang="0">
                        <a:pos x="52" y="22"/>
                      </a:cxn>
                      <a:cxn ang="0">
                        <a:pos x="46" y="22"/>
                      </a:cxn>
                      <a:cxn ang="0">
                        <a:pos x="44" y="16"/>
                      </a:cxn>
                    </a:cxnLst>
                    <a:rect l="0" t="0" r="r" b="b"/>
                    <a:pathLst>
                      <a:path w="52" h="30">
                        <a:moveTo>
                          <a:pt x="44" y="16"/>
                        </a:moveTo>
                        <a:lnTo>
                          <a:pt x="46" y="14"/>
                        </a:lnTo>
                        <a:lnTo>
                          <a:pt x="31" y="0"/>
                        </a:lnTo>
                        <a:lnTo>
                          <a:pt x="24" y="8"/>
                        </a:lnTo>
                        <a:lnTo>
                          <a:pt x="23" y="8"/>
                        </a:lnTo>
                        <a:lnTo>
                          <a:pt x="19" y="12"/>
                        </a:lnTo>
                        <a:lnTo>
                          <a:pt x="0" y="18"/>
                        </a:lnTo>
                        <a:lnTo>
                          <a:pt x="31" y="30"/>
                        </a:lnTo>
                        <a:lnTo>
                          <a:pt x="52" y="22"/>
                        </a:lnTo>
                        <a:lnTo>
                          <a:pt x="46" y="22"/>
                        </a:lnTo>
                        <a:lnTo>
                          <a:pt x="44" y="16"/>
                        </a:lnTo>
                        <a:close/>
                      </a:path>
                    </a:pathLst>
                  </a:custGeom>
                  <a:solidFill>
                    <a:srgbClr val="CB9661"/>
                  </a:solidFill>
                  <a:ln w="1588">
                    <a:solidFill>
                      <a:srgbClr val="000000"/>
                    </a:solidFill>
                    <a:prstDash val="solid"/>
                    <a:round/>
                    <a:headEnd/>
                    <a:tailEnd/>
                  </a:ln>
                </p:spPr>
                <p:txBody>
                  <a:bodyPr/>
                  <a:lstStyle/>
                  <a:p>
                    <a:endParaRPr lang="en-US"/>
                  </a:p>
                </p:txBody>
              </p:sp>
              <p:sp>
                <p:nvSpPr>
                  <p:cNvPr id="272999" name="Freeform 615"/>
                  <p:cNvSpPr>
                    <a:spLocks/>
                  </p:cNvSpPr>
                  <p:nvPr/>
                </p:nvSpPr>
                <p:spPr bwMode="auto">
                  <a:xfrm>
                    <a:off x="3587" y="1339"/>
                    <a:ext cx="25" cy="9"/>
                  </a:xfrm>
                  <a:custGeom>
                    <a:avLst/>
                    <a:gdLst/>
                    <a:ahLst/>
                    <a:cxnLst>
                      <a:cxn ang="0">
                        <a:pos x="34" y="0"/>
                      </a:cxn>
                      <a:cxn ang="0">
                        <a:pos x="2" y="2"/>
                      </a:cxn>
                      <a:cxn ang="0">
                        <a:pos x="0" y="8"/>
                      </a:cxn>
                      <a:cxn ang="0">
                        <a:pos x="3" y="12"/>
                      </a:cxn>
                      <a:cxn ang="0">
                        <a:pos x="10" y="18"/>
                      </a:cxn>
                      <a:cxn ang="0">
                        <a:pos x="51" y="16"/>
                      </a:cxn>
                      <a:cxn ang="0">
                        <a:pos x="34" y="0"/>
                      </a:cxn>
                    </a:cxnLst>
                    <a:rect l="0" t="0" r="r" b="b"/>
                    <a:pathLst>
                      <a:path w="51" h="18">
                        <a:moveTo>
                          <a:pt x="34" y="0"/>
                        </a:moveTo>
                        <a:lnTo>
                          <a:pt x="2" y="2"/>
                        </a:lnTo>
                        <a:lnTo>
                          <a:pt x="0" y="8"/>
                        </a:lnTo>
                        <a:lnTo>
                          <a:pt x="3" y="12"/>
                        </a:lnTo>
                        <a:lnTo>
                          <a:pt x="10" y="18"/>
                        </a:lnTo>
                        <a:lnTo>
                          <a:pt x="51" y="16"/>
                        </a:lnTo>
                        <a:lnTo>
                          <a:pt x="34" y="0"/>
                        </a:lnTo>
                        <a:close/>
                      </a:path>
                    </a:pathLst>
                  </a:custGeom>
                  <a:solidFill>
                    <a:srgbClr val="CB9661"/>
                  </a:solidFill>
                  <a:ln w="1588">
                    <a:solidFill>
                      <a:srgbClr val="000000"/>
                    </a:solidFill>
                    <a:prstDash val="solid"/>
                    <a:round/>
                    <a:headEnd/>
                    <a:tailEnd/>
                  </a:ln>
                </p:spPr>
                <p:txBody>
                  <a:bodyPr/>
                  <a:lstStyle/>
                  <a:p>
                    <a:endParaRPr lang="en-US"/>
                  </a:p>
                </p:txBody>
              </p:sp>
              <p:sp>
                <p:nvSpPr>
                  <p:cNvPr id="273000" name="Freeform 616"/>
                  <p:cNvSpPr>
                    <a:spLocks/>
                  </p:cNvSpPr>
                  <p:nvPr/>
                </p:nvSpPr>
                <p:spPr bwMode="auto">
                  <a:xfrm>
                    <a:off x="3574" y="1392"/>
                    <a:ext cx="17" cy="11"/>
                  </a:xfrm>
                  <a:custGeom>
                    <a:avLst/>
                    <a:gdLst/>
                    <a:ahLst/>
                    <a:cxnLst>
                      <a:cxn ang="0">
                        <a:pos x="29" y="12"/>
                      </a:cxn>
                      <a:cxn ang="0">
                        <a:pos x="3" y="22"/>
                      </a:cxn>
                      <a:cxn ang="0">
                        <a:pos x="0" y="12"/>
                      </a:cxn>
                      <a:cxn ang="0">
                        <a:pos x="21" y="0"/>
                      </a:cxn>
                      <a:cxn ang="0">
                        <a:pos x="32" y="4"/>
                      </a:cxn>
                      <a:cxn ang="0">
                        <a:pos x="29" y="12"/>
                      </a:cxn>
                    </a:cxnLst>
                    <a:rect l="0" t="0" r="r" b="b"/>
                    <a:pathLst>
                      <a:path w="32" h="22">
                        <a:moveTo>
                          <a:pt x="29" y="12"/>
                        </a:moveTo>
                        <a:lnTo>
                          <a:pt x="3" y="22"/>
                        </a:lnTo>
                        <a:lnTo>
                          <a:pt x="0" y="12"/>
                        </a:lnTo>
                        <a:lnTo>
                          <a:pt x="21" y="0"/>
                        </a:lnTo>
                        <a:lnTo>
                          <a:pt x="32" y="4"/>
                        </a:lnTo>
                        <a:lnTo>
                          <a:pt x="29" y="12"/>
                        </a:lnTo>
                        <a:close/>
                      </a:path>
                    </a:pathLst>
                  </a:custGeom>
                  <a:solidFill>
                    <a:srgbClr val="CB9661"/>
                  </a:solidFill>
                  <a:ln w="1588">
                    <a:solidFill>
                      <a:srgbClr val="000000"/>
                    </a:solidFill>
                    <a:prstDash val="solid"/>
                    <a:round/>
                    <a:headEnd/>
                    <a:tailEnd/>
                  </a:ln>
                </p:spPr>
                <p:txBody>
                  <a:bodyPr/>
                  <a:lstStyle/>
                  <a:p>
                    <a:endParaRPr lang="en-US"/>
                  </a:p>
                </p:txBody>
              </p:sp>
              <p:sp>
                <p:nvSpPr>
                  <p:cNvPr id="273001" name="Freeform 617"/>
                  <p:cNvSpPr>
                    <a:spLocks/>
                  </p:cNvSpPr>
                  <p:nvPr/>
                </p:nvSpPr>
                <p:spPr bwMode="auto">
                  <a:xfrm>
                    <a:off x="3527" y="1294"/>
                    <a:ext cx="18" cy="8"/>
                  </a:xfrm>
                  <a:custGeom>
                    <a:avLst/>
                    <a:gdLst/>
                    <a:ahLst/>
                    <a:cxnLst>
                      <a:cxn ang="0">
                        <a:pos x="0" y="8"/>
                      </a:cxn>
                      <a:cxn ang="0">
                        <a:pos x="3" y="0"/>
                      </a:cxn>
                      <a:cxn ang="0">
                        <a:pos x="36" y="6"/>
                      </a:cxn>
                      <a:cxn ang="0">
                        <a:pos x="31" y="10"/>
                      </a:cxn>
                      <a:cxn ang="0">
                        <a:pos x="3" y="16"/>
                      </a:cxn>
                      <a:cxn ang="0">
                        <a:pos x="0" y="12"/>
                      </a:cxn>
                      <a:cxn ang="0">
                        <a:pos x="0" y="8"/>
                      </a:cxn>
                    </a:cxnLst>
                    <a:rect l="0" t="0" r="r" b="b"/>
                    <a:pathLst>
                      <a:path w="36" h="16">
                        <a:moveTo>
                          <a:pt x="0" y="8"/>
                        </a:moveTo>
                        <a:lnTo>
                          <a:pt x="3" y="0"/>
                        </a:lnTo>
                        <a:lnTo>
                          <a:pt x="36" y="6"/>
                        </a:lnTo>
                        <a:lnTo>
                          <a:pt x="31" y="10"/>
                        </a:lnTo>
                        <a:lnTo>
                          <a:pt x="3" y="16"/>
                        </a:lnTo>
                        <a:lnTo>
                          <a:pt x="0" y="12"/>
                        </a:lnTo>
                        <a:lnTo>
                          <a:pt x="0" y="8"/>
                        </a:lnTo>
                        <a:close/>
                      </a:path>
                    </a:pathLst>
                  </a:custGeom>
                  <a:solidFill>
                    <a:srgbClr val="CB9661"/>
                  </a:solidFill>
                  <a:ln w="1588">
                    <a:solidFill>
                      <a:srgbClr val="000000"/>
                    </a:solidFill>
                    <a:prstDash val="solid"/>
                    <a:round/>
                    <a:headEnd/>
                    <a:tailEnd/>
                  </a:ln>
                </p:spPr>
                <p:txBody>
                  <a:bodyPr/>
                  <a:lstStyle/>
                  <a:p>
                    <a:endParaRPr lang="en-US"/>
                  </a:p>
                </p:txBody>
              </p:sp>
              <p:sp>
                <p:nvSpPr>
                  <p:cNvPr id="273002" name="Freeform 618"/>
                  <p:cNvSpPr>
                    <a:spLocks/>
                  </p:cNvSpPr>
                  <p:nvPr/>
                </p:nvSpPr>
                <p:spPr bwMode="auto">
                  <a:xfrm>
                    <a:off x="3506" y="1321"/>
                    <a:ext cx="19" cy="8"/>
                  </a:xfrm>
                  <a:custGeom>
                    <a:avLst/>
                    <a:gdLst/>
                    <a:ahLst/>
                    <a:cxnLst>
                      <a:cxn ang="0">
                        <a:pos x="11" y="14"/>
                      </a:cxn>
                      <a:cxn ang="0">
                        <a:pos x="0" y="12"/>
                      </a:cxn>
                      <a:cxn ang="0">
                        <a:pos x="29" y="0"/>
                      </a:cxn>
                      <a:cxn ang="0">
                        <a:pos x="37" y="10"/>
                      </a:cxn>
                      <a:cxn ang="0">
                        <a:pos x="34" y="16"/>
                      </a:cxn>
                      <a:cxn ang="0">
                        <a:pos x="11" y="14"/>
                      </a:cxn>
                    </a:cxnLst>
                    <a:rect l="0" t="0" r="r" b="b"/>
                    <a:pathLst>
                      <a:path w="37" h="16">
                        <a:moveTo>
                          <a:pt x="11" y="14"/>
                        </a:moveTo>
                        <a:lnTo>
                          <a:pt x="0" y="12"/>
                        </a:lnTo>
                        <a:lnTo>
                          <a:pt x="29" y="0"/>
                        </a:lnTo>
                        <a:lnTo>
                          <a:pt x="37" y="10"/>
                        </a:lnTo>
                        <a:lnTo>
                          <a:pt x="34" y="16"/>
                        </a:lnTo>
                        <a:lnTo>
                          <a:pt x="11" y="14"/>
                        </a:lnTo>
                        <a:close/>
                      </a:path>
                    </a:pathLst>
                  </a:custGeom>
                  <a:solidFill>
                    <a:srgbClr val="CB9661"/>
                  </a:solidFill>
                  <a:ln w="1588">
                    <a:solidFill>
                      <a:srgbClr val="000000"/>
                    </a:solidFill>
                    <a:prstDash val="solid"/>
                    <a:round/>
                    <a:headEnd/>
                    <a:tailEnd/>
                  </a:ln>
                </p:spPr>
                <p:txBody>
                  <a:bodyPr/>
                  <a:lstStyle/>
                  <a:p>
                    <a:endParaRPr lang="en-US"/>
                  </a:p>
                </p:txBody>
              </p:sp>
              <p:sp>
                <p:nvSpPr>
                  <p:cNvPr id="273003" name="Freeform 619"/>
                  <p:cNvSpPr>
                    <a:spLocks/>
                  </p:cNvSpPr>
                  <p:nvPr/>
                </p:nvSpPr>
                <p:spPr bwMode="auto">
                  <a:xfrm>
                    <a:off x="3434" y="1338"/>
                    <a:ext cx="16" cy="9"/>
                  </a:xfrm>
                  <a:custGeom>
                    <a:avLst/>
                    <a:gdLst/>
                    <a:ahLst/>
                    <a:cxnLst>
                      <a:cxn ang="0">
                        <a:pos x="10" y="18"/>
                      </a:cxn>
                      <a:cxn ang="0">
                        <a:pos x="0" y="6"/>
                      </a:cxn>
                      <a:cxn ang="0">
                        <a:pos x="26" y="0"/>
                      </a:cxn>
                      <a:cxn ang="0">
                        <a:pos x="31" y="6"/>
                      </a:cxn>
                      <a:cxn ang="0">
                        <a:pos x="10" y="18"/>
                      </a:cxn>
                    </a:cxnLst>
                    <a:rect l="0" t="0" r="r" b="b"/>
                    <a:pathLst>
                      <a:path w="31" h="18">
                        <a:moveTo>
                          <a:pt x="10" y="18"/>
                        </a:moveTo>
                        <a:lnTo>
                          <a:pt x="0" y="6"/>
                        </a:lnTo>
                        <a:lnTo>
                          <a:pt x="26" y="0"/>
                        </a:lnTo>
                        <a:lnTo>
                          <a:pt x="31" y="6"/>
                        </a:lnTo>
                        <a:lnTo>
                          <a:pt x="10" y="18"/>
                        </a:lnTo>
                        <a:close/>
                      </a:path>
                    </a:pathLst>
                  </a:custGeom>
                  <a:solidFill>
                    <a:srgbClr val="CB9661"/>
                  </a:solidFill>
                  <a:ln w="1588">
                    <a:solidFill>
                      <a:srgbClr val="000000"/>
                    </a:solidFill>
                    <a:prstDash val="solid"/>
                    <a:round/>
                    <a:headEnd/>
                    <a:tailEnd/>
                  </a:ln>
                </p:spPr>
                <p:txBody>
                  <a:bodyPr/>
                  <a:lstStyle/>
                  <a:p>
                    <a:endParaRPr lang="en-US"/>
                  </a:p>
                </p:txBody>
              </p:sp>
              <p:sp>
                <p:nvSpPr>
                  <p:cNvPr id="273004" name="Freeform 620"/>
                  <p:cNvSpPr>
                    <a:spLocks/>
                  </p:cNvSpPr>
                  <p:nvPr/>
                </p:nvSpPr>
                <p:spPr bwMode="auto">
                  <a:xfrm>
                    <a:off x="3664" y="1258"/>
                    <a:ext cx="333" cy="219"/>
                  </a:xfrm>
                  <a:custGeom>
                    <a:avLst/>
                    <a:gdLst/>
                    <a:ahLst/>
                    <a:cxnLst>
                      <a:cxn ang="0">
                        <a:pos x="114" y="347"/>
                      </a:cxn>
                      <a:cxn ang="0">
                        <a:pos x="135" y="341"/>
                      </a:cxn>
                      <a:cxn ang="0">
                        <a:pos x="117" y="363"/>
                      </a:cxn>
                      <a:cxn ang="0">
                        <a:pos x="132" y="375"/>
                      </a:cxn>
                      <a:cxn ang="0">
                        <a:pos x="138" y="397"/>
                      </a:cxn>
                      <a:cxn ang="0">
                        <a:pos x="138" y="413"/>
                      </a:cxn>
                      <a:cxn ang="0">
                        <a:pos x="160" y="419"/>
                      </a:cxn>
                      <a:cxn ang="0">
                        <a:pos x="181" y="425"/>
                      </a:cxn>
                      <a:cxn ang="0">
                        <a:pos x="195" y="433"/>
                      </a:cxn>
                      <a:cxn ang="0">
                        <a:pos x="209" y="423"/>
                      </a:cxn>
                      <a:cxn ang="0">
                        <a:pos x="217" y="411"/>
                      </a:cxn>
                      <a:cxn ang="0">
                        <a:pos x="225" y="389"/>
                      </a:cxn>
                      <a:cxn ang="0">
                        <a:pos x="244" y="371"/>
                      </a:cxn>
                      <a:cxn ang="0">
                        <a:pos x="261" y="357"/>
                      </a:cxn>
                      <a:cxn ang="0">
                        <a:pos x="285" y="321"/>
                      </a:cxn>
                      <a:cxn ang="0">
                        <a:pos x="316" y="315"/>
                      </a:cxn>
                      <a:cxn ang="0">
                        <a:pos x="388" y="275"/>
                      </a:cxn>
                      <a:cxn ang="0">
                        <a:pos x="450" y="259"/>
                      </a:cxn>
                      <a:cxn ang="0">
                        <a:pos x="479" y="225"/>
                      </a:cxn>
                      <a:cxn ang="0">
                        <a:pos x="456" y="211"/>
                      </a:cxn>
                      <a:cxn ang="0">
                        <a:pos x="479" y="201"/>
                      </a:cxn>
                      <a:cxn ang="0">
                        <a:pos x="528" y="213"/>
                      </a:cxn>
                      <a:cxn ang="0">
                        <a:pos x="492" y="187"/>
                      </a:cxn>
                      <a:cxn ang="0">
                        <a:pos x="497" y="173"/>
                      </a:cxn>
                      <a:cxn ang="0">
                        <a:pos x="499" y="163"/>
                      </a:cxn>
                      <a:cxn ang="0">
                        <a:pos x="554" y="163"/>
                      </a:cxn>
                      <a:cxn ang="0">
                        <a:pos x="569" y="144"/>
                      </a:cxn>
                      <a:cxn ang="0">
                        <a:pos x="570" y="134"/>
                      </a:cxn>
                      <a:cxn ang="0">
                        <a:pos x="539" y="106"/>
                      </a:cxn>
                      <a:cxn ang="0">
                        <a:pos x="561" y="86"/>
                      </a:cxn>
                      <a:cxn ang="0">
                        <a:pos x="588" y="54"/>
                      </a:cxn>
                      <a:cxn ang="0">
                        <a:pos x="577" y="42"/>
                      </a:cxn>
                      <a:cxn ang="0">
                        <a:pos x="583" y="26"/>
                      </a:cxn>
                      <a:cxn ang="0">
                        <a:pos x="530" y="26"/>
                      </a:cxn>
                      <a:cxn ang="0">
                        <a:pos x="541" y="6"/>
                      </a:cxn>
                      <a:cxn ang="0">
                        <a:pos x="402" y="8"/>
                      </a:cxn>
                      <a:cxn ang="0">
                        <a:pos x="388" y="14"/>
                      </a:cxn>
                      <a:cxn ang="0">
                        <a:pos x="280" y="14"/>
                      </a:cxn>
                      <a:cxn ang="0">
                        <a:pos x="186" y="22"/>
                      </a:cxn>
                      <a:cxn ang="0">
                        <a:pos x="135" y="38"/>
                      </a:cxn>
                      <a:cxn ang="0">
                        <a:pos x="49" y="68"/>
                      </a:cxn>
                      <a:cxn ang="0">
                        <a:pos x="36" y="94"/>
                      </a:cxn>
                      <a:cxn ang="0">
                        <a:pos x="15" y="104"/>
                      </a:cxn>
                      <a:cxn ang="0">
                        <a:pos x="72" y="114"/>
                      </a:cxn>
                      <a:cxn ang="0">
                        <a:pos x="134" y="152"/>
                      </a:cxn>
                      <a:cxn ang="0">
                        <a:pos x="137" y="187"/>
                      </a:cxn>
                      <a:cxn ang="0">
                        <a:pos x="155" y="197"/>
                      </a:cxn>
                      <a:cxn ang="0">
                        <a:pos x="169" y="207"/>
                      </a:cxn>
                      <a:cxn ang="0">
                        <a:pos x="174" y="223"/>
                      </a:cxn>
                      <a:cxn ang="0">
                        <a:pos x="166" y="247"/>
                      </a:cxn>
                      <a:cxn ang="0">
                        <a:pos x="134" y="267"/>
                      </a:cxn>
                      <a:cxn ang="0">
                        <a:pos x="138" y="273"/>
                      </a:cxn>
                      <a:cxn ang="0">
                        <a:pos x="158" y="275"/>
                      </a:cxn>
                      <a:cxn ang="0">
                        <a:pos x="143" y="285"/>
                      </a:cxn>
                      <a:cxn ang="0">
                        <a:pos x="119" y="299"/>
                      </a:cxn>
                      <a:cxn ang="0">
                        <a:pos x="150" y="295"/>
                      </a:cxn>
                      <a:cxn ang="0">
                        <a:pos x="116" y="323"/>
                      </a:cxn>
                    </a:cxnLst>
                    <a:rect l="0" t="0" r="r" b="b"/>
                    <a:pathLst>
                      <a:path w="667" h="439">
                        <a:moveTo>
                          <a:pt x="142" y="319"/>
                        </a:moveTo>
                        <a:lnTo>
                          <a:pt x="124" y="323"/>
                        </a:lnTo>
                        <a:lnTo>
                          <a:pt x="117" y="329"/>
                        </a:lnTo>
                        <a:lnTo>
                          <a:pt x="116" y="335"/>
                        </a:lnTo>
                        <a:lnTo>
                          <a:pt x="127" y="333"/>
                        </a:lnTo>
                        <a:lnTo>
                          <a:pt x="122" y="337"/>
                        </a:lnTo>
                        <a:lnTo>
                          <a:pt x="114" y="347"/>
                        </a:lnTo>
                        <a:lnTo>
                          <a:pt x="124" y="343"/>
                        </a:lnTo>
                        <a:lnTo>
                          <a:pt x="132" y="339"/>
                        </a:lnTo>
                        <a:lnTo>
                          <a:pt x="134" y="329"/>
                        </a:lnTo>
                        <a:lnTo>
                          <a:pt x="135" y="333"/>
                        </a:lnTo>
                        <a:lnTo>
                          <a:pt x="142" y="337"/>
                        </a:lnTo>
                        <a:lnTo>
                          <a:pt x="143" y="345"/>
                        </a:lnTo>
                        <a:lnTo>
                          <a:pt x="135" y="341"/>
                        </a:lnTo>
                        <a:lnTo>
                          <a:pt x="137" y="345"/>
                        </a:lnTo>
                        <a:lnTo>
                          <a:pt x="121" y="349"/>
                        </a:lnTo>
                        <a:lnTo>
                          <a:pt x="134" y="349"/>
                        </a:lnTo>
                        <a:lnTo>
                          <a:pt x="138" y="349"/>
                        </a:lnTo>
                        <a:lnTo>
                          <a:pt x="117" y="355"/>
                        </a:lnTo>
                        <a:lnTo>
                          <a:pt x="124" y="357"/>
                        </a:lnTo>
                        <a:lnTo>
                          <a:pt x="117" y="363"/>
                        </a:lnTo>
                        <a:lnTo>
                          <a:pt x="125" y="363"/>
                        </a:lnTo>
                        <a:lnTo>
                          <a:pt x="121" y="365"/>
                        </a:lnTo>
                        <a:lnTo>
                          <a:pt x="127" y="367"/>
                        </a:lnTo>
                        <a:lnTo>
                          <a:pt x="121" y="369"/>
                        </a:lnTo>
                        <a:lnTo>
                          <a:pt x="129" y="371"/>
                        </a:lnTo>
                        <a:lnTo>
                          <a:pt x="127" y="377"/>
                        </a:lnTo>
                        <a:lnTo>
                          <a:pt x="132" y="375"/>
                        </a:lnTo>
                        <a:lnTo>
                          <a:pt x="129" y="379"/>
                        </a:lnTo>
                        <a:lnTo>
                          <a:pt x="127" y="383"/>
                        </a:lnTo>
                        <a:lnTo>
                          <a:pt x="132" y="391"/>
                        </a:lnTo>
                        <a:lnTo>
                          <a:pt x="132" y="395"/>
                        </a:lnTo>
                        <a:lnTo>
                          <a:pt x="137" y="395"/>
                        </a:lnTo>
                        <a:lnTo>
                          <a:pt x="135" y="399"/>
                        </a:lnTo>
                        <a:lnTo>
                          <a:pt x="138" y="397"/>
                        </a:lnTo>
                        <a:lnTo>
                          <a:pt x="138" y="403"/>
                        </a:lnTo>
                        <a:lnTo>
                          <a:pt x="140" y="405"/>
                        </a:lnTo>
                        <a:lnTo>
                          <a:pt x="135" y="405"/>
                        </a:lnTo>
                        <a:lnTo>
                          <a:pt x="142" y="407"/>
                        </a:lnTo>
                        <a:lnTo>
                          <a:pt x="138" y="409"/>
                        </a:lnTo>
                        <a:lnTo>
                          <a:pt x="140" y="409"/>
                        </a:lnTo>
                        <a:lnTo>
                          <a:pt x="138" y="413"/>
                        </a:lnTo>
                        <a:lnTo>
                          <a:pt x="147" y="411"/>
                        </a:lnTo>
                        <a:lnTo>
                          <a:pt x="147" y="417"/>
                        </a:lnTo>
                        <a:lnTo>
                          <a:pt x="143" y="419"/>
                        </a:lnTo>
                        <a:lnTo>
                          <a:pt x="147" y="419"/>
                        </a:lnTo>
                        <a:lnTo>
                          <a:pt x="145" y="421"/>
                        </a:lnTo>
                        <a:lnTo>
                          <a:pt x="151" y="421"/>
                        </a:lnTo>
                        <a:lnTo>
                          <a:pt x="160" y="419"/>
                        </a:lnTo>
                        <a:lnTo>
                          <a:pt x="174" y="413"/>
                        </a:lnTo>
                        <a:lnTo>
                          <a:pt x="174" y="417"/>
                        </a:lnTo>
                        <a:lnTo>
                          <a:pt x="181" y="413"/>
                        </a:lnTo>
                        <a:lnTo>
                          <a:pt x="173" y="421"/>
                        </a:lnTo>
                        <a:lnTo>
                          <a:pt x="179" y="421"/>
                        </a:lnTo>
                        <a:lnTo>
                          <a:pt x="174" y="427"/>
                        </a:lnTo>
                        <a:lnTo>
                          <a:pt x="181" y="425"/>
                        </a:lnTo>
                        <a:lnTo>
                          <a:pt x="181" y="427"/>
                        </a:lnTo>
                        <a:lnTo>
                          <a:pt x="186" y="427"/>
                        </a:lnTo>
                        <a:lnTo>
                          <a:pt x="181" y="435"/>
                        </a:lnTo>
                        <a:lnTo>
                          <a:pt x="189" y="429"/>
                        </a:lnTo>
                        <a:lnTo>
                          <a:pt x="181" y="435"/>
                        </a:lnTo>
                        <a:lnTo>
                          <a:pt x="182" y="439"/>
                        </a:lnTo>
                        <a:lnTo>
                          <a:pt x="195" y="433"/>
                        </a:lnTo>
                        <a:lnTo>
                          <a:pt x="204" y="437"/>
                        </a:lnTo>
                        <a:lnTo>
                          <a:pt x="205" y="435"/>
                        </a:lnTo>
                        <a:lnTo>
                          <a:pt x="204" y="431"/>
                        </a:lnTo>
                        <a:lnTo>
                          <a:pt x="195" y="427"/>
                        </a:lnTo>
                        <a:lnTo>
                          <a:pt x="209" y="429"/>
                        </a:lnTo>
                        <a:lnTo>
                          <a:pt x="212" y="425"/>
                        </a:lnTo>
                        <a:lnTo>
                          <a:pt x="209" y="423"/>
                        </a:lnTo>
                        <a:lnTo>
                          <a:pt x="210" y="423"/>
                        </a:lnTo>
                        <a:lnTo>
                          <a:pt x="209" y="421"/>
                        </a:lnTo>
                        <a:lnTo>
                          <a:pt x="217" y="419"/>
                        </a:lnTo>
                        <a:lnTo>
                          <a:pt x="209" y="417"/>
                        </a:lnTo>
                        <a:lnTo>
                          <a:pt x="217" y="417"/>
                        </a:lnTo>
                        <a:lnTo>
                          <a:pt x="217" y="413"/>
                        </a:lnTo>
                        <a:lnTo>
                          <a:pt x="217" y="411"/>
                        </a:lnTo>
                        <a:lnTo>
                          <a:pt x="220" y="411"/>
                        </a:lnTo>
                        <a:lnTo>
                          <a:pt x="218" y="407"/>
                        </a:lnTo>
                        <a:lnTo>
                          <a:pt x="223" y="407"/>
                        </a:lnTo>
                        <a:lnTo>
                          <a:pt x="223" y="403"/>
                        </a:lnTo>
                        <a:lnTo>
                          <a:pt x="228" y="397"/>
                        </a:lnTo>
                        <a:lnTo>
                          <a:pt x="228" y="395"/>
                        </a:lnTo>
                        <a:lnTo>
                          <a:pt x="225" y="389"/>
                        </a:lnTo>
                        <a:lnTo>
                          <a:pt x="228" y="389"/>
                        </a:lnTo>
                        <a:lnTo>
                          <a:pt x="223" y="381"/>
                        </a:lnTo>
                        <a:lnTo>
                          <a:pt x="233" y="377"/>
                        </a:lnTo>
                        <a:lnTo>
                          <a:pt x="241" y="375"/>
                        </a:lnTo>
                        <a:lnTo>
                          <a:pt x="240" y="373"/>
                        </a:lnTo>
                        <a:lnTo>
                          <a:pt x="240" y="371"/>
                        </a:lnTo>
                        <a:lnTo>
                          <a:pt x="244" y="371"/>
                        </a:lnTo>
                        <a:lnTo>
                          <a:pt x="246" y="367"/>
                        </a:lnTo>
                        <a:lnTo>
                          <a:pt x="249" y="367"/>
                        </a:lnTo>
                        <a:lnTo>
                          <a:pt x="248" y="365"/>
                        </a:lnTo>
                        <a:lnTo>
                          <a:pt x="251" y="365"/>
                        </a:lnTo>
                        <a:lnTo>
                          <a:pt x="256" y="361"/>
                        </a:lnTo>
                        <a:lnTo>
                          <a:pt x="251" y="359"/>
                        </a:lnTo>
                        <a:lnTo>
                          <a:pt x="261" y="357"/>
                        </a:lnTo>
                        <a:lnTo>
                          <a:pt x="259" y="351"/>
                        </a:lnTo>
                        <a:lnTo>
                          <a:pt x="251" y="347"/>
                        </a:lnTo>
                        <a:lnTo>
                          <a:pt x="264" y="345"/>
                        </a:lnTo>
                        <a:lnTo>
                          <a:pt x="264" y="331"/>
                        </a:lnTo>
                        <a:lnTo>
                          <a:pt x="277" y="329"/>
                        </a:lnTo>
                        <a:lnTo>
                          <a:pt x="275" y="323"/>
                        </a:lnTo>
                        <a:lnTo>
                          <a:pt x="285" y="321"/>
                        </a:lnTo>
                        <a:lnTo>
                          <a:pt x="290" y="319"/>
                        </a:lnTo>
                        <a:lnTo>
                          <a:pt x="303" y="317"/>
                        </a:lnTo>
                        <a:lnTo>
                          <a:pt x="301" y="315"/>
                        </a:lnTo>
                        <a:lnTo>
                          <a:pt x="310" y="307"/>
                        </a:lnTo>
                        <a:lnTo>
                          <a:pt x="316" y="307"/>
                        </a:lnTo>
                        <a:lnTo>
                          <a:pt x="310" y="315"/>
                        </a:lnTo>
                        <a:lnTo>
                          <a:pt x="316" y="315"/>
                        </a:lnTo>
                        <a:lnTo>
                          <a:pt x="336" y="309"/>
                        </a:lnTo>
                        <a:lnTo>
                          <a:pt x="337" y="305"/>
                        </a:lnTo>
                        <a:lnTo>
                          <a:pt x="344" y="305"/>
                        </a:lnTo>
                        <a:lnTo>
                          <a:pt x="355" y="301"/>
                        </a:lnTo>
                        <a:lnTo>
                          <a:pt x="357" y="299"/>
                        </a:lnTo>
                        <a:lnTo>
                          <a:pt x="368" y="285"/>
                        </a:lnTo>
                        <a:lnTo>
                          <a:pt x="388" y="275"/>
                        </a:lnTo>
                        <a:lnTo>
                          <a:pt x="388" y="269"/>
                        </a:lnTo>
                        <a:lnTo>
                          <a:pt x="389" y="263"/>
                        </a:lnTo>
                        <a:lnTo>
                          <a:pt x="404" y="271"/>
                        </a:lnTo>
                        <a:lnTo>
                          <a:pt x="412" y="269"/>
                        </a:lnTo>
                        <a:lnTo>
                          <a:pt x="417" y="267"/>
                        </a:lnTo>
                        <a:lnTo>
                          <a:pt x="422" y="267"/>
                        </a:lnTo>
                        <a:lnTo>
                          <a:pt x="450" y="259"/>
                        </a:lnTo>
                        <a:lnTo>
                          <a:pt x="477" y="251"/>
                        </a:lnTo>
                        <a:lnTo>
                          <a:pt x="486" y="247"/>
                        </a:lnTo>
                        <a:lnTo>
                          <a:pt x="495" y="241"/>
                        </a:lnTo>
                        <a:lnTo>
                          <a:pt x="502" y="237"/>
                        </a:lnTo>
                        <a:lnTo>
                          <a:pt x="508" y="233"/>
                        </a:lnTo>
                        <a:lnTo>
                          <a:pt x="517" y="229"/>
                        </a:lnTo>
                        <a:lnTo>
                          <a:pt x="479" y="225"/>
                        </a:lnTo>
                        <a:lnTo>
                          <a:pt x="450" y="231"/>
                        </a:lnTo>
                        <a:lnTo>
                          <a:pt x="448" y="229"/>
                        </a:lnTo>
                        <a:lnTo>
                          <a:pt x="469" y="223"/>
                        </a:lnTo>
                        <a:lnTo>
                          <a:pt x="438" y="223"/>
                        </a:lnTo>
                        <a:lnTo>
                          <a:pt x="455" y="215"/>
                        </a:lnTo>
                        <a:lnTo>
                          <a:pt x="455" y="213"/>
                        </a:lnTo>
                        <a:lnTo>
                          <a:pt x="456" y="211"/>
                        </a:lnTo>
                        <a:lnTo>
                          <a:pt x="484" y="209"/>
                        </a:lnTo>
                        <a:lnTo>
                          <a:pt x="484" y="203"/>
                        </a:lnTo>
                        <a:lnTo>
                          <a:pt x="481" y="203"/>
                        </a:lnTo>
                        <a:lnTo>
                          <a:pt x="456" y="201"/>
                        </a:lnTo>
                        <a:lnTo>
                          <a:pt x="464" y="199"/>
                        </a:lnTo>
                        <a:lnTo>
                          <a:pt x="455" y="193"/>
                        </a:lnTo>
                        <a:lnTo>
                          <a:pt x="479" y="201"/>
                        </a:lnTo>
                        <a:lnTo>
                          <a:pt x="499" y="211"/>
                        </a:lnTo>
                        <a:lnTo>
                          <a:pt x="508" y="223"/>
                        </a:lnTo>
                        <a:lnTo>
                          <a:pt x="518" y="221"/>
                        </a:lnTo>
                        <a:lnTo>
                          <a:pt x="520" y="215"/>
                        </a:lnTo>
                        <a:lnTo>
                          <a:pt x="521" y="223"/>
                        </a:lnTo>
                        <a:lnTo>
                          <a:pt x="528" y="221"/>
                        </a:lnTo>
                        <a:lnTo>
                          <a:pt x="528" y="213"/>
                        </a:lnTo>
                        <a:lnTo>
                          <a:pt x="528" y="203"/>
                        </a:lnTo>
                        <a:lnTo>
                          <a:pt x="521" y="205"/>
                        </a:lnTo>
                        <a:lnTo>
                          <a:pt x="525" y="199"/>
                        </a:lnTo>
                        <a:lnTo>
                          <a:pt x="520" y="201"/>
                        </a:lnTo>
                        <a:lnTo>
                          <a:pt x="517" y="199"/>
                        </a:lnTo>
                        <a:lnTo>
                          <a:pt x="521" y="195"/>
                        </a:lnTo>
                        <a:lnTo>
                          <a:pt x="492" y="187"/>
                        </a:lnTo>
                        <a:lnTo>
                          <a:pt x="489" y="189"/>
                        </a:lnTo>
                        <a:lnTo>
                          <a:pt x="490" y="185"/>
                        </a:lnTo>
                        <a:lnTo>
                          <a:pt x="500" y="181"/>
                        </a:lnTo>
                        <a:lnTo>
                          <a:pt x="482" y="179"/>
                        </a:lnTo>
                        <a:lnTo>
                          <a:pt x="476" y="179"/>
                        </a:lnTo>
                        <a:lnTo>
                          <a:pt x="473" y="177"/>
                        </a:lnTo>
                        <a:lnTo>
                          <a:pt x="497" y="173"/>
                        </a:lnTo>
                        <a:lnTo>
                          <a:pt x="471" y="173"/>
                        </a:lnTo>
                        <a:lnTo>
                          <a:pt x="469" y="175"/>
                        </a:lnTo>
                        <a:lnTo>
                          <a:pt x="471" y="171"/>
                        </a:lnTo>
                        <a:lnTo>
                          <a:pt x="477" y="169"/>
                        </a:lnTo>
                        <a:lnTo>
                          <a:pt x="474" y="165"/>
                        </a:lnTo>
                        <a:lnTo>
                          <a:pt x="494" y="167"/>
                        </a:lnTo>
                        <a:lnTo>
                          <a:pt x="499" y="163"/>
                        </a:lnTo>
                        <a:lnTo>
                          <a:pt x="497" y="159"/>
                        </a:lnTo>
                        <a:lnTo>
                          <a:pt x="507" y="161"/>
                        </a:lnTo>
                        <a:lnTo>
                          <a:pt x="518" y="161"/>
                        </a:lnTo>
                        <a:lnTo>
                          <a:pt x="526" y="163"/>
                        </a:lnTo>
                        <a:lnTo>
                          <a:pt x="512" y="163"/>
                        </a:lnTo>
                        <a:lnTo>
                          <a:pt x="534" y="167"/>
                        </a:lnTo>
                        <a:lnTo>
                          <a:pt x="554" y="163"/>
                        </a:lnTo>
                        <a:lnTo>
                          <a:pt x="554" y="157"/>
                        </a:lnTo>
                        <a:lnTo>
                          <a:pt x="538" y="157"/>
                        </a:lnTo>
                        <a:lnTo>
                          <a:pt x="538" y="159"/>
                        </a:lnTo>
                        <a:lnTo>
                          <a:pt x="533" y="152"/>
                        </a:lnTo>
                        <a:lnTo>
                          <a:pt x="539" y="146"/>
                        </a:lnTo>
                        <a:lnTo>
                          <a:pt x="570" y="150"/>
                        </a:lnTo>
                        <a:lnTo>
                          <a:pt x="569" y="144"/>
                        </a:lnTo>
                        <a:lnTo>
                          <a:pt x="556" y="142"/>
                        </a:lnTo>
                        <a:lnTo>
                          <a:pt x="552" y="136"/>
                        </a:lnTo>
                        <a:lnTo>
                          <a:pt x="541" y="136"/>
                        </a:lnTo>
                        <a:lnTo>
                          <a:pt x="554" y="132"/>
                        </a:lnTo>
                        <a:lnTo>
                          <a:pt x="541" y="128"/>
                        </a:lnTo>
                        <a:lnTo>
                          <a:pt x="541" y="126"/>
                        </a:lnTo>
                        <a:lnTo>
                          <a:pt x="570" y="134"/>
                        </a:lnTo>
                        <a:lnTo>
                          <a:pt x="569" y="120"/>
                        </a:lnTo>
                        <a:lnTo>
                          <a:pt x="548" y="120"/>
                        </a:lnTo>
                        <a:lnTo>
                          <a:pt x="570" y="118"/>
                        </a:lnTo>
                        <a:lnTo>
                          <a:pt x="557" y="116"/>
                        </a:lnTo>
                        <a:lnTo>
                          <a:pt x="551" y="112"/>
                        </a:lnTo>
                        <a:lnTo>
                          <a:pt x="546" y="112"/>
                        </a:lnTo>
                        <a:lnTo>
                          <a:pt x="539" y="106"/>
                        </a:lnTo>
                        <a:lnTo>
                          <a:pt x="557" y="104"/>
                        </a:lnTo>
                        <a:lnTo>
                          <a:pt x="590" y="104"/>
                        </a:lnTo>
                        <a:lnTo>
                          <a:pt x="588" y="96"/>
                        </a:lnTo>
                        <a:lnTo>
                          <a:pt x="570" y="94"/>
                        </a:lnTo>
                        <a:lnTo>
                          <a:pt x="562" y="90"/>
                        </a:lnTo>
                        <a:lnTo>
                          <a:pt x="583" y="90"/>
                        </a:lnTo>
                        <a:lnTo>
                          <a:pt x="561" y="86"/>
                        </a:lnTo>
                        <a:lnTo>
                          <a:pt x="556" y="90"/>
                        </a:lnTo>
                        <a:lnTo>
                          <a:pt x="552" y="88"/>
                        </a:lnTo>
                        <a:lnTo>
                          <a:pt x="561" y="74"/>
                        </a:lnTo>
                        <a:lnTo>
                          <a:pt x="578" y="68"/>
                        </a:lnTo>
                        <a:lnTo>
                          <a:pt x="585" y="62"/>
                        </a:lnTo>
                        <a:lnTo>
                          <a:pt x="578" y="64"/>
                        </a:lnTo>
                        <a:lnTo>
                          <a:pt x="588" y="54"/>
                        </a:lnTo>
                        <a:lnTo>
                          <a:pt x="601" y="52"/>
                        </a:lnTo>
                        <a:lnTo>
                          <a:pt x="603" y="48"/>
                        </a:lnTo>
                        <a:lnTo>
                          <a:pt x="577" y="52"/>
                        </a:lnTo>
                        <a:lnTo>
                          <a:pt x="574" y="50"/>
                        </a:lnTo>
                        <a:lnTo>
                          <a:pt x="598" y="46"/>
                        </a:lnTo>
                        <a:lnTo>
                          <a:pt x="623" y="42"/>
                        </a:lnTo>
                        <a:lnTo>
                          <a:pt x="577" y="42"/>
                        </a:lnTo>
                        <a:lnTo>
                          <a:pt x="639" y="36"/>
                        </a:lnTo>
                        <a:lnTo>
                          <a:pt x="637" y="34"/>
                        </a:lnTo>
                        <a:lnTo>
                          <a:pt x="667" y="28"/>
                        </a:lnTo>
                        <a:lnTo>
                          <a:pt x="627" y="22"/>
                        </a:lnTo>
                        <a:lnTo>
                          <a:pt x="608" y="26"/>
                        </a:lnTo>
                        <a:lnTo>
                          <a:pt x="585" y="30"/>
                        </a:lnTo>
                        <a:lnTo>
                          <a:pt x="583" y="26"/>
                        </a:lnTo>
                        <a:lnTo>
                          <a:pt x="541" y="40"/>
                        </a:lnTo>
                        <a:lnTo>
                          <a:pt x="557" y="32"/>
                        </a:lnTo>
                        <a:lnTo>
                          <a:pt x="565" y="22"/>
                        </a:lnTo>
                        <a:lnTo>
                          <a:pt x="551" y="20"/>
                        </a:lnTo>
                        <a:lnTo>
                          <a:pt x="544" y="24"/>
                        </a:lnTo>
                        <a:lnTo>
                          <a:pt x="513" y="30"/>
                        </a:lnTo>
                        <a:lnTo>
                          <a:pt x="530" y="26"/>
                        </a:lnTo>
                        <a:lnTo>
                          <a:pt x="533" y="22"/>
                        </a:lnTo>
                        <a:lnTo>
                          <a:pt x="460" y="26"/>
                        </a:lnTo>
                        <a:lnTo>
                          <a:pt x="481" y="20"/>
                        </a:lnTo>
                        <a:lnTo>
                          <a:pt x="525" y="20"/>
                        </a:lnTo>
                        <a:lnTo>
                          <a:pt x="575" y="14"/>
                        </a:lnTo>
                        <a:lnTo>
                          <a:pt x="539" y="10"/>
                        </a:lnTo>
                        <a:lnTo>
                          <a:pt x="541" y="6"/>
                        </a:lnTo>
                        <a:lnTo>
                          <a:pt x="440" y="10"/>
                        </a:lnTo>
                        <a:lnTo>
                          <a:pt x="453" y="8"/>
                        </a:lnTo>
                        <a:lnTo>
                          <a:pt x="531" y="4"/>
                        </a:lnTo>
                        <a:lnTo>
                          <a:pt x="500" y="0"/>
                        </a:lnTo>
                        <a:lnTo>
                          <a:pt x="404" y="2"/>
                        </a:lnTo>
                        <a:lnTo>
                          <a:pt x="411" y="4"/>
                        </a:lnTo>
                        <a:lnTo>
                          <a:pt x="402" y="8"/>
                        </a:lnTo>
                        <a:lnTo>
                          <a:pt x="401" y="8"/>
                        </a:lnTo>
                        <a:lnTo>
                          <a:pt x="376" y="6"/>
                        </a:lnTo>
                        <a:lnTo>
                          <a:pt x="342" y="6"/>
                        </a:lnTo>
                        <a:lnTo>
                          <a:pt x="349" y="8"/>
                        </a:lnTo>
                        <a:lnTo>
                          <a:pt x="324" y="8"/>
                        </a:lnTo>
                        <a:lnTo>
                          <a:pt x="367" y="10"/>
                        </a:lnTo>
                        <a:lnTo>
                          <a:pt x="388" y="14"/>
                        </a:lnTo>
                        <a:lnTo>
                          <a:pt x="368" y="12"/>
                        </a:lnTo>
                        <a:lnTo>
                          <a:pt x="337" y="10"/>
                        </a:lnTo>
                        <a:lnTo>
                          <a:pt x="350" y="18"/>
                        </a:lnTo>
                        <a:lnTo>
                          <a:pt x="339" y="18"/>
                        </a:lnTo>
                        <a:lnTo>
                          <a:pt x="337" y="20"/>
                        </a:lnTo>
                        <a:lnTo>
                          <a:pt x="337" y="24"/>
                        </a:lnTo>
                        <a:lnTo>
                          <a:pt x="280" y="14"/>
                        </a:lnTo>
                        <a:lnTo>
                          <a:pt x="277" y="24"/>
                        </a:lnTo>
                        <a:lnTo>
                          <a:pt x="277" y="26"/>
                        </a:lnTo>
                        <a:lnTo>
                          <a:pt x="253" y="22"/>
                        </a:lnTo>
                        <a:lnTo>
                          <a:pt x="241" y="28"/>
                        </a:lnTo>
                        <a:lnTo>
                          <a:pt x="236" y="28"/>
                        </a:lnTo>
                        <a:lnTo>
                          <a:pt x="241" y="18"/>
                        </a:lnTo>
                        <a:lnTo>
                          <a:pt x="186" y="22"/>
                        </a:lnTo>
                        <a:lnTo>
                          <a:pt x="202" y="30"/>
                        </a:lnTo>
                        <a:lnTo>
                          <a:pt x="187" y="26"/>
                        </a:lnTo>
                        <a:lnTo>
                          <a:pt x="163" y="24"/>
                        </a:lnTo>
                        <a:lnTo>
                          <a:pt x="163" y="28"/>
                        </a:lnTo>
                        <a:lnTo>
                          <a:pt x="158" y="32"/>
                        </a:lnTo>
                        <a:lnTo>
                          <a:pt x="138" y="32"/>
                        </a:lnTo>
                        <a:lnTo>
                          <a:pt x="135" y="38"/>
                        </a:lnTo>
                        <a:lnTo>
                          <a:pt x="132" y="34"/>
                        </a:lnTo>
                        <a:lnTo>
                          <a:pt x="80" y="46"/>
                        </a:lnTo>
                        <a:lnTo>
                          <a:pt x="112" y="48"/>
                        </a:lnTo>
                        <a:lnTo>
                          <a:pt x="104" y="50"/>
                        </a:lnTo>
                        <a:lnTo>
                          <a:pt x="103" y="54"/>
                        </a:lnTo>
                        <a:lnTo>
                          <a:pt x="91" y="62"/>
                        </a:lnTo>
                        <a:lnTo>
                          <a:pt x="49" y="68"/>
                        </a:lnTo>
                        <a:lnTo>
                          <a:pt x="5" y="76"/>
                        </a:lnTo>
                        <a:lnTo>
                          <a:pt x="2" y="80"/>
                        </a:lnTo>
                        <a:lnTo>
                          <a:pt x="2" y="84"/>
                        </a:lnTo>
                        <a:lnTo>
                          <a:pt x="24" y="88"/>
                        </a:lnTo>
                        <a:lnTo>
                          <a:pt x="21" y="90"/>
                        </a:lnTo>
                        <a:lnTo>
                          <a:pt x="19" y="92"/>
                        </a:lnTo>
                        <a:lnTo>
                          <a:pt x="36" y="94"/>
                        </a:lnTo>
                        <a:lnTo>
                          <a:pt x="60" y="90"/>
                        </a:lnTo>
                        <a:lnTo>
                          <a:pt x="57" y="96"/>
                        </a:lnTo>
                        <a:lnTo>
                          <a:pt x="28" y="98"/>
                        </a:lnTo>
                        <a:lnTo>
                          <a:pt x="50" y="100"/>
                        </a:lnTo>
                        <a:lnTo>
                          <a:pt x="41" y="98"/>
                        </a:lnTo>
                        <a:lnTo>
                          <a:pt x="0" y="102"/>
                        </a:lnTo>
                        <a:lnTo>
                          <a:pt x="15" y="104"/>
                        </a:lnTo>
                        <a:lnTo>
                          <a:pt x="26" y="108"/>
                        </a:lnTo>
                        <a:lnTo>
                          <a:pt x="13" y="112"/>
                        </a:lnTo>
                        <a:lnTo>
                          <a:pt x="41" y="120"/>
                        </a:lnTo>
                        <a:lnTo>
                          <a:pt x="37" y="118"/>
                        </a:lnTo>
                        <a:lnTo>
                          <a:pt x="44" y="116"/>
                        </a:lnTo>
                        <a:lnTo>
                          <a:pt x="52" y="118"/>
                        </a:lnTo>
                        <a:lnTo>
                          <a:pt x="72" y="114"/>
                        </a:lnTo>
                        <a:lnTo>
                          <a:pt x="80" y="114"/>
                        </a:lnTo>
                        <a:lnTo>
                          <a:pt x="130" y="124"/>
                        </a:lnTo>
                        <a:lnTo>
                          <a:pt x="127" y="132"/>
                        </a:lnTo>
                        <a:lnTo>
                          <a:pt x="137" y="140"/>
                        </a:lnTo>
                        <a:lnTo>
                          <a:pt x="142" y="144"/>
                        </a:lnTo>
                        <a:lnTo>
                          <a:pt x="138" y="148"/>
                        </a:lnTo>
                        <a:lnTo>
                          <a:pt x="134" y="152"/>
                        </a:lnTo>
                        <a:lnTo>
                          <a:pt x="142" y="152"/>
                        </a:lnTo>
                        <a:lnTo>
                          <a:pt x="142" y="159"/>
                        </a:lnTo>
                        <a:lnTo>
                          <a:pt x="143" y="165"/>
                        </a:lnTo>
                        <a:lnTo>
                          <a:pt x="142" y="171"/>
                        </a:lnTo>
                        <a:lnTo>
                          <a:pt x="145" y="173"/>
                        </a:lnTo>
                        <a:lnTo>
                          <a:pt x="143" y="183"/>
                        </a:lnTo>
                        <a:lnTo>
                          <a:pt x="137" y="187"/>
                        </a:lnTo>
                        <a:lnTo>
                          <a:pt x="132" y="191"/>
                        </a:lnTo>
                        <a:lnTo>
                          <a:pt x="142" y="193"/>
                        </a:lnTo>
                        <a:lnTo>
                          <a:pt x="125" y="199"/>
                        </a:lnTo>
                        <a:lnTo>
                          <a:pt x="132" y="205"/>
                        </a:lnTo>
                        <a:lnTo>
                          <a:pt x="147" y="201"/>
                        </a:lnTo>
                        <a:lnTo>
                          <a:pt x="153" y="187"/>
                        </a:lnTo>
                        <a:lnTo>
                          <a:pt x="155" y="197"/>
                        </a:lnTo>
                        <a:lnTo>
                          <a:pt x="163" y="193"/>
                        </a:lnTo>
                        <a:lnTo>
                          <a:pt x="160" y="197"/>
                        </a:lnTo>
                        <a:lnTo>
                          <a:pt x="171" y="201"/>
                        </a:lnTo>
                        <a:lnTo>
                          <a:pt x="160" y="203"/>
                        </a:lnTo>
                        <a:lnTo>
                          <a:pt x="171" y="203"/>
                        </a:lnTo>
                        <a:lnTo>
                          <a:pt x="163" y="207"/>
                        </a:lnTo>
                        <a:lnTo>
                          <a:pt x="169" y="207"/>
                        </a:lnTo>
                        <a:lnTo>
                          <a:pt x="165" y="209"/>
                        </a:lnTo>
                        <a:lnTo>
                          <a:pt x="174" y="213"/>
                        </a:lnTo>
                        <a:lnTo>
                          <a:pt x="166" y="211"/>
                        </a:lnTo>
                        <a:lnTo>
                          <a:pt x="176" y="215"/>
                        </a:lnTo>
                        <a:lnTo>
                          <a:pt x="174" y="217"/>
                        </a:lnTo>
                        <a:lnTo>
                          <a:pt x="174" y="221"/>
                        </a:lnTo>
                        <a:lnTo>
                          <a:pt x="174" y="223"/>
                        </a:lnTo>
                        <a:lnTo>
                          <a:pt x="137" y="215"/>
                        </a:lnTo>
                        <a:lnTo>
                          <a:pt x="134" y="221"/>
                        </a:lnTo>
                        <a:lnTo>
                          <a:pt x="174" y="233"/>
                        </a:lnTo>
                        <a:lnTo>
                          <a:pt x="168" y="239"/>
                        </a:lnTo>
                        <a:lnTo>
                          <a:pt x="169" y="241"/>
                        </a:lnTo>
                        <a:lnTo>
                          <a:pt x="166" y="245"/>
                        </a:lnTo>
                        <a:lnTo>
                          <a:pt x="166" y="247"/>
                        </a:lnTo>
                        <a:lnTo>
                          <a:pt x="171" y="249"/>
                        </a:lnTo>
                        <a:lnTo>
                          <a:pt x="171" y="251"/>
                        </a:lnTo>
                        <a:lnTo>
                          <a:pt x="165" y="249"/>
                        </a:lnTo>
                        <a:lnTo>
                          <a:pt x="160" y="255"/>
                        </a:lnTo>
                        <a:lnTo>
                          <a:pt x="165" y="255"/>
                        </a:lnTo>
                        <a:lnTo>
                          <a:pt x="132" y="265"/>
                        </a:lnTo>
                        <a:lnTo>
                          <a:pt x="134" y="267"/>
                        </a:lnTo>
                        <a:lnTo>
                          <a:pt x="153" y="265"/>
                        </a:lnTo>
                        <a:lnTo>
                          <a:pt x="160" y="263"/>
                        </a:lnTo>
                        <a:lnTo>
                          <a:pt x="153" y="269"/>
                        </a:lnTo>
                        <a:lnTo>
                          <a:pt x="160" y="273"/>
                        </a:lnTo>
                        <a:lnTo>
                          <a:pt x="134" y="269"/>
                        </a:lnTo>
                        <a:lnTo>
                          <a:pt x="129" y="269"/>
                        </a:lnTo>
                        <a:lnTo>
                          <a:pt x="138" y="273"/>
                        </a:lnTo>
                        <a:lnTo>
                          <a:pt x="125" y="271"/>
                        </a:lnTo>
                        <a:lnTo>
                          <a:pt x="117" y="279"/>
                        </a:lnTo>
                        <a:lnTo>
                          <a:pt x="142" y="275"/>
                        </a:lnTo>
                        <a:lnTo>
                          <a:pt x="138" y="275"/>
                        </a:lnTo>
                        <a:lnTo>
                          <a:pt x="147" y="277"/>
                        </a:lnTo>
                        <a:lnTo>
                          <a:pt x="153" y="273"/>
                        </a:lnTo>
                        <a:lnTo>
                          <a:pt x="158" y="275"/>
                        </a:lnTo>
                        <a:lnTo>
                          <a:pt x="151" y="277"/>
                        </a:lnTo>
                        <a:lnTo>
                          <a:pt x="161" y="277"/>
                        </a:lnTo>
                        <a:lnTo>
                          <a:pt x="156" y="279"/>
                        </a:lnTo>
                        <a:lnTo>
                          <a:pt x="158" y="283"/>
                        </a:lnTo>
                        <a:lnTo>
                          <a:pt x="135" y="277"/>
                        </a:lnTo>
                        <a:lnTo>
                          <a:pt x="112" y="285"/>
                        </a:lnTo>
                        <a:lnTo>
                          <a:pt x="143" y="285"/>
                        </a:lnTo>
                        <a:lnTo>
                          <a:pt x="150" y="289"/>
                        </a:lnTo>
                        <a:lnTo>
                          <a:pt x="143" y="287"/>
                        </a:lnTo>
                        <a:lnTo>
                          <a:pt x="112" y="289"/>
                        </a:lnTo>
                        <a:lnTo>
                          <a:pt x="116" y="293"/>
                        </a:lnTo>
                        <a:lnTo>
                          <a:pt x="129" y="293"/>
                        </a:lnTo>
                        <a:lnTo>
                          <a:pt x="121" y="297"/>
                        </a:lnTo>
                        <a:lnTo>
                          <a:pt x="119" y="299"/>
                        </a:lnTo>
                        <a:lnTo>
                          <a:pt x="116" y="299"/>
                        </a:lnTo>
                        <a:lnTo>
                          <a:pt x="124" y="301"/>
                        </a:lnTo>
                        <a:lnTo>
                          <a:pt x="112" y="303"/>
                        </a:lnTo>
                        <a:lnTo>
                          <a:pt x="109" y="309"/>
                        </a:lnTo>
                        <a:lnTo>
                          <a:pt x="132" y="301"/>
                        </a:lnTo>
                        <a:lnTo>
                          <a:pt x="155" y="293"/>
                        </a:lnTo>
                        <a:lnTo>
                          <a:pt x="150" y="295"/>
                        </a:lnTo>
                        <a:lnTo>
                          <a:pt x="109" y="311"/>
                        </a:lnTo>
                        <a:lnTo>
                          <a:pt x="114" y="313"/>
                        </a:lnTo>
                        <a:lnTo>
                          <a:pt x="111" y="315"/>
                        </a:lnTo>
                        <a:lnTo>
                          <a:pt x="130" y="311"/>
                        </a:lnTo>
                        <a:lnTo>
                          <a:pt x="112" y="317"/>
                        </a:lnTo>
                        <a:lnTo>
                          <a:pt x="114" y="319"/>
                        </a:lnTo>
                        <a:lnTo>
                          <a:pt x="116" y="323"/>
                        </a:lnTo>
                        <a:lnTo>
                          <a:pt x="124" y="321"/>
                        </a:lnTo>
                        <a:lnTo>
                          <a:pt x="142" y="319"/>
                        </a:lnTo>
                        <a:close/>
                      </a:path>
                    </a:pathLst>
                  </a:custGeom>
                  <a:solidFill>
                    <a:srgbClr val="CB9661"/>
                  </a:solidFill>
                  <a:ln w="1588">
                    <a:solidFill>
                      <a:srgbClr val="000000"/>
                    </a:solidFill>
                    <a:prstDash val="solid"/>
                    <a:round/>
                    <a:headEnd/>
                    <a:tailEnd/>
                  </a:ln>
                </p:spPr>
                <p:txBody>
                  <a:bodyPr/>
                  <a:lstStyle/>
                  <a:p>
                    <a:endParaRPr lang="en-US"/>
                  </a:p>
                </p:txBody>
              </p:sp>
              <p:sp>
                <p:nvSpPr>
                  <p:cNvPr id="273005" name="Freeform 621"/>
                  <p:cNvSpPr>
                    <a:spLocks/>
                  </p:cNvSpPr>
                  <p:nvPr/>
                </p:nvSpPr>
                <p:spPr bwMode="auto">
                  <a:xfrm>
                    <a:off x="3725" y="1371"/>
                    <a:ext cx="16" cy="10"/>
                  </a:xfrm>
                  <a:custGeom>
                    <a:avLst/>
                    <a:gdLst/>
                    <a:ahLst/>
                    <a:cxnLst>
                      <a:cxn ang="0">
                        <a:pos x="33" y="14"/>
                      </a:cxn>
                      <a:cxn ang="0">
                        <a:pos x="8" y="0"/>
                      </a:cxn>
                      <a:cxn ang="0">
                        <a:pos x="0" y="6"/>
                      </a:cxn>
                      <a:cxn ang="0">
                        <a:pos x="2" y="8"/>
                      </a:cxn>
                      <a:cxn ang="0">
                        <a:pos x="0" y="12"/>
                      </a:cxn>
                      <a:cxn ang="0">
                        <a:pos x="3" y="16"/>
                      </a:cxn>
                      <a:cxn ang="0">
                        <a:pos x="10" y="18"/>
                      </a:cxn>
                      <a:cxn ang="0">
                        <a:pos x="5" y="20"/>
                      </a:cxn>
                      <a:cxn ang="0">
                        <a:pos x="33" y="14"/>
                      </a:cxn>
                    </a:cxnLst>
                    <a:rect l="0" t="0" r="r" b="b"/>
                    <a:pathLst>
                      <a:path w="33" h="20">
                        <a:moveTo>
                          <a:pt x="33" y="14"/>
                        </a:moveTo>
                        <a:lnTo>
                          <a:pt x="8" y="0"/>
                        </a:lnTo>
                        <a:lnTo>
                          <a:pt x="0" y="6"/>
                        </a:lnTo>
                        <a:lnTo>
                          <a:pt x="2" y="8"/>
                        </a:lnTo>
                        <a:lnTo>
                          <a:pt x="0" y="12"/>
                        </a:lnTo>
                        <a:lnTo>
                          <a:pt x="3" y="16"/>
                        </a:lnTo>
                        <a:lnTo>
                          <a:pt x="10" y="18"/>
                        </a:lnTo>
                        <a:lnTo>
                          <a:pt x="5" y="20"/>
                        </a:lnTo>
                        <a:lnTo>
                          <a:pt x="33" y="14"/>
                        </a:lnTo>
                        <a:close/>
                      </a:path>
                    </a:pathLst>
                  </a:custGeom>
                  <a:solidFill>
                    <a:srgbClr val="CB9661"/>
                  </a:solidFill>
                  <a:ln w="1588">
                    <a:solidFill>
                      <a:srgbClr val="000000"/>
                    </a:solidFill>
                    <a:prstDash val="solid"/>
                    <a:round/>
                    <a:headEnd/>
                    <a:tailEnd/>
                  </a:ln>
                </p:spPr>
                <p:txBody>
                  <a:bodyPr/>
                  <a:lstStyle/>
                  <a:p>
                    <a:endParaRPr lang="en-US"/>
                  </a:p>
                </p:txBody>
              </p:sp>
              <p:sp>
                <p:nvSpPr>
                  <p:cNvPr id="273006" name="Freeform 622"/>
                  <p:cNvSpPr>
                    <a:spLocks/>
                  </p:cNvSpPr>
                  <p:nvPr/>
                </p:nvSpPr>
                <p:spPr bwMode="auto">
                  <a:xfrm>
                    <a:off x="3904" y="1410"/>
                    <a:ext cx="68" cy="31"/>
                  </a:xfrm>
                  <a:custGeom>
                    <a:avLst/>
                    <a:gdLst/>
                    <a:ahLst/>
                    <a:cxnLst>
                      <a:cxn ang="0">
                        <a:pos x="106" y="0"/>
                      </a:cxn>
                      <a:cxn ang="0">
                        <a:pos x="104" y="4"/>
                      </a:cxn>
                      <a:cxn ang="0">
                        <a:pos x="91" y="8"/>
                      </a:cxn>
                      <a:cxn ang="0">
                        <a:pos x="82" y="6"/>
                      </a:cxn>
                      <a:cxn ang="0">
                        <a:pos x="80" y="16"/>
                      </a:cxn>
                      <a:cxn ang="0">
                        <a:pos x="80" y="12"/>
                      </a:cxn>
                      <a:cxn ang="0">
                        <a:pos x="69" y="8"/>
                      </a:cxn>
                      <a:cxn ang="0">
                        <a:pos x="65" y="14"/>
                      </a:cxn>
                      <a:cxn ang="0">
                        <a:pos x="55" y="8"/>
                      </a:cxn>
                      <a:cxn ang="0">
                        <a:pos x="49" y="20"/>
                      </a:cxn>
                      <a:cxn ang="0">
                        <a:pos x="41" y="24"/>
                      </a:cxn>
                      <a:cxn ang="0">
                        <a:pos x="36" y="18"/>
                      </a:cxn>
                      <a:cxn ang="0">
                        <a:pos x="41" y="14"/>
                      </a:cxn>
                      <a:cxn ang="0">
                        <a:pos x="21" y="0"/>
                      </a:cxn>
                      <a:cxn ang="0">
                        <a:pos x="25" y="6"/>
                      </a:cxn>
                      <a:cxn ang="0">
                        <a:pos x="26" y="12"/>
                      </a:cxn>
                      <a:cxn ang="0">
                        <a:pos x="16" y="6"/>
                      </a:cxn>
                      <a:cxn ang="0">
                        <a:pos x="13" y="10"/>
                      </a:cxn>
                      <a:cxn ang="0">
                        <a:pos x="13" y="12"/>
                      </a:cxn>
                      <a:cxn ang="0">
                        <a:pos x="15" y="14"/>
                      </a:cxn>
                      <a:cxn ang="0">
                        <a:pos x="3" y="14"/>
                      </a:cxn>
                      <a:cxn ang="0">
                        <a:pos x="7" y="18"/>
                      </a:cxn>
                      <a:cxn ang="0">
                        <a:pos x="0" y="18"/>
                      </a:cxn>
                      <a:cxn ang="0">
                        <a:pos x="29" y="20"/>
                      </a:cxn>
                      <a:cxn ang="0">
                        <a:pos x="25" y="24"/>
                      </a:cxn>
                      <a:cxn ang="0">
                        <a:pos x="28" y="28"/>
                      </a:cxn>
                      <a:cxn ang="0">
                        <a:pos x="3" y="32"/>
                      </a:cxn>
                      <a:cxn ang="0">
                        <a:pos x="23" y="38"/>
                      </a:cxn>
                      <a:cxn ang="0">
                        <a:pos x="29" y="40"/>
                      </a:cxn>
                      <a:cxn ang="0">
                        <a:pos x="26" y="42"/>
                      </a:cxn>
                      <a:cxn ang="0">
                        <a:pos x="29" y="44"/>
                      </a:cxn>
                      <a:cxn ang="0">
                        <a:pos x="28" y="46"/>
                      </a:cxn>
                      <a:cxn ang="0">
                        <a:pos x="16" y="52"/>
                      </a:cxn>
                      <a:cxn ang="0">
                        <a:pos x="25" y="54"/>
                      </a:cxn>
                      <a:cxn ang="0">
                        <a:pos x="44" y="56"/>
                      </a:cxn>
                      <a:cxn ang="0">
                        <a:pos x="73" y="64"/>
                      </a:cxn>
                      <a:cxn ang="0">
                        <a:pos x="95" y="54"/>
                      </a:cxn>
                      <a:cxn ang="0">
                        <a:pos x="114" y="46"/>
                      </a:cxn>
                      <a:cxn ang="0">
                        <a:pos x="127" y="36"/>
                      </a:cxn>
                      <a:cxn ang="0">
                        <a:pos x="134" y="30"/>
                      </a:cxn>
                      <a:cxn ang="0">
                        <a:pos x="137" y="30"/>
                      </a:cxn>
                      <a:cxn ang="0">
                        <a:pos x="132" y="26"/>
                      </a:cxn>
                      <a:cxn ang="0">
                        <a:pos x="137" y="24"/>
                      </a:cxn>
                      <a:cxn ang="0">
                        <a:pos x="137" y="20"/>
                      </a:cxn>
                      <a:cxn ang="0">
                        <a:pos x="126" y="20"/>
                      </a:cxn>
                      <a:cxn ang="0">
                        <a:pos x="129" y="16"/>
                      </a:cxn>
                      <a:cxn ang="0">
                        <a:pos x="122" y="16"/>
                      </a:cxn>
                      <a:cxn ang="0">
                        <a:pos x="122" y="8"/>
                      </a:cxn>
                      <a:cxn ang="0">
                        <a:pos x="127" y="2"/>
                      </a:cxn>
                      <a:cxn ang="0">
                        <a:pos x="117" y="4"/>
                      </a:cxn>
                      <a:cxn ang="0">
                        <a:pos x="106" y="0"/>
                      </a:cxn>
                    </a:cxnLst>
                    <a:rect l="0" t="0" r="r" b="b"/>
                    <a:pathLst>
                      <a:path w="137" h="64">
                        <a:moveTo>
                          <a:pt x="106" y="0"/>
                        </a:moveTo>
                        <a:lnTo>
                          <a:pt x="104" y="4"/>
                        </a:lnTo>
                        <a:lnTo>
                          <a:pt x="91" y="8"/>
                        </a:lnTo>
                        <a:lnTo>
                          <a:pt x="82" y="6"/>
                        </a:lnTo>
                        <a:lnTo>
                          <a:pt x="80" y="16"/>
                        </a:lnTo>
                        <a:lnTo>
                          <a:pt x="80" y="12"/>
                        </a:lnTo>
                        <a:lnTo>
                          <a:pt x="69" y="8"/>
                        </a:lnTo>
                        <a:lnTo>
                          <a:pt x="65" y="14"/>
                        </a:lnTo>
                        <a:lnTo>
                          <a:pt x="55" y="8"/>
                        </a:lnTo>
                        <a:lnTo>
                          <a:pt x="49" y="20"/>
                        </a:lnTo>
                        <a:lnTo>
                          <a:pt x="41" y="24"/>
                        </a:lnTo>
                        <a:lnTo>
                          <a:pt x="36" y="18"/>
                        </a:lnTo>
                        <a:lnTo>
                          <a:pt x="41" y="14"/>
                        </a:lnTo>
                        <a:lnTo>
                          <a:pt x="21" y="0"/>
                        </a:lnTo>
                        <a:lnTo>
                          <a:pt x="25" y="6"/>
                        </a:lnTo>
                        <a:lnTo>
                          <a:pt x="26" y="12"/>
                        </a:lnTo>
                        <a:lnTo>
                          <a:pt x="16" y="6"/>
                        </a:lnTo>
                        <a:lnTo>
                          <a:pt x="13" y="10"/>
                        </a:lnTo>
                        <a:lnTo>
                          <a:pt x="13" y="12"/>
                        </a:lnTo>
                        <a:lnTo>
                          <a:pt x="15" y="14"/>
                        </a:lnTo>
                        <a:lnTo>
                          <a:pt x="3" y="14"/>
                        </a:lnTo>
                        <a:lnTo>
                          <a:pt x="7" y="18"/>
                        </a:lnTo>
                        <a:lnTo>
                          <a:pt x="0" y="18"/>
                        </a:lnTo>
                        <a:lnTo>
                          <a:pt x="29" y="20"/>
                        </a:lnTo>
                        <a:lnTo>
                          <a:pt x="25" y="24"/>
                        </a:lnTo>
                        <a:lnTo>
                          <a:pt x="28" y="28"/>
                        </a:lnTo>
                        <a:lnTo>
                          <a:pt x="3" y="32"/>
                        </a:lnTo>
                        <a:lnTo>
                          <a:pt x="23" y="38"/>
                        </a:lnTo>
                        <a:lnTo>
                          <a:pt x="29" y="40"/>
                        </a:lnTo>
                        <a:lnTo>
                          <a:pt x="26" y="42"/>
                        </a:lnTo>
                        <a:lnTo>
                          <a:pt x="29" y="44"/>
                        </a:lnTo>
                        <a:lnTo>
                          <a:pt x="28" y="46"/>
                        </a:lnTo>
                        <a:lnTo>
                          <a:pt x="16" y="52"/>
                        </a:lnTo>
                        <a:lnTo>
                          <a:pt x="25" y="54"/>
                        </a:lnTo>
                        <a:lnTo>
                          <a:pt x="44" y="56"/>
                        </a:lnTo>
                        <a:lnTo>
                          <a:pt x="73" y="64"/>
                        </a:lnTo>
                        <a:lnTo>
                          <a:pt x="95" y="54"/>
                        </a:lnTo>
                        <a:lnTo>
                          <a:pt x="114" y="46"/>
                        </a:lnTo>
                        <a:lnTo>
                          <a:pt x="127" y="36"/>
                        </a:lnTo>
                        <a:lnTo>
                          <a:pt x="134" y="30"/>
                        </a:lnTo>
                        <a:lnTo>
                          <a:pt x="137" y="30"/>
                        </a:lnTo>
                        <a:lnTo>
                          <a:pt x="132" y="26"/>
                        </a:lnTo>
                        <a:lnTo>
                          <a:pt x="137" y="24"/>
                        </a:lnTo>
                        <a:lnTo>
                          <a:pt x="137" y="20"/>
                        </a:lnTo>
                        <a:lnTo>
                          <a:pt x="126" y="20"/>
                        </a:lnTo>
                        <a:lnTo>
                          <a:pt x="129" y="16"/>
                        </a:lnTo>
                        <a:lnTo>
                          <a:pt x="122" y="16"/>
                        </a:lnTo>
                        <a:lnTo>
                          <a:pt x="122" y="8"/>
                        </a:lnTo>
                        <a:lnTo>
                          <a:pt x="127" y="2"/>
                        </a:lnTo>
                        <a:lnTo>
                          <a:pt x="117" y="4"/>
                        </a:lnTo>
                        <a:lnTo>
                          <a:pt x="106" y="0"/>
                        </a:lnTo>
                        <a:close/>
                      </a:path>
                    </a:pathLst>
                  </a:custGeom>
                  <a:solidFill>
                    <a:srgbClr val="CB9661"/>
                  </a:solidFill>
                  <a:ln w="1588">
                    <a:solidFill>
                      <a:srgbClr val="000000"/>
                    </a:solidFill>
                    <a:prstDash val="solid"/>
                    <a:round/>
                    <a:headEnd/>
                    <a:tailEnd/>
                  </a:ln>
                </p:spPr>
                <p:txBody>
                  <a:bodyPr/>
                  <a:lstStyle/>
                  <a:p>
                    <a:endParaRPr lang="en-US"/>
                  </a:p>
                </p:txBody>
              </p:sp>
              <p:sp>
                <p:nvSpPr>
                  <p:cNvPr id="273007" name="Freeform 623"/>
                  <p:cNvSpPr>
                    <a:spLocks/>
                  </p:cNvSpPr>
                  <p:nvPr/>
                </p:nvSpPr>
                <p:spPr bwMode="auto">
                  <a:xfrm>
                    <a:off x="3985" y="1529"/>
                    <a:ext cx="30" cy="42"/>
                  </a:xfrm>
                  <a:custGeom>
                    <a:avLst/>
                    <a:gdLst/>
                    <a:ahLst/>
                    <a:cxnLst>
                      <a:cxn ang="0">
                        <a:pos x="60" y="62"/>
                      </a:cxn>
                      <a:cxn ang="0">
                        <a:pos x="60" y="44"/>
                      </a:cxn>
                      <a:cxn ang="0">
                        <a:pos x="60" y="28"/>
                      </a:cxn>
                      <a:cxn ang="0">
                        <a:pos x="52" y="22"/>
                      </a:cxn>
                      <a:cxn ang="0">
                        <a:pos x="47" y="24"/>
                      </a:cxn>
                      <a:cxn ang="0">
                        <a:pos x="36" y="22"/>
                      </a:cxn>
                      <a:cxn ang="0">
                        <a:pos x="47" y="6"/>
                      </a:cxn>
                      <a:cxn ang="0">
                        <a:pos x="49" y="0"/>
                      </a:cxn>
                      <a:cxn ang="0">
                        <a:pos x="42" y="4"/>
                      </a:cxn>
                      <a:cxn ang="0">
                        <a:pos x="38" y="4"/>
                      </a:cxn>
                      <a:cxn ang="0">
                        <a:pos x="26" y="12"/>
                      </a:cxn>
                      <a:cxn ang="0">
                        <a:pos x="31" y="16"/>
                      </a:cxn>
                      <a:cxn ang="0">
                        <a:pos x="26" y="22"/>
                      </a:cxn>
                      <a:cxn ang="0">
                        <a:pos x="8" y="24"/>
                      </a:cxn>
                      <a:cxn ang="0">
                        <a:pos x="10" y="32"/>
                      </a:cxn>
                      <a:cxn ang="0">
                        <a:pos x="3" y="40"/>
                      </a:cxn>
                      <a:cxn ang="0">
                        <a:pos x="20" y="46"/>
                      </a:cxn>
                      <a:cxn ang="0">
                        <a:pos x="8" y="60"/>
                      </a:cxn>
                      <a:cxn ang="0">
                        <a:pos x="20" y="58"/>
                      </a:cxn>
                      <a:cxn ang="0">
                        <a:pos x="7" y="66"/>
                      </a:cxn>
                      <a:cxn ang="0">
                        <a:pos x="0" y="70"/>
                      </a:cxn>
                      <a:cxn ang="0">
                        <a:pos x="5" y="72"/>
                      </a:cxn>
                      <a:cxn ang="0">
                        <a:pos x="0" y="76"/>
                      </a:cxn>
                      <a:cxn ang="0">
                        <a:pos x="7" y="78"/>
                      </a:cxn>
                      <a:cxn ang="0">
                        <a:pos x="5" y="82"/>
                      </a:cxn>
                      <a:cxn ang="0">
                        <a:pos x="10" y="82"/>
                      </a:cxn>
                      <a:cxn ang="0">
                        <a:pos x="10" y="84"/>
                      </a:cxn>
                      <a:cxn ang="0">
                        <a:pos x="25" y="82"/>
                      </a:cxn>
                      <a:cxn ang="0">
                        <a:pos x="39" y="74"/>
                      </a:cxn>
                      <a:cxn ang="0">
                        <a:pos x="54" y="70"/>
                      </a:cxn>
                      <a:cxn ang="0">
                        <a:pos x="60" y="62"/>
                      </a:cxn>
                    </a:cxnLst>
                    <a:rect l="0" t="0" r="r" b="b"/>
                    <a:pathLst>
                      <a:path w="60" h="84">
                        <a:moveTo>
                          <a:pt x="60" y="62"/>
                        </a:moveTo>
                        <a:lnTo>
                          <a:pt x="60" y="44"/>
                        </a:lnTo>
                        <a:lnTo>
                          <a:pt x="60" y="28"/>
                        </a:lnTo>
                        <a:lnTo>
                          <a:pt x="52" y="22"/>
                        </a:lnTo>
                        <a:lnTo>
                          <a:pt x="47" y="24"/>
                        </a:lnTo>
                        <a:lnTo>
                          <a:pt x="36" y="22"/>
                        </a:lnTo>
                        <a:lnTo>
                          <a:pt x="47" y="6"/>
                        </a:lnTo>
                        <a:lnTo>
                          <a:pt x="49" y="0"/>
                        </a:lnTo>
                        <a:lnTo>
                          <a:pt x="42" y="4"/>
                        </a:lnTo>
                        <a:lnTo>
                          <a:pt x="38" y="4"/>
                        </a:lnTo>
                        <a:lnTo>
                          <a:pt x="26" y="12"/>
                        </a:lnTo>
                        <a:lnTo>
                          <a:pt x="31" y="16"/>
                        </a:lnTo>
                        <a:lnTo>
                          <a:pt x="26" y="22"/>
                        </a:lnTo>
                        <a:lnTo>
                          <a:pt x="8" y="24"/>
                        </a:lnTo>
                        <a:lnTo>
                          <a:pt x="10" y="32"/>
                        </a:lnTo>
                        <a:lnTo>
                          <a:pt x="3" y="40"/>
                        </a:lnTo>
                        <a:lnTo>
                          <a:pt x="20" y="46"/>
                        </a:lnTo>
                        <a:lnTo>
                          <a:pt x="8" y="60"/>
                        </a:lnTo>
                        <a:lnTo>
                          <a:pt x="20" y="58"/>
                        </a:lnTo>
                        <a:lnTo>
                          <a:pt x="7" y="66"/>
                        </a:lnTo>
                        <a:lnTo>
                          <a:pt x="0" y="70"/>
                        </a:lnTo>
                        <a:lnTo>
                          <a:pt x="5" y="72"/>
                        </a:lnTo>
                        <a:lnTo>
                          <a:pt x="0" y="76"/>
                        </a:lnTo>
                        <a:lnTo>
                          <a:pt x="7" y="78"/>
                        </a:lnTo>
                        <a:lnTo>
                          <a:pt x="5" y="82"/>
                        </a:lnTo>
                        <a:lnTo>
                          <a:pt x="10" y="82"/>
                        </a:lnTo>
                        <a:lnTo>
                          <a:pt x="10" y="84"/>
                        </a:lnTo>
                        <a:lnTo>
                          <a:pt x="25" y="82"/>
                        </a:lnTo>
                        <a:lnTo>
                          <a:pt x="39" y="74"/>
                        </a:lnTo>
                        <a:lnTo>
                          <a:pt x="54" y="70"/>
                        </a:lnTo>
                        <a:lnTo>
                          <a:pt x="60" y="62"/>
                        </a:lnTo>
                        <a:close/>
                      </a:path>
                    </a:pathLst>
                  </a:custGeom>
                  <a:solidFill>
                    <a:srgbClr val="CB9661"/>
                  </a:solidFill>
                  <a:ln w="1588">
                    <a:solidFill>
                      <a:srgbClr val="000000"/>
                    </a:solidFill>
                    <a:prstDash val="solid"/>
                    <a:round/>
                    <a:headEnd/>
                    <a:tailEnd/>
                  </a:ln>
                </p:spPr>
                <p:txBody>
                  <a:bodyPr/>
                  <a:lstStyle/>
                  <a:p>
                    <a:endParaRPr lang="en-US"/>
                  </a:p>
                </p:txBody>
              </p:sp>
              <p:sp>
                <p:nvSpPr>
                  <p:cNvPr id="273008" name="Freeform 624"/>
                  <p:cNvSpPr>
                    <a:spLocks/>
                  </p:cNvSpPr>
                  <p:nvPr/>
                </p:nvSpPr>
                <p:spPr bwMode="auto">
                  <a:xfrm>
                    <a:off x="4018" y="1493"/>
                    <a:ext cx="55" cy="95"/>
                  </a:xfrm>
                  <a:custGeom>
                    <a:avLst/>
                    <a:gdLst/>
                    <a:ahLst/>
                    <a:cxnLst>
                      <a:cxn ang="0">
                        <a:pos x="8" y="56"/>
                      </a:cxn>
                      <a:cxn ang="0">
                        <a:pos x="16" y="58"/>
                      </a:cxn>
                      <a:cxn ang="0">
                        <a:pos x="11" y="75"/>
                      </a:cxn>
                      <a:cxn ang="0">
                        <a:pos x="21" y="83"/>
                      </a:cxn>
                      <a:cxn ang="0">
                        <a:pos x="32" y="85"/>
                      </a:cxn>
                      <a:cxn ang="0">
                        <a:pos x="41" y="115"/>
                      </a:cxn>
                      <a:cxn ang="0">
                        <a:pos x="16" y="125"/>
                      </a:cxn>
                      <a:cxn ang="0">
                        <a:pos x="24" y="133"/>
                      </a:cxn>
                      <a:cxn ang="0">
                        <a:pos x="8" y="151"/>
                      </a:cxn>
                      <a:cxn ang="0">
                        <a:pos x="29" y="157"/>
                      </a:cxn>
                      <a:cxn ang="0">
                        <a:pos x="41" y="159"/>
                      </a:cxn>
                      <a:cxn ang="0">
                        <a:pos x="13" y="175"/>
                      </a:cxn>
                      <a:cxn ang="0">
                        <a:pos x="5" y="189"/>
                      </a:cxn>
                      <a:cxn ang="0">
                        <a:pos x="26" y="185"/>
                      </a:cxn>
                      <a:cxn ang="0">
                        <a:pos x="44" y="175"/>
                      </a:cxn>
                      <a:cxn ang="0">
                        <a:pos x="86" y="175"/>
                      </a:cxn>
                      <a:cxn ang="0">
                        <a:pos x="91" y="157"/>
                      </a:cxn>
                      <a:cxn ang="0">
                        <a:pos x="109" y="135"/>
                      </a:cxn>
                      <a:cxn ang="0">
                        <a:pos x="86" y="127"/>
                      </a:cxn>
                      <a:cxn ang="0">
                        <a:pos x="76" y="107"/>
                      </a:cxn>
                      <a:cxn ang="0">
                        <a:pos x="80" y="99"/>
                      </a:cxn>
                      <a:cxn ang="0">
                        <a:pos x="54" y="60"/>
                      </a:cxn>
                      <a:cxn ang="0">
                        <a:pos x="46" y="52"/>
                      </a:cxn>
                      <a:cxn ang="0">
                        <a:pos x="42" y="46"/>
                      </a:cxn>
                      <a:cxn ang="0">
                        <a:pos x="29" y="22"/>
                      </a:cxn>
                      <a:cxn ang="0">
                        <a:pos x="28" y="16"/>
                      </a:cxn>
                      <a:cxn ang="0">
                        <a:pos x="18" y="0"/>
                      </a:cxn>
                      <a:cxn ang="0">
                        <a:pos x="11" y="14"/>
                      </a:cxn>
                      <a:cxn ang="0">
                        <a:pos x="5" y="24"/>
                      </a:cxn>
                      <a:cxn ang="0">
                        <a:pos x="5" y="30"/>
                      </a:cxn>
                      <a:cxn ang="0">
                        <a:pos x="2" y="42"/>
                      </a:cxn>
                      <a:cxn ang="0">
                        <a:pos x="10" y="42"/>
                      </a:cxn>
                      <a:cxn ang="0">
                        <a:pos x="0" y="71"/>
                      </a:cxn>
                    </a:cxnLst>
                    <a:rect l="0" t="0" r="r" b="b"/>
                    <a:pathLst>
                      <a:path w="109" h="189">
                        <a:moveTo>
                          <a:pt x="0" y="71"/>
                        </a:moveTo>
                        <a:lnTo>
                          <a:pt x="8" y="56"/>
                        </a:lnTo>
                        <a:lnTo>
                          <a:pt x="13" y="56"/>
                        </a:lnTo>
                        <a:lnTo>
                          <a:pt x="16" y="58"/>
                        </a:lnTo>
                        <a:lnTo>
                          <a:pt x="15" y="63"/>
                        </a:lnTo>
                        <a:lnTo>
                          <a:pt x="11" y="75"/>
                        </a:lnTo>
                        <a:lnTo>
                          <a:pt x="13" y="85"/>
                        </a:lnTo>
                        <a:lnTo>
                          <a:pt x="21" y="83"/>
                        </a:lnTo>
                        <a:lnTo>
                          <a:pt x="37" y="79"/>
                        </a:lnTo>
                        <a:lnTo>
                          <a:pt x="32" y="85"/>
                        </a:lnTo>
                        <a:lnTo>
                          <a:pt x="39" y="95"/>
                        </a:lnTo>
                        <a:lnTo>
                          <a:pt x="41" y="115"/>
                        </a:lnTo>
                        <a:lnTo>
                          <a:pt x="36" y="115"/>
                        </a:lnTo>
                        <a:lnTo>
                          <a:pt x="16" y="125"/>
                        </a:lnTo>
                        <a:lnTo>
                          <a:pt x="19" y="125"/>
                        </a:lnTo>
                        <a:lnTo>
                          <a:pt x="24" y="133"/>
                        </a:lnTo>
                        <a:lnTo>
                          <a:pt x="11" y="145"/>
                        </a:lnTo>
                        <a:lnTo>
                          <a:pt x="8" y="151"/>
                        </a:lnTo>
                        <a:lnTo>
                          <a:pt x="23" y="153"/>
                        </a:lnTo>
                        <a:lnTo>
                          <a:pt x="29" y="157"/>
                        </a:lnTo>
                        <a:lnTo>
                          <a:pt x="47" y="151"/>
                        </a:lnTo>
                        <a:lnTo>
                          <a:pt x="41" y="159"/>
                        </a:lnTo>
                        <a:lnTo>
                          <a:pt x="28" y="163"/>
                        </a:lnTo>
                        <a:lnTo>
                          <a:pt x="13" y="175"/>
                        </a:lnTo>
                        <a:lnTo>
                          <a:pt x="0" y="187"/>
                        </a:lnTo>
                        <a:lnTo>
                          <a:pt x="5" y="189"/>
                        </a:lnTo>
                        <a:lnTo>
                          <a:pt x="8" y="187"/>
                        </a:lnTo>
                        <a:lnTo>
                          <a:pt x="26" y="185"/>
                        </a:lnTo>
                        <a:lnTo>
                          <a:pt x="31" y="179"/>
                        </a:lnTo>
                        <a:lnTo>
                          <a:pt x="44" y="175"/>
                        </a:lnTo>
                        <a:lnTo>
                          <a:pt x="62" y="173"/>
                        </a:lnTo>
                        <a:lnTo>
                          <a:pt x="86" y="175"/>
                        </a:lnTo>
                        <a:lnTo>
                          <a:pt x="103" y="161"/>
                        </a:lnTo>
                        <a:lnTo>
                          <a:pt x="91" y="157"/>
                        </a:lnTo>
                        <a:lnTo>
                          <a:pt x="96" y="151"/>
                        </a:lnTo>
                        <a:lnTo>
                          <a:pt x="109" y="135"/>
                        </a:lnTo>
                        <a:lnTo>
                          <a:pt x="104" y="125"/>
                        </a:lnTo>
                        <a:lnTo>
                          <a:pt x="86" y="127"/>
                        </a:lnTo>
                        <a:lnTo>
                          <a:pt x="88" y="121"/>
                        </a:lnTo>
                        <a:lnTo>
                          <a:pt x="76" y="107"/>
                        </a:lnTo>
                        <a:lnTo>
                          <a:pt x="81" y="109"/>
                        </a:lnTo>
                        <a:lnTo>
                          <a:pt x="80" y="99"/>
                        </a:lnTo>
                        <a:lnTo>
                          <a:pt x="70" y="87"/>
                        </a:lnTo>
                        <a:lnTo>
                          <a:pt x="54" y="60"/>
                        </a:lnTo>
                        <a:lnTo>
                          <a:pt x="34" y="56"/>
                        </a:lnTo>
                        <a:lnTo>
                          <a:pt x="46" y="52"/>
                        </a:lnTo>
                        <a:lnTo>
                          <a:pt x="39" y="48"/>
                        </a:lnTo>
                        <a:lnTo>
                          <a:pt x="42" y="46"/>
                        </a:lnTo>
                        <a:lnTo>
                          <a:pt x="59" y="22"/>
                        </a:lnTo>
                        <a:lnTo>
                          <a:pt x="29" y="22"/>
                        </a:lnTo>
                        <a:lnTo>
                          <a:pt x="24" y="20"/>
                        </a:lnTo>
                        <a:lnTo>
                          <a:pt x="28" y="16"/>
                        </a:lnTo>
                        <a:lnTo>
                          <a:pt x="41" y="2"/>
                        </a:lnTo>
                        <a:lnTo>
                          <a:pt x="18" y="0"/>
                        </a:lnTo>
                        <a:lnTo>
                          <a:pt x="13" y="6"/>
                        </a:lnTo>
                        <a:lnTo>
                          <a:pt x="11" y="14"/>
                        </a:lnTo>
                        <a:lnTo>
                          <a:pt x="6" y="16"/>
                        </a:lnTo>
                        <a:lnTo>
                          <a:pt x="5" y="24"/>
                        </a:lnTo>
                        <a:lnTo>
                          <a:pt x="5" y="26"/>
                        </a:lnTo>
                        <a:lnTo>
                          <a:pt x="5" y="30"/>
                        </a:lnTo>
                        <a:lnTo>
                          <a:pt x="0" y="40"/>
                        </a:lnTo>
                        <a:lnTo>
                          <a:pt x="2" y="42"/>
                        </a:lnTo>
                        <a:lnTo>
                          <a:pt x="0" y="44"/>
                        </a:lnTo>
                        <a:lnTo>
                          <a:pt x="10" y="42"/>
                        </a:lnTo>
                        <a:lnTo>
                          <a:pt x="8" y="42"/>
                        </a:lnTo>
                        <a:lnTo>
                          <a:pt x="0" y="71"/>
                        </a:lnTo>
                        <a:close/>
                      </a:path>
                    </a:pathLst>
                  </a:custGeom>
                  <a:solidFill>
                    <a:srgbClr val="CB9661"/>
                  </a:solidFill>
                  <a:ln w="1588">
                    <a:solidFill>
                      <a:srgbClr val="000000"/>
                    </a:solidFill>
                    <a:prstDash val="solid"/>
                    <a:round/>
                    <a:headEnd/>
                    <a:tailEnd/>
                  </a:ln>
                </p:spPr>
                <p:txBody>
                  <a:bodyPr/>
                  <a:lstStyle/>
                  <a:p>
                    <a:endParaRPr lang="en-US"/>
                  </a:p>
                </p:txBody>
              </p:sp>
              <p:sp>
                <p:nvSpPr>
                  <p:cNvPr id="273009" name="Freeform 625"/>
                  <p:cNvSpPr>
                    <a:spLocks/>
                  </p:cNvSpPr>
                  <p:nvPr/>
                </p:nvSpPr>
                <p:spPr bwMode="auto">
                  <a:xfrm>
                    <a:off x="4003" y="1530"/>
                    <a:ext cx="17" cy="13"/>
                  </a:xfrm>
                  <a:custGeom>
                    <a:avLst/>
                    <a:gdLst/>
                    <a:ahLst/>
                    <a:cxnLst>
                      <a:cxn ang="0">
                        <a:pos x="34" y="18"/>
                      </a:cxn>
                      <a:cxn ang="0">
                        <a:pos x="33" y="12"/>
                      </a:cxn>
                      <a:cxn ang="0">
                        <a:pos x="23" y="0"/>
                      </a:cxn>
                      <a:cxn ang="0">
                        <a:pos x="11" y="4"/>
                      </a:cxn>
                      <a:cxn ang="0">
                        <a:pos x="0" y="20"/>
                      </a:cxn>
                      <a:cxn ang="0">
                        <a:pos x="11" y="22"/>
                      </a:cxn>
                      <a:cxn ang="0">
                        <a:pos x="16" y="20"/>
                      </a:cxn>
                      <a:cxn ang="0">
                        <a:pos x="24" y="26"/>
                      </a:cxn>
                      <a:cxn ang="0">
                        <a:pos x="34" y="18"/>
                      </a:cxn>
                    </a:cxnLst>
                    <a:rect l="0" t="0" r="r" b="b"/>
                    <a:pathLst>
                      <a:path w="34" h="26">
                        <a:moveTo>
                          <a:pt x="34" y="18"/>
                        </a:moveTo>
                        <a:lnTo>
                          <a:pt x="33" y="12"/>
                        </a:lnTo>
                        <a:lnTo>
                          <a:pt x="23" y="0"/>
                        </a:lnTo>
                        <a:lnTo>
                          <a:pt x="11" y="4"/>
                        </a:lnTo>
                        <a:lnTo>
                          <a:pt x="0" y="20"/>
                        </a:lnTo>
                        <a:lnTo>
                          <a:pt x="11" y="22"/>
                        </a:lnTo>
                        <a:lnTo>
                          <a:pt x="16" y="20"/>
                        </a:lnTo>
                        <a:lnTo>
                          <a:pt x="24" y="26"/>
                        </a:lnTo>
                        <a:lnTo>
                          <a:pt x="34" y="18"/>
                        </a:lnTo>
                        <a:close/>
                      </a:path>
                    </a:pathLst>
                  </a:custGeom>
                  <a:solidFill>
                    <a:srgbClr val="CB9661"/>
                  </a:solidFill>
                  <a:ln w="1588">
                    <a:solidFill>
                      <a:srgbClr val="000000"/>
                    </a:solidFill>
                    <a:prstDash val="solid"/>
                    <a:round/>
                    <a:headEnd/>
                    <a:tailEnd/>
                  </a:ln>
                </p:spPr>
                <p:txBody>
                  <a:bodyPr/>
                  <a:lstStyle/>
                  <a:p>
                    <a:endParaRPr lang="en-US"/>
                  </a:p>
                </p:txBody>
              </p:sp>
              <p:sp>
                <p:nvSpPr>
                  <p:cNvPr id="273010" name="Freeform 626"/>
                  <p:cNvSpPr>
                    <a:spLocks/>
                  </p:cNvSpPr>
                  <p:nvPr/>
                </p:nvSpPr>
                <p:spPr bwMode="auto">
                  <a:xfrm>
                    <a:off x="4014" y="1504"/>
                    <a:ext cx="7" cy="5"/>
                  </a:xfrm>
                  <a:custGeom>
                    <a:avLst/>
                    <a:gdLst/>
                    <a:ahLst/>
                    <a:cxnLst>
                      <a:cxn ang="0">
                        <a:pos x="8" y="2"/>
                      </a:cxn>
                      <a:cxn ang="0">
                        <a:pos x="5" y="0"/>
                      </a:cxn>
                      <a:cxn ang="0">
                        <a:pos x="0" y="4"/>
                      </a:cxn>
                      <a:cxn ang="0">
                        <a:pos x="12" y="10"/>
                      </a:cxn>
                      <a:cxn ang="0">
                        <a:pos x="15" y="6"/>
                      </a:cxn>
                      <a:cxn ang="0">
                        <a:pos x="8" y="2"/>
                      </a:cxn>
                    </a:cxnLst>
                    <a:rect l="0" t="0" r="r" b="b"/>
                    <a:pathLst>
                      <a:path w="15" h="10">
                        <a:moveTo>
                          <a:pt x="8" y="2"/>
                        </a:moveTo>
                        <a:lnTo>
                          <a:pt x="5" y="0"/>
                        </a:lnTo>
                        <a:lnTo>
                          <a:pt x="0" y="4"/>
                        </a:lnTo>
                        <a:lnTo>
                          <a:pt x="12" y="10"/>
                        </a:lnTo>
                        <a:lnTo>
                          <a:pt x="15" y="6"/>
                        </a:lnTo>
                        <a:lnTo>
                          <a:pt x="8" y="2"/>
                        </a:lnTo>
                        <a:close/>
                      </a:path>
                    </a:pathLst>
                  </a:custGeom>
                  <a:solidFill>
                    <a:srgbClr val="CB9661"/>
                  </a:solidFill>
                  <a:ln w="1588">
                    <a:solidFill>
                      <a:srgbClr val="000000"/>
                    </a:solidFill>
                    <a:prstDash val="solid"/>
                    <a:round/>
                    <a:headEnd/>
                    <a:tailEnd/>
                  </a:ln>
                </p:spPr>
                <p:txBody>
                  <a:bodyPr/>
                  <a:lstStyle/>
                  <a:p>
                    <a:endParaRPr lang="en-US"/>
                  </a:p>
                </p:txBody>
              </p:sp>
              <p:sp>
                <p:nvSpPr>
                  <p:cNvPr id="273011" name="Freeform 627"/>
                  <p:cNvSpPr>
                    <a:spLocks/>
                  </p:cNvSpPr>
                  <p:nvPr/>
                </p:nvSpPr>
                <p:spPr bwMode="auto">
                  <a:xfrm>
                    <a:off x="4012" y="1495"/>
                    <a:ext cx="6" cy="5"/>
                  </a:xfrm>
                  <a:custGeom>
                    <a:avLst/>
                    <a:gdLst/>
                    <a:ahLst/>
                    <a:cxnLst>
                      <a:cxn ang="0">
                        <a:pos x="11" y="4"/>
                      </a:cxn>
                      <a:cxn ang="0">
                        <a:pos x="11" y="0"/>
                      </a:cxn>
                      <a:cxn ang="0">
                        <a:pos x="1" y="4"/>
                      </a:cxn>
                      <a:cxn ang="0">
                        <a:pos x="0" y="10"/>
                      </a:cxn>
                      <a:cxn ang="0">
                        <a:pos x="11" y="4"/>
                      </a:cxn>
                    </a:cxnLst>
                    <a:rect l="0" t="0" r="r" b="b"/>
                    <a:pathLst>
                      <a:path w="11" h="10">
                        <a:moveTo>
                          <a:pt x="11" y="4"/>
                        </a:moveTo>
                        <a:lnTo>
                          <a:pt x="11" y="0"/>
                        </a:lnTo>
                        <a:lnTo>
                          <a:pt x="1" y="4"/>
                        </a:lnTo>
                        <a:lnTo>
                          <a:pt x="0" y="10"/>
                        </a:lnTo>
                        <a:lnTo>
                          <a:pt x="11" y="4"/>
                        </a:lnTo>
                        <a:close/>
                      </a:path>
                    </a:pathLst>
                  </a:custGeom>
                  <a:solidFill>
                    <a:srgbClr val="CB9661"/>
                  </a:solidFill>
                  <a:ln w="1588">
                    <a:solidFill>
                      <a:srgbClr val="000000"/>
                    </a:solidFill>
                    <a:prstDash val="solid"/>
                    <a:round/>
                    <a:headEnd/>
                    <a:tailEnd/>
                  </a:ln>
                </p:spPr>
                <p:txBody>
                  <a:bodyPr/>
                  <a:lstStyle/>
                  <a:p>
                    <a:endParaRPr lang="en-US"/>
                  </a:p>
                </p:txBody>
              </p:sp>
              <p:sp>
                <p:nvSpPr>
                  <p:cNvPr id="273012" name="Freeform 628"/>
                  <p:cNvSpPr>
                    <a:spLocks/>
                  </p:cNvSpPr>
                  <p:nvPr/>
                </p:nvSpPr>
                <p:spPr bwMode="auto">
                  <a:xfrm>
                    <a:off x="4050" y="1472"/>
                    <a:ext cx="3" cy="5"/>
                  </a:xfrm>
                  <a:custGeom>
                    <a:avLst/>
                    <a:gdLst/>
                    <a:ahLst/>
                    <a:cxnLst>
                      <a:cxn ang="0">
                        <a:pos x="2" y="0"/>
                      </a:cxn>
                      <a:cxn ang="0">
                        <a:pos x="0" y="4"/>
                      </a:cxn>
                      <a:cxn ang="0">
                        <a:pos x="0" y="8"/>
                      </a:cxn>
                      <a:cxn ang="0">
                        <a:pos x="2" y="10"/>
                      </a:cxn>
                      <a:cxn ang="0">
                        <a:pos x="5" y="0"/>
                      </a:cxn>
                      <a:cxn ang="0">
                        <a:pos x="2" y="0"/>
                      </a:cxn>
                    </a:cxnLst>
                    <a:rect l="0" t="0" r="r" b="b"/>
                    <a:pathLst>
                      <a:path w="5" h="10">
                        <a:moveTo>
                          <a:pt x="2" y="0"/>
                        </a:moveTo>
                        <a:lnTo>
                          <a:pt x="0" y="4"/>
                        </a:lnTo>
                        <a:lnTo>
                          <a:pt x="0" y="8"/>
                        </a:lnTo>
                        <a:lnTo>
                          <a:pt x="2" y="10"/>
                        </a:lnTo>
                        <a:lnTo>
                          <a:pt x="5" y="0"/>
                        </a:lnTo>
                        <a:lnTo>
                          <a:pt x="2" y="0"/>
                        </a:lnTo>
                        <a:close/>
                      </a:path>
                    </a:pathLst>
                  </a:custGeom>
                  <a:solidFill>
                    <a:srgbClr val="CB9661"/>
                  </a:solidFill>
                  <a:ln w="1588">
                    <a:solidFill>
                      <a:srgbClr val="000000"/>
                    </a:solidFill>
                    <a:prstDash val="solid"/>
                    <a:round/>
                    <a:headEnd/>
                    <a:tailEnd/>
                  </a:ln>
                </p:spPr>
                <p:txBody>
                  <a:bodyPr/>
                  <a:lstStyle/>
                  <a:p>
                    <a:endParaRPr lang="en-US"/>
                  </a:p>
                </p:txBody>
              </p:sp>
              <p:sp>
                <p:nvSpPr>
                  <p:cNvPr id="273013" name="Freeform 629"/>
                  <p:cNvSpPr>
                    <a:spLocks/>
                  </p:cNvSpPr>
                  <p:nvPr/>
                </p:nvSpPr>
                <p:spPr bwMode="auto">
                  <a:xfrm>
                    <a:off x="4017" y="1516"/>
                    <a:ext cx="3" cy="2"/>
                  </a:xfrm>
                  <a:custGeom>
                    <a:avLst/>
                    <a:gdLst/>
                    <a:ahLst/>
                    <a:cxnLst>
                      <a:cxn ang="0">
                        <a:pos x="0" y="4"/>
                      </a:cxn>
                      <a:cxn ang="0">
                        <a:pos x="6" y="0"/>
                      </a:cxn>
                      <a:cxn ang="0">
                        <a:pos x="0" y="0"/>
                      </a:cxn>
                      <a:cxn ang="0">
                        <a:pos x="0" y="4"/>
                      </a:cxn>
                    </a:cxnLst>
                    <a:rect l="0" t="0" r="r" b="b"/>
                    <a:pathLst>
                      <a:path w="6" h="4">
                        <a:moveTo>
                          <a:pt x="0" y="4"/>
                        </a:moveTo>
                        <a:lnTo>
                          <a:pt x="6" y="0"/>
                        </a:lnTo>
                        <a:lnTo>
                          <a:pt x="0" y="0"/>
                        </a:lnTo>
                        <a:lnTo>
                          <a:pt x="0" y="4"/>
                        </a:lnTo>
                        <a:close/>
                      </a:path>
                    </a:pathLst>
                  </a:custGeom>
                  <a:solidFill>
                    <a:srgbClr val="CB9661"/>
                  </a:solidFill>
                  <a:ln w="1588">
                    <a:solidFill>
                      <a:srgbClr val="000000"/>
                    </a:solidFill>
                    <a:prstDash val="solid"/>
                    <a:round/>
                    <a:headEnd/>
                    <a:tailEnd/>
                  </a:ln>
                </p:spPr>
                <p:txBody>
                  <a:bodyPr/>
                  <a:lstStyle/>
                  <a:p>
                    <a:endParaRPr lang="en-US"/>
                  </a:p>
                </p:txBody>
              </p:sp>
              <p:sp>
                <p:nvSpPr>
                  <p:cNvPr id="273014" name="Freeform 630"/>
                  <p:cNvSpPr>
                    <a:spLocks/>
                  </p:cNvSpPr>
                  <p:nvPr/>
                </p:nvSpPr>
                <p:spPr bwMode="auto">
                  <a:xfrm>
                    <a:off x="4028" y="1550"/>
                    <a:ext cx="3" cy="3"/>
                  </a:xfrm>
                  <a:custGeom>
                    <a:avLst/>
                    <a:gdLst/>
                    <a:ahLst/>
                    <a:cxnLst>
                      <a:cxn ang="0">
                        <a:pos x="5" y="4"/>
                      </a:cxn>
                      <a:cxn ang="0">
                        <a:pos x="0" y="0"/>
                      </a:cxn>
                      <a:cxn ang="0">
                        <a:pos x="0" y="6"/>
                      </a:cxn>
                      <a:cxn ang="0">
                        <a:pos x="5" y="4"/>
                      </a:cxn>
                    </a:cxnLst>
                    <a:rect l="0" t="0" r="r" b="b"/>
                    <a:pathLst>
                      <a:path w="5" h="6">
                        <a:moveTo>
                          <a:pt x="5" y="4"/>
                        </a:moveTo>
                        <a:lnTo>
                          <a:pt x="0" y="0"/>
                        </a:lnTo>
                        <a:lnTo>
                          <a:pt x="0" y="6"/>
                        </a:lnTo>
                        <a:lnTo>
                          <a:pt x="5" y="4"/>
                        </a:lnTo>
                        <a:close/>
                      </a:path>
                    </a:pathLst>
                  </a:custGeom>
                  <a:solidFill>
                    <a:srgbClr val="CB9661"/>
                  </a:solidFill>
                  <a:ln w="1588">
                    <a:solidFill>
                      <a:srgbClr val="000000"/>
                    </a:solidFill>
                    <a:prstDash val="solid"/>
                    <a:round/>
                    <a:headEnd/>
                    <a:tailEnd/>
                  </a:ln>
                </p:spPr>
                <p:txBody>
                  <a:bodyPr/>
                  <a:lstStyle/>
                  <a:p>
                    <a:endParaRPr lang="en-US"/>
                  </a:p>
                </p:txBody>
              </p:sp>
              <p:sp>
                <p:nvSpPr>
                  <p:cNvPr id="273015" name="Freeform 631"/>
                  <p:cNvSpPr>
                    <a:spLocks/>
                  </p:cNvSpPr>
                  <p:nvPr/>
                </p:nvSpPr>
                <p:spPr bwMode="auto">
                  <a:xfrm>
                    <a:off x="4071" y="1674"/>
                    <a:ext cx="3" cy="2"/>
                  </a:xfrm>
                  <a:custGeom>
                    <a:avLst/>
                    <a:gdLst/>
                    <a:ahLst/>
                    <a:cxnLst>
                      <a:cxn ang="0">
                        <a:pos x="5" y="0"/>
                      </a:cxn>
                      <a:cxn ang="0">
                        <a:pos x="0" y="2"/>
                      </a:cxn>
                      <a:cxn ang="0">
                        <a:pos x="0" y="4"/>
                      </a:cxn>
                      <a:cxn ang="0">
                        <a:pos x="5" y="4"/>
                      </a:cxn>
                      <a:cxn ang="0">
                        <a:pos x="5" y="0"/>
                      </a:cxn>
                    </a:cxnLst>
                    <a:rect l="0" t="0" r="r" b="b"/>
                    <a:pathLst>
                      <a:path w="5" h="4">
                        <a:moveTo>
                          <a:pt x="5" y="0"/>
                        </a:moveTo>
                        <a:lnTo>
                          <a:pt x="0" y="2"/>
                        </a:lnTo>
                        <a:lnTo>
                          <a:pt x="0" y="4"/>
                        </a:lnTo>
                        <a:lnTo>
                          <a:pt x="5" y="4"/>
                        </a:lnTo>
                        <a:lnTo>
                          <a:pt x="5" y="0"/>
                        </a:lnTo>
                        <a:close/>
                      </a:path>
                    </a:pathLst>
                  </a:custGeom>
                  <a:solidFill>
                    <a:srgbClr val="CB9661"/>
                  </a:solidFill>
                  <a:ln w="1588">
                    <a:solidFill>
                      <a:srgbClr val="000000"/>
                    </a:solidFill>
                    <a:prstDash val="solid"/>
                    <a:round/>
                    <a:headEnd/>
                    <a:tailEnd/>
                  </a:ln>
                </p:spPr>
                <p:txBody>
                  <a:bodyPr/>
                  <a:lstStyle/>
                  <a:p>
                    <a:endParaRPr lang="en-US"/>
                  </a:p>
                </p:txBody>
              </p:sp>
              <p:sp>
                <p:nvSpPr>
                  <p:cNvPr id="273016" name="Freeform 632"/>
                  <p:cNvSpPr>
                    <a:spLocks/>
                  </p:cNvSpPr>
                  <p:nvPr/>
                </p:nvSpPr>
                <p:spPr bwMode="auto">
                  <a:xfrm>
                    <a:off x="3855" y="1730"/>
                    <a:ext cx="6" cy="2"/>
                  </a:xfrm>
                  <a:custGeom>
                    <a:avLst/>
                    <a:gdLst/>
                    <a:ahLst/>
                    <a:cxnLst>
                      <a:cxn ang="0">
                        <a:pos x="2" y="4"/>
                      </a:cxn>
                      <a:cxn ang="0">
                        <a:pos x="0" y="0"/>
                      </a:cxn>
                      <a:cxn ang="0">
                        <a:pos x="11" y="2"/>
                      </a:cxn>
                      <a:cxn ang="0">
                        <a:pos x="2" y="4"/>
                      </a:cxn>
                    </a:cxnLst>
                    <a:rect l="0" t="0" r="r" b="b"/>
                    <a:pathLst>
                      <a:path w="11" h="4">
                        <a:moveTo>
                          <a:pt x="2" y="4"/>
                        </a:moveTo>
                        <a:lnTo>
                          <a:pt x="0" y="0"/>
                        </a:lnTo>
                        <a:lnTo>
                          <a:pt x="11" y="2"/>
                        </a:lnTo>
                        <a:lnTo>
                          <a:pt x="2" y="4"/>
                        </a:lnTo>
                        <a:close/>
                      </a:path>
                    </a:pathLst>
                  </a:custGeom>
                  <a:solidFill>
                    <a:srgbClr val="CB9661"/>
                  </a:solidFill>
                  <a:ln w="1588">
                    <a:solidFill>
                      <a:srgbClr val="000000"/>
                    </a:solidFill>
                    <a:prstDash val="solid"/>
                    <a:round/>
                    <a:headEnd/>
                    <a:tailEnd/>
                  </a:ln>
                </p:spPr>
                <p:txBody>
                  <a:bodyPr/>
                  <a:lstStyle/>
                  <a:p>
                    <a:endParaRPr lang="en-US"/>
                  </a:p>
                </p:txBody>
              </p:sp>
              <p:sp>
                <p:nvSpPr>
                  <p:cNvPr id="273017" name="Freeform 633"/>
                  <p:cNvSpPr>
                    <a:spLocks/>
                  </p:cNvSpPr>
                  <p:nvPr/>
                </p:nvSpPr>
                <p:spPr bwMode="auto">
                  <a:xfrm>
                    <a:off x="3834" y="1722"/>
                    <a:ext cx="4" cy="2"/>
                  </a:xfrm>
                  <a:custGeom>
                    <a:avLst/>
                    <a:gdLst/>
                    <a:ahLst/>
                    <a:cxnLst>
                      <a:cxn ang="0">
                        <a:pos x="3" y="0"/>
                      </a:cxn>
                      <a:cxn ang="0">
                        <a:pos x="0" y="2"/>
                      </a:cxn>
                      <a:cxn ang="0">
                        <a:pos x="8" y="4"/>
                      </a:cxn>
                      <a:cxn ang="0">
                        <a:pos x="3" y="0"/>
                      </a:cxn>
                    </a:cxnLst>
                    <a:rect l="0" t="0" r="r" b="b"/>
                    <a:pathLst>
                      <a:path w="8" h="4">
                        <a:moveTo>
                          <a:pt x="3" y="0"/>
                        </a:moveTo>
                        <a:lnTo>
                          <a:pt x="0" y="2"/>
                        </a:lnTo>
                        <a:lnTo>
                          <a:pt x="8" y="4"/>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3018" name="Freeform 634"/>
                  <p:cNvSpPr>
                    <a:spLocks/>
                  </p:cNvSpPr>
                  <p:nvPr/>
                </p:nvSpPr>
                <p:spPr bwMode="auto">
                  <a:xfrm>
                    <a:off x="3844" y="1719"/>
                    <a:ext cx="2" cy="2"/>
                  </a:xfrm>
                  <a:custGeom>
                    <a:avLst/>
                    <a:gdLst/>
                    <a:ahLst/>
                    <a:cxnLst>
                      <a:cxn ang="0">
                        <a:pos x="5" y="2"/>
                      </a:cxn>
                      <a:cxn ang="0">
                        <a:pos x="0" y="4"/>
                      </a:cxn>
                      <a:cxn ang="0">
                        <a:pos x="2" y="0"/>
                      </a:cxn>
                      <a:cxn ang="0">
                        <a:pos x="5" y="2"/>
                      </a:cxn>
                    </a:cxnLst>
                    <a:rect l="0" t="0" r="r" b="b"/>
                    <a:pathLst>
                      <a:path w="5" h="4">
                        <a:moveTo>
                          <a:pt x="5" y="2"/>
                        </a:moveTo>
                        <a:lnTo>
                          <a:pt x="0" y="4"/>
                        </a:lnTo>
                        <a:lnTo>
                          <a:pt x="2" y="0"/>
                        </a:lnTo>
                        <a:lnTo>
                          <a:pt x="5" y="2"/>
                        </a:lnTo>
                        <a:close/>
                      </a:path>
                    </a:pathLst>
                  </a:custGeom>
                  <a:solidFill>
                    <a:srgbClr val="CB9661"/>
                  </a:solidFill>
                  <a:ln w="1588">
                    <a:solidFill>
                      <a:srgbClr val="000000"/>
                    </a:solidFill>
                    <a:prstDash val="solid"/>
                    <a:round/>
                    <a:headEnd/>
                    <a:tailEnd/>
                  </a:ln>
                </p:spPr>
                <p:txBody>
                  <a:bodyPr/>
                  <a:lstStyle/>
                  <a:p>
                    <a:endParaRPr lang="en-US"/>
                  </a:p>
                </p:txBody>
              </p:sp>
              <p:sp>
                <p:nvSpPr>
                  <p:cNvPr id="273019" name="Freeform 635"/>
                  <p:cNvSpPr>
                    <a:spLocks/>
                  </p:cNvSpPr>
                  <p:nvPr/>
                </p:nvSpPr>
                <p:spPr bwMode="auto">
                  <a:xfrm>
                    <a:off x="3534" y="1795"/>
                    <a:ext cx="2" cy="1"/>
                  </a:xfrm>
                  <a:custGeom>
                    <a:avLst/>
                    <a:gdLst/>
                    <a:ahLst/>
                    <a:cxnLst>
                      <a:cxn ang="0">
                        <a:pos x="3" y="0"/>
                      </a:cxn>
                      <a:cxn ang="0">
                        <a:pos x="1" y="2"/>
                      </a:cxn>
                      <a:cxn ang="0">
                        <a:pos x="0" y="2"/>
                      </a:cxn>
                      <a:cxn ang="0">
                        <a:pos x="1" y="2"/>
                      </a:cxn>
                      <a:cxn ang="0">
                        <a:pos x="3" y="2"/>
                      </a:cxn>
                      <a:cxn ang="0">
                        <a:pos x="3" y="0"/>
                      </a:cxn>
                    </a:cxnLst>
                    <a:rect l="0" t="0" r="r" b="b"/>
                    <a:pathLst>
                      <a:path w="3" h="2">
                        <a:moveTo>
                          <a:pt x="3" y="0"/>
                        </a:moveTo>
                        <a:lnTo>
                          <a:pt x="1" y="2"/>
                        </a:lnTo>
                        <a:lnTo>
                          <a:pt x="0" y="2"/>
                        </a:lnTo>
                        <a:lnTo>
                          <a:pt x="1" y="2"/>
                        </a:lnTo>
                        <a:lnTo>
                          <a:pt x="3" y="2"/>
                        </a:lnTo>
                        <a:lnTo>
                          <a:pt x="3" y="0"/>
                        </a:lnTo>
                        <a:close/>
                      </a:path>
                    </a:pathLst>
                  </a:custGeom>
                  <a:solidFill>
                    <a:srgbClr val="CB9661"/>
                  </a:solidFill>
                  <a:ln w="1588">
                    <a:solidFill>
                      <a:srgbClr val="000000"/>
                    </a:solidFill>
                    <a:prstDash val="solid"/>
                    <a:round/>
                    <a:headEnd/>
                    <a:tailEnd/>
                  </a:ln>
                </p:spPr>
                <p:txBody>
                  <a:bodyPr/>
                  <a:lstStyle/>
                  <a:p>
                    <a:endParaRPr lang="en-US"/>
                  </a:p>
                </p:txBody>
              </p:sp>
              <p:sp>
                <p:nvSpPr>
                  <p:cNvPr id="273020" name="Freeform 636"/>
                  <p:cNvSpPr>
                    <a:spLocks/>
                  </p:cNvSpPr>
                  <p:nvPr/>
                </p:nvSpPr>
                <p:spPr bwMode="auto">
                  <a:xfrm>
                    <a:off x="3985" y="1681"/>
                    <a:ext cx="26" cy="59"/>
                  </a:xfrm>
                  <a:custGeom>
                    <a:avLst/>
                    <a:gdLst/>
                    <a:ahLst/>
                    <a:cxnLst>
                      <a:cxn ang="0">
                        <a:pos x="23" y="0"/>
                      </a:cxn>
                      <a:cxn ang="0">
                        <a:pos x="15" y="2"/>
                      </a:cxn>
                      <a:cxn ang="0">
                        <a:pos x="15" y="30"/>
                      </a:cxn>
                      <a:cxn ang="0">
                        <a:pos x="8" y="46"/>
                      </a:cxn>
                      <a:cxn ang="0">
                        <a:pos x="3" y="61"/>
                      </a:cxn>
                      <a:cxn ang="0">
                        <a:pos x="0" y="77"/>
                      </a:cxn>
                      <a:cxn ang="0">
                        <a:pos x="8" y="83"/>
                      </a:cxn>
                      <a:cxn ang="0">
                        <a:pos x="11" y="83"/>
                      </a:cxn>
                      <a:cxn ang="0">
                        <a:pos x="10" y="117"/>
                      </a:cxn>
                      <a:cxn ang="0">
                        <a:pos x="33" y="113"/>
                      </a:cxn>
                      <a:cxn ang="0">
                        <a:pos x="31" y="107"/>
                      </a:cxn>
                      <a:cxn ang="0">
                        <a:pos x="38" y="93"/>
                      </a:cxn>
                      <a:cxn ang="0">
                        <a:pos x="36" y="87"/>
                      </a:cxn>
                      <a:cxn ang="0">
                        <a:pos x="38" y="75"/>
                      </a:cxn>
                      <a:cxn ang="0">
                        <a:pos x="33" y="58"/>
                      </a:cxn>
                      <a:cxn ang="0">
                        <a:pos x="38" y="56"/>
                      </a:cxn>
                      <a:cxn ang="0">
                        <a:pos x="44" y="28"/>
                      </a:cxn>
                      <a:cxn ang="0">
                        <a:pos x="52" y="16"/>
                      </a:cxn>
                      <a:cxn ang="0">
                        <a:pos x="49" y="4"/>
                      </a:cxn>
                      <a:cxn ang="0">
                        <a:pos x="28" y="4"/>
                      </a:cxn>
                      <a:cxn ang="0">
                        <a:pos x="23" y="0"/>
                      </a:cxn>
                    </a:cxnLst>
                    <a:rect l="0" t="0" r="r" b="b"/>
                    <a:pathLst>
                      <a:path w="52" h="117">
                        <a:moveTo>
                          <a:pt x="23" y="0"/>
                        </a:moveTo>
                        <a:lnTo>
                          <a:pt x="15" y="2"/>
                        </a:lnTo>
                        <a:lnTo>
                          <a:pt x="15" y="30"/>
                        </a:lnTo>
                        <a:lnTo>
                          <a:pt x="8" y="46"/>
                        </a:lnTo>
                        <a:lnTo>
                          <a:pt x="3" y="61"/>
                        </a:lnTo>
                        <a:lnTo>
                          <a:pt x="0" y="77"/>
                        </a:lnTo>
                        <a:lnTo>
                          <a:pt x="8" y="83"/>
                        </a:lnTo>
                        <a:lnTo>
                          <a:pt x="11" y="83"/>
                        </a:lnTo>
                        <a:lnTo>
                          <a:pt x="10" y="117"/>
                        </a:lnTo>
                        <a:lnTo>
                          <a:pt x="33" y="113"/>
                        </a:lnTo>
                        <a:lnTo>
                          <a:pt x="31" y="107"/>
                        </a:lnTo>
                        <a:lnTo>
                          <a:pt x="38" y="93"/>
                        </a:lnTo>
                        <a:lnTo>
                          <a:pt x="36" y="87"/>
                        </a:lnTo>
                        <a:lnTo>
                          <a:pt x="38" y="75"/>
                        </a:lnTo>
                        <a:lnTo>
                          <a:pt x="33" y="58"/>
                        </a:lnTo>
                        <a:lnTo>
                          <a:pt x="38" y="56"/>
                        </a:lnTo>
                        <a:lnTo>
                          <a:pt x="44" y="28"/>
                        </a:lnTo>
                        <a:lnTo>
                          <a:pt x="52" y="16"/>
                        </a:lnTo>
                        <a:lnTo>
                          <a:pt x="49" y="4"/>
                        </a:lnTo>
                        <a:lnTo>
                          <a:pt x="28" y="4"/>
                        </a:lnTo>
                        <a:lnTo>
                          <a:pt x="23" y="0"/>
                        </a:lnTo>
                        <a:close/>
                      </a:path>
                    </a:pathLst>
                  </a:custGeom>
                  <a:solidFill>
                    <a:srgbClr val="CB9661"/>
                  </a:solidFill>
                  <a:ln w="1588">
                    <a:solidFill>
                      <a:srgbClr val="000000"/>
                    </a:solidFill>
                    <a:prstDash val="solid"/>
                    <a:round/>
                    <a:headEnd/>
                    <a:tailEnd/>
                  </a:ln>
                </p:spPr>
                <p:txBody>
                  <a:bodyPr/>
                  <a:lstStyle/>
                  <a:p>
                    <a:endParaRPr lang="en-US"/>
                  </a:p>
                </p:txBody>
              </p:sp>
              <p:sp>
                <p:nvSpPr>
                  <p:cNvPr id="273021" name="Freeform 637"/>
                  <p:cNvSpPr>
                    <a:spLocks/>
                  </p:cNvSpPr>
                  <p:nvPr/>
                </p:nvSpPr>
                <p:spPr bwMode="auto">
                  <a:xfrm>
                    <a:off x="3990" y="1661"/>
                    <a:ext cx="95" cy="89"/>
                  </a:xfrm>
                  <a:custGeom>
                    <a:avLst/>
                    <a:gdLst/>
                    <a:ahLst/>
                    <a:cxnLst>
                      <a:cxn ang="0">
                        <a:pos x="39" y="44"/>
                      </a:cxn>
                      <a:cxn ang="0">
                        <a:pos x="18" y="44"/>
                      </a:cxn>
                      <a:cxn ang="0">
                        <a:pos x="13" y="40"/>
                      </a:cxn>
                      <a:cxn ang="0">
                        <a:pos x="5" y="42"/>
                      </a:cxn>
                      <a:cxn ang="0">
                        <a:pos x="5" y="36"/>
                      </a:cxn>
                      <a:cxn ang="0">
                        <a:pos x="3" y="30"/>
                      </a:cxn>
                      <a:cxn ang="0">
                        <a:pos x="1" y="28"/>
                      </a:cxn>
                      <a:cxn ang="0">
                        <a:pos x="0" y="22"/>
                      </a:cxn>
                      <a:cxn ang="0">
                        <a:pos x="0" y="14"/>
                      </a:cxn>
                      <a:cxn ang="0">
                        <a:pos x="24" y="0"/>
                      </a:cxn>
                      <a:cxn ang="0">
                        <a:pos x="42" y="4"/>
                      </a:cxn>
                      <a:cxn ang="0">
                        <a:pos x="60" y="6"/>
                      </a:cxn>
                      <a:cxn ang="0">
                        <a:pos x="78" y="6"/>
                      </a:cxn>
                      <a:cxn ang="0">
                        <a:pos x="96" y="8"/>
                      </a:cxn>
                      <a:cxn ang="0">
                        <a:pos x="112" y="8"/>
                      </a:cxn>
                      <a:cxn ang="0">
                        <a:pos x="120" y="16"/>
                      </a:cxn>
                      <a:cxn ang="0">
                        <a:pos x="163" y="28"/>
                      </a:cxn>
                      <a:cxn ang="0">
                        <a:pos x="163" y="30"/>
                      </a:cxn>
                      <a:cxn ang="0">
                        <a:pos x="168" y="30"/>
                      </a:cxn>
                      <a:cxn ang="0">
                        <a:pos x="191" y="30"/>
                      </a:cxn>
                      <a:cxn ang="0">
                        <a:pos x="186" y="48"/>
                      </a:cxn>
                      <a:cxn ang="0">
                        <a:pos x="169" y="58"/>
                      </a:cxn>
                      <a:cxn ang="0">
                        <a:pos x="153" y="70"/>
                      </a:cxn>
                      <a:cxn ang="0">
                        <a:pos x="143" y="86"/>
                      </a:cxn>
                      <a:cxn ang="0">
                        <a:pos x="135" y="101"/>
                      </a:cxn>
                      <a:cxn ang="0">
                        <a:pos x="142" y="119"/>
                      </a:cxn>
                      <a:cxn ang="0">
                        <a:pos x="129" y="137"/>
                      </a:cxn>
                      <a:cxn ang="0">
                        <a:pos x="124" y="143"/>
                      </a:cxn>
                      <a:cxn ang="0">
                        <a:pos x="111" y="153"/>
                      </a:cxn>
                      <a:cxn ang="0">
                        <a:pos x="104" y="163"/>
                      </a:cxn>
                      <a:cxn ang="0">
                        <a:pos x="85" y="165"/>
                      </a:cxn>
                      <a:cxn ang="0">
                        <a:pos x="67" y="167"/>
                      </a:cxn>
                      <a:cxn ang="0">
                        <a:pos x="54" y="177"/>
                      </a:cxn>
                      <a:cxn ang="0">
                        <a:pos x="44" y="177"/>
                      </a:cxn>
                      <a:cxn ang="0">
                        <a:pos x="41" y="159"/>
                      </a:cxn>
                      <a:cxn ang="0">
                        <a:pos x="28" y="153"/>
                      </a:cxn>
                      <a:cxn ang="0">
                        <a:pos x="23" y="153"/>
                      </a:cxn>
                      <a:cxn ang="0">
                        <a:pos x="21" y="147"/>
                      </a:cxn>
                      <a:cxn ang="0">
                        <a:pos x="28" y="133"/>
                      </a:cxn>
                      <a:cxn ang="0">
                        <a:pos x="26" y="127"/>
                      </a:cxn>
                      <a:cxn ang="0">
                        <a:pos x="28" y="115"/>
                      </a:cxn>
                      <a:cxn ang="0">
                        <a:pos x="23" y="98"/>
                      </a:cxn>
                      <a:cxn ang="0">
                        <a:pos x="28" y="96"/>
                      </a:cxn>
                      <a:cxn ang="0">
                        <a:pos x="34" y="68"/>
                      </a:cxn>
                      <a:cxn ang="0">
                        <a:pos x="42" y="56"/>
                      </a:cxn>
                      <a:cxn ang="0">
                        <a:pos x="39" y="44"/>
                      </a:cxn>
                    </a:cxnLst>
                    <a:rect l="0" t="0" r="r" b="b"/>
                    <a:pathLst>
                      <a:path w="191" h="177">
                        <a:moveTo>
                          <a:pt x="39" y="44"/>
                        </a:moveTo>
                        <a:lnTo>
                          <a:pt x="18" y="44"/>
                        </a:lnTo>
                        <a:lnTo>
                          <a:pt x="13" y="40"/>
                        </a:lnTo>
                        <a:lnTo>
                          <a:pt x="5" y="42"/>
                        </a:lnTo>
                        <a:lnTo>
                          <a:pt x="5" y="36"/>
                        </a:lnTo>
                        <a:lnTo>
                          <a:pt x="3" y="30"/>
                        </a:lnTo>
                        <a:lnTo>
                          <a:pt x="1" y="28"/>
                        </a:lnTo>
                        <a:lnTo>
                          <a:pt x="0" y="22"/>
                        </a:lnTo>
                        <a:lnTo>
                          <a:pt x="0" y="14"/>
                        </a:lnTo>
                        <a:lnTo>
                          <a:pt x="24" y="0"/>
                        </a:lnTo>
                        <a:lnTo>
                          <a:pt x="42" y="4"/>
                        </a:lnTo>
                        <a:lnTo>
                          <a:pt x="60" y="6"/>
                        </a:lnTo>
                        <a:lnTo>
                          <a:pt x="78" y="6"/>
                        </a:lnTo>
                        <a:lnTo>
                          <a:pt x="96" y="8"/>
                        </a:lnTo>
                        <a:lnTo>
                          <a:pt x="112" y="8"/>
                        </a:lnTo>
                        <a:lnTo>
                          <a:pt x="120" y="16"/>
                        </a:lnTo>
                        <a:lnTo>
                          <a:pt x="163" y="28"/>
                        </a:lnTo>
                        <a:lnTo>
                          <a:pt x="163" y="30"/>
                        </a:lnTo>
                        <a:lnTo>
                          <a:pt x="168" y="30"/>
                        </a:lnTo>
                        <a:lnTo>
                          <a:pt x="191" y="30"/>
                        </a:lnTo>
                        <a:lnTo>
                          <a:pt x="186" y="48"/>
                        </a:lnTo>
                        <a:lnTo>
                          <a:pt x="169" y="58"/>
                        </a:lnTo>
                        <a:lnTo>
                          <a:pt x="153" y="70"/>
                        </a:lnTo>
                        <a:lnTo>
                          <a:pt x="143" y="86"/>
                        </a:lnTo>
                        <a:lnTo>
                          <a:pt x="135" y="101"/>
                        </a:lnTo>
                        <a:lnTo>
                          <a:pt x="142" y="119"/>
                        </a:lnTo>
                        <a:lnTo>
                          <a:pt x="129" y="137"/>
                        </a:lnTo>
                        <a:lnTo>
                          <a:pt x="124" y="143"/>
                        </a:lnTo>
                        <a:lnTo>
                          <a:pt x="111" y="153"/>
                        </a:lnTo>
                        <a:lnTo>
                          <a:pt x="104" y="163"/>
                        </a:lnTo>
                        <a:lnTo>
                          <a:pt x="85" y="165"/>
                        </a:lnTo>
                        <a:lnTo>
                          <a:pt x="67" y="167"/>
                        </a:lnTo>
                        <a:lnTo>
                          <a:pt x="54" y="177"/>
                        </a:lnTo>
                        <a:lnTo>
                          <a:pt x="44" y="177"/>
                        </a:lnTo>
                        <a:lnTo>
                          <a:pt x="41" y="159"/>
                        </a:lnTo>
                        <a:lnTo>
                          <a:pt x="28" y="153"/>
                        </a:lnTo>
                        <a:lnTo>
                          <a:pt x="23" y="153"/>
                        </a:lnTo>
                        <a:lnTo>
                          <a:pt x="21" y="147"/>
                        </a:lnTo>
                        <a:lnTo>
                          <a:pt x="28" y="133"/>
                        </a:lnTo>
                        <a:lnTo>
                          <a:pt x="26" y="127"/>
                        </a:lnTo>
                        <a:lnTo>
                          <a:pt x="28" y="115"/>
                        </a:lnTo>
                        <a:lnTo>
                          <a:pt x="23" y="98"/>
                        </a:lnTo>
                        <a:lnTo>
                          <a:pt x="28" y="96"/>
                        </a:lnTo>
                        <a:lnTo>
                          <a:pt x="34" y="68"/>
                        </a:lnTo>
                        <a:lnTo>
                          <a:pt x="42" y="56"/>
                        </a:lnTo>
                        <a:lnTo>
                          <a:pt x="39" y="44"/>
                        </a:lnTo>
                        <a:close/>
                      </a:path>
                    </a:pathLst>
                  </a:custGeom>
                  <a:solidFill>
                    <a:srgbClr val="CB9661"/>
                  </a:solidFill>
                  <a:ln w="1588">
                    <a:solidFill>
                      <a:srgbClr val="000000"/>
                    </a:solidFill>
                    <a:prstDash val="solid"/>
                    <a:round/>
                    <a:headEnd/>
                    <a:tailEnd/>
                  </a:ln>
                </p:spPr>
                <p:txBody>
                  <a:bodyPr/>
                  <a:lstStyle/>
                  <a:p>
                    <a:endParaRPr lang="en-US"/>
                  </a:p>
                </p:txBody>
              </p:sp>
              <p:sp>
                <p:nvSpPr>
                  <p:cNvPr id="273022" name="Freeform 638"/>
                  <p:cNvSpPr>
                    <a:spLocks/>
                  </p:cNvSpPr>
                  <p:nvPr/>
                </p:nvSpPr>
                <p:spPr bwMode="auto">
                  <a:xfrm>
                    <a:off x="4080" y="1707"/>
                    <a:ext cx="8" cy="5"/>
                  </a:xfrm>
                  <a:custGeom>
                    <a:avLst/>
                    <a:gdLst/>
                    <a:ahLst/>
                    <a:cxnLst>
                      <a:cxn ang="0">
                        <a:pos x="16" y="2"/>
                      </a:cxn>
                      <a:cxn ang="0">
                        <a:pos x="8" y="9"/>
                      </a:cxn>
                      <a:cxn ang="0">
                        <a:pos x="0" y="4"/>
                      </a:cxn>
                      <a:cxn ang="0">
                        <a:pos x="10" y="0"/>
                      </a:cxn>
                      <a:cxn ang="0">
                        <a:pos x="16" y="2"/>
                      </a:cxn>
                    </a:cxnLst>
                    <a:rect l="0" t="0" r="r" b="b"/>
                    <a:pathLst>
                      <a:path w="16" h="9">
                        <a:moveTo>
                          <a:pt x="16" y="2"/>
                        </a:moveTo>
                        <a:lnTo>
                          <a:pt x="8" y="9"/>
                        </a:lnTo>
                        <a:lnTo>
                          <a:pt x="0" y="4"/>
                        </a:lnTo>
                        <a:lnTo>
                          <a:pt x="10" y="0"/>
                        </a:lnTo>
                        <a:lnTo>
                          <a:pt x="16" y="2"/>
                        </a:lnTo>
                        <a:close/>
                      </a:path>
                    </a:pathLst>
                  </a:custGeom>
                  <a:solidFill>
                    <a:srgbClr val="CB9661"/>
                  </a:solidFill>
                  <a:ln w="1588">
                    <a:solidFill>
                      <a:srgbClr val="000000"/>
                    </a:solidFill>
                    <a:prstDash val="solid"/>
                    <a:round/>
                    <a:headEnd/>
                    <a:tailEnd/>
                  </a:ln>
                </p:spPr>
                <p:txBody>
                  <a:bodyPr/>
                  <a:lstStyle/>
                  <a:p>
                    <a:endParaRPr lang="en-US"/>
                  </a:p>
                </p:txBody>
              </p:sp>
              <p:sp>
                <p:nvSpPr>
                  <p:cNvPr id="273023" name="Freeform 639"/>
                  <p:cNvSpPr>
                    <a:spLocks/>
                  </p:cNvSpPr>
                  <p:nvPr/>
                </p:nvSpPr>
                <p:spPr bwMode="auto">
                  <a:xfrm>
                    <a:off x="3086" y="1596"/>
                    <a:ext cx="464" cy="283"/>
                  </a:xfrm>
                  <a:custGeom>
                    <a:avLst/>
                    <a:gdLst/>
                    <a:ahLst/>
                    <a:cxnLst>
                      <a:cxn ang="0">
                        <a:pos x="916" y="48"/>
                      </a:cxn>
                      <a:cxn ang="0">
                        <a:pos x="867" y="92"/>
                      </a:cxn>
                      <a:cxn ang="0">
                        <a:pos x="768" y="134"/>
                      </a:cxn>
                      <a:cxn ang="0">
                        <a:pos x="695" y="166"/>
                      </a:cxn>
                      <a:cxn ang="0">
                        <a:pos x="685" y="134"/>
                      </a:cxn>
                      <a:cxn ang="0">
                        <a:pos x="675" y="76"/>
                      </a:cxn>
                      <a:cxn ang="0">
                        <a:pos x="623" y="26"/>
                      </a:cxn>
                      <a:cxn ang="0">
                        <a:pos x="538" y="14"/>
                      </a:cxn>
                      <a:cxn ang="0">
                        <a:pos x="457" y="8"/>
                      </a:cxn>
                      <a:cxn ang="0">
                        <a:pos x="328" y="8"/>
                      </a:cxn>
                      <a:cxn ang="0">
                        <a:pos x="199" y="10"/>
                      </a:cxn>
                      <a:cxn ang="0">
                        <a:pos x="110" y="46"/>
                      </a:cxn>
                      <a:cxn ang="0">
                        <a:pos x="100" y="46"/>
                      </a:cxn>
                      <a:cxn ang="0">
                        <a:pos x="80" y="54"/>
                      </a:cxn>
                      <a:cxn ang="0">
                        <a:pos x="70" y="72"/>
                      </a:cxn>
                      <a:cxn ang="0">
                        <a:pos x="28" y="148"/>
                      </a:cxn>
                      <a:cxn ang="0">
                        <a:pos x="0" y="231"/>
                      </a:cxn>
                      <a:cxn ang="0">
                        <a:pos x="10" y="265"/>
                      </a:cxn>
                      <a:cxn ang="0">
                        <a:pos x="10" y="289"/>
                      </a:cxn>
                      <a:cxn ang="0">
                        <a:pos x="18" y="347"/>
                      </a:cxn>
                      <a:cxn ang="0">
                        <a:pos x="90" y="391"/>
                      </a:cxn>
                      <a:cxn ang="0">
                        <a:pos x="165" y="421"/>
                      </a:cxn>
                      <a:cxn ang="0">
                        <a:pos x="237" y="457"/>
                      </a:cxn>
                      <a:cxn ang="0">
                        <a:pos x="299" y="483"/>
                      </a:cxn>
                      <a:cxn ang="0">
                        <a:pos x="343" y="521"/>
                      </a:cxn>
                      <a:cxn ang="0">
                        <a:pos x="352" y="501"/>
                      </a:cxn>
                      <a:cxn ang="0">
                        <a:pos x="369" y="489"/>
                      </a:cxn>
                      <a:cxn ang="0">
                        <a:pos x="401" y="465"/>
                      </a:cxn>
                      <a:cxn ang="0">
                        <a:pos x="440" y="461"/>
                      </a:cxn>
                      <a:cxn ang="0">
                        <a:pos x="473" y="463"/>
                      </a:cxn>
                      <a:cxn ang="0">
                        <a:pos x="486" y="455"/>
                      </a:cxn>
                      <a:cxn ang="0">
                        <a:pos x="509" y="445"/>
                      </a:cxn>
                      <a:cxn ang="0">
                        <a:pos x="525" y="445"/>
                      </a:cxn>
                      <a:cxn ang="0">
                        <a:pos x="551" y="453"/>
                      </a:cxn>
                      <a:cxn ang="0">
                        <a:pos x="592" y="481"/>
                      </a:cxn>
                      <a:cxn ang="0">
                        <a:pos x="589" y="517"/>
                      </a:cxn>
                      <a:cxn ang="0">
                        <a:pos x="597" y="537"/>
                      </a:cxn>
                      <a:cxn ang="0">
                        <a:pos x="630" y="525"/>
                      </a:cxn>
                      <a:cxn ang="0">
                        <a:pos x="623" y="465"/>
                      </a:cxn>
                      <a:cxn ang="0">
                        <a:pos x="633" y="409"/>
                      </a:cxn>
                      <a:cxn ang="0">
                        <a:pos x="669" y="375"/>
                      </a:cxn>
                      <a:cxn ang="0">
                        <a:pos x="713" y="331"/>
                      </a:cxn>
                      <a:cxn ang="0">
                        <a:pos x="737" y="313"/>
                      </a:cxn>
                      <a:cxn ang="0">
                        <a:pos x="729" y="309"/>
                      </a:cxn>
                      <a:cxn ang="0">
                        <a:pos x="735" y="289"/>
                      </a:cxn>
                      <a:cxn ang="0">
                        <a:pos x="737" y="281"/>
                      </a:cxn>
                      <a:cxn ang="0">
                        <a:pos x="734" y="245"/>
                      </a:cxn>
                      <a:cxn ang="0">
                        <a:pos x="744" y="235"/>
                      </a:cxn>
                      <a:cxn ang="0">
                        <a:pos x="748" y="259"/>
                      </a:cxn>
                      <a:cxn ang="0">
                        <a:pos x="762" y="255"/>
                      </a:cxn>
                      <a:cxn ang="0">
                        <a:pos x="766" y="243"/>
                      </a:cxn>
                      <a:cxn ang="0">
                        <a:pos x="794" y="198"/>
                      </a:cxn>
                      <a:cxn ang="0">
                        <a:pos x="841" y="180"/>
                      </a:cxn>
                      <a:cxn ang="0">
                        <a:pos x="861" y="176"/>
                      </a:cxn>
                      <a:cxn ang="0">
                        <a:pos x="877" y="126"/>
                      </a:cxn>
                      <a:cxn ang="0">
                        <a:pos x="907" y="116"/>
                      </a:cxn>
                    </a:cxnLst>
                    <a:rect l="0" t="0" r="r" b="b"/>
                    <a:pathLst>
                      <a:path w="928" h="567">
                        <a:moveTo>
                          <a:pt x="926" y="104"/>
                        </a:moveTo>
                        <a:lnTo>
                          <a:pt x="924" y="96"/>
                        </a:lnTo>
                        <a:lnTo>
                          <a:pt x="920" y="82"/>
                        </a:lnTo>
                        <a:lnTo>
                          <a:pt x="928" y="54"/>
                        </a:lnTo>
                        <a:lnTo>
                          <a:pt x="916" y="48"/>
                        </a:lnTo>
                        <a:lnTo>
                          <a:pt x="910" y="48"/>
                        </a:lnTo>
                        <a:lnTo>
                          <a:pt x="908" y="44"/>
                        </a:lnTo>
                        <a:lnTo>
                          <a:pt x="895" y="62"/>
                        </a:lnTo>
                        <a:lnTo>
                          <a:pt x="882" y="78"/>
                        </a:lnTo>
                        <a:lnTo>
                          <a:pt x="867" y="92"/>
                        </a:lnTo>
                        <a:lnTo>
                          <a:pt x="858" y="100"/>
                        </a:lnTo>
                        <a:lnTo>
                          <a:pt x="828" y="102"/>
                        </a:lnTo>
                        <a:lnTo>
                          <a:pt x="797" y="104"/>
                        </a:lnTo>
                        <a:lnTo>
                          <a:pt x="783" y="118"/>
                        </a:lnTo>
                        <a:lnTo>
                          <a:pt x="768" y="134"/>
                        </a:lnTo>
                        <a:lnTo>
                          <a:pt x="748" y="134"/>
                        </a:lnTo>
                        <a:lnTo>
                          <a:pt x="729" y="136"/>
                        </a:lnTo>
                        <a:lnTo>
                          <a:pt x="727" y="152"/>
                        </a:lnTo>
                        <a:lnTo>
                          <a:pt x="711" y="158"/>
                        </a:lnTo>
                        <a:lnTo>
                          <a:pt x="695" y="166"/>
                        </a:lnTo>
                        <a:lnTo>
                          <a:pt x="678" y="172"/>
                        </a:lnTo>
                        <a:lnTo>
                          <a:pt x="662" y="178"/>
                        </a:lnTo>
                        <a:lnTo>
                          <a:pt x="657" y="170"/>
                        </a:lnTo>
                        <a:lnTo>
                          <a:pt x="677" y="148"/>
                        </a:lnTo>
                        <a:lnTo>
                          <a:pt x="685" y="134"/>
                        </a:lnTo>
                        <a:lnTo>
                          <a:pt x="688" y="114"/>
                        </a:lnTo>
                        <a:lnTo>
                          <a:pt x="691" y="92"/>
                        </a:lnTo>
                        <a:lnTo>
                          <a:pt x="680" y="82"/>
                        </a:lnTo>
                        <a:lnTo>
                          <a:pt x="682" y="76"/>
                        </a:lnTo>
                        <a:lnTo>
                          <a:pt x="675" y="76"/>
                        </a:lnTo>
                        <a:lnTo>
                          <a:pt x="675" y="66"/>
                        </a:lnTo>
                        <a:lnTo>
                          <a:pt x="662" y="56"/>
                        </a:lnTo>
                        <a:lnTo>
                          <a:pt x="649" y="46"/>
                        </a:lnTo>
                        <a:lnTo>
                          <a:pt x="636" y="36"/>
                        </a:lnTo>
                        <a:lnTo>
                          <a:pt x="623" y="26"/>
                        </a:lnTo>
                        <a:lnTo>
                          <a:pt x="602" y="32"/>
                        </a:lnTo>
                        <a:lnTo>
                          <a:pt x="590" y="26"/>
                        </a:lnTo>
                        <a:lnTo>
                          <a:pt x="577" y="30"/>
                        </a:lnTo>
                        <a:lnTo>
                          <a:pt x="555" y="18"/>
                        </a:lnTo>
                        <a:lnTo>
                          <a:pt x="538" y="14"/>
                        </a:lnTo>
                        <a:lnTo>
                          <a:pt x="540" y="0"/>
                        </a:lnTo>
                        <a:lnTo>
                          <a:pt x="533" y="8"/>
                        </a:lnTo>
                        <a:lnTo>
                          <a:pt x="507" y="8"/>
                        </a:lnTo>
                        <a:lnTo>
                          <a:pt x="481" y="8"/>
                        </a:lnTo>
                        <a:lnTo>
                          <a:pt x="457" y="8"/>
                        </a:lnTo>
                        <a:lnTo>
                          <a:pt x="431" y="8"/>
                        </a:lnTo>
                        <a:lnTo>
                          <a:pt x="405" y="8"/>
                        </a:lnTo>
                        <a:lnTo>
                          <a:pt x="379" y="8"/>
                        </a:lnTo>
                        <a:lnTo>
                          <a:pt x="354" y="8"/>
                        </a:lnTo>
                        <a:lnTo>
                          <a:pt x="328" y="8"/>
                        </a:lnTo>
                        <a:lnTo>
                          <a:pt x="302" y="8"/>
                        </a:lnTo>
                        <a:lnTo>
                          <a:pt x="276" y="8"/>
                        </a:lnTo>
                        <a:lnTo>
                          <a:pt x="251" y="8"/>
                        </a:lnTo>
                        <a:lnTo>
                          <a:pt x="225" y="8"/>
                        </a:lnTo>
                        <a:lnTo>
                          <a:pt x="199" y="10"/>
                        </a:lnTo>
                        <a:lnTo>
                          <a:pt x="173" y="10"/>
                        </a:lnTo>
                        <a:lnTo>
                          <a:pt x="149" y="10"/>
                        </a:lnTo>
                        <a:lnTo>
                          <a:pt x="123" y="10"/>
                        </a:lnTo>
                        <a:lnTo>
                          <a:pt x="118" y="28"/>
                        </a:lnTo>
                        <a:lnTo>
                          <a:pt x="110" y="46"/>
                        </a:lnTo>
                        <a:lnTo>
                          <a:pt x="98" y="54"/>
                        </a:lnTo>
                        <a:lnTo>
                          <a:pt x="100" y="48"/>
                        </a:lnTo>
                        <a:lnTo>
                          <a:pt x="101" y="50"/>
                        </a:lnTo>
                        <a:lnTo>
                          <a:pt x="113" y="34"/>
                        </a:lnTo>
                        <a:lnTo>
                          <a:pt x="100" y="46"/>
                        </a:lnTo>
                        <a:lnTo>
                          <a:pt x="98" y="46"/>
                        </a:lnTo>
                        <a:lnTo>
                          <a:pt x="106" y="38"/>
                        </a:lnTo>
                        <a:lnTo>
                          <a:pt x="111" y="30"/>
                        </a:lnTo>
                        <a:lnTo>
                          <a:pt x="88" y="22"/>
                        </a:lnTo>
                        <a:lnTo>
                          <a:pt x="80" y="54"/>
                        </a:lnTo>
                        <a:lnTo>
                          <a:pt x="79" y="58"/>
                        </a:lnTo>
                        <a:lnTo>
                          <a:pt x="77" y="62"/>
                        </a:lnTo>
                        <a:lnTo>
                          <a:pt x="77" y="66"/>
                        </a:lnTo>
                        <a:lnTo>
                          <a:pt x="75" y="62"/>
                        </a:lnTo>
                        <a:lnTo>
                          <a:pt x="70" y="72"/>
                        </a:lnTo>
                        <a:lnTo>
                          <a:pt x="82" y="74"/>
                        </a:lnTo>
                        <a:lnTo>
                          <a:pt x="74" y="74"/>
                        </a:lnTo>
                        <a:lnTo>
                          <a:pt x="66" y="86"/>
                        </a:lnTo>
                        <a:lnTo>
                          <a:pt x="46" y="116"/>
                        </a:lnTo>
                        <a:lnTo>
                          <a:pt x="28" y="148"/>
                        </a:lnTo>
                        <a:lnTo>
                          <a:pt x="23" y="166"/>
                        </a:lnTo>
                        <a:lnTo>
                          <a:pt x="17" y="184"/>
                        </a:lnTo>
                        <a:lnTo>
                          <a:pt x="2" y="208"/>
                        </a:lnTo>
                        <a:lnTo>
                          <a:pt x="2" y="216"/>
                        </a:lnTo>
                        <a:lnTo>
                          <a:pt x="0" y="231"/>
                        </a:lnTo>
                        <a:lnTo>
                          <a:pt x="2" y="247"/>
                        </a:lnTo>
                        <a:lnTo>
                          <a:pt x="5" y="263"/>
                        </a:lnTo>
                        <a:lnTo>
                          <a:pt x="4" y="259"/>
                        </a:lnTo>
                        <a:lnTo>
                          <a:pt x="2" y="263"/>
                        </a:lnTo>
                        <a:lnTo>
                          <a:pt x="10" y="265"/>
                        </a:lnTo>
                        <a:lnTo>
                          <a:pt x="13" y="263"/>
                        </a:lnTo>
                        <a:lnTo>
                          <a:pt x="10" y="275"/>
                        </a:lnTo>
                        <a:lnTo>
                          <a:pt x="7" y="273"/>
                        </a:lnTo>
                        <a:lnTo>
                          <a:pt x="5" y="275"/>
                        </a:lnTo>
                        <a:lnTo>
                          <a:pt x="10" y="289"/>
                        </a:lnTo>
                        <a:lnTo>
                          <a:pt x="5" y="297"/>
                        </a:lnTo>
                        <a:lnTo>
                          <a:pt x="9" y="311"/>
                        </a:lnTo>
                        <a:lnTo>
                          <a:pt x="12" y="325"/>
                        </a:lnTo>
                        <a:lnTo>
                          <a:pt x="9" y="345"/>
                        </a:lnTo>
                        <a:lnTo>
                          <a:pt x="18" y="347"/>
                        </a:lnTo>
                        <a:lnTo>
                          <a:pt x="35" y="357"/>
                        </a:lnTo>
                        <a:lnTo>
                          <a:pt x="51" y="373"/>
                        </a:lnTo>
                        <a:lnTo>
                          <a:pt x="51" y="393"/>
                        </a:lnTo>
                        <a:lnTo>
                          <a:pt x="70" y="391"/>
                        </a:lnTo>
                        <a:lnTo>
                          <a:pt x="90" y="391"/>
                        </a:lnTo>
                        <a:lnTo>
                          <a:pt x="103" y="399"/>
                        </a:lnTo>
                        <a:lnTo>
                          <a:pt x="116" y="407"/>
                        </a:lnTo>
                        <a:lnTo>
                          <a:pt x="129" y="413"/>
                        </a:lnTo>
                        <a:lnTo>
                          <a:pt x="142" y="421"/>
                        </a:lnTo>
                        <a:lnTo>
                          <a:pt x="165" y="421"/>
                        </a:lnTo>
                        <a:lnTo>
                          <a:pt x="188" y="421"/>
                        </a:lnTo>
                        <a:lnTo>
                          <a:pt x="191" y="411"/>
                        </a:lnTo>
                        <a:lnTo>
                          <a:pt x="219" y="411"/>
                        </a:lnTo>
                        <a:lnTo>
                          <a:pt x="232" y="433"/>
                        </a:lnTo>
                        <a:lnTo>
                          <a:pt x="237" y="457"/>
                        </a:lnTo>
                        <a:lnTo>
                          <a:pt x="248" y="467"/>
                        </a:lnTo>
                        <a:lnTo>
                          <a:pt x="258" y="477"/>
                        </a:lnTo>
                        <a:lnTo>
                          <a:pt x="269" y="459"/>
                        </a:lnTo>
                        <a:lnTo>
                          <a:pt x="292" y="463"/>
                        </a:lnTo>
                        <a:lnTo>
                          <a:pt x="299" y="483"/>
                        </a:lnTo>
                        <a:lnTo>
                          <a:pt x="307" y="505"/>
                        </a:lnTo>
                        <a:lnTo>
                          <a:pt x="313" y="533"/>
                        </a:lnTo>
                        <a:lnTo>
                          <a:pt x="323" y="545"/>
                        </a:lnTo>
                        <a:lnTo>
                          <a:pt x="343" y="549"/>
                        </a:lnTo>
                        <a:lnTo>
                          <a:pt x="343" y="521"/>
                        </a:lnTo>
                        <a:lnTo>
                          <a:pt x="341" y="519"/>
                        </a:lnTo>
                        <a:lnTo>
                          <a:pt x="339" y="513"/>
                        </a:lnTo>
                        <a:lnTo>
                          <a:pt x="344" y="517"/>
                        </a:lnTo>
                        <a:lnTo>
                          <a:pt x="348" y="505"/>
                        </a:lnTo>
                        <a:lnTo>
                          <a:pt x="352" y="501"/>
                        </a:lnTo>
                        <a:lnTo>
                          <a:pt x="361" y="493"/>
                        </a:lnTo>
                        <a:lnTo>
                          <a:pt x="365" y="489"/>
                        </a:lnTo>
                        <a:lnTo>
                          <a:pt x="365" y="485"/>
                        </a:lnTo>
                        <a:lnTo>
                          <a:pt x="374" y="485"/>
                        </a:lnTo>
                        <a:lnTo>
                          <a:pt x="369" y="489"/>
                        </a:lnTo>
                        <a:lnTo>
                          <a:pt x="379" y="483"/>
                        </a:lnTo>
                        <a:lnTo>
                          <a:pt x="375" y="483"/>
                        </a:lnTo>
                        <a:lnTo>
                          <a:pt x="395" y="467"/>
                        </a:lnTo>
                        <a:lnTo>
                          <a:pt x="396" y="461"/>
                        </a:lnTo>
                        <a:lnTo>
                          <a:pt x="401" y="465"/>
                        </a:lnTo>
                        <a:lnTo>
                          <a:pt x="400" y="467"/>
                        </a:lnTo>
                        <a:lnTo>
                          <a:pt x="413" y="457"/>
                        </a:lnTo>
                        <a:lnTo>
                          <a:pt x="414" y="457"/>
                        </a:lnTo>
                        <a:lnTo>
                          <a:pt x="427" y="459"/>
                        </a:lnTo>
                        <a:lnTo>
                          <a:pt x="440" y="461"/>
                        </a:lnTo>
                        <a:lnTo>
                          <a:pt x="450" y="459"/>
                        </a:lnTo>
                        <a:lnTo>
                          <a:pt x="455" y="467"/>
                        </a:lnTo>
                        <a:lnTo>
                          <a:pt x="465" y="471"/>
                        </a:lnTo>
                        <a:lnTo>
                          <a:pt x="473" y="471"/>
                        </a:lnTo>
                        <a:lnTo>
                          <a:pt x="473" y="463"/>
                        </a:lnTo>
                        <a:lnTo>
                          <a:pt x="486" y="473"/>
                        </a:lnTo>
                        <a:lnTo>
                          <a:pt x="483" y="479"/>
                        </a:lnTo>
                        <a:lnTo>
                          <a:pt x="488" y="471"/>
                        </a:lnTo>
                        <a:lnTo>
                          <a:pt x="481" y="461"/>
                        </a:lnTo>
                        <a:lnTo>
                          <a:pt x="486" y="455"/>
                        </a:lnTo>
                        <a:lnTo>
                          <a:pt x="484" y="455"/>
                        </a:lnTo>
                        <a:lnTo>
                          <a:pt x="483" y="451"/>
                        </a:lnTo>
                        <a:lnTo>
                          <a:pt x="471" y="449"/>
                        </a:lnTo>
                        <a:lnTo>
                          <a:pt x="483" y="447"/>
                        </a:lnTo>
                        <a:lnTo>
                          <a:pt x="509" y="445"/>
                        </a:lnTo>
                        <a:lnTo>
                          <a:pt x="514" y="435"/>
                        </a:lnTo>
                        <a:lnTo>
                          <a:pt x="512" y="447"/>
                        </a:lnTo>
                        <a:lnTo>
                          <a:pt x="520" y="445"/>
                        </a:lnTo>
                        <a:lnTo>
                          <a:pt x="528" y="441"/>
                        </a:lnTo>
                        <a:lnTo>
                          <a:pt x="525" y="445"/>
                        </a:lnTo>
                        <a:lnTo>
                          <a:pt x="541" y="443"/>
                        </a:lnTo>
                        <a:lnTo>
                          <a:pt x="537" y="443"/>
                        </a:lnTo>
                        <a:lnTo>
                          <a:pt x="546" y="447"/>
                        </a:lnTo>
                        <a:lnTo>
                          <a:pt x="550" y="447"/>
                        </a:lnTo>
                        <a:lnTo>
                          <a:pt x="551" y="453"/>
                        </a:lnTo>
                        <a:lnTo>
                          <a:pt x="548" y="451"/>
                        </a:lnTo>
                        <a:lnTo>
                          <a:pt x="551" y="461"/>
                        </a:lnTo>
                        <a:lnTo>
                          <a:pt x="576" y="451"/>
                        </a:lnTo>
                        <a:lnTo>
                          <a:pt x="584" y="467"/>
                        </a:lnTo>
                        <a:lnTo>
                          <a:pt x="592" y="481"/>
                        </a:lnTo>
                        <a:lnTo>
                          <a:pt x="587" y="509"/>
                        </a:lnTo>
                        <a:lnTo>
                          <a:pt x="587" y="505"/>
                        </a:lnTo>
                        <a:lnTo>
                          <a:pt x="589" y="509"/>
                        </a:lnTo>
                        <a:lnTo>
                          <a:pt x="592" y="503"/>
                        </a:lnTo>
                        <a:lnTo>
                          <a:pt x="589" y="517"/>
                        </a:lnTo>
                        <a:lnTo>
                          <a:pt x="594" y="525"/>
                        </a:lnTo>
                        <a:lnTo>
                          <a:pt x="595" y="527"/>
                        </a:lnTo>
                        <a:lnTo>
                          <a:pt x="597" y="535"/>
                        </a:lnTo>
                        <a:lnTo>
                          <a:pt x="600" y="531"/>
                        </a:lnTo>
                        <a:lnTo>
                          <a:pt x="597" y="537"/>
                        </a:lnTo>
                        <a:lnTo>
                          <a:pt x="600" y="551"/>
                        </a:lnTo>
                        <a:lnTo>
                          <a:pt x="607" y="567"/>
                        </a:lnTo>
                        <a:lnTo>
                          <a:pt x="618" y="563"/>
                        </a:lnTo>
                        <a:lnTo>
                          <a:pt x="623" y="545"/>
                        </a:lnTo>
                        <a:lnTo>
                          <a:pt x="630" y="525"/>
                        </a:lnTo>
                        <a:lnTo>
                          <a:pt x="626" y="505"/>
                        </a:lnTo>
                        <a:lnTo>
                          <a:pt x="623" y="485"/>
                        </a:lnTo>
                        <a:lnTo>
                          <a:pt x="626" y="503"/>
                        </a:lnTo>
                        <a:lnTo>
                          <a:pt x="625" y="485"/>
                        </a:lnTo>
                        <a:lnTo>
                          <a:pt x="623" y="465"/>
                        </a:lnTo>
                        <a:lnTo>
                          <a:pt x="621" y="447"/>
                        </a:lnTo>
                        <a:lnTo>
                          <a:pt x="621" y="427"/>
                        </a:lnTo>
                        <a:lnTo>
                          <a:pt x="626" y="423"/>
                        </a:lnTo>
                        <a:lnTo>
                          <a:pt x="626" y="421"/>
                        </a:lnTo>
                        <a:lnTo>
                          <a:pt x="633" y="409"/>
                        </a:lnTo>
                        <a:lnTo>
                          <a:pt x="639" y="399"/>
                        </a:lnTo>
                        <a:lnTo>
                          <a:pt x="639" y="397"/>
                        </a:lnTo>
                        <a:lnTo>
                          <a:pt x="644" y="395"/>
                        </a:lnTo>
                        <a:lnTo>
                          <a:pt x="667" y="375"/>
                        </a:lnTo>
                        <a:lnTo>
                          <a:pt x="669" y="375"/>
                        </a:lnTo>
                        <a:lnTo>
                          <a:pt x="685" y="361"/>
                        </a:lnTo>
                        <a:lnTo>
                          <a:pt x="693" y="359"/>
                        </a:lnTo>
                        <a:lnTo>
                          <a:pt x="704" y="345"/>
                        </a:lnTo>
                        <a:lnTo>
                          <a:pt x="724" y="335"/>
                        </a:lnTo>
                        <a:lnTo>
                          <a:pt x="713" y="331"/>
                        </a:lnTo>
                        <a:lnTo>
                          <a:pt x="719" y="333"/>
                        </a:lnTo>
                        <a:lnTo>
                          <a:pt x="722" y="327"/>
                        </a:lnTo>
                        <a:lnTo>
                          <a:pt x="714" y="323"/>
                        </a:lnTo>
                        <a:lnTo>
                          <a:pt x="732" y="323"/>
                        </a:lnTo>
                        <a:lnTo>
                          <a:pt x="737" y="313"/>
                        </a:lnTo>
                        <a:lnTo>
                          <a:pt x="732" y="317"/>
                        </a:lnTo>
                        <a:lnTo>
                          <a:pt x="727" y="311"/>
                        </a:lnTo>
                        <a:lnTo>
                          <a:pt x="722" y="309"/>
                        </a:lnTo>
                        <a:lnTo>
                          <a:pt x="722" y="307"/>
                        </a:lnTo>
                        <a:lnTo>
                          <a:pt x="729" y="309"/>
                        </a:lnTo>
                        <a:lnTo>
                          <a:pt x="734" y="307"/>
                        </a:lnTo>
                        <a:lnTo>
                          <a:pt x="737" y="309"/>
                        </a:lnTo>
                        <a:lnTo>
                          <a:pt x="739" y="295"/>
                        </a:lnTo>
                        <a:lnTo>
                          <a:pt x="740" y="317"/>
                        </a:lnTo>
                        <a:lnTo>
                          <a:pt x="735" y="289"/>
                        </a:lnTo>
                        <a:lnTo>
                          <a:pt x="729" y="287"/>
                        </a:lnTo>
                        <a:lnTo>
                          <a:pt x="724" y="279"/>
                        </a:lnTo>
                        <a:lnTo>
                          <a:pt x="734" y="285"/>
                        </a:lnTo>
                        <a:lnTo>
                          <a:pt x="731" y="275"/>
                        </a:lnTo>
                        <a:lnTo>
                          <a:pt x="737" y="281"/>
                        </a:lnTo>
                        <a:lnTo>
                          <a:pt x="729" y="261"/>
                        </a:lnTo>
                        <a:lnTo>
                          <a:pt x="739" y="271"/>
                        </a:lnTo>
                        <a:lnTo>
                          <a:pt x="731" y="255"/>
                        </a:lnTo>
                        <a:lnTo>
                          <a:pt x="726" y="255"/>
                        </a:lnTo>
                        <a:lnTo>
                          <a:pt x="734" y="245"/>
                        </a:lnTo>
                        <a:lnTo>
                          <a:pt x="731" y="253"/>
                        </a:lnTo>
                        <a:lnTo>
                          <a:pt x="740" y="261"/>
                        </a:lnTo>
                        <a:lnTo>
                          <a:pt x="737" y="249"/>
                        </a:lnTo>
                        <a:lnTo>
                          <a:pt x="740" y="255"/>
                        </a:lnTo>
                        <a:lnTo>
                          <a:pt x="744" y="235"/>
                        </a:lnTo>
                        <a:lnTo>
                          <a:pt x="753" y="229"/>
                        </a:lnTo>
                        <a:lnTo>
                          <a:pt x="747" y="243"/>
                        </a:lnTo>
                        <a:lnTo>
                          <a:pt x="745" y="249"/>
                        </a:lnTo>
                        <a:lnTo>
                          <a:pt x="744" y="255"/>
                        </a:lnTo>
                        <a:lnTo>
                          <a:pt x="748" y="259"/>
                        </a:lnTo>
                        <a:lnTo>
                          <a:pt x="747" y="265"/>
                        </a:lnTo>
                        <a:lnTo>
                          <a:pt x="747" y="269"/>
                        </a:lnTo>
                        <a:lnTo>
                          <a:pt x="744" y="273"/>
                        </a:lnTo>
                        <a:lnTo>
                          <a:pt x="740" y="281"/>
                        </a:lnTo>
                        <a:lnTo>
                          <a:pt x="762" y="255"/>
                        </a:lnTo>
                        <a:lnTo>
                          <a:pt x="760" y="229"/>
                        </a:lnTo>
                        <a:lnTo>
                          <a:pt x="768" y="220"/>
                        </a:lnTo>
                        <a:lnTo>
                          <a:pt x="760" y="228"/>
                        </a:lnTo>
                        <a:lnTo>
                          <a:pt x="766" y="235"/>
                        </a:lnTo>
                        <a:lnTo>
                          <a:pt x="766" y="243"/>
                        </a:lnTo>
                        <a:lnTo>
                          <a:pt x="786" y="220"/>
                        </a:lnTo>
                        <a:lnTo>
                          <a:pt x="784" y="224"/>
                        </a:lnTo>
                        <a:lnTo>
                          <a:pt x="788" y="208"/>
                        </a:lnTo>
                        <a:lnTo>
                          <a:pt x="796" y="190"/>
                        </a:lnTo>
                        <a:lnTo>
                          <a:pt x="794" y="198"/>
                        </a:lnTo>
                        <a:lnTo>
                          <a:pt x="799" y="194"/>
                        </a:lnTo>
                        <a:lnTo>
                          <a:pt x="817" y="190"/>
                        </a:lnTo>
                        <a:lnTo>
                          <a:pt x="833" y="186"/>
                        </a:lnTo>
                        <a:lnTo>
                          <a:pt x="838" y="178"/>
                        </a:lnTo>
                        <a:lnTo>
                          <a:pt x="841" y="180"/>
                        </a:lnTo>
                        <a:lnTo>
                          <a:pt x="848" y="184"/>
                        </a:lnTo>
                        <a:lnTo>
                          <a:pt x="851" y="184"/>
                        </a:lnTo>
                        <a:lnTo>
                          <a:pt x="861" y="180"/>
                        </a:lnTo>
                        <a:lnTo>
                          <a:pt x="861" y="170"/>
                        </a:lnTo>
                        <a:lnTo>
                          <a:pt x="861" y="176"/>
                        </a:lnTo>
                        <a:lnTo>
                          <a:pt x="851" y="172"/>
                        </a:lnTo>
                        <a:lnTo>
                          <a:pt x="854" y="158"/>
                        </a:lnTo>
                        <a:lnTo>
                          <a:pt x="854" y="154"/>
                        </a:lnTo>
                        <a:lnTo>
                          <a:pt x="872" y="130"/>
                        </a:lnTo>
                        <a:lnTo>
                          <a:pt x="877" y="126"/>
                        </a:lnTo>
                        <a:lnTo>
                          <a:pt x="880" y="128"/>
                        </a:lnTo>
                        <a:lnTo>
                          <a:pt x="895" y="112"/>
                        </a:lnTo>
                        <a:lnTo>
                          <a:pt x="895" y="116"/>
                        </a:lnTo>
                        <a:lnTo>
                          <a:pt x="898" y="114"/>
                        </a:lnTo>
                        <a:lnTo>
                          <a:pt x="907" y="116"/>
                        </a:lnTo>
                        <a:lnTo>
                          <a:pt x="926" y="104"/>
                        </a:lnTo>
                        <a:close/>
                      </a:path>
                    </a:pathLst>
                  </a:custGeom>
                  <a:solidFill>
                    <a:srgbClr val="CB9661"/>
                  </a:solidFill>
                  <a:ln w="1588">
                    <a:solidFill>
                      <a:srgbClr val="000000"/>
                    </a:solidFill>
                    <a:prstDash val="solid"/>
                    <a:round/>
                    <a:headEnd/>
                    <a:tailEnd/>
                  </a:ln>
                </p:spPr>
                <p:txBody>
                  <a:bodyPr/>
                  <a:lstStyle/>
                  <a:p>
                    <a:endParaRPr lang="en-US"/>
                  </a:p>
                </p:txBody>
              </p:sp>
              <p:sp>
                <p:nvSpPr>
                  <p:cNvPr id="273024" name="Freeform 640"/>
                  <p:cNvSpPr>
                    <a:spLocks/>
                  </p:cNvSpPr>
                  <p:nvPr/>
                </p:nvSpPr>
                <p:spPr bwMode="auto">
                  <a:xfrm>
                    <a:off x="2900" y="1362"/>
                    <a:ext cx="294" cy="172"/>
                  </a:xfrm>
                  <a:custGeom>
                    <a:avLst/>
                    <a:gdLst/>
                    <a:ahLst/>
                    <a:cxnLst>
                      <a:cxn ang="0">
                        <a:pos x="474" y="302"/>
                      </a:cxn>
                      <a:cxn ang="0">
                        <a:pos x="457" y="244"/>
                      </a:cxn>
                      <a:cxn ang="0">
                        <a:pos x="430" y="230"/>
                      </a:cxn>
                      <a:cxn ang="0">
                        <a:pos x="453" y="176"/>
                      </a:cxn>
                      <a:cxn ang="0">
                        <a:pos x="543" y="80"/>
                      </a:cxn>
                      <a:cxn ang="0">
                        <a:pos x="535" y="20"/>
                      </a:cxn>
                      <a:cxn ang="0">
                        <a:pos x="460" y="8"/>
                      </a:cxn>
                      <a:cxn ang="0">
                        <a:pos x="442" y="2"/>
                      </a:cxn>
                      <a:cxn ang="0">
                        <a:pos x="380" y="12"/>
                      </a:cxn>
                      <a:cxn ang="0">
                        <a:pos x="347" y="20"/>
                      </a:cxn>
                      <a:cxn ang="0">
                        <a:pos x="246" y="58"/>
                      </a:cxn>
                      <a:cxn ang="0">
                        <a:pos x="267" y="94"/>
                      </a:cxn>
                      <a:cxn ang="0">
                        <a:pos x="258" y="98"/>
                      </a:cxn>
                      <a:cxn ang="0">
                        <a:pos x="238" y="94"/>
                      </a:cxn>
                      <a:cxn ang="0">
                        <a:pos x="166" y="122"/>
                      </a:cxn>
                      <a:cxn ang="0">
                        <a:pos x="235" y="128"/>
                      </a:cxn>
                      <a:cxn ang="0">
                        <a:pos x="192" y="158"/>
                      </a:cxn>
                      <a:cxn ang="0">
                        <a:pos x="137" y="176"/>
                      </a:cxn>
                      <a:cxn ang="0">
                        <a:pos x="103" y="194"/>
                      </a:cxn>
                      <a:cxn ang="0">
                        <a:pos x="116" y="200"/>
                      </a:cxn>
                      <a:cxn ang="0">
                        <a:pos x="111" y="214"/>
                      </a:cxn>
                      <a:cxn ang="0">
                        <a:pos x="87" y="222"/>
                      </a:cxn>
                      <a:cxn ang="0">
                        <a:pos x="116" y="232"/>
                      </a:cxn>
                      <a:cxn ang="0">
                        <a:pos x="93" y="262"/>
                      </a:cxn>
                      <a:cxn ang="0">
                        <a:pos x="147" y="254"/>
                      </a:cxn>
                      <a:cxn ang="0">
                        <a:pos x="170" y="254"/>
                      </a:cxn>
                      <a:cxn ang="0">
                        <a:pos x="132" y="284"/>
                      </a:cxn>
                      <a:cxn ang="0">
                        <a:pos x="60" y="324"/>
                      </a:cxn>
                      <a:cxn ang="0">
                        <a:pos x="39" y="324"/>
                      </a:cxn>
                      <a:cxn ang="0">
                        <a:pos x="13" y="337"/>
                      </a:cxn>
                      <a:cxn ang="0">
                        <a:pos x="36" y="331"/>
                      </a:cxn>
                      <a:cxn ang="0">
                        <a:pos x="87" y="320"/>
                      </a:cxn>
                      <a:cxn ang="0">
                        <a:pos x="179" y="276"/>
                      </a:cxn>
                      <a:cxn ang="0">
                        <a:pos x="243" y="234"/>
                      </a:cxn>
                      <a:cxn ang="0">
                        <a:pos x="318" y="200"/>
                      </a:cxn>
                      <a:cxn ang="0">
                        <a:pos x="277" y="218"/>
                      </a:cxn>
                      <a:cxn ang="0">
                        <a:pos x="254" y="248"/>
                      </a:cxn>
                      <a:cxn ang="0">
                        <a:pos x="279" y="240"/>
                      </a:cxn>
                      <a:cxn ang="0">
                        <a:pos x="298" y="234"/>
                      </a:cxn>
                      <a:cxn ang="0">
                        <a:pos x="315" y="216"/>
                      </a:cxn>
                      <a:cxn ang="0">
                        <a:pos x="334" y="212"/>
                      </a:cxn>
                      <a:cxn ang="0">
                        <a:pos x="347" y="214"/>
                      </a:cxn>
                      <a:cxn ang="0">
                        <a:pos x="346" y="222"/>
                      </a:cxn>
                      <a:cxn ang="0">
                        <a:pos x="364" y="230"/>
                      </a:cxn>
                      <a:cxn ang="0">
                        <a:pos x="421" y="234"/>
                      </a:cxn>
                      <a:cxn ang="0">
                        <a:pos x="417" y="240"/>
                      </a:cxn>
                      <a:cxn ang="0">
                        <a:pos x="440" y="256"/>
                      </a:cxn>
                      <a:cxn ang="0">
                        <a:pos x="450" y="264"/>
                      </a:cxn>
                      <a:cxn ang="0">
                        <a:pos x="465" y="262"/>
                      </a:cxn>
                      <a:cxn ang="0">
                        <a:pos x="468" y="278"/>
                      </a:cxn>
                      <a:cxn ang="0">
                        <a:pos x="466" y="284"/>
                      </a:cxn>
                      <a:cxn ang="0">
                        <a:pos x="466" y="304"/>
                      </a:cxn>
                      <a:cxn ang="0">
                        <a:pos x="458" y="325"/>
                      </a:cxn>
                      <a:cxn ang="0">
                        <a:pos x="471" y="335"/>
                      </a:cxn>
                    </a:cxnLst>
                    <a:rect l="0" t="0" r="r" b="b"/>
                    <a:pathLst>
                      <a:path w="589" h="345">
                        <a:moveTo>
                          <a:pt x="478" y="335"/>
                        </a:moveTo>
                        <a:lnTo>
                          <a:pt x="487" y="322"/>
                        </a:lnTo>
                        <a:lnTo>
                          <a:pt x="481" y="312"/>
                        </a:lnTo>
                        <a:lnTo>
                          <a:pt x="474" y="302"/>
                        </a:lnTo>
                        <a:lnTo>
                          <a:pt x="478" y="280"/>
                        </a:lnTo>
                        <a:lnTo>
                          <a:pt x="481" y="260"/>
                        </a:lnTo>
                        <a:lnTo>
                          <a:pt x="476" y="236"/>
                        </a:lnTo>
                        <a:lnTo>
                          <a:pt x="457" y="244"/>
                        </a:lnTo>
                        <a:lnTo>
                          <a:pt x="447" y="252"/>
                        </a:lnTo>
                        <a:lnTo>
                          <a:pt x="434" y="256"/>
                        </a:lnTo>
                        <a:lnTo>
                          <a:pt x="434" y="234"/>
                        </a:lnTo>
                        <a:lnTo>
                          <a:pt x="430" y="230"/>
                        </a:lnTo>
                        <a:lnTo>
                          <a:pt x="437" y="224"/>
                        </a:lnTo>
                        <a:lnTo>
                          <a:pt x="409" y="226"/>
                        </a:lnTo>
                        <a:lnTo>
                          <a:pt x="432" y="202"/>
                        </a:lnTo>
                        <a:lnTo>
                          <a:pt x="453" y="176"/>
                        </a:lnTo>
                        <a:lnTo>
                          <a:pt x="474" y="152"/>
                        </a:lnTo>
                        <a:lnTo>
                          <a:pt x="497" y="126"/>
                        </a:lnTo>
                        <a:lnTo>
                          <a:pt x="520" y="102"/>
                        </a:lnTo>
                        <a:lnTo>
                          <a:pt x="543" y="80"/>
                        </a:lnTo>
                        <a:lnTo>
                          <a:pt x="566" y="56"/>
                        </a:lnTo>
                        <a:lnTo>
                          <a:pt x="589" y="32"/>
                        </a:lnTo>
                        <a:lnTo>
                          <a:pt x="561" y="24"/>
                        </a:lnTo>
                        <a:lnTo>
                          <a:pt x="535" y="20"/>
                        </a:lnTo>
                        <a:lnTo>
                          <a:pt x="509" y="16"/>
                        </a:lnTo>
                        <a:lnTo>
                          <a:pt x="474" y="14"/>
                        </a:lnTo>
                        <a:lnTo>
                          <a:pt x="471" y="12"/>
                        </a:lnTo>
                        <a:lnTo>
                          <a:pt x="460" y="8"/>
                        </a:lnTo>
                        <a:lnTo>
                          <a:pt x="452" y="8"/>
                        </a:lnTo>
                        <a:lnTo>
                          <a:pt x="447" y="4"/>
                        </a:lnTo>
                        <a:lnTo>
                          <a:pt x="435" y="8"/>
                        </a:lnTo>
                        <a:lnTo>
                          <a:pt x="442" y="2"/>
                        </a:lnTo>
                        <a:lnTo>
                          <a:pt x="434" y="0"/>
                        </a:lnTo>
                        <a:lnTo>
                          <a:pt x="399" y="10"/>
                        </a:lnTo>
                        <a:lnTo>
                          <a:pt x="393" y="8"/>
                        </a:lnTo>
                        <a:lnTo>
                          <a:pt x="380" y="12"/>
                        </a:lnTo>
                        <a:lnTo>
                          <a:pt x="378" y="16"/>
                        </a:lnTo>
                        <a:lnTo>
                          <a:pt x="372" y="20"/>
                        </a:lnTo>
                        <a:lnTo>
                          <a:pt x="377" y="14"/>
                        </a:lnTo>
                        <a:lnTo>
                          <a:pt x="347" y="20"/>
                        </a:lnTo>
                        <a:lnTo>
                          <a:pt x="316" y="34"/>
                        </a:lnTo>
                        <a:lnTo>
                          <a:pt x="287" y="46"/>
                        </a:lnTo>
                        <a:lnTo>
                          <a:pt x="261" y="48"/>
                        </a:lnTo>
                        <a:lnTo>
                          <a:pt x="246" y="58"/>
                        </a:lnTo>
                        <a:lnTo>
                          <a:pt x="256" y="78"/>
                        </a:lnTo>
                        <a:lnTo>
                          <a:pt x="253" y="84"/>
                        </a:lnTo>
                        <a:lnTo>
                          <a:pt x="272" y="88"/>
                        </a:lnTo>
                        <a:lnTo>
                          <a:pt x="267" y="94"/>
                        </a:lnTo>
                        <a:lnTo>
                          <a:pt x="284" y="96"/>
                        </a:lnTo>
                        <a:lnTo>
                          <a:pt x="263" y="94"/>
                        </a:lnTo>
                        <a:lnTo>
                          <a:pt x="261" y="88"/>
                        </a:lnTo>
                        <a:lnTo>
                          <a:pt x="258" y="98"/>
                        </a:lnTo>
                        <a:lnTo>
                          <a:pt x="264" y="104"/>
                        </a:lnTo>
                        <a:lnTo>
                          <a:pt x="254" y="104"/>
                        </a:lnTo>
                        <a:lnTo>
                          <a:pt x="225" y="102"/>
                        </a:lnTo>
                        <a:lnTo>
                          <a:pt x="238" y="94"/>
                        </a:lnTo>
                        <a:lnTo>
                          <a:pt x="204" y="102"/>
                        </a:lnTo>
                        <a:lnTo>
                          <a:pt x="162" y="114"/>
                        </a:lnTo>
                        <a:lnTo>
                          <a:pt x="176" y="120"/>
                        </a:lnTo>
                        <a:lnTo>
                          <a:pt x="166" y="122"/>
                        </a:lnTo>
                        <a:lnTo>
                          <a:pt x="163" y="136"/>
                        </a:lnTo>
                        <a:lnTo>
                          <a:pt x="199" y="136"/>
                        </a:lnTo>
                        <a:lnTo>
                          <a:pt x="204" y="140"/>
                        </a:lnTo>
                        <a:lnTo>
                          <a:pt x="235" y="128"/>
                        </a:lnTo>
                        <a:lnTo>
                          <a:pt x="228" y="136"/>
                        </a:lnTo>
                        <a:lnTo>
                          <a:pt x="223" y="138"/>
                        </a:lnTo>
                        <a:lnTo>
                          <a:pt x="215" y="152"/>
                        </a:lnTo>
                        <a:lnTo>
                          <a:pt x="192" y="158"/>
                        </a:lnTo>
                        <a:lnTo>
                          <a:pt x="160" y="168"/>
                        </a:lnTo>
                        <a:lnTo>
                          <a:pt x="165" y="164"/>
                        </a:lnTo>
                        <a:lnTo>
                          <a:pt x="153" y="168"/>
                        </a:lnTo>
                        <a:lnTo>
                          <a:pt x="137" y="176"/>
                        </a:lnTo>
                        <a:lnTo>
                          <a:pt x="140" y="176"/>
                        </a:lnTo>
                        <a:lnTo>
                          <a:pt x="134" y="180"/>
                        </a:lnTo>
                        <a:lnTo>
                          <a:pt x="111" y="192"/>
                        </a:lnTo>
                        <a:lnTo>
                          <a:pt x="103" y="194"/>
                        </a:lnTo>
                        <a:lnTo>
                          <a:pt x="104" y="196"/>
                        </a:lnTo>
                        <a:lnTo>
                          <a:pt x="96" y="200"/>
                        </a:lnTo>
                        <a:lnTo>
                          <a:pt x="98" y="206"/>
                        </a:lnTo>
                        <a:lnTo>
                          <a:pt x="116" y="200"/>
                        </a:lnTo>
                        <a:lnTo>
                          <a:pt x="100" y="208"/>
                        </a:lnTo>
                        <a:lnTo>
                          <a:pt x="101" y="210"/>
                        </a:lnTo>
                        <a:lnTo>
                          <a:pt x="116" y="214"/>
                        </a:lnTo>
                        <a:lnTo>
                          <a:pt x="111" y="214"/>
                        </a:lnTo>
                        <a:lnTo>
                          <a:pt x="114" y="218"/>
                        </a:lnTo>
                        <a:lnTo>
                          <a:pt x="103" y="218"/>
                        </a:lnTo>
                        <a:lnTo>
                          <a:pt x="98" y="214"/>
                        </a:lnTo>
                        <a:lnTo>
                          <a:pt x="87" y="222"/>
                        </a:lnTo>
                        <a:lnTo>
                          <a:pt x="91" y="236"/>
                        </a:lnTo>
                        <a:lnTo>
                          <a:pt x="116" y="228"/>
                        </a:lnTo>
                        <a:lnTo>
                          <a:pt x="132" y="218"/>
                        </a:lnTo>
                        <a:lnTo>
                          <a:pt x="116" y="232"/>
                        </a:lnTo>
                        <a:lnTo>
                          <a:pt x="108" y="246"/>
                        </a:lnTo>
                        <a:lnTo>
                          <a:pt x="101" y="252"/>
                        </a:lnTo>
                        <a:lnTo>
                          <a:pt x="103" y="254"/>
                        </a:lnTo>
                        <a:lnTo>
                          <a:pt x="93" y="262"/>
                        </a:lnTo>
                        <a:lnTo>
                          <a:pt x="122" y="256"/>
                        </a:lnTo>
                        <a:lnTo>
                          <a:pt x="129" y="258"/>
                        </a:lnTo>
                        <a:lnTo>
                          <a:pt x="129" y="268"/>
                        </a:lnTo>
                        <a:lnTo>
                          <a:pt x="147" y="254"/>
                        </a:lnTo>
                        <a:lnTo>
                          <a:pt x="152" y="254"/>
                        </a:lnTo>
                        <a:lnTo>
                          <a:pt x="142" y="258"/>
                        </a:lnTo>
                        <a:lnTo>
                          <a:pt x="144" y="264"/>
                        </a:lnTo>
                        <a:lnTo>
                          <a:pt x="170" y="254"/>
                        </a:lnTo>
                        <a:lnTo>
                          <a:pt x="145" y="272"/>
                        </a:lnTo>
                        <a:lnTo>
                          <a:pt x="148" y="272"/>
                        </a:lnTo>
                        <a:lnTo>
                          <a:pt x="147" y="272"/>
                        </a:lnTo>
                        <a:lnTo>
                          <a:pt x="132" y="284"/>
                        </a:lnTo>
                        <a:lnTo>
                          <a:pt x="124" y="288"/>
                        </a:lnTo>
                        <a:lnTo>
                          <a:pt x="101" y="304"/>
                        </a:lnTo>
                        <a:lnTo>
                          <a:pt x="64" y="316"/>
                        </a:lnTo>
                        <a:lnTo>
                          <a:pt x="60" y="324"/>
                        </a:lnTo>
                        <a:lnTo>
                          <a:pt x="54" y="324"/>
                        </a:lnTo>
                        <a:lnTo>
                          <a:pt x="51" y="327"/>
                        </a:lnTo>
                        <a:lnTo>
                          <a:pt x="51" y="324"/>
                        </a:lnTo>
                        <a:lnTo>
                          <a:pt x="39" y="324"/>
                        </a:lnTo>
                        <a:lnTo>
                          <a:pt x="0" y="343"/>
                        </a:lnTo>
                        <a:lnTo>
                          <a:pt x="2" y="341"/>
                        </a:lnTo>
                        <a:lnTo>
                          <a:pt x="5" y="343"/>
                        </a:lnTo>
                        <a:lnTo>
                          <a:pt x="13" y="337"/>
                        </a:lnTo>
                        <a:lnTo>
                          <a:pt x="15" y="341"/>
                        </a:lnTo>
                        <a:lnTo>
                          <a:pt x="33" y="331"/>
                        </a:lnTo>
                        <a:lnTo>
                          <a:pt x="41" y="329"/>
                        </a:lnTo>
                        <a:lnTo>
                          <a:pt x="36" y="331"/>
                        </a:lnTo>
                        <a:lnTo>
                          <a:pt x="54" y="327"/>
                        </a:lnTo>
                        <a:lnTo>
                          <a:pt x="65" y="327"/>
                        </a:lnTo>
                        <a:lnTo>
                          <a:pt x="69" y="325"/>
                        </a:lnTo>
                        <a:lnTo>
                          <a:pt x="87" y="320"/>
                        </a:lnTo>
                        <a:lnTo>
                          <a:pt x="91" y="318"/>
                        </a:lnTo>
                        <a:lnTo>
                          <a:pt x="95" y="314"/>
                        </a:lnTo>
                        <a:lnTo>
                          <a:pt x="140" y="294"/>
                        </a:lnTo>
                        <a:lnTo>
                          <a:pt x="179" y="276"/>
                        </a:lnTo>
                        <a:lnTo>
                          <a:pt x="215" y="258"/>
                        </a:lnTo>
                        <a:lnTo>
                          <a:pt x="207" y="252"/>
                        </a:lnTo>
                        <a:lnTo>
                          <a:pt x="237" y="236"/>
                        </a:lnTo>
                        <a:lnTo>
                          <a:pt x="243" y="234"/>
                        </a:lnTo>
                        <a:lnTo>
                          <a:pt x="248" y="228"/>
                        </a:lnTo>
                        <a:lnTo>
                          <a:pt x="274" y="214"/>
                        </a:lnTo>
                        <a:lnTo>
                          <a:pt x="300" y="206"/>
                        </a:lnTo>
                        <a:lnTo>
                          <a:pt x="318" y="200"/>
                        </a:lnTo>
                        <a:lnTo>
                          <a:pt x="307" y="206"/>
                        </a:lnTo>
                        <a:lnTo>
                          <a:pt x="310" y="212"/>
                        </a:lnTo>
                        <a:lnTo>
                          <a:pt x="303" y="212"/>
                        </a:lnTo>
                        <a:lnTo>
                          <a:pt x="277" y="218"/>
                        </a:lnTo>
                        <a:lnTo>
                          <a:pt x="253" y="240"/>
                        </a:lnTo>
                        <a:lnTo>
                          <a:pt x="264" y="238"/>
                        </a:lnTo>
                        <a:lnTo>
                          <a:pt x="245" y="246"/>
                        </a:lnTo>
                        <a:lnTo>
                          <a:pt x="254" y="248"/>
                        </a:lnTo>
                        <a:lnTo>
                          <a:pt x="274" y="238"/>
                        </a:lnTo>
                        <a:lnTo>
                          <a:pt x="267" y="244"/>
                        </a:lnTo>
                        <a:lnTo>
                          <a:pt x="274" y="238"/>
                        </a:lnTo>
                        <a:lnTo>
                          <a:pt x="279" y="240"/>
                        </a:lnTo>
                        <a:lnTo>
                          <a:pt x="281" y="236"/>
                        </a:lnTo>
                        <a:lnTo>
                          <a:pt x="282" y="238"/>
                        </a:lnTo>
                        <a:lnTo>
                          <a:pt x="290" y="232"/>
                        </a:lnTo>
                        <a:lnTo>
                          <a:pt x="298" y="234"/>
                        </a:lnTo>
                        <a:lnTo>
                          <a:pt x="316" y="224"/>
                        </a:lnTo>
                        <a:lnTo>
                          <a:pt x="313" y="222"/>
                        </a:lnTo>
                        <a:lnTo>
                          <a:pt x="318" y="218"/>
                        </a:lnTo>
                        <a:lnTo>
                          <a:pt x="315" y="216"/>
                        </a:lnTo>
                        <a:lnTo>
                          <a:pt x="323" y="212"/>
                        </a:lnTo>
                        <a:lnTo>
                          <a:pt x="338" y="206"/>
                        </a:lnTo>
                        <a:lnTo>
                          <a:pt x="326" y="212"/>
                        </a:lnTo>
                        <a:lnTo>
                          <a:pt x="334" y="212"/>
                        </a:lnTo>
                        <a:lnTo>
                          <a:pt x="333" y="214"/>
                        </a:lnTo>
                        <a:lnTo>
                          <a:pt x="354" y="208"/>
                        </a:lnTo>
                        <a:lnTo>
                          <a:pt x="349" y="210"/>
                        </a:lnTo>
                        <a:lnTo>
                          <a:pt x="347" y="214"/>
                        </a:lnTo>
                        <a:lnTo>
                          <a:pt x="344" y="216"/>
                        </a:lnTo>
                        <a:lnTo>
                          <a:pt x="351" y="216"/>
                        </a:lnTo>
                        <a:lnTo>
                          <a:pt x="351" y="218"/>
                        </a:lnTo>
                        <a:lnTo>
                          <a:pt x="346" y="222"/>
                        </a:lnTo>
                        <a:lnTo>
                          <a:pt x="351" y="224"/>
                        </a:lnTo>
                        <a:lnTo>
                          <a:pt x="365" y="218"/>
                        </a:lnTo>
                        <a:lnTo>
                          <a:pt x="360" y="224"/>
                        </a:lnTo>
                        <a:lnTo>
                          <a:pt x="364" y="230"/>
                        </a:lnTo>
                        <a:lnTo>
                          <a:pt x="382" y="230"/>
                        </a:lnTo>
                        <a:lnTo>
                          <a:pt x="401" y="232"/>
                        </a:lnTo>
                        <a:lnTo>
                          <a:pt x="401" y="238"/>
                        </a:lnTo>
                        <a:lnTo>
                          <a:pt x="421" y="234"/>
                        </a:lnTo>
                        <a:lnTo>
                          <a:pt x="429" y="236"/>
                        </a:lnTo>
                        <a:lnTo>
                          <a:pt x="422" y="240"/>
                        </a:lnTo>
                        <a:lnTo>
                          <a:pt x="426" y="234"/>
                        </a:lnTo>
                        <a:lnTo>
                          <a:pt x="417" y="240"/>
                        </a:lnTo>
                        <a:lnTo>
                          <a:pt x="426" y="256"/>
                        </a:lnTo>
                        <a:lnTo>
                          <a:pt x="435" y="270"/>
                        </a:lnTo>
                        <a:lnTo>
                          <a:pt x="443" y="270"/>
                        </a:lnTo>
                        <a:lnTo>
                          <a:pt x="440" y="256"/>
                        </a:lnTo>
                        <a:lnTo>
                          <a:pt x="447" y="258"/>
                        </a:lnTo>
                        <a:lnTo>
                          <a:pt x="453" y="256"/>
                        </a:lnTo>
                        <a:lnTo>
                          <a:pt x="455" y="256"/>
                        </a:lnTo>
                        <a:lnTo>
                          <a:pt x="450" y="264"/>
                        </a:lnTo>
                        <a:lnTo>
                          <a:pt x="450" y="268"/>
                        </a:lnTo>
                        <a:lnTo>
                          <a:pt x="452" y="270"/>
                        </a:lnTo>
                        <a:lnTo>
                          <a:pt x="466" y="250"/>
                        </a:lnTo>
                        <a:lnTo>
                          <a:pt x="465" y="262"/>
                        </a:lnTo>
                        <a:lnTo>
                          <a:pt x="468" y="272"/>
                        </a:lnTo>
                        <a:lnTo>
                          <a:pt x="471" y="270"/>
                        </a:lnTo>
                        <a:lnTo>
                          <a:pt x="471" y="274"/>
                        </a:lnTo>
                        <a:lnTo>
                          <a:pt x="468" y="278"/>
                        </a:lnTo>
                        <a:lnTo>
                          <a:pt x="476" y="278"/>
                        </a:lnTo>
                        <a:lnTo>
                          <a:pt x="471" y="278"/>
                        </a:lnTo>
                        <a:lnTo>
                          <a:pt x="471" y="286"/>
                        </a:lnTo>
                        <a:lnTo>
                          <a:pt x="466" y="284"/>
                        </a:lnTo>
                        <a:lnTo>
                          <a:pt x="468" y="292"/>
                        </a:lnTo>
                        <a:lnTo>
                          <a:pt x="461" y="292"/>
                        </a:lnTo>
                        <a:lnTo>
                          <a:pt x="463" y="294"/>
                        </a:lnTo>
                        <a:lnTo>
                          <a:pt x="466" y="304"/>
                        </a:lnTo>
                        <a:lnTo>
                          <a:pt x="471" y="316"/>
                        </a:lnTo>
                        <a:lnTo>
                          <a:pt x="466" y="316"/>
                        </a:lnTo>
                        <a:lnTo>
                          <a:pt x="452" y="329"/>
                        </a:lnTo>
                        <a:lnTo>
                          <a:pt x="458" y="325"/>
                        </a:lnTo>
                        <a:lnTo>
                          <a:pt x="476" y="318"/>
                        </a:lnTo>
                        <a:lnTo>
                          <a:pt x="466" y="335"/>
                        </a:lnTo>
                        <a:lnTo>
                          <a:pt x="461" y="337"/>
                        </a:lnTo>
                        <a:lnTo>
                          <a:pt x="471" y="335"/>
                        </a:lnTo>
                        <a:lnTo>
                          <a:pt x="465" y="339"/>
                        </a:lnTo>
                        <a:lnTo>
                          <a:pt x="461" y="345"/>
                        </a:lnTo>
                        <a:lnTo>
                          <a:pt x="478" y="335"/>
                        </a:lnTo>
                        <a:close/>
                      </a:path>
                    </a:pathLst>
                  </a:custGeom>
                  <a:solidFill>
                    <a:srgbClr val="CB9661"/>
                  </a:solidFill>
                  <a:ln w="1588">
                    <a:solidFill>
                      <a:srgbClr val="000000"/>
                    </a:solidFill>
                    <a:prstDash val="solid"/>
                    <a:round/>
                    <a:headEnd/>
                    <a:tailEnd/>
                  </a:ln>
                </p:spPr>
                <p:txBody>
                  <a:bodyPr/>
                  <a:lstStyle/>
                  <a:p>
                    <a:endParaRPr lang="en-US"/>
                  </a:p>
                </p:txBody>
              </p:sp>
              <p:sp>
                <p:nvSpPr>
                  <p:cNvPr id="273025" name="Freeform 641"/>
                  <p:cNvSpPr>
                    <a:spLocks/>
                  </p:cNvSpPr>
                  <p:nvPr/>
                </p:nvSpPr>
                <p:spPr bwMode="auto">
                  <a:xfrm>
                    <a:off x="2982" y="1499"/>
                    <a:ext cx="21" cy="14"/>
                  </a:xfrm>
                  <a:custGeom>
                    <a:avLst/>
                    <a:gdLst/>
                    <a:ahLst/>
                    <a:cxnLst>
                      <a:cxn ang="0">
                        <a:pos x="42" y="8"/>
                      </a:cxn>
                      <a:cxn ang="0">
                        <a:pos x="39" y="8"/>
                      </a:cxn>
                      <a:cxn ang="0">
                        <a:pos x="41" y="2"/>
                      </a:cxn>
                      <a:cxn ang="0">
                        <a:pos x="39" y="2"/>
                      </a:cxn>
                      <a:cxn ang="0">
                        <a:pos x="34" y="0"/>
                      </a:cxn>
                      <a:cxn ang="0">
                        <a:pos x="31" y="6"/>
                      </a:cxn>
                      <a:cxn ang="0">
                        <a:pos x="26" y="4"/>
                      </a:cxn>
                      <a:cxn ang="0">
                        <a:pos x="19" y="6"/>
                      </a:cxn>
                      <a:cxn ang="0">
                        <a:pos x="14" y="16"/>
                      </a:cxn>
                      <a:cxn ang="0">
                        <a:pos x="13" y="8"/>
                      </a:cxn>
                      <a:cxn ang="0">
                        <a:pos x="1" y="16"/>
                      </a:cxn>
                      <a:cxn ang="0">
                        <a:pos x="1" y="24"/>
                      </a:cxn>
                      <a:cxn ang="0">
                        <a:pos x="3" y="20"/>
                      </a:cxn>
                      <a:cxn ang="0">
                        <a:pos x="8" y="20"/>
                      </a:cxn>
                      <a:cxn ang="0">
                        <a:pos x="0" y="28"/>
                      </a:cxn>
                      <a:cxn ang="0">
                        <a:pos x="10" y="22"/>
                      </a:cxn>
                      <a:cxn ang="0">
                        <a:pos x="27" y="14"/>
                      </a:cxn>
                      <a:cxn ang="0">
                        <a:pos x="31" y="12"/>
                      </a:cxn>
                      <a:cxn ang="0">
                        <a:pos x="42" y="8"/>
                      </a:cxn>
                    </a:cxnLst>
                    <a:rect l="0" t="0" r="r" b="b"/>
                    <a:pathLst>
                      <a:path w="42" h="28">
                        <a:moveTo>
                          <a:pt x="42" y="8"/>
                        </a:moveTo>
                        <a:lnTo>
                          <a:pt x="39" y="8"/>
                        </a:lnTo>
                        <a:lnTo>
                          <a:pt x="41" y="2"/>
                        </a:lnTo>
                        <a:lnTo>
                          <a:pt x="39" y="2"/>
                        </a:lnTo>
                        <a:lnTo>
                          <a:pt x="34" y="0"/>
                        </a:lnTo>
                        <a:lnTo>
                          <a:pt x="31" y="6"/>
                        </a:lnTo>
                        <a:lnTo>
                          <a:pt x="26" y="4"/>
                        </a:lnTo>
                        <a:lnTo>
                          <a:pt x="19" y="6"/>
                        </a:lnTo>
                        <a:lnTo>
                          <a:pt x="14" y="16"/>
                        </a:lnTo>
                        <a:lnTo>
                          <a:pt x="13" y="8"/>
                        </a:lnTo>
                        <a:lnTo>
                          <a:pt x="1" y="16"/>
                        </a:lnTo>
                        <a:lnTo>
                          <a:pt x="1" y="24"/>
                        </a:lnTo>
                        <a:lnTo>
                          <a:pt x="3" y="20"/>
                        </a:lnTo>
                        <a:lnTo>
                          <a:pt x="8" y="20"/>
                        </a:lnTo>
                        <a:lnTo>
                          <a:pt x="0" y="28"/>
                        </a:lnTo>
                        <a:lnTo>
                          <a:pt x="10" y="22"/>
                        </a:lnTo>
                        <a:lnTo>
                          <a:pt x="27" y="14"/>
                        </a:lnTo>
                        <a:lnTo>
                          <a:pt x="31" y="12"/>
                        </a:lnTo>
                        <a:lnTo>
                          <a:pt x="42" y="8"/>
                        </a:lnTo>
                        <a:close/>
                      </a:path>
                    </a:pathLst>
                  </a:custGeom>
                  <a:solidFill>
                    <a:srgbClr val="CB9661"/>
                  </a:solidFill>
                  <a:ln w="1588">
                    <a:solidFill>
                      <a:srgbClr val="000000"/>
                    </a:solidFill>
                    <a:prstDash val="solid"/>
                    <a:round/>
                    <a:headEnd/>
                    <a:tailEnd/>
                  </a:ln>
                </p:spPr>
                <p:txBody>
                  <a:bodyPr/>
                  <a:lstStyle/>
                  <a:p>
                    <a:endParaRPr lang="en-US"/>
                  </a:p>
                </p:txBody>
              </p:sp>
              <p:sp>
                <p:nvSpPr>
                  <p:cNvPr id="273026" name="Freeform 642"/>
                  <p:cNvSpPr>
                    <a:spLocks/>
                  </p:cNvSpPr>
                  <p:nvPr/>
                </p:nvSpPr>
                <p:spPr bwMode="auto">
                  <a:xfrm>
                    <a:off x="2755" y="1937"/>
                    <a:ext cx="10" cy="15"/>
                  </a:xfrm>
                  <a:custGeom>
                    <a:avLst/>
                    <a:gdLst/>
                    <a:ahLst/>
                    <a:cxnLst>
                      <a:cxn ang="0">
                        <a:pos x="19" y="18"/>
                      </a:cxn>
                      <a:cxn ang="0">
                        <a:pos x="5" y="30"/>
                      </a:cxn>
                      <a:cxn ang="0">
                        <a:pos x="0" y="26"/>
                      </a:cxn>
                      <a:cxn ang="0">
                        <a:pos x="5" y="0"/>
                      </a:cxn>
                      <a:cxn ang="0">
                        <a:pos x="19" y="18"/>
                      </a:cxn>
                    </a:cxnLst>
                    <a:rect l="0" t="0" r="r" b="b"/>
                    <a:pathLst>
                      <a:path w="19" h="30">
                        <a:moveTo>
                          <a:pt x="19" y="18"/>
                        </a:moveTo>
                        <a:lnTo>
                          <a:pt x="5" y="30"/>
                        </a:lnTo>
                        <a:lnTo>
                          <a:pt x="0" y="26"/>
                        </a:lnTo>
                        <a:lnTo>
                          <a:pt x="5" y="0"/>
                        </a:lnTo>
                        <a:lnTo>
                          <a:pt x="19" y="18"/>
                        </a:lnTo>
                        <a:close/>
                      </a:path>
                    </a:pathLst>
                  </a:custGeom>
                  <a:solidFill>
                    <a:srgbClr val="CB9661"/>
                  </a:solidFill>
                  <a:ln w="1588">
                    <a:solidFill>
                      <a:srgbClr val="000000"/>
                    </a:solidFill>
                    <a:prstDash val="solid"/>
                    <a:round/>
                    <a:headEnd/>
                    <a:tailEnd/>
                  </a:ln>
                </p:spPr>
                <p:txBody>
                  <a:bodyPr/>
                  <a:lstStyle/>
                  <a:p>
                    <a:endParaRPr lang="en-US"/>
                  </a:p>
                </p:txBody>
              </p:sp>
              <p:sp>
                <p:nvSpPr>
                  <p:cNvPr id="273027" name="Freeform 643"/>
                  <p:cNvSpPr>
                    <a:spLocks/>
                  </p:cNvSpPr>
                  <p:nvPr/>
                </p:nvSpPr>
                <p:spPr bwMode="auto">
                  <a:xfrm>
                    <a:off x="2932" y="1438"/>
                    <a:ext cx="18" cy="7"/>
                  </a:xfrm>
                  <a:custGeom>
                    <a:avLst/>
                    <a:gdLst/>
                    <a:ahLst/>
                    <a:cxnLst>
                      <a:cxn ang="0">
                        <a:pos x="36" y="8"/>
                      </a:cxn>
                      <a:cxn ang="0">
                        <a:pos x="18" y="14"/>
                      </a:cxn>
                      <a:cxn ang="0">
                        <a:pos x="12" y="6"/>
                      </a:cxn>
                      <a:cxn ang="0">
                        <a:pos x="13" y="10"/>
                      </a:cxn>
                      <a:cxn ang="0">
                        <a:pos x="0" y="8"/>
                      </a:cxn>
                      <a:cxn ang="0">
                        <a:pos x="5" y="0"/>
                      </a:cxn>
                      <a:cxn ang="0">
                        <a:pos x="20" y="0"/>
                      </a:cxn>
                      <a:cxn ang="0">
                        <a:pos x="36" y="8"/>
                      </a:cxn>
                    </a:cxnLst>
                    <a:rect l="0" t="0" r="r" b="b"/>
                    <a:pathLst>
                      <a:path w="36" h="14">
                        <a:moveTo>
                          <a:pt x="36" y="8"/>
                        </a:moveTo>
                        <a:lnTo>
                          <a:pt x="18" y="14"/>
                        </a:lnTo>
                        <a:lnTo>
                          <a:pt x="12" y="6"/>
                        </a:lnTo>
                        <a:lnTo>
                          <a:pt x="13" y="10"/>
                        </a:lnTo>
                        <a:lnTo>
                          <a:pt x="0" y="8"/>
                        </a:lnTo>
                        <a:lnTo>
                          <a:pt x="5" y="0"/>
                        </a:lnTo>
                        <a:lnTo>
                          <a:pt x="20" y="0"/>
                        </a:lnTo>
                        <a:lnTo>
                          <a:pt x="36" y="8"/>
                        </a:lnTo>
                        <a:close/>
                      </a:path>
                    </a:pathLst>
                  </a:custGeom>
                  <a:solidFill>
                    <a:srgbClr val="CB9661"/>
                  </a:solidFill>
                  <a:ln w="1588">
                    <a:solidFill>
                      <a:srgbClr val="000000"/>
                    </a:solidFill>
                    <a:prstDash val="solid"/>
                    <a:round/>
                    <a:headEnd/>
                    <a:tailEnd/>
                  </a:ln>
                </p:spPr>
                <p:txBody>
                  <a:bodyPr/>
                  <a:lstStyle/>
                  <a:p>
                    <a:endParaRPr lang="en-US"/>
                  </a:p>
                </p:txBody>
              </p:sp>
              <p:sp>
                <p:nvSpPr>
                  <p:cNvPr id="273028" name="Freeform 644"/>
                  <p:cNvSpPr>
                    <a:spLocks/>
                  </p:cNvSpPr>
                  <p:nvPr/>
                </p:nvSpPr>
                <p:spPr bwMode="auto">
                  <a:xfrm>
                    <a:off x="3116" y="1518"/>
                    <a:ext cx="9" cy="18"/>
                  </a:xfrm>
                  <a:custGeom>
                    <a:avLst/>
                    <a:gdLst/>
                    <a:ahLst/>
                    <a:cxnLst>
                      <a:cxn ang="0">
                        <a:pos x="11" y="31"/>
                      </a:cxn>
                      <a:cxn ang="0">
                        <a:pos x="8" y="35"/>
                      </a:cxn>
                      <a:cxn ang="0">
                        <a:pos x="7" y="27"/>
                      </a:cxn>
                      <a:cxn ang="0">
                        <a:pos x="0" y="21"/>
                      </a:cxn>
                      <a:cxn ang="0">
                        <a:pos x="7" y="19"/>
                      </a:cxn>
                      <a:cxn ang="0">
                        <a:pos x="10" y="13"/>
                      </a:cxn>
                      <a:cxn ang="0">
                        <a:pos x="5" y="15"/>
                      </a:cxn>
                      <a:cxn ang="0">
                        <a:pos x="11" y="10"/>
                      </a:cxn>
                      <a:cxn ang="0">
                        <a:pos x="10" y="2"/>
                      </a:cxn>
                      <a:cxn ang="0">
                        <a:pos x="16" y="0"/>
                      </a:cxn>
                      <a:cxn ang="0">
                        <a:pos x="18" y="15"/>
                      </a:cxn>
                      <a:cxn ang="0">
                        <a:pos x="15" y="13"/>
                      </a:cxn>
                      <a:cxn ang="0">
                        <a:pos x="15" y="19"/>
                      </a:cxn>
                      <a:cxn ang="0">
                        <a:pos x="11" y="31"/>
                      </a:cxn>
                    </a:cxnLst>
                    <a:rect l="0" t="0" r="r" b="b"/>
                    <a:pathLst>
                      <a:path w="18" h="35">
                        <a:moveTo>
                          <a:pt x="11" y="31"/>
                        </a:moveTo>
                        <a:lnTo>
                          <a:pt x="8" y="35"/>
                        </a:lnTo>
                        <a:lnTo>
                          <a:pt x="7" y="27"/>
                        </a:lnTo>
                        <a:lnTo>
                          <a:pt x="0" y="21"/>
                        </a:lnTo>
                        <a:lnTo>
                          <a:pt x="7" y="19"/>
                        </a:lnTo>
                        <a:lnTo>
                          <a:pt x="10" y="13"/>
                        </a:lnTo>
                        <a:lnTo>
                          <a:pt x="5" y="15"/>
                        </a:lnTo>
                        <a:lnTo>
                          <a:pt x="11" y="10"/>
                        </a:lnTo>
                        <a:lnTo>
                          <a:pt x="10" y="2"/>
                        </a:lnTo>
                        <a:lnTo>
                          <a:pt x="16" y="0"/>
                        </a:lnTo>
                        <a:lnTo>
                          <a:pt x="18" y="15"/>
                        </a:lnTo>
                        <a:lnTo>
                          <a:pt x="15" y="13"/>
                        </a:lnTo>
                        <a:lnTo>
                          <a:pt x="15" y="19"/>
                        </a:lnTo>
                        <a:lnTo>
                          <a:pt x="11" y="31"/>
                        </a:lnTo>
                        <a:close/>
                      </a:path>
                    </a:pathLst>
                  </a:custGeom>
                  <a:solidFill>
                    <a:srgbClr val="CB9661"/>
                  </a:solidFill>
                  <a:ln w="1588">
                    <a:solidFill>
                      <a:srgbClr val="000000"/>
                    </a:solidFill>
                    <a:prstDash val="solid"/>
                    <a:round/>
                    <a:headEnd/>
                    <a:tailEnd/>
                  </a:ln>
                </p:spPr>
                <p:txBody>
                  <a:bodyPr/>
                  <a:lstStyle/>
                  <a:p>
                    <a:endParaRPr lang="en-US"/>
                  </a:p>
                </p:txBody>
              </p:sp>
              <p:sp>
                <p:nvSpPr>
                  <p:cNvPr id="273029" name="Freeform 645"/>
                  <p:cNvSpPr>
                    <a:spLocks/>
                  </p:cNvSpPr>
                  <p:nvPr/>
                </p:nvSpPr>
                <p:spPr bwMode="auto">
                  <a:xfrm>
                    <a:off x="3121" y="1496"/>
                    <a:ext cx="10" cy="14"/>
                  </a:xfrm>
                  <a:custGeom>
                    <a:avLst/>
                    <a:gdLst/>
                    <a:ahLst/>
                    <a:cxnLst>
                      <a:cxn ang="0">
                        <a:pos x="18" y="16"/>
                      </a:cxn>
                      <a:cxn ang="0">
                        <a:pos x="14" y="18"/>
                      </a:cxn>
                      <a:cxn ang="0">
                        <a:pos x="0" y="28"/>
                      </a:cxn>
                      <a:cxn ang="0">
                        <a:pos x="4" y="22"/>
                      </a:cxn>
                      <a:cxn ang="0">
                        <a:pos x="15" y="0"/>
                      </a:cxn>
                      <a:cxn ang="0">
                        <a:pos x="20" y="2"/>
                      </a:cxn>
                      <a:cxn ang="0">
                        <a:pos x="18" y="16"/>
                      </a:cxn>
                    </a:cxnLst>
                    <a:rect l="0" t="0" r="r" b="b"/>
                    <a:pathLst>
                      <a:path w="20" h="28">
                        <a:moveTo>
                          <a:pt x="18" y="16"/>
                        </a:moveTo>
                        <a:lnTo>
                          <a:pt x="14" y="18"/>
                        </a:lnTo>
                        <a:lnTo>
                          <a:pt x="0" y="28"/>
                        </a:lnTo>
                        <a:lnTo>
                          <a:pt x="4" y="22"/>
                        </a:lnTo>
                        <a:lnTo>
                          <a:pt x="15" y="0"/>
                        </a:lnTo>
                        <a:lnTo>
                          <a:pt x="20" y="2"/>
                        </a:lnTo>
                        <a:lnTo>
                          <a:pt x="18" y="16"/>
                        </a:lnTo>
                        <a:close/>
                      </a:path>
                    </a:pathLst>
                  </a:custGeom>
                  <a:solidFill>
                    <a:srgbClr val="CB9661"/>
                  </a:solidFill>
                  <a:ln w="1588">
                    <a:solidFill>
                      <a:srgbClr val="000000"/>
                    </a:solidFill>
                    <a:prstDash val="solid"/>
                    <a:round/>
                    <a:headEnd/>
                    <a:tailEnd/>
                  </a:ln>
                </p:spPr>
                <p:txBody>
                  <a:bodyPr/>
                  <a:lstStyle/>
                  <a:p>
                    <a:endParaRPr lang="en-US"/>
                  </a:p>
                </p:txBody>
              </p:sp>
              <p:sp>
                <p:nvSpPr>
                  <p:cNvPr id="273030" name="Freeform 646"/>
                  <p:cNvSpPr>
                    <a:spLocks/>
                  </p:cNvSpPr>
                  <p:nvPr/>
                </p:nvSpPr>
                <p:spPr bwMode="auto">
                  <a:xfrm>
                    <a:off x="2884" y="1532"/>
                    <a:ext cx="14" cy="6"/>
                  </a:xfrm>
                  <a:custGeom>
                    <a:avLst/>
                    <a:gdLst/>
                    <a:ahLst/>
                    <a:cxnLst>
                      <a:cxn ang="0">
                        <a:pos x="28" y="8"/>
                      </a:cxn>
                      <a:cxn ang="0">
                        <a:pos x="23" y="0"/>
                      </a:cxn>
                      <a:cxn ang="0">
                        <a:pos x="0" y="10"/>
                      </a:cxn>
                      <a:cxn ang="0">
                        <a:pos x="7" y="12"/>
                      </a:cxn>
                      <a:cxn ang="0">
                        <a:pos x="28" y="8"/>
                      </a:cxn>
                    </a:cxnLst>
                    <a:rect l="0" t="0" r="r" b="b"/>
                    <a:pathLst>
                      <a:path w="28" h="12">
                        <a:moveTo>
                          <a:pt x="28" y="8"/>
                        </a:moveTo>
                        <a:lnTo>
                          <a:pt x="23" y="0"/>
                        </a:lnTo>
                        <a:lnTo>
                          <a:pt x="0" y="10"/>
                        </a:lnTo>
                        <a:lnTo>
                          <a:pt x="7" y="12"/>
                        </a:lnTo>
                        <a:lnTo>
                          <a:pt x="28" y="8"/>
                        </a:lnTo>
                        <a:close/>
                      </a:path>
                    </a:pathLst>
                  </a:custGeom>
                  <a:solidFill>
                    <a:srgbClr val="CB9661"/>
                  </a:solidFill>
                  <a:ln w="1588">
                    <a:solidFill>
                      <a:srgbClr val="000000"/>
                    </a:solidFill>
                    <a:prstDash val="solid"/>
                    <a:round/>
                    <a:headEnd/>
                    <a:tailEnd/>
                  </a:ln>
                </p:spPr>
                <p:txBody>
                  <a:bodyPr/>
                  <a:lstStyle/>
                  <a:p>
                    <a:endParaRPr lang="en-US"/>
                  </a:p>
                </p:txBody>
              </p:sp>
              <p:sp>
                <p:nvSpPr>
                  <p:cNvPr id="273031" name="Freeform 647"/>
                  <p:cNvSpPr>
                    <a:spLocks/>
                  </p:cNvSpPr>
                  <p:nvPr/>
                </p:nvSpPr>
                <p:spPr bwMode="auto">
                  <a:xfrm>
                    <a:off x="2924" y="1473"/>
                    <a:ext cx="11" cy="6"/>
                  </a:xfrm>
                  <a:custGeom>
                    <a:avLst/>
                    <a:gdLst/>
                    <a:ahLst/>
                    <a:cxnLst>
                      <a:cxn ang="0">
                        <a:pos x="21" y="8"/>
                      </a:cxn>
                      <a:cxn ang="0">
                        <a:pos x="13" y="12"/>
                      </a:cxn>
                      <a:cxn ang="0">
                        <a:pos x="0" y="6"/>
                      </a:cxn>
                      <a:cxn ang="0">
                        <a:pos x="21" y="0"/>
                      </a:cxn>
                      <a:cxn ang="0">
                        <a:pos x="21" y="8"/>
                      </a:cxn>
                    </a:cxnLst>
                    <a:rect l="0" t="0" r="r" b="b"/>
                    <a:pathLst>
                      <a:path w="21" h="12">
                        <a:moveTo>
                          <a:pt x="21" y="8"/>
                        </a:moveTo>
                        <a:lnTo>
                          <a:pt x="13" y="12"/>
                        </a:lnTo>
                        <a:lnTo>
                          <a:pt x="0" y="6"/>
                        </a:lnTo>
                        <a:lnTo>
                          <a:pt x="21" y="0"/>
                        </a:lnTo>
                        <a:lnTo>
                          <a:pt x="21" y="8"/>
                        </a:lnTo>
                        <a:close/>
                      </a:path>
                    </a:pathLst>
                  </a:custGeom>
                  <a:solidFill>
                    <a:srgbClr val="CB9661"/>
                  </a:solidFill>
                  <a:ln w="1588">
                    <a:solidFill>
                      <a:srgbClr val="000000"/>
                    </a:solidFill>
                    <a:prstDash val="solid"/>
                    <a:round/>
                    <a:headEnd/>
                    <a:tailEnd/>
                  </a:ln>
                </p:spPr>
                <p:txBody>
                  <a:bodyPr/>
                  <a:lstStyle/>
                  <a:p>
                    <a:endParaRPr lang="en-US"/>
                  </a:p>
                </p:txBody>
              </p:sp>
              <p:sp>
                <p:nvSpPr>
                  <p:cNvPr id="273032" name="Freeform 648"/>
                  <p:cNvSpPr>
                    <a:spLocks/>
                  </p:cNvSpPr>
                  <p:nvPr/>
                </p:nvSpPr>
                <p:spPr bwMode="auto">
                  <a:xfrm>
                    <a:off x="3115" y="1496"/>
                    <a:ext cx="10" cy="9"/>
                  </a:xfrm>
                  <a:custGeom>
                    <a:avLst/>
                    <a:gdLst/>
                    <a:ahLst/>
                    <a:cxnLst>
                      <a:cxn ang="0">
                        <a:pos x="17" y="18"/>
                      </a:cxn>
                      <a:cxn ang="0">
                        <a:pos x="13" y="12"/>
                      </a:cxn>
                      <a:cxn ang="0">
                        <a:pos x="10" y="6"/>
                      </a:cxn>
                      <a:cxn ang="0">
                        <a:pos x="20" y="10"/>
                      </a:cxn>
                      <a:cxn ang="0">
                        <a:pos x="18" y="8"/>
                      </a:cxn>
                      <a:cxn ang="0">
                        <a:pos x="13" y="6"/>
                      </a:cxn>
                      <a:cxn ang="0">
                        <a:pos x="17" y="0"/>
                      </a:cxn>
                      <a:cxn ang="0">
                        <a:pos x="7" y="4"/>
                      </a:cxn>
                      <a:cxn ang="0">
                        <a:pos x="5" y="10"/>
                      </a:cxn>
                      <a:cxn ang="0">
                        <a:pos x="0" y="10"/>
                      </a:cxn>
                      <a:cxn ang="0">
                        <a:pos x="4" y="18"/>
                      </a:cxn>
                      <a:cxn ang="0">
                        <a:pos x="7" y="12"/>
                      </a:cxn>
                      <a:cxn ang="0">
                        <a:pos x="17" y="18"/>
                      </a:cxn>
                    </a:cxnLst>
                    <a:rect l="0" t="0" r="r" b="b"/>
                    <a:pathLst>
                      <a:path w="20" h="18">
                        <a:moveTo>
                          <a:pt x="17" y="18"/>
                        </a:moveTo>
                        <a:lnTo>
                          <a:pt x="13" y="12"/>
                        </a:lnTo>
                        <a:lnTo>
                          <a:pt x="10" y="6"/>
                        </a:lnTo>
                        <a:lnTo>
                          <a:pt x="20" y="10"/>
                        </a:lnTo>
                        <a:lnTo>
                          <a:pt x="18" y="8"/>
                        </a:lnTo>
                        <a:lnTo>
                          <a:pt x="13" y="6"/>
                        </a:lnTo>
                        <a:lnTo>
                          <a:pt x="17" y="0"/>
                        </a:lnTo>
                        <a:lnTo>
                          <a:pt x="7" y="4"/>
                        </a:lnTo>
                        <a:lnTo>
                          <a:pt x="5" y="10"/>
                        </a:lnTo>
                        <a:lnTo>
                          <a:pt x="0" y="10"/>
                        </a:lnTo>
                        <a:lnTo>
                          <a:pt x="4" y="18"/>
                        </a:lnTo>
                        <a:lnTo>
                          <a:pt x="7" y="12"/>
                        </a:lnTo>
                        <a:lnTo>
                          <a:pt x="17" y="18"/>
                        </a:lnTo>
                        <a:close/>
                      </a:path>
                    </a:pathLst>
                  </a:custGeom>
                  <a:solidFill>
                    <a:srgbClr val="CB9661"/>
                  </a:solidFill>
                  <a:ln w="1588">
                    <a:solidFill>
                      <a:srgbClr val="000000"/>
                    </a:solidFill>
                    <a:prstDash val="solid"/>
                    <a:round/>
                    <a:headEnd/>
                    <a:tailEnd/>
                  </a:ln>
                </p:spPr>
                <p:txBody>
                  <a:bodyPr/>
                  <a:lstStyle/>
                  <a:p>
                    <a:endParaRPr lang="en-US"/>
                  </a:p>
                </p:txBody>
              </p:sp>
              <p:sp>
                <p:nvSpPr>
                  <p:cNvPr id="273033" name="Freeform 649"/>
                  <p:cNvSpPr>
                    <a:spLocks/>
                  </p:cNvSpPr>
                  <p:nvPr/>
                </p:nvSpPr>
                <p:spPr bwMode="auto">
                  <a:xfrm>
                    <a:off x="3114" y="1505"/>
                    <a:ext cx="6" cy="13"/>
                  </a:xfrm>
                  <a:custGeom>
                    <a:avLst/>
                    <a:gdLst/>
                    <a:ahLst/>
                    <a:cxnLst>
                      <a:cxn ang="0">
                        <a:pos x="0" y="26"/>
                      </a:cxn>
                      <a:cxn ang="0">
                        <a:pos x="11" y="0"/>
                      </a:cxn>
                      <a:cxn ang="0">
                        <a:pos x="3" y="4"/>
                      </a:cxn>
                      <a:cxn ang="0">
                        <a:pos x="0" y="26"/>
                      </a:cxn>
                    </a:cxnLst>
                    <a:rect l="0" t="0" r="r" b="b"/>
                    <a:pathLst>
                      <a:path w="11" h="26">
                        <a:moveTo>
                          <a:pt x="0" y="26"/>
                        </a:moveTo>
                        <a:lnTo>
                          <a:pt x="11" y="0"/>
                        </a:lnTo>
                        <a:lnTo>
                          <a:pt x="3" y="4"/>
                        </a:lnTo>
                        <a:lnTo>
                          <a:pt x="0" y="26"/>
                        </a:lnTo>
                        <a:close/>
                      </a:path>
                    </a:pathLst>
                  </a:custGeom>
                  <a:solidFill>
                    <a:srgbClr val="CB9661"/>
                  </a:solidFill>
                  <a:ln w="1588">
                    <a:solidFill>
                      <a:srgbClr val="000000"/>
                    </a:solidFill>
                    <a:prstDash val="solid"/>
                    <a:round/>
                    <a:headEnd/>
                    <a:tailEnd/>
                  </a:ln>
                </p:spPr>
                <p:txBody>
                  <a:bodyPr/>
                  <a:lstStyle/>
                  <a:p>
                    <a:endParaRPr lang="en-US"/>
                  </a:p>
                </p:txBody>
              </p:sp>
              <p:sp>
                <p:nvSpPr>
                  <p:cNvPr id="273034" name="Freeform 650"/>
                  <p:cNvSpPr>
                    <a:spLocks/>
                  </p:cNvSpPr>
                  <p:nvPr/>
                </p:nvSpPr>
                <p:spPr bwMode="auto">
                  <a:xfrm>
                    <a:off x="3124" y="1509"/>
                    <a:ext cx="6" cy="7"/>
                  </a:xfrm>
                  <a:custGeom>
                    <a:avLst/>
                    <a:gdLst/>
                    <a:ahLst/>
                    <a:cxnLst>
                      <a:cxn ang="0">
                        <a:pos x="12" y="10"/>
                      </a:cxn>
                      <a:cxn ang="0">
                        <a:pos x="13" y="6"/>
                      </a:cxn>
                      <a:cxn ang="0">
                        <a:pos x="5" y="0"/>
                      </a:cxn>
                      <a:cxn ang="0">
                        <a:pos x="0" y="12"/>
                      </a:cxn>
                      <a:cxn ang="0">
                        <a:pos x="4" y="14"/>
                      </a:cxn>
                      <a:cxn ang="0">
                        <a:pos x="9" y="8"/>
                      </a:cxn>
                      <a:cxn ang="0">
                        <a:pos x="12" y="10"/>
                      </a:cxn>
                    </a:cxnLst>
                    <a:rect l="0" t="0" r="r" b="b"/>
                    <a:pathLst>
                      <a:path w="13" h="14">
                        <a:moveTo>
                          <a:pt x="12" y="10"/>
                        </a:moveTo>
                        <a:lnTo>
                          <a:pt x="13" y="6"/>
                        </a:lnTo>
                        <a:lnTo>
                          <a:pt x="5" y="0"/>
                        </a:lnTo>
                        <a:lnTo>
                          <a:pt x="0" y="12"/>
                        </a:lnTo>
                        <a:lnTo>
                          <a:pt x="4" y="14"/>
                        </a:lnTo>
                        <a:lnTo>
                          <a:pt x="9" y="8"/>
                        </a:lnTo>
                        <a:lnTo>
                          <a:pt x="12" y="10"/>
                        </a:lnTo>
                        <a:close/>
                      </a:path>
                    </a:pathLst>
                  </a:custGeom>
                  <a:solidFill>
                    <a:srgbClr val="CB9661"/>
                  </a:solidFill>
                  <a:ln w="1588">
                    <a:solidFill>
                      <a:srgbClr val="000000"/>
                    </a:solidFill>
                    <a:prstDash val="solid"/>
                    <a:round/>
                    <a:headEnd/>
                    <a:tailEnd/>
                  </a:ln>
                </p:spPr>
                <p:txBody>
                  <a:bodyPr/>
                  <a:lstStyle/>
                  <a:p>
                    <a:endParaRPr lang="en-US"/>
                  </a:p>
                </p:txBody>
              </p:sp>
              <p:sp>
                <p:nvSpPr>
                  <p:cNvPr id="273035" name="Freeform 651"/>
                  <p:cNvSpPr>
                    <a:spLocks/>
                  </p:cNvSpPr>
                  <p:nvPr/>
                </p:nvSpPr>
                <p:spPr bwMode="auto">
                  <a:xfrm>
                    <a:off x="3116" y="1512"/>
                    <a:ext cx="7" cy="7"/>
                  </a:xfrm>
                  <a:custGeom>
                    <a:avLst/>
                    <a:gdLst/>
                    <a:ahLst/>
                    <a:cxnLst>
                      <a:cxn ang="0">
                        <a:pos x="13" y="4"/>
                      </a:cxn>
                      <a:cxn ang="0">
                        <a:pos x="0" y="14"/>
                      </a:cxn>
                      <a:cxn ang="0">
                        <a:pos x="6" y="0"/>
                      </a:cxn>
                      <a:cxn ang="0">
                        <a:pos x="13" y="4"/>
                      </a:cxn>
                    </a:cxnLst>
                    <a:rect l="0" t="0" r="r" b="b"/>
                    <a:pathLst>
                      <a:path w="13" h="14">
                        <a:moveTo>
                          <a:pt x="13" y="4"/>
                        </a:moveTo>
                        <a:lnTo>
                          <a:pt x="0" y="14"/>
                        </a:lnTo>
                        <a:lnTo>
                          <a:pt x="6" y="0"/>
                        </a:lnTo>
                        <a:lnTo>
                          <a:pt x="13" y="4"/>
                        </a:lnTo>
                        <a:close/>
                      </a:path>
                    </a:pathLst>
                  </a:custGeom>
                  <a:solidFill>
                    <a:srgbClr val="CB9661"/>
                  </a:solidFill>
                  <a:ln w="1588">
                    <a:solidFill>
                      <a:srgbClr val="000000"/>
                    </a:solidFill>
                    <a:prstDash val="solid"/>
                    <a:round/>
                    <a:headEnd/>
                    <a:tailEnd/>
                  </a:ln>
                </p:spPr>
                <p:txBody>
                  <a:bodyPr/>
                  <a:lstStyle/>
                  <a:p>
                    <a:endParaRPr lang="en-US"/>
                  </a:p>
                </p:txBody>
              </p:sp>
              <p:sp>
                <p:nvSpPr>
                  <p:cNvPr id="273036" name="Freeform 652"/>
                  <p:cNvSpPr>
                    <a:spLocks/>
                  </p:cNvSpPr>
                  <p:nvPr/>
                </p:nvSpPr>
                <p:spPr bwMode="auto">
                  <a:xfrm>
                    <a:off x="2754" y="1928"/>
                    <a:ext cx="4" cy="6"/>
                  </a:xfrm>
                  <a:custGeom>
                    <a:avLst/>
                    <a:gdLst/>
                    <a:ahLst/>
                    <a:cxnLst>
                      <a:cxn ang="0">
                        <a:pos x="9" y="8"/>
                      </a:cxn>
                      <a:cxn ang="0">
                        <a:pos x="0" y="12"/>
                      </a:cxn>
                      <a:cxn ang="0">
                        <a:pos x="0" y="0"/>
                      </a:cxn>
                      <a:cxn ang="0">
                        <a:pos x="9" y="8"/>
                      </a:cxn>
                    </a:cxnLst>
                    <a:rect l="0" t="0" r="r" b="b"/>
                    <a:pathLst>
                      <a:path w="9" h="12">
                        <a:moveTo>
                          <a:pt x="9" y="8"/>
                        </a:moveTo>
                        <a:lnTo>
                          <a:pt x="0" y="12"/>
                        </a:lnTo>
                        <a:lnTo>
                          <a:pt x="0" y="0"/>
                        </a:lnTo>
                        <a:lnTo>
                          <a:pt x="9" y="8"/>
                        </a:lnTo>
                        <a:close/>
                      </a:path>
                    </a:pathLst>
                  </a:custGeom>
                  <a:solidFill>
                    <a:srgbClr val="CB9661"/>
                  </a:solidFill>
                  <a:ln w="1588">
                    <a:solidFill>
                      <a:srgbClr val="000000"/>
                    </a:solidFill>
                    <a:prstDash val="solid"/>
                    <a:round/>
                    <a:headEnd/>
                    <a:tailEnd/>
                  </a:ln>
                </p:spPr>
                <p:txBody>
                  <a:bodyPr/>
                  <a:lstStyle/>
                  <a:p>
                    <a:endParaRPr lang="en-US"/>
                  </a:p>
                </p:txBody>
              </p:sp>
              <p:sp>
                <p:nvSpPr>
                  <p:cNvPr id="273037" name="Freeform 653"/>
                  <p:cNvSpPr>
                    <a:spLocks/>
                  </p:cNvSpPr>
                  <p:nvPr/>
                </p:nvSpPr>
                <p:spPr bwMode="auto">
                  <a:xfrm>
                    <a:off x="3481" y="1692"/>
                    <a:ext cx="18" cy="6"/>
                  </a:xfrm>
                  <a:custGeom>
                    <a:avLst/>
                    <a:gdLst/>
                    <a:ahLst/>
                    <a:cxnLst>
                      <a:cxn ang="0">
                        <a:pos x="36" y="2"/>
                      </a:cxn>
                      <a:cxn ang="0">
                        <a:pos x="26" y="4"/>
                      </a:cxn>
                      <a:cxn ang="0">
                        <a:pos x="28" y="0"/>
                      </a:cxn>
                      <a:cxn ang="0">
                        <a:pos x="0" y="12"/>
                      </a:cxn>
                      <a:cxn ang="0">
                        <a:pos x="18" y="6"/>
                      </a:cxn>
                      <a:cxn ang="0">
                        <a:pos x="36" y="2"/>
                      </a:cxn>
                    </a:cxnLst>
                    <a:rect l="0" t="0" r="r" b="b"/>
                    <a:pathLst>
                      <a:path w="36" h="12">
                        <a:moveTo>
                          <a:pt x="36" y="2"/>
                        </a:moveTo>
                        <a:lnTo>
                          <a:pt x="26" y="4"/>
                        </a:lnTo>
                        <a:lnTo>
                          <a:pt x="28" y="0"/>
                        </a:lnTo>
                        <a:lnTo>
                          <a:pt x="0" y="12"/>
                        </a:lnTo>
                        <a:lnTo>
                          <a:pt x="18" y="6"/>
                        </a:lnTo>
                        <a:lnTo>
                          <a:pt x="36" y="2"/>
                        </a:lnTo>
                        <a:close/>
                      </a:path>
                    </a:pathLst>
                  </a:custGeom>
                  <a:solidFill>
                    <a:srgbClr val="CB9661"/>
                  </a:solidFill>
                  <a:ln w="1588">
                    <a:solidFill>
                      <a:srgbClr val="000000"/>
                    </a:solidFill>
                    <a:prstDash val="solid"/>
                    <a:round/>
                    <a:headEnd/>
                    <a:tailEnd/>
                  </a:ln>
                </p:spPr>
                <p:txBody>
                  <a:bodyPr/>
                  <a:lstStyle/>
                  <a:p>
                    <a:endParaRPr lang="en-US"/>
                  </a:p>
                </p:txBody>
              </p:sp>
              <p:sp>
                <p:nvSpPr>
                  <p:cNvPr id="273038" name="Freeform 654"/>
                  <p:cNvSpPr>
                    <a:spLocks/>
                  </p:cNvSpPr>
                  <p:nvPr/>
                </p:nvSpPr>
                <p:spPr bwMode="auto">
                  <a:xfrm>
                    <a:off x="2730" y="1915"/>
                    <a:ext cx="3" cy="3"/>
                  </a:xfrm>
                  <a:custGeom>
                    <a:avLst/>
                    <a:gdLst/>
                    <a:ahLst/>
                    <a:cxnLst>
                      <a:cxn ang="0">
                        <a:pos x="7" y="0"/>
                      </a:cxn>
                      <a:cxn ang="0">
                        <a:pos x="3" y="6"/>
                      </a:cxn>
                      <a:cxn ang="0">
                        <a:pos x="0" y="0"/>
                      </a:cxn>
                      <a:cxn ang="0">
                        <a:pos x="7" y="0"/>
                      </a:cxn>
                    </a:cxnLst>
                    <a:rect l="0" t="0" r="r" b="b"/>
                    <a:pathLst>
                      <a:path w="7" h="6">
                        <a:moveTo>
                          <a:pt x="7" y="0"/>
                        </a:moveTo>
                        <a:lnTo>
                          <a:pt x="3" y="6"/>
                        </a:lnTo>
                        <a:lnTo>
                          <a:pt x="0" y="0"/>
                        </a:lnTo>
                        <a:lnTo>
                          <a:pt x="7" y="0"/>
                        </a:lnTo>
                        <a:close/>
                      </a:path>
                    </a:pathLst>
                  </a:custGeom>
                  <a:solidFill>
                    <a:srgbClr val="CB9661"/>
                  </a:solidFill>
                  <a:ln w="1588">
                    <a:solidFill>
                      <a:srgbClr val="000000"/>
                    </a:solidFill>
                    <a:prstDash val="solid"/>
                    <a:round/>
                    <a:headEnd/>
                    <a:tailEnd/>
                  </a:ln>
                </p:spPr>
                <p:txBody>
                  <a:bodyPr/>
                  <a:lstStyle/>
                  <a:p>
                    <a:endParaRPr lang="en-US"/>
                  </a:p>
                </p:txBody>
              </p:sp>
              <p:sp>
                <p:nvSpPr>
                  <p:cNvPr id="273039" name="Freeform 655"/>
                  <p:cNvSpPr>
                    <a:spLocks/>
                  </p:cNvSpPr>
                  <p:nvPr/>
                </p:nvSpPr>
                <p:spPr bwMode="auto">
                  <a:xfrm>
                    <a:off x="2742" y="1922"/>
                    <a:ext cx="4" cy="3"/>
                  </a:xfrm>
                  <a:custGeom>
                    <a:avLst/>
                    <a:gdLst/>
                    <a:ahLst/>
                    <a:cxnLst>
                      <a:cxn ang="0">
                        <a:pos x="6" y="6"/>
                      </a:cxn>
                      <a:cxn ang="0">
                        <a:pos x="1" y="6"/>
                      </a:cxn>
                      <a:cxn ang="0">
                        <a:pos x="0" y="0"/>
                      </a:cxn>
                      <a:cxn ang="0">
                        <a:pos x="6" y="6"/>
                      </a:cxn>
                    </a:cxnLst>
                    <a:rect l="0" t="0" r="r" b="b"/>
                    <a:pathLst>
                      <a:path w="6" h="6">
                        <a:moveTo>
                          <a:pt x="6" y="6"/>
                        </a:moveTo>
                        <a:lnTo>
                          <a:pt x="1" y="6"/>
                        </a:lnTo>
                        <a:lnTo>
                          <a:pt x="0" y="0"/>
                        </a:lnTo>
                        <a:lnTo>
                          <a:pt x="6" y="6"/>
                        </a:lnTo>
                        <a:close/>
                      </a:path>
                    </a:pathLst>
                  </a:custGeom>
                  <a:solidFill>
                    <a:srgbClr val="CB9661"/>
                  </a:solidFill>
                  <a:ln w="1588">
                    <a:solidFill>
                      <a:srgbClr val="000000"/>
                    </a:solidFill>
                    <a:prstDash val="solid"/>
                    <a:round/>
                    <a:headEnd/>
                    <a:tailEnd/>
                  </a:ln>
                </p:spPr>
                <p:txBody>
                  <a:bodyPr/>
                  <a:lstStyle/>
                  <a:p>
                    <a:endParaRPr lang="en-US"/>
                  </a:p>
                </p:txBody>
              </p:sp>
              <p:sp>
                <p:nvSpPr>
                  <p:cNvPr id="273040" name="Freeform 656"/>
                  <p:cNvSpPr>
                    <a:spLocks/>
                  </p:cNvSpPr>
                  <p:nvPr/>
                </p:nvSpPr>
                <p:spPr bwMode="auto">
                  <a:xfrm>
                    <a:off x="3917" y="1850"/>
                    <a:ext cx="72" cy="81"/>
                  </a:xfrm>
                  <a:custGeom>
                    <a:avLst/>
                    <a:gdLst/>
                    <a:ahLst/>
                    <a:cxnLst>
                      <a:cxn ang="0">
                        <a:pos x="3" y="149"/>
                      </a:cxn>
                      <a:cxn ang="0">
                        <a:pos x="0" y="161"/>
                      </a:cxn>
                      <a:cxn ang="0">
                        <a:pos x="1" y="149"/>
                      </a:cxn>
                      <a:cxn ang="0">
                        <a:pos x="13" y="119"/>
                      </a:cxn>
                      <a:cxn ang="0">
                        <a:pos x="23" y="92"/>
                      </a:cxn>
                      <a:cxn ang="0">
                        <a:pos x="19" y="93"/>
                      </a:cxn>
                      <a:cxn ang="0">
                        <a:pos x="34" y="74"/>
                      </a:cxn>
                      <a:cxn ang="0">
                        <a:pos x="39" y="56"/>
                      </a:cxn>
                      <a:cxn ang="0">
                        <a:pos x="45" y="38"/>
                      </a:cxn>
                      <a:cxn ang="0">
                        <a:pos x="58" y="24"/>
                      </a:cxn>
                      <a:cxn ang="0">
                        <a:pos x="68" y="0"/>
                      </a:cxn>
                      <a:cxn ang="0">
                        <a:pos x="86" y="0"/>
                      </a:cxn>
                      <a:cxn ang="0">
                        <a:pos x="106" y="0"/>
                      </a:cxn>
                      <a:cxn ang="0">
                        <a:pos x="124" y="0"/>
                      </a:cxn>
                      <a:cxn ang="0">
                        <a:pos x="143" y="0"/>
                      </a:cxn>
                      <a:cxn ang="0">
                        <a:pos x="142" y="8"/>
                      </a:cxn>
                      <a:cxn ang="0">
                        <a:pos x="142" y="38"/>
                      </a:cxn>
                      <a:cxn ang="0">
                        <a:pos x="129" y="38"/>
                      </a:cxn>
                      <a:cxn ang="0">
                        <a:pos x="114" y="38"/>
                      </a:cxn>
                      <a:cxn ang="0">
                        <a:pos x="101" y="38"/>
                      </a:cxn>
                      <a:cxn ang="0">
                        <a:pos x="86" y="38"/>
                      </a:cxn>
                      <a:cxn ang="0">
                        <a:pos x="86" y="70"/>
                      </a:cxn>
                      <a:cxn ang="0">
                        <a:pos x="86" y="99"/>
                      </a:cxn>
                      <a:cxn ang="0">
                        <a:pos x="68" y="109"/>
                      </a:cxn>
                      <a:cxn ang="0">
                        <a:pos x="68" y="129"/>
                      </a:cxn>
                      <a:cxn ang="0">
                        <a:pos x="68" y="149"/>
                      </a:cxn>
                      <a:cxn ang="0">
                        <a:pos x="52" y="149"/>
                      </a:cxn>
                      <a:cxn ang="0">
                        <a:pos x="36" y="149"/>
                      </a:cxn>
                      <a:cxn ang="0">
                        <a:pos x="19" y="149"/>
                      </a:cxn>
                      <a:cxn ang="0">
                        <a:pos x="3" y="149"/>
                      </a:cxn>
                    </a:cxnLst>
                    <a:rect l="0" t="0" r="r" b="b"/>
                    <a:pathLst>
                      <a:path w="143" h="161">
                        <a:moveTo>
                          <a:pt x="3" y="149"/>
                        </a:moveTo>
                        <a:lnTo>
                          <a:pt x="0" y="161"/>
                        </a:lnTo>
                        <a:lnTo>
                          <a:pt x="1" y="149"/>
                        </a:lnTo>
                        <a:lnTo>
                          <a:pt x="13" y="119"/>
                        </a:lnTo>
                        <a:lnTo>
                          <a:pt x="23" y="92"/>
                        </a:lnTo>
                        <a:lnTo>
                          <a:pt x="19" y="93"/>
                        </a:lnTo>
                        <a:lnTo>
                          <a:pt x="34" y="74"/>
                        </a:lnTo>
                        <a:lnTo>
                          <a:pt x="39" y="56"/>
                        </a:lnTo>
                        <a:lnTo>
                          <a:pt x="45" y="38"/>
                        </a:lnTo>
                        <a:lnTo>
                          <a:pt x="58" y="24"/>
                        </a:lnTo>
                        <a:lnTo>
                          <a:pt x="68" y="0"/>
                        </a:lnTo>
                        <a:lnTo>
                          <a:pt x="86" y="0"/>
                        </a:lnTo>
                        <a:lnTo>
                          <a:pt x="106" y="0"/>
                        </a:lnTo>
                        <a:lnTo>
                          <a:pt x="124" y="0"/>
                        </a:lnTo>
                        <a:lnTo>
                          <a:pt x="143" y="0"/>
                        </a:lnTo>
                        <a:lnTo>
                          <a:pt x="142" y="8"/>
                        </a:lnTo>
                        <a:lnTo>
                          <a:pt x="142" y="38"/>
                        </a:lnTo>
                        <a:lnTo>
                          <a:pt x="129" y="38"/>
                        </a:lnTo>
                        <a:lnTo>
                          <a:pt x="114" y="38"/>
                        </a:lnTo>
                        <a:lnTo>
                          <a:pt x="101" y="38"/>
                        </a:lnTo>
                        <a:lnTo>
                          <a:pt x="86" y="38"/>
                        </a:lnTo>
                        <a:lnTo>
                          <a:pt x="86" y="70"/>
                        </a:lnTo>
                        <a:lnTo>
                          <a:pt x="86" y="99"/>
                        </a:lnTo>
                        <a:lnTo>
                          <a:pt x="68" y="109"/>
                        </a:lnTo>
                        <a:lnTo>
                          <a:pt x="68" y="129"/>
                        </a:lnTo>
                        <a:lnTo>
                          <a:pt x="68" y="149"/>
                        </a:lnTo>
                        <a:lnTo>
                          <a:pt x="52" y="149"/>
                        </a:lnTo>
                        <a:lnTo>
                          <a:pt x="36" y="149"/>
                        </a:lnTo>
                        <a:lnTo>
                          <a:pt x="19" y="149"/>
                        </a:lnTo>
                        <a:lnTo>
                          <a:pt x="3" y="149"/>
                        </a:lnTo>
                        <a:close/>
                      </a:path>
                    </a:pathLst>
                  </a:custGeom>
                  <a:solidFill>
                    <a:srgbClr val="CB9661"/>
                  </a:solidFill>
                  <a:ln w="1588">
                    <a:solidFill>
                      <a:srgbClr val="000000"/>
                    </a:solidFill>
                    <a:prstDash val="solid"/>
                    <a:round/>
                    <a:headEnd/>
                    <a:tailEnd/>
                  </a:ln>
                </p:spPr>
                <p:txBody>
                  <a:bodyPr/>
                  <a:lstStyle/>
                  <a:p>
                    <a:endParaRPr lang="en-US"/>
                  </a:p>
                </p:txBody>
              </p:sp>
              <p:sp>
                <p:nvSpPr>
                  <p:cNvPr id="273041" name="Freeform 657"/>
                  <p:cNvSpPr>
                    <a:spLocks/>
                  </p:cNvSpPr>
                  <p:nvPr/>
                </p:nvSpPr>
                <p:spPr bwMode="auto">
                  <a:xfrm>
                    <a:off x="3244" y="3128"/>
                    <a:ext cx="1632" cy="1"/>
                  </a:xfrm>
                  <a:custGeom>
                    <a:avLst/>
                    <a:gdLst/>
                    <a:ahLst/>
                    <a:cxnLst>
                      <a:cxn ang="0">
                        <a:pos x="45" y="0"/>
                      </a:cxn>
                      <a:cxn ang="0">
                        <a:pos x="136" y="0"/>
                      </a:cxn>
                      <a:cxn ang="0">
                        <a:pos x="226" y="0"/>
                      </a:cxn>
                      <a:cxn ang="0">
                        <a:pos x="317" y="0"/>
                      </a:cxn>
                      <a:cxn ang="0">
                        <a:pos x="409" y="0"/>
                      </a:cxn>
                      <a:cxn ang="0">
                        <a:pos x="498" y="0"/>
                      </a:cxn>
                      <a:cxn ang="0">
                        <a:pos x="590" y="0"/>
                      </a:cxn>
                      <a:cxn ang="0">
                        <a:pos x="679" y="0"/>
                      </a:cxn>
                      <a:cxn ang="0">
                        <a:pos x="770" y="0"/>
                      </a:cxn>
                      <a:cxn ang="0">
                        <a:pos x="860" y="0"/>
                      </a:cxn>
                      <a:cxn ang="0">
                        <a:pos x="951" y="0"/>
                      </a:cxn>
                      <a:cxn ang="0">
                        <a:pos x="1043" y="0"/>
                      </a:cxn>
                      <a:cxn ang="0">
                        <a:pos x="1132" y="0"/>
                      </a:cxn>
                      <a:cxn ang="0">
                        <a:pos x="1224" y="0"/>
                      </a:cxn>
                      <a:cxn ang="0">
                        <a:pos x="1313" y="0"/>
                      </a:cxn>
                      <a:cxn ang="0">
                        <a:pos x="1404" y="0"/>
                      </a:cxn>
                      <a:cxn ang="0">
                        <a:pos x="1496" y="0"/>
                      </a:cxn>
                      <a:cxn ang="0">
                        <a:pos x="1585" y="0"/>
                      </a:cxn>
                      <a:cxn ang="0">
                        <a:pos x="1677" y="0"/>
                      </a:cxn>
                      <a:cxn ang="0">
                        <a:pos x="1766" y="0"/>
                      </a:cxn>
                      <a:cxn ang="0">
                        <a:pos x="1858" y="0"/>
                      </a:cxn>
                      <a:cxn ang="0">
                        <a:pos x="1949" y="0"/>
                      </a:cxn>
                      <a:cxn ang="0">
                        <a:pos x="2038" y="0"/>
                      </a:cxn>
                      <a:cxn ang="0">
                        <a:pos x="2130" y="0"/>
                      </a:cxn>
                      <a:cxn ang="0">
                        <a:pos x="2219" y="0"/>
                      </a:cxn>
                      <a:cxn ang="0">
                        <a:pos x="2311" y="0"/>
                      </a:cxn>
                      <a:cxn ang="0">
                        <a:pos x="2400" y="0"/>
                      </a:cxn>
                      <a:cxn ang="0">
                        <a:pos x="2492" y="0"/>
                      </a:cxn>
                      <a:cxn ang="0">
                        <a:pos x="2583" y="0"/>
                      </a:cxn>
                      <a:cxn ang="0">
                        <a:pos x="2672" y="0"/>
                      </a:cxn>
                      <a:cxn ang="0">
                        <a:pos x="2764" y="0"/>
                      </a:cxn>
                      <a:cxn ang="0">
                        <a:pos x="2853" y="0"/>
                      </a:cxn>
                      <a:cxn ang="0">
                        <a:pos x="2945" y="0"/>
                      </a:cxn>
                      <a:cxn ang="0">
                        <a:pos x="3036" y="0"/>
                      </a:cxn>
                      <a:cxn ang="0">
                        <a:pos x="3126" y="0"/>
                      </a:cxn>
                      <a:cxn ang="0">
                        <a:pos x="3217" y="0"/>
                      </a:cxn>
                    </a:cxnLst>
                    <a:rect l="0" t="0" r="r" b="b"/>
                    <a:pathLst>
                      <a:path w="3262">
                        <a:moveTo>
                          <a:pt x="0" y="0"/>
                        </a:moveTo>
                        <a:lnTo>
                          <a:pt x="45" y="0"/>
                        </a:lnTo>
                        <a:lnTo>
                          <a:pt x="91" y="0"/>
                        </a:lnTo>
                        <a:lnTo>
                          <a:pt x="136" y="0"/>
                        </a:lnTo>
                        <a:lnTo>
                          <a:pt x="182" y="0"/>
                        </a:lnTo>
                        <a:lnTo>
                          <a:pt x="226" y="0"/>
                        </a:lnTo>
                        <a:lnTo>
                          <a:pt x="272" y="0"/>
                        </a:lnTo>
                        <a:lnTo>
                          <a:pt x="317" y="0"/>
                        </a:lnTo>
                        <a:lnTo>
                          <a:pt x="363" y="0"/>
                        </a:lnTo>
                        <a:lnTo>
                          <a:pt x="409" y="0"/>
                        </a:lnTo>
                        <a:lnTo>
                          <a:pt x="453" y="0"/>
                        </a:lnTo>
                        <a:lnTo>
                          <a:pt x="498" y="0"/>
                        </a:lnTo>
                        <a:lnTo>
                          <a:pt x="544" y="0"/>
                        </a:lnTo>
                        <a:lnTo>
                          <a:pt x="590" y="0"/>
                        </a:lnTo>
                        <a:lnTo>
                          <a:pt x="635" y="0"/>
                        </a:lnTo>
                        <a:lnTo>
                          <a:pt x="679" y="0"/>
                        </a:lnTo>
                        <a:lnTo>
                          <a:pt x="725" y="0"/>
                        </a:lnTo>
                        <a:lnTo>
                          <a:pt x="770" y="0"/>
                        </a:lnTo>
                        <a:lnTo>
                          <a:pt x="816" y="0"/>
                        </a:lnTo>
                        <a:lnTo>
                          <a:pt x="860" y="0"/>
                        </a:lnTo>
                        <a:lnTo>
                          <a:pt x="906" y="0"/>
                        </a:lnTo>
                        <a:lnTo>
                          <a:pt x="951" y="0"/>
                        </a:lnTo>
                        <a:lnTo>
                          <a:pt x="997" y="0"/>
                        </a:lnTo>
                        <a:lnTo>
                          <a:pt x="1043" y="0"/>
                        </a:lnTo>
                        <a:lnTo>
                          <a:pt x="1087" y="0"/>
                        </a:lnTo>
                        <a:lnTo>
                          <a:pt x="1132" y="0"/>
                        </a:lnTo>
                        <a:lnTo>
                          <a:pt x="1178" y="0"/>
                        </a:lnTo>
                        <a:lnTo>
                          <a:pt x="1224" y="0"/>
                        </a:lnTo>
                        <a:lnTo>
                          <a:pt x="1269" y="0"/>
                        </a:lnTo>
                        <a:lnTo>
                          <a:pt x="1313" y="0"/>
                        </a:lnTo>
                        <a:lnTo>
                          <a:pt x="1359" y="0"/>
                        </a:lnTo>
                        <a:lnTo>
                          <a:pt x="1404" y="0"/>
                        </a:lnTo>
                        <a:lnTo>
                          <a:pt x="1450" y="0"/>
                        </a:lnTo>
                        <a:lnTo>
                          <a:pt x="1496" y="0"/>
                        </a:lnTo>
                        <a:lnTo>
                          <a:pt x="1540" y="0"/>
                        </a:lnTo>
                        <a:lnTo>
                          <a:pt x="1585" y="0"/>
                        </a:lnTo>
                        <a:lnTo>
                          <a:pt x="1631" y="0"/>
                        </a:lnTo>
                        <a:lnTo>
                          <a:pt x="1677" y="0"/>
                        </a:lnTo>
                        <a:lnTo>
                          <a:pt x="1722" y="0"/>
                        </a:lnTo>
                        <a:lnTo>
                          <a:pt x="1766" y="0"/>
                        </a:lnTo>
                        <a:lnTo>
                          <a:pt x="1812" y="0"/>
                        </a:lnTo>
                        <a:lnTo>
                          <a:pt x="1858" y="0"/>
                        </a:lnTo>
                        <a:lnTo>
                          <a:pt x="1903" y="0"/>
                        </a:lnTo>
                        <a:lnTo>
                          <a:pt x="1949" y="0"/>
                        </a:lnTo>
                        <a:lnTo>
                          <a:pt x="1993" y="0"/>
                        </a:lnTo>
                        <a:lnTo>
                          <a:pt x="2038" y="0"/>
                        </a:lnTo>
                        <a:lnTo>
                          <a:pt x="2084" y="0"/>
                        </a:lnTo>
                        <a:lnTo>
                          <a:pt x="2130" y="0"/>
                        </a:lnTo>
                        <a:lnTo>
                          <a:pt x="2175" y="0"/>
                        </a:lnTo>
                        <a:lnTo>
                          <a:pt x="2219" y="0"/>
                        </a:lnTo>
                        <a:lnTo>
                          <a:pt x="2265" y="0"/>
                        </a:lnTo>
                        <a:lnTo>
                          <a:pt x="2311" y="0"/>
                        </a:lnTo>
                        <a:lnTo>
                          <a:pt x="2356" y="0"/>
                        </a:lnTo>
                        <a:lnTo>
                          <a:pt x="2400" y="0"/>
                        </a:lnTo>
                        <a:lnTo>
                          <a:pt x="2446" y="0"/>
                        </a:lnTo>
                        <a:lnTo>
                          <a:pt x="2492" y="0"/>
                        </a:lnTo>
                        <a:lnTo>
                          <a:pt x="2537" y="0"/>
                        </a:lnTo>
                        <a:lnTo>
                          <a:pt x="2583" y="0"/>
                        </a:lnTo>
                        <a:lnTo>
                          <a:pt x="2627" y="0"/>
                        </a:lnTo>
                        <a:lnTo>
                          <a:pt x="2672" y="0"/>
                        </a:lnTo>
                        <a:lnTo>
                          <a:pt x="2718" y="0"/>
                        </a:lnTo>
                        <a:lnTo>
                          <a:pt x="2764" y="0"/>
                        </a:lnTo>
                        <a:lnTo>
                          <a:pt x="2809" y="0"/>
                        </a:lnTo>
                        <a:lnTo>
                          <a:pt x="2853" y="0"/>
                        </a:lnTo>
                        <a:lnTo>
                          <a:pt x="2899" y="0"/>
                        </a:lnTo>
                        <a:lnTo>
                          <a:pt x="2945" y="0"/>
                        </a:lnTo>
                        <a:lnTo>
                          <a:pt x="2990" y="0"/>
                        </a:lnTo>
                        <a:lnTo>
                          <a:pt x="3036" y="0"/>
                        </a:lnTo>
                        <a:lnTo>
                          <a:pt x="3080" y="0"/>
                        </a:lnTo>
                        <a:lnTo>
                          <a:pt x="3126" y="0"/>
                        </a:lnTo>
                        <a:lnTo>
                          <a:pt x="3171" y="0"/>
                        </a:lnTo>
                        <a:lnTo>
                          <a:pt x="3217" y="0"/>
                        </a:lnTo>
                        <a:lnTo>
                          <a:pt x="3262" y="0"/>
                        </a:lnTo>
                      </a:path>
                    </a:pathLst>
                  </a:custGeom>
                  <a:solidFill>
                    <a:srgbClr val="CB9661"/>
                  </a:solidFill>
                  <a:ln w="1588">
                    <a:solidFill>
                      <a:srgbClr val="000000"/>
                    </a:solidFill>
                    <a:prstDash val="solid"/>
                    <a:round/>
                    <a:headEnd/>
                    <a:tailEnd/>
                  </a:ln>
                </p:spPr>
                <p:txBody>
                  <a:bodyPr/>
                  <a:lstStyle/>
                  <a:p>
                    <a:endParaRPr lang="en-US"/>
                  </a:p>
                </p:txBody>
              </p:sp>
              <p:sp>
                <p:nvSpPr>
                  <p:cNvPr id="273042" name="Freeform 658"/>
                  <p:cNvSpPr>
                    <a:spLocks/>
                  </p:cNvSpPr>
                  <p:nvPr/>
                </p:nvSpPr>
                <p:spPr bwMode="auto">
                  <a:xfrm>
                    <a:off x="3244" y="1225"/>
                    <a:ext cx="1632" cy="1"/>
                  </a:xfrm>
                  <a:custGeom>
                    <a:avLst/>
                    <a:gdLst/>
                    <a:ahLst/>
                    <a:cxnLst>
                      <a:cxn ang="0">
                        <a:pos x="45" y="0"/>
                      </a:cxn>
                      <a:cxn ang="0">
                        <a:pos x="136" y="0"/>
                      </a:cxn>
                      <a:cxn ang="0">
                        <a:pos x="226" y="0"/>
                      </a:cxn>
                      <a:cxn ang="0">
                        <a:pos x="317" y="0"/>
                      </a:cxn>
                      <a:cxn ang="0">
                        <a:pos x="409" y="0"/>
                      </a:cxn>
                      <a:cxn ang="0">
                        <a:pos x="498" y="0"/>
                      </a:cxn>
                      <a:cxn ang="0">
                        <a:pos x="590" y="0"/>
                      </a:cxn>
                      <a:cxn ang="0">
                        <a:pos x="679" y="0"/>
                      </a:cxn>
                      <a:cxn ang="0">
                        <a:pos x="770" y="0"/>
                      </a:cxn>
                      <a:cxn ang="0">
                        <a:pos x="860" y="0"/>
                      </a:cxn>
                      <a:cxn ang="0">
                        <a:pos x="951" y="0"/>
                      </a:cxn>
                      <a:cxn ang="0">
                        <a:pos x="1043" y="0"/>
                      </a:cxn>
                      <a:cxn ang="0">
                        <a:pos x="1132" y="0"/>
                      </a:cxn>
                      <a:cxn ang="0">
                        <a:pos x="1224" y="0"/>
                      </a:cxn>
                      <a:cxn ang="0">
                        <a:pos x="1313" y="0"/>
                      </a:cxn>
                      <a:cxn ang="0">
                        <a:pos x="1404" y="0"/>
                      </a:cxn>
                      <a:cxn ang="0">
                        <a:pos x="1496" y="0"/>
                      </a:cxn>
                      <a:cxn ang="0">
                        <a:pos x="1585" y="0"/>
                      </a:cxn>
                      <a:cxn ang="0">
                        <a:pos x="1677" y="0"/>
                      </a:cxn>
                      <a:cxn ang="0">
                        <a:pos x="1766" y="0"/>
                      </a:cxn>
                      <a:cxn ang="0">
                        <a:pos x="1858" y="0"/>
                      </a:cxn>
                      <a:cxn ang="0">
                        <a:pos x="1949" y="0"/>
                      </a:cxn>
                      <a:cxn ang="0">
                        <a:pos x="2038" y="0"/>
                      </a:cxn>
                      <a:cxn ang="0">
                        <a:pos x="2130" y="0"/>
                      </a:cxn>
                      <a:cxn ang="0">
                        <a:pos x="2219" y="0"/>
                      </a:cxn>
                      <a:cxn ang="0">
                        <a:pos x="2311" y="0"/>
                      </a:cxn>
                      <a:cxn ang="0">
                        <a:pos x="2400" y="0"/>
                      </a:cxn>
                      <a:cxn ang="0">
                        <a:pos x="2492" y="0"/>
                      </a:cxn>
                      <a:cxn ang="0">
                        <a:pos x="2583" y="0"/>
                      </a:cxn>
                      <a:cxn ang="0">
                        <a:pos x="2672" y="0"/>
                      </a:cxn>
                      <a:cxn ang="0">
                        <a:pos x="2764" y="0"/>
                      </a:cxn>
                      <a:cxn ang="0">
                        <a:pos x="2853" y="0"/>
                      </a:cxn>
                      <a:cxn ang="0">
                        <a:pos x="2945" y="0"/>
                      </a:cxn>
                      <a:cxn ang="0">
                        <a:pos x="3036" y="0"/>
                      </a:cxn>
                      <a:cxn ang="0">
                        <a:pos x="3126" y="0"/>
                      </a:cxn>
                      <a:cxn ang="0">
                        <a:pos x="3217" y="0"/>
                      </a:cxn>
                    </a:cxnLst>
                    <a:rect l="0" t="0" r="r" b="b"/>
                    <a:pathLst>
                      <a:path w="3262">
                        <a:moveTo>
                          <a:pt x="0" y="0"/>
                        </a:moveTo>
                        <a:lnTo>
                          <a:pt x="45" y="0"/>
                        </a:lnTo>
                        <a:lnTo>
                          <a:pt x="91" y="0"/>
                        </a:lnTo>
                        <a:lnTo>
                          <a:pt x="136" y="0"/>
                        </a:lnTo>
                        <a:lnTo>
                          <a:pt x="182" y="0"/>
                        </a:lnTo>
                        <a:lnTo>
                          <a:pt x="226" y="0"/>
                        </a:lnTo>
                        <a:lnTo>
                          <a:pt x="272" y="0"/>
                        </a:lnTo>
                        <a:lnTo>
                          <a:pt x="317" y="0"/>
                        </a:lnTo>
                        <a:lnTo>
                          <a:pt x="363" y="0"/>
                        </a:lnTo>
                        <a:lnTo>
                          <a:pt x="409" y="0"/>
                        </a:lnTo>
                        <a:lnTo>
                          <a:pt x="453" y="0"/>
                        </a:lnTo>
                        <a:lnTo>
                          <a:pt x="498" y="0"/>
                        </a:lnTo>
                        <a:lnTo>
                          <a:pt x="544" y="0"/>
                        </a:lnTo>
                        <a:lnTo>
                          <a:pt x="590" y="0"/>
                        </a:lnTo>
                        <a:lnTo>
                          <a:pt x="635" y="0"/>
                        </a:lnTo>
                        <a:lnTo>
                          <a:pt x="679" y="0"/>
                        </a:lnTo>
                        <a:lnTo>
                          <a:pt x="725" y="0"/>
                        </a:lnTo>
                        <a:lnTo>
                          <a:pt x="770" y="0"/>
                        </a:lnTo>
                        <a:lnTo>
                          <a:pt x="816" y="0"/>
                        </a:lnTo>
                        <a:lnTo>
                          <a:pt x="860" y="0"/>
                        </a:lnTo>
                        <a:lnTo>
                          <a:pt x="906" y="0"/>
                        </a:lnTo>
                        <a:lnTo>
                          <a:pt x="951" y="0"/>
                        </a:lnTo>
                        <a:lnTo>
                          <a:pt x="997" y="0"/>
                        </a:lnTo>
                        <a:lnTo>
                          <a:pt x="1043" y="0"/>
                        </a:lnTo>
                        <a:lnTo>
                          <a:pt x="1087" y="0"/>
                        </a:lnTo>
                        <a:lnTo>
                          <a:pt x="1132" y="0"/>
                        </a:lnTo>
                        <a:lnTo>
                          <a:pt x="1178" y="0"/>
                        </a:lnTo>
                        <a:lnTo>
                          <a:pt x="1224" y="0"/>
                        </a:lnTo>
                        <a:lnTo>
                          <a:pt x="1269" y="0"/>
                        </a:lnTo>
                        <a:lnTo>
                          <a:pt x="1313" y="0"/>
                        </a:lnTo>
                        <a:lnTo>
                          <a:pt x="1359" y="0"/>
                        </a:lnTo>
                        <a:lnTo>
                          <a:pt x="1404" y="0"/>
                        </a:lnTo>
                        <a:lnTo>
                          <a:pt x="1450" y="0"/>
                        </a:lnTo>
                        <a:lnTo>
                          <a:pt x="1496" y="0"/>
                        </a:lnTo>
                        <a:lnTo>
                          <a:pt x="1540" y="0"/>
                        </a:lnTo>
                        <a:lnTo>
                          <a:pt x="1585" y="0"/>
                        </a:lnTo>
                        <a:lnTo>
                          <a:pt x="1631" y="0"/>
                        </a:lnTo>
                        <a:lnTo>
                          <a:pt x="1677" y="0"/>
                        </a:lnTo>
                        <a:lnTo>
                          <a:pt x="1722" y="0"/>
                        </a:lnTo>
                        <a:lnTo>
                          <a:pt x="1766" y="0"/>
                        </a:lnTo>
                        <a:lnTo>
                          <a:pt x="1812" y="0"/>
                        </a:lnTo>
                        <a:lnTo>
                          <a:pt x="1858" y="0"/>
                        </a:lnTo>
                        <a:lnTo>
                          <a:pt x="1903" y="0"/>
                        </a:lnTo>
                        <a:lnTo>
                          <a:pt x="1949" y="0"/>
                        </a:lnTo>
                        <a:lnTo>
                          <a:pt x="1993" y="0"/>
                        </a:lnTo>
                        <a:lnTo>
                          <a:pt x="2038" y="0"/>
                        </a:lnTo>
                        <a:lnTo>
                          <a:pt x="2084" y="0"/>
                        </a:lnTo>
                        <a:lnTo>
                          <a:pt x="2130" y="0"/>
                        </a:lnTo>
                        <a:lnTo>
                          <a:pt x="2175" y="0"/>
                        </a:lnTo>
                        <a:lnTo>
                          <a:pt x="2219" y="0"/>
                        </a:lnTo>
                        <a:lnTo>
                          <a:pt x="2265" y="0"/>
                        </a:lnTo>
                        <a:lnTo>
                          <a:pt x="2311" y="0"/>
                        </a:lnTo>
                        <a:lnTo>
                          <a:pt x="2356" y="0"/>
                        </a:lnTo>
                        <a:lnTo>
                          <a:pt x="2400" y="0"/>
                        </a:lnTo>
                        <a:lnTo>
                          <a:pt x="2446" y="0"/>
                        </a:lnTo>
                        <a:lnTo>
                          <a:pt x="2492" y="0"/>
                        </a:lnTo>
                        <a:lnTo>
                          <a:pt x="2537" y="0"/>
                        </a:lnTo>
                        <a:lnTo>
                          <a:pt x="2583" y="0"/>
                        </a:lnTo>
                        <a:lnTo>
                          <a:pt x="2627" y="0"/>
                        </a:lnTo>
                        <a:lnTo>
                          <a:pt x="2672" y="0"/>
                        </a:lnTo>
                        <a:lnTo>
                          <a:pt x="2718" y="0"/>
                        </a:lnTo>
                        <a:lnTo>
                          <a:pt x="2764" y="0"/>
                        </a:lnTo>
                        <a:lnTo>
                          <a:pt x="2809" y="0"/>
                        </a:lnTo>
                        <a:lnTo>
                          <a:pt x="2853" y="0"/>
                        </a:lnTo>
                        <a:lnTo>
                          <a:pt x="2899" y="0"/>
                        </a:lnTo>
                        <a:lnTo>
                          <a:pt x="2945" y="0"/>
                        </a:lnTo>
                        <a:lnTo>
                          <a:pt x="2990" y="0"/>
                        </a:lnTo>
                        <a:lnTo>
                          <a:pt x="3036" y="0"/>
                        </a:lnTo>
                        <a:lnTo>
                          <a:pt x="3080" y="0"/>
                        </a:lnTo>
                        <a:lnTo>
                          <a:pt x="3126" y="0"/>
                        </a:lnTo>
                        <a:lnTo>
                          <a:pt x="3171" y="0"/>
                        </a:lnTo>
                        <a:lnTo>
                          <a:pt x="3217" y="0"/>
                        </a:lnTo>
                        <a:lnTo>
                          <a:pt x="3262" y="0"/>
                        </a:lnTo>
                      </a:path>
                    </a:pathLst>
                  </a:custGeom>
                  <a:solidFill>
                    <a:srgbClr val="CB9661"/>
                  </a:solidFill>
                  <a:ln w="1588">
                    <a:solidFill>
                      <a:srgbClr val="000000"/>
                    </a:solidFill>
                    <a:prstDash val="solid"/>
                    <a:round/>
                    <a:headEnd/>
                    <a:tailEnd/>
                  </a:ln>
                </p:spPr>
                <p:txBody>
                  <a:bodyPr/>
                  <a:lstStyle/>
                  <a:p>
                    <a:endParaRPr lang="en-US"/>
                  </a:p>
                </p:txBody>
              </p:sp>
            </p:grpSp>
          </p:grpSp>
          <p:grpSp>
            <p:nvGrpSpPr>
              <p:cNvPr id="273043" name="Group 659"/>
              <p:cNvGrpSpPr>
                <a:grpSpLocks/>
              </p:cNvGrpSpPr>
              <p:nvPr/>
            </p:nvGrpSpPr>
            <p:grpSpPr bwMode="auto">
              <a:xfrm>
                <a:off x="3211" y="2200"/>
                <a:ext cx="2114" cy="1194"/>
                <a:chOff x="2528" y="1225"/>
                <a:chExt cx="3064" cy="1903"/>
              </a:xfrm>
            </p:grpSpPr>
            <p:sp>
              <p:nvSpPr>
                <p:cNvPr id="273044" name="Freeform 660"/>
                <p:cNvSpPr>
                  <a:spLocks/>
                </p:cNvSpPr>
                <p:nvPr/>
              </p:nvSpPr>
              <p:spPr bwMode="auto">
                <a:xfrm>
                  <a:off x="2543" y="2000"/>
                  <a:ext cx="3034" cy="1"/>
                </a:xfrm>
                <a:custGeom>
                  <a:avLst/>
                  <a:gdLst/>
                  <a:ahLst/>
                  <a:cxnLst>
                    <a:cxn ang="0">
                      <a:pos x="83" y="0"/>
                    </a:cxn>
                    <a:cxn ang="0">
                      <a:pos x="253" y="0"/>
                    </a:cxn>
                    <a:cxn ang="0">
                      <a:pos x="420" y="0"/>
                    </a:cxn>
                    <a:cxn ang="0">
                      <a:pos x="590" y="0"/>
                    </a:cxn>
                    <a:cxn ang="0">
                      <a:pos x="758" y="0"/>
                    </a:cxn>
                    <a:cxn ang="0">
                      <a:pos x="926" y="0"/>
                    </a:cxn>
                    <a:cxn ang="0">
                      <a:pos x="1095" y="0"/>
                    </a:cxn>
                    <a:cxn ang="0">
                      <a:pos x="1263" y="0"/>
                    </a:cxn>
                    <a:cxn ang="0">
                      <a:pos x="1433" y="0"/>
                    </a:cxn>
                    <a:cxn ang="0">
                      <a:pos x="1600" y="0"/>
                    </a:cxn>
                    <a:cxn ang="0">
                      <a:pos x="1768" y="0"/>
                    </a:cxn>
                    <a:cxn ang="0">
                      <a:pos x="1938" y="0"/>
                    </a:cxn>
                    <a:cxn ang="0">
                      <a:pos x="2106" y="0"/>
                    </a:cxn>
                    <a:cxn ang="0">
                      <a:pos x="2275" y="0"/>
                    </a:cxn>
                    <a:cxn ang="0">
                      <a:pos x="2443" y="0"/>
                    </a:cxn>
                    <a:cxn ang="0">
                      <a:pos x="2611" y="0"/>
                    </a:cxn>
                    <a:cxn ang="0">
                      <a:pos x="2780" y="0"/>
                    </a:cxn>
                    <a:cxn ang="0">
                      <a:pos x="2948" y="0"/>
                    </a:cxn>
                    <a:cxn ang="0">
                      <a:pos x="3118" y="0"/>
                    </a:cxn>
                    <a:cxn ang="0">
                      <a:pos x="3286" y="0"/>
                    </a:cxn>
                    <a:cxn ang="0">
                      <a:pos x="3455" y="0"/>
                    </a:cxn>
                    <a:cxn ang="0">
                      <a:pos x="3623" y="0"/>
                    </a:cxn>
                    <a:cxn ang="0">
                      <a:pos x="3791" y="0"/>
                    </a:cxn>
                    <a:cxn ang="0">
                      <a:pos x="3960" y="0"/>
                    </a:cxn>
                    <a:cxn ang="0">
                      <a:pos x="4128" y="0"/>
                    </a:cxn>
                    <a:cxn ang="0">
                      <a:pos x="4298" y="0"/>
                    </a:cxn>
                    <a:cxn ang="0">
                      <a:pos x="4466" y="0"/>
                    </a:cxn>
                    <a:cxn ang="0">
                      <a:pos x="4633" y="0"/>
                    </a:cxn>
                    <a:cxn ang="0">
                      <a:pos x="4803" y="0"/>
                    </a:cxn>
                    <a:cxn ang="0">
                      <a:pos x="4971" y="0"/>
                    </a:cxn>
                    <a:cxn ang="0">
                      <a:pos x="5140" y="0"/>
                    </a:cxn>
                    <a:cxn ang="0">
                      <a:pos x="5308" y="0"/>
                    </a:cxn>
                    <a:cxn ang="0">
                      <a:pos x="5476" y="0"/>
                    </a:cxn>
                    <a:cxn ang="0">
                      <a:pos x="5646" y="0"/>
                    </a:cxn>
                    <a:cxn ang="0">
                      <a:pos x="5813" y="0"/>
                    </a:cxn>
                    <a:cxn ang="0">
                      <a:pos x="5983" y="0"/>
                    </a:cxn>
                  </a:cxnLst>
                  <a:rect l="0" t="0" r="r" b="b"/>
                  <a:pathLst>
                    <a:path w="6066">
                      <a:moveTo>
                        <a:pt x="0" y="0"/>
                      </a:moveTo>
                      <a:lnTo>
                        <a:pt x="83" y="0"/>
                      </a:lnTo>
                      <a:lnTo>
                        <a:pt x="168" y="0"/>
                      </a:lnTo>
                      <a:lnTo>
                        <a:pt x="253" y="0"/>
                      </a:lnTo>
                      <a:lnTo>
                        <a:pt x="336" y="0"/>
                      </a:lnTo>
                      <a:lnTo>
                        <a:pt x="420" y="0"/>
                      </a:lnTo>
                      <a:lnTo>
                        <a:pt x="505" y="0"/>
                      </a:lnTo>
                      <a:lnTo>
                        <a:pt x="590" y="0"/>
                      </a:lnTo>
                      <a:lnTo>
                        <a:pt x="673" y="0"/>
                      </a:lnTo>
                      <a:lnTo>
                        <a:pt x="758" y="0"/>
                      </a:lnTo>
                      <a:lnTo>
                        <a:pt x="843" y="0"/>
                      </a:lnTo>
                      <a:lnTo>
                        <a:pt x="926" y="0"/>
                      </a:lnTo>
                      <a:lnTo>
                        <a:pt x="1010" y="0"/>
                      </a:lnTo>
                      <a:lnTo>
                        <a:pt x="1095" y="0"/>
                      </a:lnTo>
                      <a:lnTo>
                        <a:pt x="1180" y="0"/>
                      </a:lnTo>
                      <a:lnTo>
                        <a:pt x="1263" y="0"/>
                      </a:lnTo>
                      <a:lnTo>
                        <a:pt x="1348" y="0"/>
                      </a:lnTo>
                      <a:lnTo>
                        <a:pt x="1433" y="0"/>
                      </a:lnTo>
                      <a:lnTo>
                        <a:pt x="1516" y="0"/>
                      </a:lnTo>
                      <a:lnTo>
                        <a:pt x="1600" y="0"/>
                      </a:lnTo>
                      <a:lnTo>
                        <a:pt x="1685" y="0"/>
                      </a:lnTo>
                      <a:lnTo>
                        <a:pt x="1768" y="0"/>
                      </a:lnTo>
                      <a:lnTo>
                        <a:pt x="1853" y="0"/>
                      </a:lnTo>
                      <a:lnTo>
                        <a:pt x="1938" y="0"/>
                      </a:lnTo>
                      <a:lnTo>
                        <a:pt x="2023" y="0"/>
                      </a:lnTo>
                      <a:lnTo>
                        <a:pt x="2106" y="0"/>
                      </a:lnTo>
                      <a:lnTo>
                        <a:pt x="2190" y="0"/>
                      </a:lnTo>
                      <a:lnTo>
                        <a:pt x="2275" y="0"/>
                      </a:lnTo>
                      <a:lnTo>
                        <a:pt x="2358" y="0"/>
                      </a:lnTo>
                      <a:lnTo>
                        <a:pt x="2443" y="0"/>
                      </a:lnTo>
                      <a:lnTo>
                        <a:pt x="2528" y="0"/>
                      </a:lnTo>
                      <a:lnTo>
                        <a:pt x="2611" y="0"/>
                      </a:lnTo>
                      <a:lnTo>
                        <a:pt x="2696" y="0"/>
                      </a:lnTo>
                      <a:lnTo>
                        <a:pt x="2780" y="0"/>
                      </a:lnTo>
                      <a:lnTo>
                        <a:pt x="2865" y="0"/>
                      </a:lnTo>
                      <a:lnTo>
                        <a:pt x="2948" y="0"/>
                      </a:lnTo>
                      <a:lnTo>
                        <a:pt x="3033" y="0"/>
                      </a:lnTo>
                      <a:lnTo>
                        <a:pt x="3118" y="0"/>
                      </a:lnTo>
                      <a:lnTo>
                        <a:pt x="3201" y="0"/>
                      </a:lnTo>
                      <a:lnTo>
                        <a:pt x="3286" y="0"/>
                      </a:lnTo>
                      <a:lnTo>
                        <a:pt x="3370" y="0"/>
                      </a:lnTo>
                      <a:lnTo>
                        <a:pt x="3455" y="0"/>
                      </a:lnTo>
                      <a:lnTo>
                        <a:pt x="3538" y="0"/>
                      </a:lnTo>
                      <a:lnTo>
                        <a:pt x="3623" y="0"/>
                      </a:lnTo>
                      <a:lnTo>
                        <a:pt x="3708" y="0"/>
                      </a:lnTo>
                      <a:lnTo>
                        <a:pt x="3791" y="0"/>
                      </a:lnTo>
                      <a:lnTo>
                        <a:pt x="3876" y="0"/>
                      </a:lnTo>
                      <a:lnTo>
                        <a:pt x="3960" y="0"/>
                      </a:lnTo>
                      <a:lnTo>
                        <a:pt x="4043" y="0"/>
                      </a:lnTo>
                      <a:lnTo>
                        <a:pt x="4128" y="0"/>
                      </a:lnTo>
                      <a:lnTo>
                        <a:pt x="4213" y="0"/>
                      </a:lnTo>
                      <a:lnTo>
                        <a:pt x="4298" y="0"/>
                      </a:lnTo>
                      <a:lnTo>
                        <a:pt x="4381" y="0"/>
                      </a:lnTo>
                      <a:lnTo>
                        <a:pt x="4466" y="0"/>
                      </a:lnTo>
                      <a:lnTo>
                        <a:pt x="4550" y="0"/>
                      </a:lnTo>
                      <a:lnTo>
                        <a:pt x="4633" y="0"/>
                      </a:lnTo>
                      <a:lnTo>
                        <a:pt x="4718" y="0"/>
                      </a:lnTo>
                      <a:lnTo>
                        <a:pt x="4803" y="0"/>
                      </a:lnTo>
                      <a:lnTo>
                        <a:pt x="4886" y="0"/>
                      </a:lnTo>
                      <a:lnTo>
                        <a:pt x="4971" y="0"/>
                      </a:lnTo>
                      <a:lnTo>
                        <a:pt x="5056" y="0"/>
                      </a:lnTo>
                      <a:lnTo>
                        <a:pt x="5140" y="0"/>
                      </a:lnTo>
                      <a:lnTo>
                        <a:pt x="5223" y="0"/>
                      </a:lnTo>
                      <a:lnTo>
                        <a:pt x="5308" y="0"/>
                      </a:lnTo>
                      <a:lnTo>
                        <a:pt x="5393" y="0"/>
                      </a:lnTo>
                      <a:lnTo>
                        <a:pt x="5476" y="0"/>
                      </a:lnTo>
                      <a:lnTo>
                        <a:pt x="5561" y="0"/>
                      </a:lnTo>
                      <a:lnTo>
                        <a:pt x="5646" y="0"/>
                      </a:lnTo>
                      <a:lnTo>
                        <a:pt x="5730" y="0"/>
                      </a:lnTo>
                      <a:lnTo>
                        <a:pt x="5813" y="0"/>
                      </a:lnTo>
                      <a:lnTo>
                        <a:pt x="5898" y="0"/>
                      </a:lnTo>
                      <a:lnTo>
                        <a:pt x="5983" y="0"/>
                      </a:lnTo>
                      <a:lnTo>
                        <a:pt x="6066" y="0"/>
                      </a:lnTo>
                    </a:path>
                  </a:pathLst>
                </a:custGeom>
                <a:noFill/>
                <a:ln w="1588">
                  <a:solidFill>
                    <a:srgbClr val="000000"/>
                  </a:solidFill>
                  <a:prstDash val="solid"/>
                  <a:round/>
                  <a:headEnd/>
                  <a:tailEnd/>
                </a:ln>
              </p:spPr>
              <p:txBody>
                <a:bodyPr/>
                <a:lstStyle/>
                <a:p>
                  <a:endParaRPr lang="en-US"/>
                </a:p>
              </p:txBody>
            </p:sp>
            <p:sp>
              <p:nvSpPr>
                <p:cNvPr id="273045" name="Freeform 661"/>
                <p:cNvSpPr>
                  <a:spLocks/>
                </p:cNvSpPr>
                <p:nvPr/>
              </p:nvSpPr>
              <p:spPr bwMode="auto">
                <a:xfrm>
                  <a:off x="2837" y="2876"/>
                  <a:ext cx="2446" cy="1"/>
                </a:xfrm>
                <a:custGeom>
                  <a:avLst/>
                  <a:gdLst/>
                  <a:ahLst/>
                  <a:cxnLst>
                    <a:cxn ang="0">
                      <a:pos x="68" y="0"/>
                    </a:cxn>
                    <a:cxn ang="0">
                      <a:pos x="203" y="0"/>
                    </a:cxn>
                    <a:cxn ang="0">
                      <a:pos x="339" y="0"/>
                    </a:cxn>
                    <a:cxn ang="0">
                      <a:pos x="476" y="0"/>
                    </a:cxn>
                    <a:cxn ang="0">
                      <a:pos x="611" y="0"/>
                    </a:cxn>
                    <a:cxn ang="0">
                      <a:pos x="748" y="0"/>
                    </a:cxn>
                    <a:cxn ang="0">
                      <a:pos x="883" y="0"/>
                    </a:cxn>
                    <a:cxn ang="0">
                      <a:pos x="1018" y="0"/>
                    </a:cxn>
                    <a:cxn ang="0">
                      <a:pos x="1155" y="0"/>
                    </a:cxn>
                    <a:cxn ang="0">
                      <a:pos x="1290" y="0"/>
                    </a:cxn>
                    <a:cxn ang="0">
                      <a:pos x="1427" y="0"/>
                    </a:cxn>
                    <a:cxn ang="0">
                      <a:pos x="1563" y="0"/>
                    </a:cxn>
                    <a:cxn ang="0">
                      <a:pos x="1698" y="0"/>
                    </a:cxn>
                    <a:cxn ang="0">
                      <a:pos x="1835" y="0"/>
                    </a:cxn>
                    <a:cxn ang="0">
                      <a:pos x="1970" y="0"/>
                    </a:cxn>
                    <a:cxn ang="0">
                      <a:pos x="2107" y="0"/>
                    </a:cxn>
                    <a:cxn ang="0">
                      <a:pos x="2242" y="0"/>
                    </a:cxn>
                    <a:cxn ang="0">
                      <a:pos x="2378" y="0"/>
                    </a:cxn>
                    <a:cxn ang="0">
                      <a:pos x="2514" y="0"/>
                    </a:cxn>
                    <a:cxn ang="0">
                      <a:pos x="2650" y="0"/>
                    </a:cxn>
                    <a:cxn ang="0">
                      <a:pos x="2785" y="0"/>
                    </a:cxn>
                    <a:cxn ang="0">
                      <a:pos x="2922" y="0"/>
                    </a:cxn>
                    <a:cxn ang="0">
                      <a:pos x="3057" y="0"/>
                    </a:cxn>
                    <a:cxn ang="0">
                      <a:pos x="3194" y="0"/>
                    </a:cxn>
                    <a:cxn ang="0">
                      <a:pos x="3329" y="0"/>
                    </a:cxn>
                    <a:cxn ang="0">
                      <a:pos x="3465" y="0"/>
                    </a:cxn>
                    <a:cxn ang="0">
                      <a:pos x="3602" y="0"/>
                    </a:cxn>
                    <a:cxn ang="0">
                      <a:pos x="3737" y="0"/>
                    </a:cxn>
                    <a:cxn ang="0">
                      <a:pos x="3874" y="0"/>
                    </a:cxn>
                    <a:cxn ang="0">
                      <a:pos x="4009" y="0"/>
                    </a:cxn>
                    <a:cxn ang="0">
                      <a:pos x="4144" y="0"/>
                    </a:cxn>
                    <a:cxn ang="0">
                      <a:pos x="4281" y="0"/>
                    </a:cxn>
                    <a:cxn ang="0">
                      <a:pos x="4416" y="0"/>
                    </a:cxn>
                    <a:cxn ang="0">
                      <a:pos x="4553" y="0"/>
                    </a:cxn>
                    <a:cxn ang="0">
                      <a:pos x="4689" y="0"/>
                    </a:cxn>
                    <a:cxn ang="0">
                      <a:pos x="4824" y="0"/>
                    </a:cxn>
                  </a:cxnLst>
                  <a:rect l="0" t="0" r="r" b="b"/>
                  <a:pathLst>
                    <a:path w="4892">
                      <a:moveTo>
                        <a:pt x="0" y="0"/>
                      </a:moveTo>
                      <a:lnTo>
                        <a:pt x="68" y="0"/>
                      </a:lnTo>
                      <a:lnTo>
                        <a:pt x="135" y="0"/>
                      </a:lnTo>
                      <a:lnTo>
                        <a:pt x="203" y="0"/>
                      </a:lnTo>
                      <a:lnTo>
                        <a:pt x="272" y="0"/>
                      </a:lnTo>
                      <a:lnTo>
                        <a:pt x="339" y="0"/>
                      </a:lnTo>
                      <a:lnTo>
                        <a:pt x="407" y="0"/>
                      </a:lnTo>
                      <a:lnTo>
                        <a:pt x="476" y="0"/>
                      </a:lnTo>
                      <a:lnTo>
                        <a:pt x="542" y="0"/>
                      </a:lnTo>
                      <a:lnTo>
                        <a:pt x="611" y="0"/>
                      </a:lnTo>
                      <a:lnTo>
                        <a:pt x="679" y="0"/>
                      </a:lnTo>
                      <a:lnTo>
                        <a:pt x="748" y="0"/>
                      </a:lnTo>
                      <a:lnTo>
                        <a:pt x="815" y="0"/>
                      </a:lnTo>
                      <a:lnTo>
                        <a:pt x="883" y="0"/>
                      </a:lnTo>
                      <a:lnTo>
                        <a:pt x="951" y="0"/>
                      </a:lnTo>
                      <a:lnTo>
                        <a:pt x="1018" y="0"/>
                      </a:lnTo>
                      <a:lnTo>
                        <a:pt x="1087" y="0"/>
                      </a:lnTo>
                      <a:lnTo>
                        <a:pt x="1155" y="0"/>
                      </a:lnTo>
                      <a:lnTo>
                        <a:pt x="1222" y="0"/>
                      </a:lnTo>
                      <a:lnTo>
                        <a:pt x="1290" y="0"/>
                      </a:lnTo>
                      <a:lnTo>
                        <a:pt x="1359" y="0"/>
                      </a:lnTo>
                      <a:lnTo>
                        <a:pt x="1427" y="0"/>
                      </a:lnTo>
                      <a:lnTo>
                        <a:pt x="1494" y="0"/>
                      </a:lnTo>
                      <a:lnTo>
                        <a:pt x="1563" y="0"/>
                      </a:lnTo>
                      <a:lnTo>
                        <a:pt x="1631" y="0"/>
                      </a:lnTo>
                      <a:lnTo>
                        <a:pt x="1698" y="0"/>
                      </a:lnTo>
                      <a:lnTo>
                        <a:pt x="1766" y="0"/>
                      </a:lnTo>
                      <a:lnTo>
                        <a:pt x="1835" y="0"/>
                      </a:lnTo>
                      <a:lnTo>
                        <a:pt x="1902" y="0"/>
                      </a:lnTo>
                      <a:lnTo>
                        <a:pt x="1970" y="0"/>
                      </a:lnTo>
                      <a:lnTo>
                        <a:pt x="2039" y="0"/>
                      </a:lnTo>
                      <a:lnTo>
                        <a:pt x="2107" y="0"/>
                      </a:lnTo>
                      <a:lnTo>
                        <a:pt x="2174" y="0"/>
                      </a:lnTo>
                      <a:lnTo>
                        <a:pt x="2242" y="0"/>
                      </a:lnTo>
                      <a:lnTo>
                        <a:pt x="2311" y="0"/>
                      </a:lnTo>
                      <a:lnTo>
                        <a:pt x="2378" y="0"/>
                      </a:lnTo>
                      <a:lnTo>
                        <a:pt x="2446" y="0"/>
                      </a:lnTo>
                      <a:lnTo>
                        <a:pt x="2514" y="0"/>
                      </a:lnTo>
                      <a:lnTo>
                        <a:pt x="2581" y="0"/>
                      </a:lnTo>
                      <a:lnTo>
                        <a:pt x="2650" y="0"/>
                      </a:lnTo>
                      <a:lnTo>
                        <a:pt x="2718" y="0"/>
                      </a:lnTo>
                      <a:lnTo>
                        <a:pt x="2785" y="0"/>
                      </a:lnTo>
                      <a:lnTo>
                        <a:pt x="2853" y="0"/>
                      </a:lnTo>
                      <a:lnTo>
                        <a:pt x="2922" y="0"/>
                      </a:lnTo>
                      <a:lnTo>
                        <a:pt x="2990" y="0"/>
                      </a:lnTo>
                      <a:lnTo>
                        <a:pt x="3057" y="0"/>
                      </a:lnTo>
                      <a:lnTo>
                        <a:pt x="3126" y="0"/>
                      </a:lnTo>
                      <a:lnTo>
                        <a:pt x="3194" y="0"/>
                      </a:lnTo>
                      <a:lnTo>
                        <a:pt x="3261" y="0"/>
                      </a:lnTo>
                      <a:lnTo>
                        <a:pt x="3329" y="0"/>
                      </a:lnTo>
                      <a:lnTo>
                        <a:pt x="3398" y="0"/>
                      </a:lnTo>
                      <a:lnTo>
                        <a:pt x="3465" y="0"/>
                      </a:lnTo>
                      <a:lnTo>
                        <a:pt x="3533" y="0"/>
                      </a:lnTo>
                      <a:lnTo>
                        <a:pt x="3602" y="0"/>
                      </a:lnTo>
                      <a:lnTo>
                        <a:pt x="3670" y="0"/>
                      </a:lnTo>
                      <a:lnTo>
                        <a:pt x="3737" y="0"/>
                      </a:lnTo>
                      <a:lnTo>
                        <a:pt x="3805" y="0"/>
                      </a:lnTo>
                      <a:lnTo>
                        <a:pt x="3874" y="0"/>
                      </a:lnTo>
                      <a:lnTo>
                        <a:pt x="3941" y="0"/>
                      </a:lnTo>
                      <a:lnTo>
                        <a:pt x="4009" y="0"/>
                      </a:lnTo>
                      <a:lnTo>
                        <a:pt x="4077" y="0"/>
                      </a:lnTo>
                      <a:lnTo>
                        <a:pt x="4144" y="0"/>
                      </a:lnTo>
                      <a:lnTo>
                        <a:pt x="4213" y="0"/>
                      </a:lnTo>
                      <a:lnTo>
                        <a:pt x="4281" y="0"/>
                      </a:lnTo>
                      <a:lnTo>
                        <a:pt x="4350" y="0"/>
                      </a:lnTo>
                      <a:lnTo>
                        <a:pt x="4416" y="0"/>
                      </a:lnTo>
                      <a:lnTo>
                        <a:pt x="4485" y="0"/>
                      </a:lnTo>
                      <a:lnTo>
                        <a:pt x="4553" y="0"/>
                      </a:lnTo>
                      <a:lnTo>
                        <a:pt x="4620" y="0"/>
                      </a:lnTo>
                      <a:lnTo>
                        <a:pt x="4689" y="0"/>
                      </a:lnTo>
                      <a:lnTo>
                        <a:pt x="4757" y="0"/>
                      </a:lnTo>
                      <a:lnTo>
                        <a:pt x="4824" y="0"/>
                      </a:lnTo>
                      <a:lnTo>
                        <a:pt x="4892" y="0"/>
                      </a:lnTo>
                    </a:path>
                  </a:pathLst>
                </a:custGeom>
                <a:noFill/>
                <a:ln w="1588">
                  <a:solidFill>
                    <a:srgbClr val="000000"/>
                  </a:solidFill>
                  <a:prstDash val="solid"/>
                  <a:round/>
                  <a:headEnd/>
                  <a:tailEnd/>
                </a:ln>
              </p:spPr>
              <p:txBody>
                <a:bodyPr/>
                <a:lstStyle/>
                <a:p>
                  <a:endParaRPr lang="en-US"/>
                </a:p>
              </p:txBody>
            </p:sp>
            <p:sp>
              <p:nvSpPr>
                <p:cNvPr id="273046" name="Freeform 662"/>
                <p:cNvSpPr>
                  <a:spLocks/>
                </p:cNvSpPr>
                <p:nvPr/>
              </p:nvSpPr>
              <p:spPr bwMode="auto">
                <a:xfrm>
                  <a:off x="3031" y="3028"/>
                  <a:ext cx="2058" cy="1"/>
                </a:xfrm>
                <a:custGeom>
                  <a:avLst/>
                  <a:gdLst/>
                  <a:ahLst/>
                  <a:cxnLst>
                    <a:cxn ang="0">
                      <a:pos x="57" y="0"/>
                    </a:cxn>
                    <a:cxn ang="0">
                      <a:pos x="171" y="0"/>
                    </a:cxn>
                    <a:cxn ang="0">
                      <a:pos x="286" y="0"/>
                    </a:cxn>
                    <a:cxn ang="0">
                      <a:pos x="401" y="0"/>
                    </a:cxn>
                    <a:cxn ang="0">
                      <a:pos x="515" y="0"/>
                    </a:cxn>
                    <a:cxn ang="0">
                      <a:pos x="629" y="0"/>
                    </a:cxn>
                    <a:cxn ang="0">
                      <a:pos x="743" y="0"/>
                    </a:cxn>
                    <a:cxn ang="0">
                      <a:pos x="857" y="0"/>
                    </a:cxn>
                    <a:cxn ang="0">
                      <a:pos x="971" y="0"/>
                    </a:cxn>
                    <a:cxn ang="0">
                      <a:pos x="1087" y="0"/>
                    </a:cxn>
                    <a:cxn ang="0">
                      <a:pos x="1201" y="0"/>
                    </a:cxn>
                    <a:cxn ang="0">
                      <a:pos x="1315" y="0"/>
                    </a:cxn>
                    <a:cxn ang="0">
                      <a:pos x="1429" y="0"/>
                    </a:cxn>
                    <a:cxn ang="0">
                      <a:pos x="1543" y="0"/>
                    </a:cxn>
                    <a:cxn ang="0">
                      <a:pos x="1657" y="0"/>
                    </a:cxn>
                    <a:cxn ang="0">
                      <a:pos x="1773" y="0"/>
                    </a:cxn>
                    <a:cxn ang="0">
                      <a:pos x="1887" y="0"/>
                    </a:cxn>
                    <a:cxn ang="0">
                      <a:pos x="2001" y="0"/>
                    </a:cxn>
                    <a:cxn ang="0">
                      <a:pos x="2115" y="0"/>
                    </a:cxn>
                    <a:cxn ang="0">
                      <a:pos x="2229" y="0"/>
                    </a:cxn>
                    <a:cxn ang="0">
                      <a:pos x="2343" y="0"/>
                    </a:cxn>
                    <a:cxn ang="0">
                      <a:pos x="2459" y="0"/>
                    </a:cxn>
                    <a:cxn ang="0">
                      <a:pos x="2573" y="0"/>
                    </a:cxn>
                    <a:cxn ang="0">
                      <a:pos x="2687" y="0"/>
                    </a:cxn>
                    <a:cxn ang="0">
                      <a:pos x="2801" y="0"/>
                    </a:cxn>
                    <a:cxn ang="0">
                      <a:pos x="2915" y="0"/>
                    </a:cxn>
                    <a:cxn ang="0">
                      <a:pos x="3029" y="0"/>
                    </a:cxn>
                    <a:cxn ang="0">
                      <a:pos x="3145" y="0"/>
                    </a:cxn>
                    <a:cxn ang="0">
                      <a:pos x="3259" y="0"/>
                    </a:cxn>
                    <a:cxn ang="0">
                      <a:pos x="3373" y="0"/>
                    </a:cxn>
                    <a:cxn ang="0">
                      <a:pos x="3487" y="0"/>
                    </a:cxn>
                    <a:cxn ang="0">
                      <a:pos x="3601" y="0"/>
                    </a:cxn>
                    <a:cxn ang="0">
                      <a:pos x="3715" y="0"/>
                    </a:cxn>
                    <a:cxn ang="0">
                      <a:pos x="3830" y="0"/>
                    </a:cxn>
                    <a:cxn ang="0">
                      <a:pos x="3945" y="0"/>
                    </a:cxn>
                    <a:cxn ang="0">
                      <a:pos x="4059" y="0"/>
                    </a:cxn>
                  </a:cxnLst>
                  <a:rect l="0" t="0" r="r" b="b"/>
                  <a:pathLst>
                    <a:path w="4116">
                      <a:moveTo>
                        <a:pt x="0" y="0"/>
                      </a:moveTo>
                      <a:lnTo>
                        <a:pt x="57" y="0"/>
                      </a:lnTo>
                      <a:lnTo>
                        <a:pt x="114" y="0"/>
                      </a:lnTo>
                      <a:lnTo>
                        <a:pt x="171" y="0"/>
                      </a:lnTo>
                      <a:lnTo>
                        <a:pt x="228" y="0"/>
                      </a:lnTo>
                      <a:lnTo>
                        <a:pt x="286" y="0"/>
                      </a:lnTo>
                      <a:lnTo>
                        <a:pt x="343" y="0"/>
                      </a:lnTo>
                      <a:lnTo>
                        <a:pt x="401" y="0"/>
                      </a:lnTo>
                      <a:lnTo>
                        <a:pt x="458" y="0"/>
                      </a:lnTo>
                      <a:lnTo>
                        <a:pt x="515" y="0"/>
                      </a:lnTo>
                      <a:lnTo>
                        <a:pt x="572" y="0"/>
                      </a:lnTo>
                      <a:lnTo>
                        <a:pt x="629" y="0"/>
                      </a:lnTo>
                      <a:lnTo>
                        <a:pt x="686" y="0"/>
                      </a:lnTo>
                      <a:lnTo>
                        <a:pt x="743" y="0"/>
                      </a:lnTo>
                      <a:lnTo>
                        <a:pt x="800" y="0"/>
                      </a:lnTo>
                      <a:lnTo>
                        <a:pt x="857" y="0"/>
                      </a:lnTo>
                      <a:lnTo>
                        <a:pt x="914" y="0"/>
                      </a:lnTo>
                      <a:lnTo>
                        <a:pt x="971" y="0"/>
                      </a:lnTo>
                      <a:lnTo>
                        <a:pt x="1030" y="0"/>
                      </a:lnTo>
                      <a:lnTo>
                        <a:pt x="1087" y="0"/>
                      </a:lnTo>
                      <a:lnTo>
                        <a:pt x="1144" y="0"/>
                      </a:lnTo>
                      <a:lnTo>
                        <a:pt x="1201" y="0"/>
                      </a:lnTo>
                      <a:lnTo>
                        <a:pt x="1258" y="0"/>
                      </a:lnTo>
                      <a:lnTo>
                        <a:pt x="1315" y="0"/>
                      </a:lnTo>
                      <a:lnTo>
                        <a:pt x="1372" y="0"/>
                      </a:lnTo>
                      <a:lnTo>
                        <a:pt x="1429" y="0"/>
                      </a:lnTo>
                      <a:lnTo>
                        <a:pt x="1486" y="0"/>
                      </a:lnTo>
                      <a:lnTo>
                        <a:pt x="1543" y="0"/>
                      </a:lnTo>
                      <a:lnTo>
                        <a:pt x="1600" y="0"/>
                      </a:lnTo>
                      <a:lnTo>
                        <a:pt x="1657" y="0"/>
                      </a:lnTo>
                      <a:lnTo>
                        <a:pt x="1716" y="0"/>
                      </a:lnTo>
                      <a:lnTo>
                        <a:pt x="1773" y="0"/>
                      </a:lnTo>
                      <a:lnTo>
                        <a:pt x="1830" y="0"/>
                      </a:lnTo>
                      <a:lnTo>
                        <a:pt x="1887" y="0"/>
                      </a:lnTo>
                      <a:lnTo>
                        <a:pt x="1944" y="0"/>
                      </a:lnTo>
                      <a:lnTo>
                        <a:pt x="2001" y="0"/>
                      </a:lnTo>
                      <a:lnTo>
                        <a:pt x="2058" y="0"/>
                      </a:lnTo>
                      <a:lnTo>
                        <a:pt x="2115" y="0"/>
                      </a:lnTo>
                      <a:lnTo>
                        <a:pt x="2172" y="0"/>
                      </a:lnTo>
                      <a:lnTo>
                        <a:pt x="2229" y="0"/>
                      </a:lnTo>
                      <a:lnTo>
                        <a:pt x="2286" y="0"/>
                      </a:lnTo>
                      <a:lnTo>
                        <a:pt x="2343" y="0"/>
                      </a:lnTo>
                      <a:lnTo>
                        <a:pt x="2400" y="0"/>
                      </a:lnTo>
                      <a:lnTo>
                        <a:pt x="2459" y="0"/>
                      </a:lnTo>
                      <a:lnTo>
                        <a:pt x="2516" y="0"/>
                      </a:lnTo>
                      <a:lnTo>
                        <a:pt x="2573" y="0"/>
                      </a:lnTo>
                      <a:lnTo>
                        <a:pt x="2630" y="0"/>
                      </a:lnTo>
                      <a:lnTo>
                        <a:pt x="2687" y="0"/>
                      </a:lnTo>
                      <a:lnTo>
                        <a:pt x="2744" y="0"/>
                      </a:lnTo>
                      <a:lnTo>
                        <a:pt x="2801" y="0"/>
                      </a:lnTo>
                      <a:lnTo>
                        <a:pt x="2858" y="0"/>
                      </a:lnTo>
                      <a:lnTo>
                        <a:pt x="2915" y="0"/>
                      </a:lnTo>
                      <a:lnTo>
                        <a:pt x="2972" y="0"/>
                      </a:lnTo>
                      <a:lnTo>
                        <a:pt x="3029" y="0"/>
                      </a:lnTo>
                      <a:lnTo>
                        <a:pt x="3086" y="0"/>
                      </a:lnTo>
                      <a:lnTo>
                        <a:pt x="3145" y="0"/>
                      </a:lnTo>
                      <a:lnTo>
                        <a:pt x="3202" y="0"/>
                      </a:lnTo>
                      <a:lnTo>
                        <a:pt x="3259" y="0"/>
                      </a:lnTo>
                      <a:lnTo>
                        <a:pt x="3316" y="0"/>
                      </a:lnTo>
                      <a:lnTo>
                        <a:pt x="3373" y="0"/>
                      </a:lnTo>
                      <a:lnTo>
                        <a:pt x="3430" y="0"/>
                      </a:lnTo>
                      <a:lnTo>
                        <a:pt x="3487" y="0"/>
                      </a:lnTo>
                      <a:lnTo>
                        <a:pt x="3544" y="0"/>
                      </a:lnTo>
                      <a:lnTo>
                        <a:pt x="3601" y="0"/>
                      </a:lnTo>
                      <a:lnTo>
                        <a:pt x="3658" y="0"/>
                      </a:lnTo>
                      <a:lnTo>
                        <a:pt x="3715" y="0"/>
                      </a:lnTo>
                      <a:lnTo>
                        <a:pt x="3773" y="0"/>
                      </a:lnTo>
                      <a:lnTo>
                        <a:pt x="3830" y="0"/>
                      </a:lnTo>
                      <a:lnTo>
                        <a:pt x="3888" y="0"/>
                      </a:lnTo>
                      <a:lnTo>
                        <a:pt x="3945" y="0"/>
                      </a:lnTo>
                      <a:lnTo>
                        <a:pt x="4002" y="0"/>
                      </a:lnTo>
                      <a:lnTo>
                        <a:pt x="4059" y="0"/>
                      </a:lnTo>
                      <a:lnTo>
                        <a:pt x="4116" y="0"/>
                      </a:lnTo>
                    </a:path>
                  </a:pathLst>
                </a:custGeom>
                <a:noFill/>
                <a:ln w="1588">
                  <a:solidFill>
                    <a:srgbClr val="000000"/>
                  </a:solidFill>
                  <a:prstDash val="solid"/>
                  <a:round/>
                  <a:headEnd/>
                  <a:tailEnd/>
                </a:ln>
              </p:spPr>
              <p:txBody>
                <a:bodyPr/>
                <a:lstStyle/>
                <a:p>
                  <a:endParaRPr lang="en-US"/>
                </a:p>
              </p:txBody>
            </p:sp>
            <p:sp>
              <p:nvSpPr>
                <p:cNvPr id="273047" name="Freeform 663"/>
                <p:cNvSpPr>
                  <a:spLocks/>
                </p:cNvSpPr>
                <p:nvPr/>
              </p:nvSpPr>
              <p:spPr bwMode="auto">
                <a:xfrm>
                  <a:off x="2685" y="2704"/>
                  <a:ext cx="2750" cy="1"/>
                </a:xfrm>
                <a:custGeom>
                  <a:avLst/>
                  <a:gdLst/>
                  <a:ahLst/>
                  <a:cxnLst>
                    <a:cxn ang="0">
                      <a:pos x="76" y="0"/>
                    </a:cxn>
                    <a:cxn ang="0">
                      <a:pos x="229" y="0"/>
                    </a:cxn>
                    <a:cxn ang="0">
                      <a:pos x="381" y="0"/>
                    </a:cxn>
                    <a:cxn ang="0">
                      <a:pos x="534" y="0"/>
                    </a:cxn>
                    <a:cxn ang="0">
                      <a:pos x="687" y="0"/>
                    </a:cxn>
                    <a:cxn ang="0">
                      <a:pos x="841" y="0"/>
                    </a:cxn>
                    <a:cxn ang="0">
                      <a:pos x="992" y="0"/>
                    </a:cxn>
                    <a:cxn ang="0">
                      <a:pos x="1145" y="0"/>
                    </a:cxn>
                    <a:cxn ang="0">
                      <a:pos x="1298" y="0"/>
                    </a:cxn>
                    <a:cxn ang="0">
                      <a:pos x="1450" y="0"/>
                    </a:cxn>
                    <a:cxn ang="0">
                      <a:pos x="1603" y="0"/>
                    </a:cxn>
                    <a:cxn ang="0">
                      <a:pos x="1756" y="0"/>
                    </a:cxn>
                    <a:cxn ang="0">
                      <a:pos x="1910" y="0"/>
                    </a:cxn>
                    <a:cxn ang="0">
                      <a:pos x="2061" y="0"/>
                    </a:cxn>
                    <a:cxn ang="0">
                      <a:pos x="2214" y="0"/>
                    </a:cxn>
                    <a:cxn ang="0">
                      <a:pos x="2368" y="0"/>
                    </a:cxn>
                    <a:cxn ang="0">
                      <a:pos x="2519" y="0"/>
                    </a:cxn>
                    <a:cxn ang="0">
                      <a:pos x="2672" y="0"/>
                    </a:cxn>
                    <a:cxn ang="0">
                      <a:pos x="2826" y="0"/>
                    </a:cxn>
                    <a:cxn ang="0">
                      <a:pos x="2979" y="0"/>
                    </a:cxn>
                    <a:cxn ang="0">
                      <a:pos x="3130" y="0"/>
                    </a:cxn>
                    <a:cxn ang="0">
                      <a:pos x="3284" y="0"/>
                    </a:cxn>
                    <a:cxn ang="0">
                      <a:pos x="3437" y="0"/>
                    </a:cxn>
                    <a:cxn ang="0">
                      <a:pos x="3588" y="0"/>
                    </a:cxn>
                    <a:cxn ang="0">
                      <a:pos x="3742" y="0"/>
                    </a:cxn>
                    <a:cxn ang="0">
                      <a:pos x="3895" y="0"/>
                    </a:cxn>
                    <a:cxn ang="0">
                      <a:pos x="4048" y="0"/>
                    </a:cxn>
                    <a:cxn ang="0">
                      <a:pos x="4200" y="0"/>
                    </a:cxn>
                    <a:cxn ang="0">
                      <a:pos x="4353" y="0"/>
                    </a:cxn>
                    <a:cxn ang="0">
                      <a:pos x="4506" y="0"/>
                    </a:cxn>
                    <a:cxn ang="0">
                      <a:pos x="4657" y="0"/>
                    </a:cxn>
                    <a:cxn ang="0">
                      <a:pos x="4811" y="0"/>
                    </a:cxn>
                    <a:cxn ang="0">
                      <a:pos x="4964" y="0"/>
                    </a:cxn>
                    <a:cxn ang="0">
                      <a:pos x="5117" y="0"/>
                    </a:cxn>
                    <a:cxn ang="0">
                      <a:pos x="5269" y="0"/>
                    </a:cxn>
                    <a:cxn ang="0">
                      <a:pos x="5422" y="0"/>
                    </a:cxn>
                  </a:cxnLst>
                  <a:rect l="0" t="0" r="r" b="b"/>
                  <a:pathLst>
                    <a:path w="5498">
                      <a:moveTo>
                        <a:pt x="0" y="0"/>
                      </a:moveTo>
                      <a:lnTo>
                        <a:pt x="76" y="0"/>
                      </a:lnTo>
                      <a:lnTo>
                        <a:pt x="153" y="0"/>
                      </a:lnTo>
                      <a:lnTo>
                        <a:pt x="229" y="0"/>
                      </a:lnTo>
                      <a:lnTo>
                        <a:pt x="306" y="0"/>
                      </a:lnTo>
                      <a:lnTo>
                        <a:pt x="381" y="0"/>
                      </a:lnTo>
                      <a:lnTo>
                        <a:pt x="458" y="0"/>
                      </a:lnTo>
                      <a:lnTo>
                        <a:pt x="534" y="0"/>
                      </a:lnTo>
                      <a:lnTo>
                        <a:pt x="611" y="0"/>
                      </a:lnTo>
                      <a:lnTo>
                        <a:pt x="687" y="0"/>
                      </a:lnTo>
                      <a:lnTo>
                        <a:pt x="764" y="0"/>
                      </a:lnTo>
                      <a:lnTo>
                        <a:pt x="841" y="0"/>
                      </a:lnTo>
                      <a:lnTo>
                        <a:pt x="915" y="0"/>
                      </a:lnTo>
                      <a:lnTo>
                        <a:pt x="992" y="0"/>
                      </a:lnTo>
                      <a:lnTo>
                        <a:pt x="1069" y="0"/>
                      </a:lnTo>
                      <a:lnTo>
                        <a:pt x="1145" y="0"/>
                      </a:lnTo>
                      <a:lnTo>
                        <a:pt x="1222" y="0"/>
                      </a:lnTo>
                      <a:lnTo>
                        <a:pt x="1298" y="0"/>
                      </a:lnTo>
                      <a:lnTo>
                        <a:pt x="1375" y="0"/>
                      </a:lnTo>
                      <a:lnTo>
                        <a:pt x="1450" y="0"/>
                      </a:lnTo>
                      <a:lnTo>
                        <a:pt x="1527" y="0"/>
                      </a:lnTo>
                      <a:lnTo>
                        <a:pt x="1603" y="0"/>
                      </a:lnTo>
                      <a:lnTo>
                        <a:pt x="1680" y="0"/>
                      </a:lnTo>
                      <a:lnTo>
                        <a:pt x="1756" y="0"/>
                      </a:lnTo>
                      <a:lnTo>
                        <a:pt x="1833" y="0"/>
                      </a:lnTo>
                      <a:lnTo>
                        <a:pt x="1910" y="0"/>
                      </a:lnTo>
                      <a:lnTo>
                        <a:pt x="1985" y="0"/>
                      </a:lnTo>
                      <a:lnTo>
                        <a:pt x="2061" y="0"/>
                      </a:lnTo>
                      <a:lnTo>
                        <a:pt x="2138" y="0"/>
                      </a:lnTo>
                      <a:lnTo>
                        <a:pt x="2214" y="0"/>
                      </a:lnTo>
                      <a:lnTo>
                        <a:pt x="2291" y="0"/>
                      </a:lnTo>
                      <a:lnTo>
                        <a:pt x="2368" y="0"/>
                      </a:lnTo>
                      <a:lnTo>
                        <a:pt x="2444" y="0"/>
                      </a:lnTo>
                      <a:lnTo>
                        <a:pt x="2519" y="0"/>
                      </a:lnTo>
                      <a:lnTo>
                        <a:pt x="2596" y="0"/>
                      </a:lnTo>
                      <a:lnTo>
                        <a:pt x="2672" y="0"/>
                      </a:lnTo>
                      <a:lnTo>
                        <a:pt x="2749" y="0"/>
                      </a:lnTo>
                      <a:lnTo>
                        <a:pt x="2826" y="0"/>
                      </a:lnTo>
                      <a:lnTo>
                        <a:pt x="2902" y="0"/>
                      </a:lnTo>
                      <a:lnTo>
                        <a:pt x="2979" y="0"/>
                      </a:lnTo>
                      <a:lnTo>
                        <a:pt x="3054" y="0"/>
                      </a:lnTo>
                      <a:lnTo>
                        <a:pt x="3130" y="0"/>
                      </a:lnTo>
                      <a:lnTo>
                        <a:pt x="3207" y="0"/>
                      </a:lnTo>
                      <a:lnTo>
                        <a:pt x="3284" y="0"/>
                      </a:lnTo>
                      <a:lnTo>
                        <a:pt x="3360" y="0"/>
                      </a:lnTo>
                      <a:lnTo>
                        <a:pt x="3437" y="0"/>
                      </a:lnTo>
                      <a:lnTo>
                        <a:pt x="3513" y="0"/>
                      </a:lnTo>
                      <a:lnTo>
                        <a:pt x="3588" y="0"/>
                      </a:lnTo>
                      <a:lnTo>
                        <a:pt x="3665" y="0"/>
                      </a:lnTo>
                      <a:lnTo>
                        <a:pt x="3742" y="0"/>
                      </a:lnTo>
                      <a:lnTo>
                        <a:pt x="3818" y="0"/>
                      </a:lnTo>
                      <a:lnTo>
                        <a:pt x="3895" y="0"/>
                      </a:lnTo>
                      <a:lnTo>
                        <a:pt x="3971" y="0"/>
                      </a:lnTo>
                      <a:lnTo>
                        <a:pt x="4048" y="0"/>
                      </a:lnTo>
                      <a:lnTo>
                        <a:pt x="4123" y="0"/>
                      </a:lnTo>
                      <a:lnTo>
                        <a:pt x="4200" y="0"/>
                      </a:lnTo>
                      <a:lnTo>
                        <a:pt x="4276" y="0"/>
                      </a:lnTo>
                      <a:lnTo>
                        <a:pt x="4353" y="0"/>
                      </a:lnTo>
                      <a:lnTo>
                        <a:pt x="4429" y="0"/>
                      </a:lnTo>
                      <a:lnTo>
                        <a:pt x="4506" y="0"/>
                      </a:lnTo>
                      <a:lnTo>
                        <a:pt x="4583" y="0"/>
                      </a:lnTo>
                      <a:lnTo>
                        <a:pt x="4657" y="0"/>
                      </a:lnTo>
                      <a:lnTo>
                        <a:pt x="4734" y="0"/>
                      </a:lnTo>
                      <a:lnTo>
                        <a:pt x="4811" y="0"/>
                      </a:lnTo>
                      <a:lnTo>
                        <a:pt x="4887" y="0"/>
                      </a:lnTo>
                      <a:lnTo>
                        <a:pt x="4964" y="0"/>
                      </a:lnTo>
                      <a:lnTo>
                        <a:pt x="5040" y="0"/>
                      </a:lnTo>
                      <a:lnTo>
                        <a:pt x="5117" y="0"/>
                      </a:lnTo>
                      <a:lnTo>
                        <a:pt x="5192" y="0"/>
                      </a:lnTo>
                      <a:lnTo>
                        <a:pt x="5269" y="0"/>
                      </a:lnTo>
                      <a:lnTo>
                        <a:pt x="5345" y="0"/>
                      </a:lnTo>
                      <a:lnTo>
                        <a:pt x="5422" y="0"/>
                      </a:lnTo>
                      <a:lnTo>
                        <a:pt x="5498" y="0"/>
                      </a:lnTo>
                    </a:path>
                  </a:pathLst>
                </a:custGeom>
                <a:noFill/>
                <a:ln w="1588">
                  <a:solidFill>
                    <a:srgbClr val="000000"/>
                  </a:solidFill>
                  <a:prstDash val="solid"/>
                  <a:round/>
                  <a:headEnd/>
                  <a:tailEnd/>
                </a:ln>
              </p:spPr>
              <p:txBody>
                <a:bodyPr/>
                <a:lstStyle/>
                <a:p>
                  <a:endParaRPr lang="en-US"/>
                </a:p>
              </p:txBody>
            </p:sp>
            <p:sp>
              <p:nvSpPr>
                <p:cNvPr id="273048" name="Freeform 664"/>
                <p:cNvSpPr>
                  <a:spLocks/>
                </p:cNvSpPr>
                <p:nvPr/>
              </p:nvSpPr>
              <p:spPr bwMode="auto">
                <a:xfrm>
                  <a:off x="2543" y="2352"/>
                  <a:ext cx="3034" cy="1"/>
                </a:xfrm>
                <a:custGeom>
                  <a:avLst/>
                  <a:gdLst/>
                  <a:ahLst/>
                  <a:cxnLst>
                    <a:cxn ang="0">
                      <a:pos x="85" y="0"/>
                    </a:cxn>
                    <a:cxn ang="0">
                      <a:pos x="255" y="0"/>
                    </a:cxn>
                    <a:cxn ang="0">
                      <a:pos x="422" y="0"/>
                    </a:cxn>
                    <a:cxn ang="0">
                      <a:pos x="590" y="0"/>
                    </a:cxn>
                    <a:cxn ang="0">
                      <a:pos x="760" y="0"/>
                    </a:cxn>
                    <a:cxn ang="0">
                      <a:pos x="928" y="0"/>
                    </a:cxn>
                    <a:cxn ang="0">
                      <a:pos x="1097" y="0"/>
                    </a:cxn>
                    <a:cxn ang="0">
                      <a:pos x="1265" y="0"/>
                    </a:cxn>
                    <a:cxn ang="0">
                      <a:pos x="1435" y="0"/>
                    </a:cxn>
                    <a:cxn ang="0">
                      <a:pos x="1602" y="0"/>
                    </a:cxn>
                    <a:cxn ang="0">
                      <a:pos x="1770" y="0"/>
                    </a:cxn>
                    <a:cxn ang="0">
                      <a:pos x="1940" y="0"/>
                    </a:cxn>
                    <a:cxn ang="0">
                      <a:pos x="2108" y="0"/>
                    </a:cxn>
                    <a:cxn ang="0">
                      <a:pos x="2277" y="0"/>
                    </a:cxn>
                    <a:cxn ang="0">
                      <a:pos x="2445" y="0"/>
                    </a:cxn>
                    <a:cxn ang="0">
                      <a:pos x="2613" y="0"/>
                    </a:cxn>
                    <a:cxn ang="0">
                      <a:pos x="2782" y="0"/>
                    </a:cxn>
                    <a:cxn ang="0">
                      <a:pos x="2950" y="0"/>
                    </a:cxn>
                    <a:cxn ang="0">
                      <a:pos x="3120" y="0"/>
                    </a:cxn>
                    <a:cxn ang="0">
                      <a:pos x="3288" y="0"/>
                    </a:cxn>
                    <a:cxn ang="0">
                      <a:pos x="3457" y="0"/>
                    </a:cxn>
                    <a:cxn ang="0">
                      <a:pos x="3625" y="0"/>
                    </a:cxn>
                    <a:cxn ang="0">
                      <a:pos x="3793" y="0"/>
                    </a:cxn>
                    <a:cxn ang="0">
                      <a:pos x="3962" y="0"/>
                    </a:cxn>
                    <a:cxn ang="0">
                      <a:pos x="4130" y="0"/>
                    </a:cxn>
                    <a:cxn ang="0">
                      <a:pos x="4300" y="0"/>
                    </a:cxn>
                    <a:cxn ang="0">
                      <a:pos x="4468" y="0"/>
                    </a:cxn>
                    <a:cxn ang="0">
                      <a:pos x="4635" y="0"/>
                    </a:cxn>
                    <a:cxn ang="0">
                      <a:pos x="4805" y="0"/>
                    </a:cxn>
                    <a:cxn ang="0">
                      <a:pos x="4973" y="0"/>
                    </a:cxn>
                    <a:cxn ang="0">
                      <a:pos x="5142" y="0"/>
                    </a:cxn>
                    <a:cxn ang="0">
                      <a:pos x="5310" y="0"/>
                    </a:cxn>
                    <a:cxn ang="0">
                      <a:pos x="5480" y="0"/>
                    </a:cxn>
                    <a:cxn ang="0">
                      <a:pos x="5648" y="0"/>
                    </a:cxn>
                    <a:cxn ang="0">
                      <a:pos x="5815" y="0"/>
                    </a:cxn>
                    <a:cxn ang="0">
                      <a:pos x="5985" y="0"/>
                    </a:cxn>
                  </a:cxnLst>
                  <a:rect l="0" t="0" r="r" b="b"/>
                  <a:pathLst>
                    <a:path w="6070">
                      <a:moveTo>
                        <a:pt x="0" y="0"/>
                      </a:moveTo>
                      <a:lnTo>
                        <a:pt x="85" y="0"/>
                      </a:lnTo>
                      <a:lnTo>
                        <a:pt x="170" y="0"/>
                      </a:lnTo>
                      <a:lnTo>
                        <a:pt x="255" y="0"/>
                      </a:lnTo>
                      <a:lnTo>
                        <a:pt x="338" y="0"/>
                      </a:lnTo>
                      <a:lnTo>
                        <a:pt x="422" y="0"/>
                      </a:lnTo>
                      <a:lnTo>
                        <a:pt x="507" y="0"/>
                      </a:lnTo>
                      <a:lnTo>
                        <a:pt x="590" y="0"/>
                      </a:lnTo>
                      <a:lnTo>
                        <a:pt x="675" y="0"/>
                      </a:lnTo>
                      <a:lnTo>
                        <a:pt x="760" y="0"/>
                      </a:lnTo>
                      <a:lnTo>
                        <a:pt x="845" y="0"/>
                      </a:lnTo>
                      <a:lnTo>
                        <a:pt x="928" y="0"/>
                      </a:lnTo>
                      <a:lnTo>
                        <a:pt x="1012" y="0"/>
                      </a:lnTo>
                      <a:lnTo>
                        <a:pt x="1097" y="0"/>
                      </a:lnTo>
                      <a:lnTo>
                        <a:pt x="1180" y="0"/>
                      </a:lnTo>
                      <a:lnTo>
                        <a:pt x="1265" y="0"/>
                      </a:lnTo>
                      <a:lnTo>
                        <a:pt x="1350" y="0"/>
                      </a:lnTo>
                      <a:lnTo>
                        <a:pt x="1435" y="0"/>
                      </a:lnTo>
                      <a:lnTo>
                        <a:pt x="1518" y="0"/>
                      </a:lnTo>
                      <a:lnTo>
                        <a:pt x="1602" y="0"/>
                      </a:lnTo>
                      <a:lnTo>
                        <a:pt x="1687" y="0"/>
                      </a:lnTo>
                      <a:lnTo>
                        <a:pt x="1770" y="0"/>
                      </a:lnTo>
                      <a:lnTo>
                        <a:pt x="1855" y="0"/>
                      </a:lnTo>
                      <a:lnTo>
                        <a:pt x="1940" y="0"/>
                      </a:lnTo>
                      <a:lnTo>
                        <a:pt x="2023" y="0"/>
                      </a:lnTo>
                      <a:lnTo>
                        <a:pt x="2108" y="0"/>
                      </a:lnTo>
                      <a:lnTo>
                        <a:pt x="2192" y="0"/>
                      </a:lnTo>
                      <a:lnTo>
                        <a:pt x="2277" y="0"/>
                      </a:lnTo>
                      <a:lnTo>
                        <a:pt x="2360" y="0"/>
                      </a:lnTo>
                      <a:lnTo>
                        <a:pt x="2445" y="0"/>
                      </a:lnTo>
                      <a:lnTo>
                        <a:pt x="2530" y="0"/>
                      </a:lnTo>
                      <a:lnTo>
                        <a:pt x="2613" y="0"/>
                      </a:lnTo>
                      <a:lnTo>
                        <a:pt x="2698" y="0"/>
                      </a:lnTo>
                      <a:lnTo>
                        <a:pt x="2782" y="0"/>
                      </a:lnTo>
                      <a:lnTo>
                        <a:pt x="2867" y="0"/>
                      </a:lnTo>
                      <a:lnTo>
                        <a:pt x="2950" y="0"/>
                      </a:lnTo>
                      <a:lnTo>
                        <a:pt x="3035" y="0"/>
                      </a:lnTo>
                      <a:lnTo>
                        <a:pt x="3120" y="0"/>
                      </a:lnTo>
                      <a:lnTo>
                        <a:pt x="3203" y="0"/>
                      </a:lnTo>
                      <a:lnTo>
                        <a:pt x="3288" y="0"/>
                      </a:lnTo>
                      <a:lnTo>
                        <a:pt x="3372" y="0"/>
                      </a:lnTo>
                      <a:lnTo>
                        <a:pt x="3457" y="0"/>
                      </a:lnTo>
                      <a:lnTo>
                        <a:pt x="3540" y="0"/>
                      </a:lnTo>
                      <a:lnTo>
                        <a:pt x="3625" y="0"/>
                      </a:lnTo>
                      <a:lnTo>
                        <a:pt x="3710" y="0"/>
                      </a:lnTo>
                      <a:lnTo>
                        <a:pt x="3793" y="0"/>
                      </a:lnTo>
                      <a:lnTo>
                        <a:pt x="3878" y="0"/>
                      </a:lnTo>
                      <a:lnTo>
                        <a:pt x="3962" y="0"/>
                      </a:lnTo>
                      <a:lnTo>
                        <a:pt x="4047" y="0"/>
                      </a:lnTo>
                      <a:lnTo>
                        <a:pt x="4130" y="0"/>
                      </a:lnTo>
                      <a:lnTo>
                        <a:pt x="4215" y="0"/>
                      </a:lnTo>
                      <a:lnTo>
                        <a:pt x="4300" y="0"/>
                      </a:lnTo>
                      <a:lnTo>
                        <a:pt x="4383" y="0"/>
                      </a:lnTo>
                      <a:lnTo>
                        <a:pt x="4468" y="0"/>
                      </a:lnTo>
                      <a:lnTo>
                        <a:pt x="4552" y="0"/>
                      </a:lnTo>
                      <a:lnTo>
                        <a:pt x="4635" y="0"/>
                      </a:lnTo>
                      <a:lnTo>
                        <a:pt x="4720" y="0"/>
                      </a:lnTo>
                      <a:lnTo>
                        <a:pt x="4805" y="0"/>
                      </a:lnTo>
                      <a:lnTo>
                        <a:pt x="4890" y="0"/>
                      </a:lnTo>
                      <a:lnTo>
                        <a:pt x="4973" y="0"/>
                      </a:lnTo>
                      <a:lnTo>
                        <a:pt x="5058" y="0"/>
                      </a:lnTo>
                      <a:lnTo>
                        <a:pt x="5142" y="0"/>
                      </a:lnTo>
                      <a:lnTo>
                        <a:pt x="5225" y="0"/>
                      </a:lnTo>
                      <a:lnTo>
                        <a:pt x="5310" y="0"/>
                      </a:lnTo>
                      <a:lnTo>
                        <a:pt x="5395" y="0"/>
                      </a:lnTo>
                      <a:lnTo>
                        <a:pt x="5480" y="0"/>
                      </a:lnTo>
                      <a:lnTo>
                        <a:pt x="5563" y="0"/>
                      </a:lnTo>
                      <a:lnTo>
                        <a:pt x="5648" y="0"/>
                      </a:lnTo>
                      <a:lnTo>
                        <a:pt x="5732" y="0"/>
                      </a:lnTo>
                      <a:lnTo>
                        <a:pt x="5815" y="0"/>
                      </a:lnTo>
                      <a:lnTo>
                        <a:pt x="5900" y="0"/>
                      </a:lnTo>
                      <a:lnTo>
                        <a:pt x="5985" y="0"/>
                      </a:lnTo>
                      <a:lnTo>
                        <a:pt x="6070" y="0"/>
                      </a:lnTo>
                    </a:path>
                  </a:pathLst>
                </a:custGeom>
                <a:noFill/>
                <a:ln w="1588">
                  <a:solidFill>
                    <a:srgbClr val="000000"/>
                  </a:solidFill>
                  <a:prstDash val="solid"/>
                  <a:round/>
                  <a:headEnd/>
                  <a:tailEnd/>
                </a:ln>
              </p:spPr>
              <p:txBody>
                <a:bodyPr/>
                <a:lstStyle/>
                <a:p>
                  <a:endParaRPr lang="en-US"/>
                </a:p>
              </p:txBody>
            </p:sp>
            <p:sp>
              <p:nvSpPr>
                <p:cNvPr id="273049" name="Freeform 665"/>
                <p:cNvSpPr>
                  <a:spLocks/>
                </p:cNvSpPr>
                <p:nvPr/>
              </p:nvSpPr>
              <p:spPr bwMode="auto">
                <a:xfrm>
                  <a:off x="2589" y="2531"/>
                  <a:ext cx="2942" cy="1"/>
                </a:xfrm>
                <a:custGeom>
                  <a:avLst/>
                  <a:gdLst/>
                  <a:ahLst/>
                  <a:cxnLst>
                    <a:cxn ang="0">
                      <a:pos x="82" y="0"/>
                    </a:cxn>
                    <a:cxn ang="0">
                      <a:pos x="246" y="0"/>
                    </a:cxn>
                    <a:cxn ang="0">
                      <a:pos x="409" y="0"/>
                    </a:cxn>
                    <a:cxn ang="0">
                      <a:pos x="572" y="0"/>
                    </a:cxn>
                    <a:cxn ang="0">
                      <a:pos x="735" y="0"/>
                    </a:cxn>
                    <a:cxn ang="0">
                      <a:pos x="900" y="0"/>
                    </a:cxn>
                    <a:cxn ang="0">
                      <a:pos x="1063" y="0"/>
                    </a:cxn>
                    <a:cxn ang="0">
                      <a:pos x="1226" y="0"/>
                    </a:cxn>
                    <a:cxn ang="0">
                      <a:pos x="1389" y="0"/>
                    </a:cxn>
                    <a:cxn ang="0">
                      <a:pos x="1553" y="0"/>
                    </a:cxn>
                    <a:cxn ang="0">
                      <a:pos x="1716" y="0"/>
                    </a:cxn>
                    <a:cxn ang="0">
                      <a:pos x="1879" y="0"/>
                    </a:cxn>
                    <a:cxn ang="0">
                      <a:pos x="2044" y="0"/>
                    </a:cxn>
                    <a:cxn ang="0">
                      <a:pos x="2207" y="0"/>
                    </a:cxn>
                    <a:cxn ang="0">
                      <a:pos x="2370" y="0"/>
                    </a:cxn>
                    <a:cxn ang="0">
                      <a:pos x="2533" y="0"/>
                    </a:cxn>
                    <a:cxn ang="0">
                      <a:pos x="2698" y="0"/>
                    </a:cxn>
                    <a:cxn ang="0">
                      <a:pos x="2861" y="0"/>
                    </a:cxn>
                    <a:cxn ang="0">
                      <a:pos x="3023" y="0"/>
                    </a:cxn>
                    <a:cxn ang="0">
                      <a:pos x="3186" y="0"/>
                    </a:cxn>
                    <a:cxn ang="0">
                      <a:pos x="3351" y="0"/>
                    </a:cxn>
                    <a:cxn ang="0">
                      <a:pos x="3514" y="0"/>
                    </a:cxn>
                    <a:cxn ang="0">
                      <a:pos x="3677" y="0"/>
                    </a:cxn>
                    <a:cxn ang="0">
                      <a:pos x="3840" y="0"/>
                    </a:cxn>
                    <a:cxn ang="0">
                      <a:pos x="4005" y="0"/>
                    </a:cxn>
                    <a:cxn ang="0">
                      <a:pos x="4168" y="0"/>
                    </a:cxn>
                    <a:cxn ang="0">
                      <a:pos x="4331" y="0"/>
                    </a:cxn>
                    <a:cxn ang="0">
                      <a:pos x="4494" y="0"/>
                    </a:cxn>
                    <a:cxn ang="0">
                      <a:pos x="4658" y="0"/>
                    </a:cxn>
                    <a:cxn ang="0">
                      <a:pos x="4821" y="0"/>
                    </a:cxn>
                    <a:cxn ang="0">
                      <a:pos x="4984" y="0"/>
                    </a:cxn>
                    <a:cxn ang="0">
                      <a:pos x="5149" y="0"/>
                    </a:cxn>
                    <a:cxn ang="0">
                      <a:pos x="5312" y="0"/>
                    </a:cxn>
                    <a:cxn ang="0">
                      <a:pos x="5475" y="0"/>
                    </a:cxn>
                    <a:cxn ang="0">
                      <a:pos x="5638" y="0"/>
                    </a:cxn>
                    <a:cxn ang="0">
                      <a:pos x="5802" y="0"/>
                    </a:cxn>
                  </a:cxnLst>
                  <a:rect l="0" t="0" r="r" b="b"/>
                  <a:pathLst>
                    <a:path w="5884">
                      <a:moveTo>
                        <a:pt x="0" y="0"/>
                      </a:moveTo>
                      <a:lnTo>
                        <a:pt x="82" y="0"/>
                      </a:lnTo>
                      <a:lnTo>
                        <a:pt x="165" y="0"/>
                      </a:lnTo>
                      <a:lnTo>
                        <a:pt x="246" y="0"/>
                      </a:lnTo>
                      <a:lnTo>
                        <a:pt x="328" y="0"/>
                      </a:lnTo>
                      <a:lnTo>
                        <a:pt x="409" y="0"/>
                      </a:lnTo>
                      <a:lnTo>
                        <a:pt x="491" y="0"/>
                      </a:lnTo>
                      <a:lnTo>
                        <a:pt x="572" y="0"/>
                      </a:lnTo>
                      <a:lnTo>
                        <a:pt x="654" y="0"/>
                      </a:lnTo>
                      <a:lnTo>
                        <a:pt x="735" y="0"/>
                      </a:lnTo>
                      <a:lnTo>
                        <a:pt x="818" y="0"/>
                      </a:lnTo>
                      <a:lnTo>
                        <a:pt x="900" y="0"/>
                      </a:lnTo>
                      <a:lnTo>
                        <a:pt x="981" y="0"/>
                      </a:lnTo>
                      <a:lnTo>
                        <a:pt x="1063" y="0"/>
                      </a:lnTo>
                      <a:lnTo>
                        <a:pt x="1144" y="0"/>
                      </a:lnTo>
                      <a:lnTo>
                        <a:pt x="1226" y="0"/>
                      </a:lnTo>
                      <a:lnTo>
                        <a:pt x="1307" y="0"/>
                      </a:lnTo>
                      <a:lnTo>
                        <a:pt x="1389" y="0"/>
                      </a:lnTo>
                      <a:lnTo>
                        <a:pt x="1472" y="0"/>
                      </a:lnTo>
                      <a:lnTo>
                        <a:pt x="1553" y="0"/>
                      </a:lnTo>
                      <a:lnTo>
                        <a:pt x="1635" y="0"/>
                      </a:lnTo>
                      <a:lnTo>
                        <a:pt x="1716" y="0"/>
                      </a:lnTo>
                      <a:lnTo>
                        <a:pt x="1798" y="0"/>
                      </a:lnTo>
                      <a:lnTo>
                        <a:pt x="1879" y="0"/>
                      </a:lnTo>
                      <a:lnTo>
                        <a:pt x="1961" y="0"/>
                      </a:lnTo>
                      <a:lnTo>
                        <a:pt x="2044" y="0"/>
                      </a:lnTo>
                      <a:lnTo>
                        <a:pt x="2125" y="0"/>
                      </a:lnTo>
                      <a:lnTo>
                        <a:pt x="2207" y="0"/>
                      </a:lnTo>
                      <a:lnTo>
                        <a:pt x="2288" y="0"/>
                      </a:lnTo>
                      <a:lnTo>
                        <a:pt x="2370" y="0"/>
                      </a:lnTo>
                      <a:lnTo>
                        <a:pt x="2451" y="0"/>
                      </a:lnTo>
                      <a:lnTo>
                        <a:pt x="2533" y="0"/>
                      </a:lnTo>
                      <a:lnTo>
                        <a:pt x="2614" y="0"/>
                      </a:lnTo>
                      <a:lnTo>
                        <a:pt x="2698" y="0"/>
                      </a:lnTo>
                      <a:lnTo>
                        <a:pt x="2779" y="0"/>
                      </a:lnTo>
                      <a:lnTo>
                        <a:pt x="2861" y="0"/>
                      </a:lnTo>
                      <a:lnTo>
                        <a:pt x="2942" y="0"/>
                      </a:lnTo>
                      <a:lnTo>
                        <a:pt x="3023" y="0"/>
                      </a:lnTo>
                      <a:lnTo>
                        <a:pt x="3105" y="0"/>
                      </a:lnTo>
                      <a:lnTo>
                        <a:pt x="3186" y="0"/>
                      </a:lnTo>
                      <a:lnTo>
                        <a:pt x="3270" y="0"/>
                      </a:lnTo>
                      <a:lnTo>
                        <a:pt x="3351" y="0"/>
                      </a:lnTo>
                      <a:lnTo>
                        <a:pt x="3433" y="0"/>
                      </a:lnTo>
                      <a:lnTo>
                        <a:pt x="3514" y="0"/>
                      </a:lnTo>
                      <a:lnTo>
                        <a:pt x="3596" y="0"/>
                      </a:lnTo>
                      <a:lnTo>
                        <a:pt x="3677" y="0"/>
                      </a:lnTo>
                      <a:lnTo>
                        <a:pt x="3759" y="0"/>
                      </a:lnTo>
                      <a:lnTo>
                        <a:pt x="3840" y="0"/>
                      </a:lnTo>
                      <a:lnTo>
                        <a:pt x="3923" y="0"/>
                      </a:lnTo>
                      <a:lnTo>
                        <a:pt x="4005" y="0"/>
                      </a:lnTo>
                      <a:lnTo>
                        <a:pt x="4086" y="0"/>
                      </a:lnTo>
                      <a:lnTo>
                        <a:pt x="4168" y="0"/>
                      </a:lnTo>
                      <a:lnTo>
                        <a:pt x="4249" y="0"/>
                      </a:lnTo>
                      <a:lnTo>
                        <a:pt x="4331" y="0"/>
                      </a:lnTo>
                      <a:lnTo>
                        <a:pt x="4412" y="0"/>
                      </a:lnTo>
                      <a:lnTo>
                        <a:pt x="4494" y="0"/>
                      </a:lnTo>
                      <a:lnTo>
                        <a:pt x="4577" y="0"/>
                      </a:lnTo>
                      <a:lnTo>
                        <a:pt x="4658" y="0"/>
                      </a:lnTo>
                      <a:lnTo>
                        <a:pt x="4740" y="0"/>
                      </a:lnTo>
                      <a:lnTo>
                        <a:pt x="4821" y="0"/>
                      </a:lnTo>
                      <a:lnTo>
                        <a:pt x="4903" y="0"/>
                      </a:lnTo>
                      <a:lnTo>
                        <a:pt x="4984" y="0"/>
                      </a:lnTo>
                      <a:lnTo>
                        <a:pt x="5066" y="0"/>
                      </a:lnTo>
                      <a:lnTo>
                        <a:pt x="5149" y="0"/>
                      </a:lnTo>
                      <a:lnTo>
                        <a:pt x="5230" y="0"/>
                      </a:lnTo>
                      <a:lnTo>
                        <a:pt x="5312" y="0"/>
                      </a:lnTo>
                      <a:lnTo>
                        <a:pt x="5393" y="0"/>
                      </a:lnTo>
                      <a:lnTo>
                        <a:pt x="5475" y="0"/>
                      </a:lnTo>
                      <a:lnTo>
                        <a:pt x="5556" y="0"/>
                      </a:lnTo>
                      <a:lnTo>
                        <a:pt x="5638" y="0"/>
                      </a:lnTo>
                      <a:lnTo>
                        <a:pt x="5719" y="0"/>
                      </a:lnTo>
                      <a:lnTo>
                        <a:pt x="5802" y="0"/>
                      </a:lnTo>
                      <a:lnTo>
                        <a:pt x="5884" y="0"/>
                      </a:lnTo>
                    </a:path>
                  </a:pathLst>
                </a:custGeom>
                <a:noFill/>
                <a:ln w="1588">
                  <a:solidFill>
                    <a:srgbClr val="000000"/>
                  </a:solidFill>
                  <a:prstDash val="solid"/>
                  <a:round/>
                  <a:headEnd/>
                  <a:tailEnd/>
                </a:ln>
              </p:spPr>
              <p:txBody>
                <a:bodyPr/>
                <a:lstStyle/>
                <a:p>
                  <a:endParaRPr lang="en-US"/>
                </a:p>
              </p:txBody>
            </p:sp>
            <p:sp>
              <p:nvSpPr>
                <p:cNvPr id="273050" name="Freeform 666"/>
                <p:cNvSpPr>
                  <a:spLocks/>
                </p:cNvSpPr>
                <p:nvPr/>
              </p:nvSpPr>
              <p:spPr bwMode="auto">
                <a:xfrm>
                  <a:off x="2528" y="2177"/>
                  <a:ext cx="3064" cy="1"/>
                </a:xfrm>
                <a:custGeom>
                  <a:avLst/>
                  <a:gdLst/>
                  <a:ahLst/>
                  <a:cxnLst>
                    <a:cxn ang="0">
                      <a:pos x="85" y="0"/>
                    </a:cxn>
                    <a:cxn ang="0">
                      <a:pos x="256" y="0"/>
                    </a:cxn>
                    <a:cxn ang="0">
                      <a:pos x="425" y="0"/>
                    </a:cxn>
                    <a:cxn ang="0">
                      <a:pos x="595" y="0"/>
                    </a:cxn>
                    <a:cxn ang="0">
                      <a:pos x="766" y="0"/>
                    </a:cxn>
                    <a:cxn ang="0">
                      <a:pos x="935" y="0"/>
                    </a:cxn>
                    <a:cxn ang="0">
                      <a:pos x="1107" y="0"/>
                    </a:cxn>
                    <a:cxn ang="0">
                      <a:pos x="1276" y="0"/>
                    </a:cxn>
                    <a:cxn ang="0">
                      <a:pos x="1447" y="0"/>
                    </a:cxn>
                    <a:cxn ang="0">
                      <a:pos x="1617" y="0"/>
                    </a:cxn>
                    <a:cxn ang="0">
                      <a:pos x="1788" y="0"/>
                    </a:cxn>
                    <a:cxn ang="0">
                      <a:pos x="1957" y="0"/>
                    </a:cxn>
                    <a:cxn ang="0">
                      <a:pos x="2129" y="0"/>
                    </a:cxn>
                    <a:cxn ang="0">
                      <a:pos x="2298" y="0"/>
                    </a:cxn>
                    <a:cxn ang="0">
                      <a:pos x="2467" y="0"/>
                    </a:cxn>
                    <a:cxn ang="0">
                      <a:pos x="2639" y="0"/>
                    </a:cxn>
                    <a:cxn ang="0">
                      <a:pos x="2808" y="0"/>
                    </a:cxn>
                    <a:cxn ang="0">
                      <a:pos x="2979" y="0"/>
                    </a:cxn>
                    <a:cxn ang="0">
                      <a:pos x="3149" y="0"/>
                    </a:cxn>
                    <a:cxn ang="0">
                      <a:pos x="3320" y="0"/>
                    </a:cxn>
                    <a:cxn ang="0">
                      <a:pos x="3489" y="0"/>
                    </a:cxn>
                    <a:cxn ang="0">
                      <a:pos x="3661" y="0"/>
                    </a:cxn>
                    <a:cxn ang="0">
                      <a:pos x="3830" y="0"/>
                    </a:cxn>
                    <a:cxn ang="0">
                      <a:pos x="3999" y="0"/>
                    </a:cxn>
                    <a:cxn ang="0">
                      <a:pos x="4171" y="0"/>
                    </a:cxn>
                    <a:cxn ang="0">
                      <a:pos x="4340" y="0"/>
                    </a:cxn>
                    <a:cxn ang="0">
                      <a:pos x="4511" y="0"/>
                    </a:cxn>
                    <a:cxn ang="0">
                      <a:pos x="4681" y="0"/>
                    </a:cxn>
                    <a:cxn ang="0">
                      <a:pos x="4852" y="0"/>
                    </a:cxn>
                    <a:cxn ang="0">
                      <a:pos x="5021" y="0"/>
                    </a:cxn>
                    <a:cxn ang="0">
                      <a:pos x="5193" y="0"/>
                    </a:cxn>
                    <a:cxn ang="0">
                      <a:pos x="5362" y="0"/>
                    </a:cxn>
                    <a:cxn ang="0">
                      <a:pos x="5533" y="0"/>
                    </a:cxn>
                    <a:cxn ang="0">
                      <a:pos x="5703" y="0"/>
                    </a:cxn>
                    <a:cxn ang="0">
                      <a:pos x="5872" y="0"/>
                    </a:cxn>
                    <a:cxn ang="0">
                      <a:pos x="6043" y="0"/>
                    </a:cxn>
                  </a:cxnLst>
                  <a:rect l="0" t="0" r="r" b="b"/>
                  <a:pathLst>
                    <a:path w="6128">
                      <a:moveTo>
                        <a:pt x="0" y="0"/>
                      </a:moveTo>
                      <a:lnTo>
                        <a:pt x="85" y="0"/>
                      </a:lnTo>
                      <a:lnTo>
                        <a:pt x="169" y="0"/>
                      </a:lnTo>
                      <a:lnTo>
                        <a:pt x="256" y="0"/>
                      </a:lnTo>
                      <a:lnTo>
                        <a:pt x="341" y="0"/>
                      </a:lnTo>
                      <a:lnTo>
                        <a:pt x="425" y="0"/>
                      </a:lnTo>
                      <a:lnTo>
                        <a:pt x="510" y="0"/>
                      </a:lnTo>
                      <a:lnTo>
                        <a:pt x="595" y="0"/>
                      </a:lnTo>
                      <a:lnTo>
                        <a:pt x="681" y="0"/>
                      </a:lnTo>
                      <a:lnTo>
                        <a:pt x="766" y="0"/>
                      </a:lnTo>
                      <a:lnTo>
                        <a:pt x="851" y="0"/>
                      </a:lnTo>
                      <a:lnTo>
                        <a:pt x="935" y="0"/>
                      </a:lnTo>
                      <a:lnTo>
                        <a:pt x="1022" y="0"/>
                      </a:lnTo>
                      <a:lnTo>
                        <a:pt x="1107" y="0"/>
                      </a:lnTo>
                      <a:lnTo>
                        <a:pt x="1191" y="0"/>
                      </a:lnTo>
                      <a:lnTo>
                        <a:pt x="1276" y="0"/>
                      </a:lnTo>
                      <a:lnTo>
                        <a:pt x="1361" y="0"/>
                      </a:lnTo>
                      <a:lnTo>
                        <a:pt x="1447" y="0"/>
                      </a:lnTo>
                      <a:lnTo>
                        <a:pt x="1532" y="0"/>
                      </a:lnTo>
                      <a:lnTo>
                        <a:pt x="1617" y="0"/>
                      </a:lnTo>
                      <a:lnTo>
                        <a:pt x="1701" y="0"/>
                      </a:lnTo>
                      <a:lnTo>
                        <a:pt x="1788" y="0"/>
                      </a:lnTo>
                      <a:lnTo>
                        <a:pt x="1873" y="0"/>
                      </a:lnTo>
                      <a:lnTo>
                        <a:pt x="1957" y="0"/>
                      </a:lnTo>
                      <a:lnTo>
                        <a:pt x="2042" y="0"/>
                      </a:lnTo>
                      <a:lnTo>
                        <a:pt x="2129" y="0"/>
                      </a:lnTo>
                      <a:lnTo>
                        <a:pt x="2213" y="0"/>
                      </a:lnTo>
                      <a:lnTo>
                        <a:pt x="2298" y="0"/>
                      </a:lnTo>
                      <a:lnTo>
                        <a:pt x="2383" y="0"/>
                      </a:lnTo>
                      <a:lnTo>
                        <a:pt x="2467" y="0"/>
                      </a:lnTo>
                      <a:lnTo>
                        <a:pt x="2554" y="0"/>
                      </a:lnTo>
                      <a:lnTo>
                        <a:pt x="2639" y="0"/>
                      </a:lnTo>
                      <a:lnTo>
                        <a:pt x="2723" y="0"/>
                      </a:lnTo>
                      <a:lnTo>
                        <a:pt x="2808" y="0"/>
                      </a:lnTo>
                      <a:lnTo>
                        <a:pt x="2895" y="0"/>
                      </a:lnTo>
                      <a:lnTo>
                        <a:pt x="2979" y="0"/>
                      </a:lnTo>
                      <a:lnTo>
                        <a:pt x="3064" y="0"/>
                      </a:lnTo>
                      <a:lnTo>
                        <a:pt x="3149" y="0"/>
                      </a:lnTo>
                      <a:lnTo>
                        <a:pt x="3233" y="0"/>
                      </a:lnTo>
                      <a:lnTo>
                        <a:pt x="3320" y="0"/>
                      </a:lnTo>
                      <a:lnTo>
                        <a:pt x="3405" y="0"/>
                      </a:lnTo>
                      <a:lnTo>
                        <a:pt x="3489" y="0"/>
                      </a:lnTo>
                      <a:lnTo>
                        <a:pt x="3574" y="0"/>
                      </a:lnTo>
                      <a:lnTo>
                        <a:pt x="3661" y="0"/>
                      </a:lnTo>
                      <a:lnTo>
                        <a:pt x="3745" y="0"/>
                      </a:lnTo>
                      <a:lnTo>
                        <a:pt x="3830" y="0"/>
                      </a:lnTo>
                      <a:lnTo>
                        <a:pt x="3915" y="0"/>
                      </a:lnTo>
                      <a:lnTo>
                        <a:pt x="3999" y="0"/>
                      </a:lnTo>
                      <a:lnTo>
                        <a:pt x="4086" y="0"/>
                      </a:lnTo>
                      <a:lnTo>
                        <a:pt x="4171" y="0"/>
                      </a:lnTo>
                      <a:lnTo>
                        <a:pt x="4255" y="0"/>
                      </a:lnTo>
                      <a:lnTo>
                        <a:pt x="4340" y="0"/>
                      </a:lnTo>
                      <a:lnTo>
                        <a:pt x="4427" y="0"/>
                      </a:lnTo>
                      <a:lnTo>
                        <a:pt x="4511" y="0"/>
                      </a:lnTo>
                      <a:lnTo>
                        <a:pt x="4596" y="0"/>
                      </a:lnTo>
                      <a:lnTo>
                        <a:pt x="4681" y="0"/>
                      </a:lnTo>
                      <a:lnTo>
                        <a:pt x="4765" y="0"/>
                      </a:lnTo>
                      <a:lnTo>
                        <a:pt x="4852" y="0"/>
                      </a:lnTo>
                      <a:lnTo>
                        <a:pt x="4937" y="0"/>
                      </a:lnTo>
                      <a:lnTo>
                        <a:pt x="5021" y="0"/>
                      </a:lnTo>
                      <a:lnTo>
                        <a:pt x="5106" y="0"/>
                      </a:lnTo>
                      <a:lnTo>
                        <a:pt x="5193" y="0"/>
                      </a:lnTo>
                      <a:lnTo>
                        <a:pt x="5277" y="0"/>
                      </a:lnTo>
                      <a:lnTo>
                        <a:pt x="5362" y="0"/>
                      </a:lnTo>
                      <a:lnTo>
                        <a:pt x="5447" y="0"/>
                      </a:lnTo>
                      <a:lnTo>
                        <a:pt x="5533" y="0"/>
                      </a:lnTo>
                      <a:lnTo>
                        <a:pt x="5618" y="0"/>
                      </a:lnTo>
                      <a:lnTo>
                        <a:pt x="5703" y="0"/>
                      </a:lnTo>
                      <a:lnTo>
                        <a:pt x="5787" y="0"/>
                      </a:lnTo>
                      <a:lnTo>
                        <a:pt x="5872" y="0"/>
                      </a:lnTo>
                      <a:lnTo>
                        <a:pt x="5959" y="0"/>
                      </a:lnTo>
                      <a:lnTo>
                        <a:pt x="6043" y="0"/>
                      </a:lnTo>
                      <a:lnTo>
                        <a:pt x="6128" y="0"/>
                      </a:lnTo>
                    </a:path>
                  </a:pathLst>
                </a:custGeom>
                <a:noFill/>
                <a:ln w="1588">
                  <a:solidFill>
                    <a:srgbClr val="000000"/>
                  </a:solidFill>
                  <a:prstDash val="solid"/>
                  <a:round/>
                  <a:headEnd/>
                  <a:tailEnd/>
                </a:ln>
              </p:spPr>
              <p:txBody>
                <a:bodyPr/>
                <a:lstStyle/>
                <a:p>
                  <a:endParaRPr lang="en-US"/>
                </a:p>
              </p:txBody>
            </p:sp>
            <p:sp>
              <p:nvSpPr>
                <p:cNvPr id="273051" name="Freeform 667"/>
                <p:cNvSpPr>
                  <a:spLocks/>
                </p:cNvSpPr>
                <p:nvPr/>
              </p:nvSpPr>
              <p:spPr bwMode="auto">
                <a:xfrm>
                  <a:off x="3028" y="1327"/>
                  <a:ext cx="2064" cy="1"/>
                </a:xfrm>
                <a:custGeom>
                  <a:avLst/>
                  <a:gdLst/>
                  <a:ahLst/>
                  <a:cxnLst>
                    <a:cxn ang="0">
                      <a:pos x="59" y="0"/>
                    </a:cxn>
                    <a:cxn ang="0">
                      <a:pos x="173" y="0"/>
                    </a:cxn>
                    <a:cxn ang="0">
                      <a:pos x="287" y="0"/>
                    </a:cxn>
                    <a:cxn ang="0">
                      <a:pos x="403" y="0"/>
                    </a:cxn>
                    <a:cxn ang="0">
                      <a:pos x="517" y="0"/>
                    </a:cxn>
                    <a:cxn ang="0">
                      <a:pos x="631" y="0"/>
                    </a:cxn>
                    <a:cxn ang="0">
                      <a:pos x="747" y="0"/>
                    </a:cxn>
                    <a:cxn ang="0">
                      <a:pos x="861" y="0"/>
                    </a:cxn>
                    <a:cxn ang="0">
                      <a:pos x="976" y="0"/>
                    </a:cxn>
                    <a:cxn ang="0">
                      <a:pos x="1090" y="0"/>
                    </a:cxn>
                    <a:cxn ang="0">
                      <a:pos x="1204" y="0"/>
                    </a:cxn>
                    <a:cxn ang="0">
                      <a:pos x="1320" y="0"/>
                    </a:cxn>
                    <a:cxn ang="0">
                      <a:pos x="1434" y="0"/>
                    </a:cxn>
                    <a:cxn ang="0">
                      <a:pos x="1548" y="0"/>
                    </a:cxn>
                    <a:cxn ang="0">
                      <a:pos x="1664" y="0"/>
                    </a:cxn>
                    <a:cxn ang="0">
                      <a:pos x="1778" y="0"/>
                    </a:cxn>
                    <a:cxn ang="0">
                      <a:pos x="1892" y="0"/>
                    </a:cxn>
                    <a:cxn ang="0">
                      <a:pos x="2008" y="0"/>
                    </a:cxn>
                    <a:cxn ang="0">
                      <a:pos x="2122" y="0"/>
                    </a:cxn>
                    <a:cxn ang="0">
                      <a:pos x="2238" y="0"/>
                    </a:cxn>
                    <a:cxn ang="0">
                      <a:pos x="2352" y="0"/>
                    </a:cxn>
                    <a:cxn ang="0">
                      <a:pos x="2466" y="0"/>
                    </a:cxn>
                    <a:cxn ang="0">
                      <a:pos x="2582" y="0"/>
                    </a:cxn>
                    <a:cxn ang="0">
                      <a:pos x="2696" y="0"/>
                    </a:cxn>
                    <a:cxn ang="0">
                      <a:pos x="2810" y="0"/>
                    </a:cxn>
                    <a:cxn ang="0">
                      <a:pos x="2926" y="0"/>
                    </a:cxn>
                    <a:cxn ang="0">
                      <a:pos x="3040" y="0"/>
                    </a:cxn>
                    <a:cxn ang="0">
                      <a:pos x="3154" y="0"/>
                    </a:cxn>
                    <a:cxn ang="0">
                      <a:pos x="3269" y="0"/>
                    </a:cxn>
                    <a:cxn ang="0">
                      <a:pos x="3383" y="0"/>
                    </a:cxn>
                    <a:cxn ang="0">
                      <a:pos x="3499" y="0"/>
                    </a:cxn>
                    <a:cxn ang="0">
                      <a:pos x="3613" y="0"/>
                    </a:cxn>
                    <a:cxn ang="0">
                      <a:pos x="3727" y="0"/>
                    </a:cxn>
                    <a:cxn ang="0">
                      <a:pos x="3843" y="0"/>
                    </a:cxn>
                    <a:cxn ang="0">
                      <a:pos x="3957" y="0"/>
                    </a:cxn>
                    <a:cxn ang="0">
                      <a:pos x="4071" y="0"/>
                    </a:cxn>
                  </a:cxnLst>
                  <a:rect l="0" t="0" r="r" b="b"/>
                  <a:pathLst>
                    <a:path w="4130">
                      <a:moveTo>
                        <a:pt x="0" y="0"/>
                      </a:moveTo>
                      <a:lnTo>
                        <a:pt x="59" y="0"/>
                      </a:lnTo>
                      <a:lnTo>
                        <a:pt x="116" y="0"/>
                      </a:lnTo>
                      <a:lnTo>
                        <a:pt x="173" y="0"/>
                      </a:lnTo>
                      <a:lnTo>
                        <a:pt x="230" y="0"/>
                      </a:lnTo>
                      <a:lnTo>
                        <a:pt x="287" y="0"/>
                      </a:lnTo>
                      <a:lnTo>
                        <a:pt x="346" y="0"/>
                      </a:lnTo>
                      <a:lnTo>
                        <a:pt x="403" y="0"/>
                      </a:lnTo>
                      <a:lnTo>
                        <a:pt x="460" y="0"/>
                      </a:lnTo>
                      <a:lnTo>
                        <a:pt x="517" y="0"/>
                      </a:lnTo>
                      <a:lnTo>
                        <a:pt x="574" y="0"/>
                      </a:lnTo>
                      <a:lnTo>
                        <a:pt x="631" y="0"/>
                      </a:lnTo>
                      <a:lnTo>
                        <a:pt x="689" y="0"/>
                      </a:lnTo>
                      <a:lnTo>
                        <a:pt x="747" y="0"/>
                      </a:lnTo>
                      <a:lnTo>
                        <a:pt x="804" y="0"/>
                      </a:lnTo>
                      <a:lnTo>
                        <a:pt x="861" y="0"/>
                      </a:lnTo>
                      <a:lnTo>
                        <a:pt x="918" y="0"/>
                      </a:lnTo>
                      <a:lnTo>
                        <a:pt x="976" y="0"/>
                      </a:lnTo>
                      <a:lnTo>
                        <a:pt x="1033" y="0"/>
                      </a:lnTo>
                      <a:lnTo>
                        <a:pt x="1090" y="0"/>
                      </a:lnTo>
                      <a:lnTo>
                        <a:pt x="1147" y="0"/>
                      </a:lnTo>
                      <a:lnTo>
                        <a:pt x="1204" y="0"/>
                      </a:lnTo>
                      <a:lnTo>
                        <a:pt x="1262" y="0"/>
                      </a:lnTo>
                      <a:lnTo>
                        <a:pt x="1320" y="0"/>
                      </a:lnTo>
                      <a:lnTo>
                        <a:pt x="1377" y="0"/>
                      </a:lnTo>
                      <a:lnTo>
                        <a:pt x="1434" y="0"/>
                      </a:lnTo>
                      <a:lnTo>
                        <a:pt x="1491" y="0"/>
                      </a:lnTo>
                      <a:lnTo>
                        <a:pt x="1548" y="0"/>
                      </a:lnTo>
                      <a:lnTo>
                        <a:pt x="1607" y="0"/>
                      </a:lnTo>
                      <a:lnTo>
                        <a:pt x="1664" y="0"/>
                      </a:lnTo>
                      <a:lnTo>
                        <a:pt x="1721" y="0"/>
                      </a:lnTo>
                      <a:lnTo>
                        <a:pt x="1778" y="0"/>
                      </a:lnTo>
                      <a:lnTo>
                        <a:pt x="1835" y="0"/>
                      </a:lnTo>
                      <a:lnTo>
                        <a:pt x="1892" y="0"/>
                      </a:lnTo>
                      <a:lnTo>
                        <a:pt x="1951" y="0"/>
                      </a:lnTo>
                      <a:lnTo>
                        <a:pt x="2008" y="0"/>
                      </a:lnTo>
                      <a:lnTo>
                        <a:pt x="2065" y="0"/>
                      </a:lnTo>
                      <a:lnTo>
                        <a:pt x="2122" y="0"/>
                      </a:lnTo>
                      <a:lnTo>
                        <a:pt x="2179" y="0"/>
                      </a:lnTo>
                      <a:lnTo>
                        <a:pt x="2238" y="0"/>
                      </a:lnTo>
                      <a:lnTo>
                        <a:pt x="2295" y="0"/>
                      </a:lnTo>
                      <a:lnTo>
                        <a:pt x="2352" y="0"/>
                      </a:lnTo>
                      <a:lnTo>
                        <a:pt x="2409" y="0"/>
                      </a:lnTo>
                      <a:lnTo>
                        <a:pt x="2466" y="0"/>
                      </a:lnTo>
                      <a:lnTo>
                        <a:pt x="2523" y="0"/>
                      </a:lnTo>
                      <a:lnTo>
                        <a:pt x="2582" y="0"/>
                      </a:lnTo>
                      <a:lnTo>
                        <a:pt x="2639" y="0"/>
                      </a:lnTo>
                      <a:lnTo>
                        <a:pt x="2696" y="0"/>
                      </a:lnTo>
                      <a:lnTo>
                        <a:pt x="2753" y="0"/>
                      </a:lnTo>
                      <a:lnTo>
                        <a:pt x="2810" y="0"/>
                      </a:lnTo>
                      <a:lnTo>
                        <a:pt x="2868" y="0"/>
                      </a:lnTo>
                      <a:lnTo>
                        <a:pt x="2926" y="0"/>
                      </a:lnTo>
                      <a:lnTo>
                        <a:pt x="2983" y="0"/>
                      </a:lnTo>
                      <a:lnTo>
                        <a:pt x="3040" y="0"/>
                      </a:lnTo>
                      <a:lnTo>
                        <a:pt x="3097" y="0"/>
                      </a:lnTo>
                      <a:lnTo>
                        <a:pt x="3154" y="0"/>
                      </a:lnTo>
                      <a:lnTo>
                        <a:pt x="3212" y="0"/>
                      </a:lnTo>
                      <a:lnTo>
                        <a:pt x="3269" y="0"/>
                      </a:lnTo>
                      <a:lnTo>
                        <a:pt x="3326" y="0"/>
                      </a:lnTo>
                      <a:lnTo>
                        <a:pt x="3383" y="0"/>
                      </a:lnTo>
                      <a:lnTo>
                        <a:pt x="3441" y="0"/>
                      </a:lnTo>
                      <a:lnTo>
                        <a:pt x="3499" y="0"/>
                      </a:lnTo>
                      <a:lnTo>
                        <a:pt x="3556" y="0"/>
                      </a:lnTo>
                      <a:lnTo>
                        <a:pt x="3613" y="0"/>
                      </a:lnTo>
                      <a:lnTo>
                        <a:pt x="3670" y="0"/>
                      </a:lnTo>
                      <a:lnTo>
                        <a:pt x="3727" y="0"/>
                      </a:lnTo>
                      <a:lnTo>
                        <a:pt x="3784" y="0"/>
                      </a:lnTo>
                      <a:lnTo>
                        <a:pt x="3843" y="0"/>
                      </a:lnTo>
                      <a:lnTo>
                        <a:pt x="3900" y="0"/>
                      </a:lnTo>
                      <a:lnTo>
                        <a:pt x="3957" y="0"/>
                      </a:lnTo>
                      <a:lnTo>
                        <a:pt x="4014" y="0"/>
                      </a:lnTo>
                      <a:lnTo>
                        <a:pt x="4071" y="0"/>
                      </a:lnTo>
                      <a:lnTo>
                        <a:pt x="4130" y="0"/>
                      </a:lnTo>
                    </a:path>
                  </a:pathLst>
                </a:custGeom>
                <a:noFill/>
                <a:ln w="1588">
                  <a:solidFill>
                    <a:srgbClr val="000000"/>
                  </a:solidFill>
                  <a:prstDash val="solid"/>
                  <a:round/>
                  <a:headEnd/>
                  <a:tailEnd/>
                </a:ln>
              </p:spPr>
              <p:txBody>
                <a:bodyPr/>
                <a:lstStyle/>
                <a:p>
                  <a:endParaRPr lang="en-US"/>
                </a:p>
              </p:txBody>
            </p:sp>
            <p:sp>
              <p:nvSpPr>
                <p:cNvPr id="273052" name="Freeform 668"/>
                <p:cNvSpPr>
                  <a:spLocks/>
                </p:cNvSpPr>
                <p:nvPr/>
              </p:nvSpPr>
              <p:spPr bwMode="auto">
                <a:xfrm>
                  <a:off x="2837" y="1477"/>
                  <a:ext cx="2446" cy="1"/>
                </a:xfrm>
                <a:custGeom>
                  <a:avLst/>
                  <a:gdLst/>
                  <a:ahLst/>
                  <a:cxnLst>
                    <a:cxn ang="0">
                      <a:pos x="68" y="0"/>
                    </a:cxn>
                    <a:cxn ang="0">
                      <a:pos x="203" y="0"/>
                    </a:cxn>
                    <a:cxn ang="0">
                      <a:pos x="340" y="0"/>
                    </a:cxn>
                    <a:cxn ang="0">
                      <a:pos x="476" y="0"/>
                    </a:cxn>
                    <a:cxn ang="0">
                      <a:pos x="612" y="0"/>
                    </a:cxn>
                    <a:cxn ang="0">
                      <a:pos x="748" y="0"/>
                    </a:cxn>
                    <a:cxn ang="0">
                      <a:pos x="883" y="0"/>
                    </a:cxn>
                    <a:cxn ang="0">
                      <a:pos x="1020" y="0"/>
                    </a:cxn>
                    <a:cxn ang="0">
                      <a:pos x="1155" y="0"/>
                    </a:cxn>
                    <a:cxn ang="0">
                      <a:pos x="1290" y="0"/>
                    </a:cxn>
                    <a:cxn ang="0">
                      <a:pos x="1427" y="0"/>
                    </a:cxn>
                    <a:cxn ang="0">
                      <a:pos x="1563" y="0"/>
                    </a:cxn>
                    <a:cxn ang="0">
                      <a:pos x="1698" y="0"/>
                    </a:cxn>
                    <a:cxn ang="0">
                      <a:pos x="1835" y="0"/>
                    </a:cxn>
                    <a:cxn ang="0">
                      <a:pos x="1970" y="0"/>
                    </a:cxn>
                    <a:cxn ang="0">
                      <a:pos x="2107" y="0"/>
                    </a:cxn>
                    <a:cxn ang="0">
                      <a:pos x="2242" y="0"/>
                    </a:cxn>
                    <a:cxn ang="0">
                      <a:pos x="2378" y="0"/>
                    </a:cxn>
                    <a:cxn ang="0">
                      <a:pos x="2514" y="0"/>
                    </a:cxn>
                    <a:cxn ang="0">
                      <a:pos x="2650" y="0"/>
                    </a:cxn>
                    <a:cxn ang="0">
                      <a:pos x="2785" y="0"/>
                    </a:cxn>
                    <a:cxn ang="0">
                      <a:pos x="2922" y="0"/>
                    </a:cxn>
                    <a:cxn ang="0">
                      <a:pos x="3057" y="0"/>
                    </a:cxn>
                    <a:cxn ang="0">
                      <a:pos x="3194" y="0"/>
                    </a:cxn>
                    <a:cxn ang="0">
                      <a:pos x="3329" y="0"/>
                    </a:cxn>
                    <a:cxn ang="0">
                      <a:pos x="3465" y="0"/>
                    </a:cxn>
                    <a:cxn ang="0">
                      <a:pos x="3602" y="0"/>
                    </a:cxn>
                    <a:cxn ang="0">
                      <a:pos x="3737" y="0"/>
                    </a:cxn>
                    <a:cxn ang="0">
                      <a:pos x="3872" y="0"/>
                    </a:cxn>
                    <a:cxn ang="0">
                      <a:pos x="4009" y="0"/>
                    </a:cxn>
                    <a:cxn ang="0">
                      <a:pos x="4144" y="0"/>
                    </a:cxn>
                    <a:cxn ang="0">
                      <a:pos x="4280" y="0"/>
                    </a:cxn>
                    <a:cxn ang="0">
                      <a:pos x="4416" y="0"/>
                    </a:cxn>
                    <a:cxn ang="0">
                      <a:pos x="4552" y="0"/>
                    </a:cxn>
                    <a:cxn ang="0">
                      <a:pos x="4689" y="0"/>
                    </a:cxn>
                    <a:cxn ang="0">
                      <a:pos x="4824" y="0"/>
                    </a:cxn>
                  </a:cxnLst>
                  <a:rect l="0" t="0" r="r" b="b"/>
                  <a:pathLst>
                    <a:path w="4892">
                      <a:moveTo>
                        <a:pt x="0" y="0"/>
                      </a:moveTo>
                      <a:lnTo>
                        <a:pt x="68" y="0"/>
                      </a:lnTo>
                      <a:lnTo>
                        <a:pt x="137" y="0"/>
                      </a:lnTo>
                      <a:lnTo>
                        <a:pt x="203" y="0"/>
                      </a:lnTo>
                      <a:lnTo>
                        <a:pt x="272" y="0"/>
                      </a:lnTo>
                      <a:lnTo>
                        <a:pt x="340" y="0"/>
                      </a:lnTo>
                      <a:lnTo>
                        <a:pt x="407" y="0"/>
                      </a:lnTo>
                      <a:lnTo>
                        <a:pt x="476" y="0"/>
                      </a:lnTo>
                      <a:lnTo>
                        <a:pt x="544" y="0"/>
                      </a:lnTo>
                      <a:lnTo>
                        <a:pt x="612" y="0"/>
                      </a:lnTo>
                      <a:lnTo>
                        <a:pt x="679" y="0"/>
                      </a:lnTo>
                      <a:lnTo>
                        <a:pt x="748" y="0"/>
                      </a:lnTo>
                      <a:lnTo>
                        <a:pt x="816" y="0"/>
                      </a:lnTo>
                      <a:lnTo>
                        <a:pt x="883" y="0"/>
                      </a:lnTo>
                      <a:lnTo>
                        <a:pt x="951" y="0"/>
                      </a:lnTo>
                      <a:lnTo>
                        <a:pt x="1020" y="0"/>
                      </a:lnTo>
                      <a:lnTo>
                        <a:pt x="1087" y="0"/>
                      </a:lnTo>
                      <a:lnTo>
                        <a:pt x="1155" y="0"/>
                      </a:lnTo>
                      <a:lnTo>
                        <a:pt x="1224" y="0"/>
                      </a:lnTo>
                      <a:lnTo>
                        <a:pt x="1290" y="0"/>
                      </a:lnTo>
                      <a:lnTo>
                        <a:pt x="1359" y="0"/>
                      </a:lnTo>
                      <a:lnTo>
                        <a:pt x="1427" y="0"/>
                      </a:lnTo>
                      <a:lnTo>
                        <a:pt x="1494" y="0"/>
                      </a:lnTo>
                      <a:lnTo>
                        <a:pt x="1563" y="0"/>
                      </a:lnTo>
                      <a:lnTo>
                        <a:pt x="1631" y="0"/>
                      </a:lnTo>
                      <a:lnTo>
                        <a:pt x="1698" y="0"/>
                      </a:lnTo>
                      <a:lnTo>
                        <a:pt x="1766" y="0"/>
                      </a:lnTo>
                      <a:lnTo>
                        <a:pt x="1835" y="0"/>
                      </a:lnTo>
                      <a:lnTo>
                        <a:pt x="1903" y="0"/>
                      </a:lnTo>
                      <a:lnTo>
                        <a:pt x="1970" y="0"/>
                      </a:lnTo>
                      <a:lnTo>
                        <a:pt x="2039" y="0"/>
                      </a:lnTo>
                      <a:lnTo>
                        <a:pt x="2107" y="0"/>
                      </a:lnTo>
                      <a:lnTo>
                        <a:pt x="2174" y="0"/>
                      </a:lnTo>
                      <a:lnTo>
                        <a:pt x="2242" y="0"/>
                      </a:lnTo>
                      <a:lnTo>
                        <a:pt x="2311" y="0"/>
                      </a:lnTo>
                      <a:lnTo>
                        <a:pt x="2378" y="0"/>
                      </a:lnTo>
                      <a:lnTo>
                        <a:pt x="2446" y="0"/>
                      </a:lnTo>
                      <a:lnTo>
                        <a:pt x="2514" y="0"/>
                      </a:lnTo>
                      <a:lnTo>
                        <a:pt x="2581" y="0"/>
                      </a:lnTo>
                      <a:lnTo>
                        <a:pt x="2650" y="0"/>
                      </a:lnTo>
                      <a:lnTo>
                        <a:pt x="2718" y="0"/>
                      </a:lnTo>
                      <a:lnTo>
                        <a:pt x="2785" y="0"/>
                      </a:lnTo>
                      <a:lnTo>
                        <a:pt x="2853" y="0"/>
                      </a:lnTo>
                      <a:lnTo>
                        <a:pt x="2922" y="0"/>
                      </a:lnTo>
                      <a:lnTo>
                        <a:pt x="2989" y="0"/>
                      </a:lnTo>
                      <a:lnTo>
                        <a:pt x="3057" y="0"/>
                      </a:lnTo>
                      <a:lnTo>
                        <a:pt x="3126" y="0"/>
                      </a:lnTo>
                      <a:lnTo>
                        <a:pt x="3194" y="0"/>
                      </a:lnTo>
                      <a:lnTo>
                        <a:pt x="3261" y="0"/>
                      </a:lnTo>
                      <a:lnTo>
                        <a:pt x="3329" y="0"/>
                      </a:lnTo>
                      <a:lnTo>
                        <a:pt x="3398" y="0"/>
                      </a:lnTo>
                      <a:lnTo>
                        <a:pt x="3465" y="0"/>
                      </a:lnTo>
                      <a:lnTo>
                        <a:pt x="3533" y="0"/>
                      </a:lnTo>
                      <a:lnTo>
                        <a:pt x="3602" y="0"/>
                      </a:lnTo>
                      <a:lnTo>
                        <a:pt x="3668" y="0"/>
                      </a:lnTo>
                      <a:lnTo>
                        <a:pt x="3737" y="0"/>
                      </a:lnTo>
                      <a:lnTo>
                        <a:pt x="3805" y="0"/>
                      </a:lnTo>
                      <a:lnTo>
                        <a:pt x="3872" y="0"/>
                      </a:lnTo>
                      <a:lnTo>
                        <a:pt x="3941" y="0"/>
                      </a:lnTo>
                      <a:lnTo>
                        <a:pt x="4009" y="0"/>
                      </a:lnTo>
                      <a:lnTo>
                        <a:pt x="4076" y="0"/>
                      </a:lnTo>
                      <a:lnTo>
                        <a:pt x="4144" y="0"/>
                      </a:lnTo>
                      <a:lnTo>
                        <a:pt x="4213" y="0"/>
                      </a:lnTo>
                      <a:lnTo>
                        <a:pt x="4280" y="0"/>
                      </a:lnTo>
                      <a:lnTo>
                        <a:pt x="4348" y="0"/>
                      </a:lnTo>
                      <a:lnTo>
                        <a:pt x="4416" y="0"/>
                      </a:lnTo>
                      <a:lnTo>
                        <a:pt x="4485" y="0"/>
                      </a:lnTo>
                      <a:lnTo>
                        <a:pt x="4552" y="0"/>
                      </a:lnTo>
                      <a:lnTo>
                        <a:pt x="4620" y="0"/>
                      </a:lnTo>
                      <a:lnTo>
                        <a:pt x="4689" y="0"/>
                      </a:lnTo>
                      <a:lnTo>
                        <a:pt x="4755" y="0"/>
                      </a:lnTo>
                      <a:lnTo>
                        <a:pt x="4824" y="0"/>
                      </a:lnTo>
                      <a:lnTo>
                        <a:pt x="4892" y="0"/>
                      </a:lnTo>
                    </a:path>
                  </a:pathLst>
                </a:custGeom>
                <a:noFill/>
                <a:ln w="1588">
                  <a:solidFill>
                    <a:srgbClr val="000000"/>
                  </a:solidFill>
                  <a:prstDash val="solid"/>
                  <a:round/>
                  <a:headEnd/>
                  <a:tailEnd/>
                </a:ln>
              </p:spPr>
              <p:txBody>
                <a:bodyPr/>
                <a:lstStyle/>
                <a:p>
                  <a:endParaRPr lang="en-US"/>
                </a:p>
              </p:txBody>
            </p:sp>
            <p:sp>
              <p:nvSpPr>
                <p:cNvPr id="273053" name="Freeform 669"/>
                <p:cNvSpPr>
                  <a:spLocks/>
                </p:cNvSpPr>
                <p:nvPr/>
              </p:nvSpPr>
              <p:spPr bwMode="auto">
                <a:xfrm>
                  <a:off x="2687" y="1646"/>
                  <a:ext cx="2746" cy="1"/>
                </a:xfrm>
                <a:custGeom>
                  <a:avLst/>
                  <a:gdLst/>
                  <a:ahLst/>
                  <a:cxnLst>
                    <a:cxn ang="0">
                      <a:pos x="76" y="0"/>
                    </a:cxn>
                    <a:cxn ang="0">
                      <a:pos x="230" y="0"/>
                    </a:cxn>
                    <a:cxn ang="0">
                      <a:pos x="381" y="0"/>
                    </a:cxn>
                    <a:cxn ang="0">
                      <a:pos x="534" y="0"/>
                    </a:cxn>
                    <a:cxn ang="0">
                      <a:pos x="686" y="0"/>
                    </a:cxn>
                    <a:cxn ang="0">
                      <a:pos x="839" y="0"/>
                    </a:cxn>
                    <a:cxn ang="0">
                      <a:pos x="992" y="0"/>
                    </a:cxn>
                    <a:cxn ang="0">
                      <a:pos x="1144" y="0"/>
                    </a:cxn>
                    <a:cxn ang="0">
                      <a:pos x="1297" y="0"/>
                    </a:cxn>
                    <a:cxn ang="0">
                      <a:pos x="1449" y="0"/>
                    </a:cxn>
                    <a:cxn ang="0">
                      <a:pos x="1602" y="0"/>
                    </a:cxn>
                    <a:cxn ang="0">
                      <a:pos x="1755" y="0"/>
                    </a:cxn>
                    <a:cxn ang="0">
                      <a:pos x="1907" y="0"/>
                    </a:cxn>
                    <a:cxn ang="0">
                      <a:pos x="2060" y="0"/>
                    </a:cxn>
                    <a:cxn ang="0">
                      <a:pos x="2211" y="0"/>
                    </a:cxn>
                    <a:cxn ang="0">
                      <a:pos x="2365" y="0"/>
                    </a:cxn>
                    <a:cxn ang="0">
                      <a:pos x="2518" y="0"/>
                    </a:cxn>
                    <a:cxn ang="0">
                      <a:pos x="2669" y="0"/>
                    </a:cxn>
                    <a:cxn ang="0">
                      <a:pos x="2823" y="0"/>
                    </a:cxn>
                    <a:cxn ang="0">
                      <a:pos x="2974" y="0"/>
                    </a:cxn>
                    <a:cxn ang="0">
                      <a:pos x="3127" y="0"/>
                    </a:cxn>
                    <a:cxn ang="0">
                      <a:pos x="3281" y="0"/>
                    </a:cxn>
                    <a:cxn ang="0">
                      <a:pos x="3432" y="0"/>
                    </a:cxn>
                    <a:cxn ang="0">
                      <a:pos x="3585" y="0"/>
                    </a:cxn>
                    <a:cxn ang="0">
                      <a:pos x="3737" y="0"/>
                    </a:cxn>
                    <a:cxn ang="0">
                      <a:pos x="3890" y="0"/>
                    </a:cxn>
                    <a:cxn ang="0">
                      <a:pos x="4043" y="0"/>
                    </a:cxn>
                    <a:cxn ang="0">
                      <a:pos x="4195" y="0"/>
                    </a:cxn>
                    <a:cxn ang="0">
                      <a:pos x="4348" y="0"/>
                    </a:cxn>
                    <a:cxn ang="0">
                      <a:pos x="4500" y="0"/>
                    </a:cxn>
                    <a:cxn ang="0">
                      <a:pos x="4653" y="0"/>
                    </a:cxn>
                    <a:cxn ang="0">
                      <a:pos x="4806" y="0"/>
                    </a:cxn>
                    <a:cxn ang="0">
                      <a:pos x="4958" y="0"/>
                    </a:cxn>
                    <a:cxn ang="0">
                      <a:pos x="5111" y="0"/>
                    </a:cxn>
                    <a:cxn ang="0">
                      <a:pos x="5262" y="0"/>
                    </a:cxn>
                    <a:cxn ang="0">
                      <a:pos x="5416" y="0"/>
                    </a:cxn>
                  </a:cxnLst>
                  <a:rect l="0" t="0" r="r" b="b"/>
                  <a:pathLst>
                    <a:path w="5492">
                      <a:moveTo>
                        <a:pt x="0" y="0"/>
                      </a:moveTo>
                      <a:lnTo>
                        <a:pt x="76" y="0"/>
                      </a:lnTo>
                      <a:lnTo>
                        <a:pt x="153" y="0"/>
                      </a:lnTo>
                      <a:lnTo>
                        <a:pt x="230" y="0"/>
                      </a:lnTo>
                      <a:lnTo>
                        <a:pt x="305" y="0"/>
                      </a:lnTo>
                      <a:lnTo>
                        <a:pt x="381" y="0"/>
                      </a:lnTo>
                      <a:lnTo>
                        <a:pt x="458" y="0"/>
                      </a:lnTo>
                      <a:lnTo>
                        <a:pt x="534" y="0"/>
                      </a:lnTo>
                      <a:lnTo>
                        <a:pt x="611" y="0"/>
                      </a:lnTo>
                      <a:lnTo>
                        <a:pt x="686" y="0"/>
                      </a:lnTo>
                      <a:lnTo>
                        <a:pt x="763" y="0"/>
                      </a:lnTo>
                      <a:lnTo>
                        <a:pt x="839" y="0"/>
                      </a:lnTo>
                      <a:lnTo>
                        <a:pt x="916" y="0"/>
                      </a:lnTo>
                      <a:lnTo>
                        <a:pt x="992" y="0"/>
                      </a:lnTo>
                      <a:lnTo>
                        <a:pt x="1067" y="0"/>
                      </a:lnTo>
                      <a:lnTo>
                        <a:pt x="1144" y="0"/>
                      </a:lnTo>
                      <a:lnTo>
                        <a:pt x="1221" y="0"/>
                      </a:lnTo>
                      <a:lnTo>
                        <a:pt x="1297" y="0"/>
                      </a:lnTo>
                      <a:lnTo>
                        <a:pt x="1374" y="0"/>
                      </a:lnTo>
                      <a:lnTo>
                        <a:pt x="1449" y="0"/>
                      </a:lnTo>
                      <a:lnTo>
                        <a:pt x="1525" y="0"/>
                      </a:lnTo>
                      <a:lnTo>
                        <a:pt x="1602" y="0"/>
                      </a:lnTo>
                      <a:lnTo>
                        <a:pt x="1678" y="0"/>
                      </a:lnTo>
                      <a:lnTo>
                        <a:pt x="1755" y="0"/>
                      </a:lnTo>
                      <a:lnTo>
                        <a:pt x="1830" y="0"/>
                      </a:lnTo>
                      <a:lnTo>
                        <a:pt x="1907" y="0"/>
                      </a:lnTo>
                      <a:lnTo>
                        <a:pt x="1983" y="0"/>
                      </a:lnTo>
                      <a:lnTo>
                        <a:pt x="2060" y="0"/>
                      </a:lnTo>
                      <a:lnTo>
                        <a:pt x="2136" y="0"/>
                      </a:lnTo>
                      <a:lnTo>
                        <a:pt x="2211" y="0"/>
                      </a:lnTo>
                      <a:lnTo>
                        <a:pt x="2288" y="0"/>
                      </a:lnTo>
                      <a:lnTo>
                        <a:pt x="2365" y="0"/>
                      </a:lnTo>
                      <a:lnTo>
                        <a:pt x="2441" y="0"/>
                      </a:lnTo>
                      <a:lnTo>
                        <a:pt x="2518" y="0"/>
                      </a:lnTo>
                      <a:lnTo>
                        <a:pt x="2593" y="0"/>
                      </a:lnTo>
                      <a:lnTo>
                        <a:pt x="2669" y="0"/>
                      </a:lnTo>
                      <a:lnTo>
                        <a:pt x="2746" y="0"/>
                      </a:lnTo>
                      <a:lnTo>
                        <a:pt x="2823" y="0"/>
                      </a:lnTo>
                      <a:lnTo>
                        <a:pt x="2899" y="0"/>
                      </a:lnTo>
                      <a:lnTo>
                        <a:pt x="2974" y="0"/>
                      </a:lnTo>
                      <a:lnTo>
                        <a:pt x="3051" y="0"/>
                      </a:lnTo>
                      <a:lnTo>
                        <a:pt x="3127" y="0"/>
                      </a:lnTo>
                      <a:lnTo>
                        <a:pt x="3204" y="0"/>
                      </a:lnTo>
                      <a:lnTo>
                        <a:pt x="3281" y="0"/>
                      </a:lnTo>
                      <a:lnTo>
                        <a:pt x="3356" y="0"/>
                      </a:lnTo>
                      <a:lnTo>
                        <a:pt x="3432" y="0"/>
                      </a:lnTo>
                      <a:lnTo>
                        <a:pt x="3509" y="0"/>
                      </a:lnTo>
                      <a:lnTo>
                        <a:pt x="3585" y="0"/>
                      </a:lnTo>
                      <a:lnTo>
                        <a:pt x="3662" y="0"/>
                      </a:lnTo>
                      <a:lnTo>
                        <a:pt x="3737" y="0"/>
                      </a:lnTo>
                      <a:lnTo>
                        <a:pt x="3814" y="0"/>
                      </a:lnTo>
                      <a:lnTo>
                        <a:pt x="3890" y="0"/>
                      </a:lnTo>
                      <a:lnTo>
                        <a:pt x="3967" y="0"/>
                      </a:lnTo>
                      <a:lnTo>
                        <a:pt x="4043" y="0"/>
                      </a:lnTo>
                      <a:lnTo>
                        <a:pt x="4118" y="0"/>
                      </a:lnTo>
                      <a:lnTo>
                        <a:pt x="4195" y="0"/>
                      </a:lnTo>
                      <a:lnTo>
                        <a:pt x="4271" y="0"/>
                      </a:lnTo>
                      <a:lnTo>
                        <a:pt x="4348" y="0"/>
                      </a:lnTo>
                      <a:lnTo>
                        <a:pt x="4425" y="0"/>
                      </a:lnTo>
                      <a:lnTo>
                        <a:pt x="4500" y="0"/>
                      </a:lnTo>
                      <a:lnTo>
                        <a:pt x="4576" y="0"/>
                      </a:lnTo>
                      <a:lnTo>
                        <a:pt x="4653" y="0"/>
                      </a:lnTo>
                      <a:lnTo>
                        <a:pt x="4729" y="0"/>
                      </a:lnTo>
                      <a:lnTo>
                        <a:pt x="4806" y="0"/>
                      </a:lnTo>
                      <a:lnTo>
                        <a:pt x="4881" y="0"/>
                      </a:lnTo>
                      <a:lnTo>
                        <a:pt x="4958" y="0"/>
                      </a:lnTo>
                      <a:lnTo>
                        <a:pt x="5034" y="0"/>
                      </a:lnTo>
                      <a:lnTo>
                        <a:pt x="5111" y="0"/>
                      </a:lnTo>
                      <a:lnTo>
                        <a:pt x="5187" y="0"/>
                      </a:lnTo>
                      <a:lnTo>
                        <a:pt x="5262" y="0"/>
                      </a:lnTo>
                      <a:lnTo>
                        <a:pt x="5339" y="0"/>
                      </a:lnTo>
                      <a:lnTo>
                        <a:pt x="5416" y="0"/>
                      </a:lnTo>
                      <a:lnTo>
                        <a:pt x="5492" y="0"/>
                      </a:lnTo>
                    </a:path>
                  </a:pathLst>
                </a:custGeom>
                <a:noFill/>
                <a:ln w="1588">
                  <a:solidFill>
                    <a:srgbClr val="000000"/>
                  </a:solidFill>
                  <a:prstDash val="solid"/>
                  <a:round/>
                  <a:headEnd/>
                  <a:tailEnd/>
                </a:ln>
              </p:spPr>
              <p:txBody>
                <a:bodyPr/>
                <a:lstStyle/>
                <a:p>
                  <a:endParaRPr lang="en-US"/>
                </a:p>
              </p:txBody>
            </p:sp>
            <p:sp>
              <p:nvSpPr>
                <p:cNvPr id="273054" name="Freeform 670"/>
                <p:cNvSpPr>
                  <a:spLocks/>
                </p:cNvSpPr>
                <p:nvPr/>
              </p:nvSpPr>
              <p:spPr bwMode="auto">
                <a:xfrm>
                  <a:off x="2589" y="1822"/>
                  <a:ext cx="2942" cy="1"/>
                </a:xfrm>
                <a:custGeom>
                  <a:avLst/>
                  <a:gdLst/>
                  <a:ahLst/>
                  <a:cxnLst>
                    <a:cxn ang="0">
                      <a:pos x="82" y="0"/>
                    </a:cxn>
                    <a:cxn ang="0">
                      <a:pos x="245" y="0"/>
                    </a:cxn>
                    <a:cxn ang="0">
                      <a:pos x="409" y="0"/>
                    </a:cxn>
                    <a:cxn ang="0">
                      <a:pos x="572" y="0"/>
                    </a:cxn>
                    <a:cxn ang="0">
                      <a:pos x="735" y="0"/>
                    </a:cxn>
                    <a:cxn ang="0">
                      <a:pos x="898" y="0"/>
                    </a:cxn>
                    <a:cxn ang="0">
                      <a:pos x="1063" y="0"/>
                    </a:cxn>
                    <a:cxn ang="0">
                      <a:pos x="1226" y="0"/>
                    </a:cxn>
                    <a:cxn ang="0">
                      <a:pos x="1389" y="0"/>
                    </a:cxn>
                    <a:cxn ang="0">
                      <a:pos x="1553" y="0"/>
                    </a:cxn>
                    <a:cxn ang="0">
                      <a:pos x="1716" y="0"/>
                    </a:cxn>
                    <a:cxn ang="0">
                      <a:pos x="1879" y="0"/>
                    </a:cxn>
                    <a:cxn ang="0">
                      <a:pos x="2042" y="0"/>
                    </a:cxn>
                    <a:cxn ang="0">
                      <a:pos x="2207" y="0"/>
                    </a:cxn>
                    <a:cxn ang="0">
                      <a:pos x="2370" y="0"/>
                    </a:cxn>
                    <a:cxn ang="0">
                      <a:pos x="2533" y="0"/>
                    </a:cxn>
                    <a:cxn ang="0">
                      <a:pos x="2698" y="0"/>
                    </a:cxn>
                    <a:cxn ang="0">
                      <a:pos x="2861" y="0"/>
                    </a:cxn>
                    <a:cxn ang="0">
                      <a:pos x="3023" y="0"/>
                    </a:cxn>
                    <a:cxn ang="0">
                      <a:pos x="3186" y="0"/>
                    </a:cxn>
                    <a:cxn ang="0">
                      <a:pos x="3351" y="0"/>
                    </a:cxn>
                    <a:cxn ang="0">
                      <a:pos x="3514" y="0"/>
                    </a:cxn>
                    <a:cxn ang="0">
                      <a:pos x="3677" y="0"/>
                    </a:cxn>
                    <a:cxn ang="0">
                      <a:pos x="3842" y="0"/>
                    </a:cxn>
                    <a:cxn ang="0">
                      <a:pos x="4005" y="0"/>
                    </a:cxn>
                    <a:cxn ang="0">
                      <a:pos x="4168" y="0"/>
                    </a:cxn>
                    <a:cxn ang="0">
                      <a:pos x="4331" y="0"/>
                    </a:cxn>
                    <a:cxn ang="0">
                      <a:pos x="4495" y="0"/>
                    </a:cxn>
                    <a:cxn ang="0">
                      <a:pos x="4658" y="0"/>
                    </a:cxn>
                    <a:cxn ang="0">
                      <a:pos x="4821" y="0"/>
                    </a:cxn>
                    <a:cxn ang="0">
                      <a:pos x="4986" y="0"/>
                    </a:cxn>
                    <a:cxn ang="0">
                      <a:pos x="5149" y="0"/>
                    </a:cxn>
                    <a:cxn ang="0">
                      <a:pos x="5312" y="0"/>
                    </a:cxn>
                    <a:cxn ang="0">
                      <a:pos x="5475" y="0"/>
                    </a:cxn>
                    <a:cxn ang="0">
                      <a:pos x="5639" y="0"/>
                    </a:cxn>
                    <a:cxn ang="0">
                      <a:pos x="5802" y="0"/>
                    </a:cxn>
                  </a:cxnLst>
                  <a:rect l="0" t="0" r="r" b="b"/>
                  <a:pathLst>
                    <a:path w="5884">
                      <a:moveTo>
                        <a:pt x="0" y="0"/>
                      </a:moveTo>
                      <a:lnTo>
                        <a:pt x="82" y="0"/>
                      </a:lnTo>
                      <a:lnTo>
                        <a:pt x="163" y="0"/>
                      </a:lnTo>
                      <a:lnTo>
                        <a:pt x="245" y="0"/>
                      </a:lnTo>
                      <a:lnTo>
                        <a:pt x="326" y="0"/>
                      </a:lnTo>
                      <a:lnTo>
                        <a:pt x="409" y="0"/>
                      </a:lnTo>
                      <a:lnTo>
                        <a:pt x="491" y="0"/>
                      </a:lnTo>
                      <a:lnTo>
                        <a:pt x="572" y="0"/>
                      </a:lnTo>
                      <a:lnTo>
                        <a:pt x="654" y="0"/>
                      </a:lnTo>
                      <a:lnTo>
                        <a:pt x="735" y="0"/>
                      </a:lnTo>
                      <a:lnTo>
                        <a:pt x="817" y="0"/>
                      </a:lnTo>
                      <a:lnTo>
                        <a:pt x="898" y="0"/>
                      </a:lnTo>
                      <a:lnTo>
                        <a:pt x="981" y="0"/>
                      </a:lnTo>
                      <a:lnTo>
                        <a:pt x="1063" y="0"/>
                      </a:lnTo>
                      <a:lnTo>
                        <a:pt x="1144" y="0"/>
                      </a:lnTo>
                      <a:lnTo>
                        <a:pt x="1226" y="0"/>
                      </a:lnTo>
                      <a:lnTo>
                        <a:pt x="1307" y="0"/>
                      </a:lnTo>
                      <a:lnTo>
                        <a:pt x="1389" y="0"/>
                      </a:lnTo>
                      <a:lnTo>
                        <a:pt x="1470" y="0"/>
                      </a:lnTo>
                      <a:lnTo>
                        <a:pt x="1553" y="0"/>
                      </a:lnTo>
                      <a:lnTo>
                        <a:pt x="1635" y="0"/>
                      </a:lnTo>
                      <a:lnTo>
                        <a:pt x="1716" y="0"/>
                      </a:lnTo>
                      <a:lnTo>
                        <a:pt x="1798" y="0"/>
                      </a:lnTo>
                      <a:lnTo>
                        <a:pt x="1879" y="0"/>
                      </a:lnTo>
                      <a:lnTo>
                        <a:pt x="1961" y="0"/>
                      </a:lnTo>
                      <a:lnTo>
                        <a:pt x="2042" y="0"/>
                      </a:lnTo>
                      <a:lnTo>
                        <a:pt x="2125" y="0"/>
                      </a:lnTo>
                      <a:lnTo>
                        <a:pt x="2207" y="0"/>
                      </a:lnTo>
                      <a:lnTo>
                        <a:pt x="2288" y="0"/>
                      </a:lnTo>
                      <a:lnTo>
                        <a:pt x="2370" y="0"/>
                      </a:lnTo>
                      <a:lnTo>
                        <a:pt x="2451" y="0"/>
                      </a:lnTo>
                      <a:lnTo>
                        <a:pt x="2533" y="0"/>
                      </a:lnTo>
                      <a:lnTo>
                        <a:pt x="2614" y="0"/>
                      </a:lnTo>
                      <a:lnTo>
                        <a:pt x="2698" y="0"/>
                      </a:lnTo>
                      <a:lnTo>
                        <a:pt x="2779" y="0"/>
                      </a:lnTo>
                      <a:lnTo>
                        <a:pt x="2861" y="0"/>
                      </a:lnTo>
                      <a:lnTo>
                        <a:pt x="2942" y="0"/>
                      </a:lnTo>
                      <a:lnTo>
                        <a:pt x="3023" y="0"/>
                      </a:lnTo>
                      <a:lnTo>
                        <a:pt x="3105" y="0"/>
                      </a:lnTo>
                      <a:lnTo>
                        <a:pt x="3186" y="0"/>
                      </a:lnTo>
                      <a:lnTo>
                        <a:pt x="3270" y="0"/>
                      </a:lnTo>
                      <a:lnTo>
                        <a:pt x="3351" y="0"/>
                      </a:lnTo>
                      <a:lnTo>
                        <a:pt x="3433" y="0"/>
                      </a:lnTo>
                      <a:lnTo>
                        <a:pt x="3514" y="0"/>
                      </a:lnTo>
                      <a:lnTo>
                        <a:pt x="3596" y="0"/>
                      </a:lnTo>
                      <a:lnTo>
                        <a:pt x="3677" y="0"/>
                      </a:lnTo>
                      <a:lnTo>
                        <a:pt x="3759" y="0"/>
                      </a:lnTo>
                      <a:lnTo>
                        <a:pt x="3842" y="0"/>
                      </a:lnTo>
                      <a:lnTo>
                        <a:pt x="3923" y="0"/>
                      </a:lnTo>
                      <a:lnTo>
                        <a:pt x="4005" y="0"/>
                      </a:lnTo>
                      <a:lnTo>
                        <a:pt x="4086" y="0"/>
                      </a:lnTo>
                      <a:lnTo>
                        <a:pt x="4168" y="0"/>
                      </a:lnTo>
                      <a:lnTo>
                        <a:pt x="4249" y="0"/>
                      </a:lnTo>
                      <a:lnTo>
                        <a:pt x="4331" y="0"/>
                      </a:lnTo>
                      <a:lnTo>
                        <a:pt x="4414" y="0"/>
                      </a:lnTo>
                      <a:lnTo>
                        <a:pt x="4495" y="0"/>
                      </a:lnTo>
                      <a:lnTo>
                        <a:pt x="4577" y="0"/>
                      </a:lnTo>
                      <a:lnTo>
                        <a:pt x="4658" y="0"/>
                      </a:lnTo>
                      <a:lnTo>
                        <a:pt x="4740" y="0"/>
                      </a:lnTo>
                      <a:lnTo>
                        <a:pt x="4821" y="0"/>
                      </a:lnTo>
                      <a:lnTo>
                        <a:pt x="4903" y="0"/>
                      </a:lnTo>
                      <a:lnTo>
                        <a:pt x="4986" y="0"/>
                      </a:lnTo>
                      <a:lnTo>
                        <a:pt x="5067" y="0"/>
                      </a:lnTo>
                      <a:lnTo>
                        <a:pt x="5149" y="0"/>
                      </a:lnTo>
                      <a:lnTo>
                        <a:pt x="5230" y="0"/>
                      </a:lnTo>
                      <a:lnTo>
                        <a:pt x="5312" y="0"/>
                      </a:lnTo>
                      <a:lnTo>
                        <a:pt x="5393" y="0"/>
                      </a:lnTo>
                      <a:lnTo>
                        <a:pt x="5475" y="0"/>
                      </a:lnTo>
                      <a:lnTo>
                        <a:pt x="5556" y="0"/>
                      </a:lnTo>
                      <a:lnTo>
                        <a:pt x="5639" y="0"/>
                      </a:lnTo>
                      <a:lnTo>
                        <a:pt x="5721" y="0"/>
                      </a:lnTo>
                      <a:lnTo>
                        <a:pt x="5802" y="0"/>
                      </a:lnTo>
                      <a:lnTo>
                        <a:pt x="5884" y="0"/>
                      </a:lnTo>
                    </a:path>
                  </a:pathLst>
                </a:custGeom>
                <a:noFill/>
                <a:ln w="1588">
                  <a:solidFill>
                    <a:srgbClr val="000000"/>
                  </a:solidFill>
                  <a:prstDash val="solid"/>
                  <a:round/>
                  <a:headEnd/>
                  <a:tailEnd/>
                </a:ln>
              </p:spPr>
              <p:txBody>
                <a:bodyPr/>
                <a:lstStyle/>
                <a:p>
                  <a:endParaRPr lang="en-US"/>
                </a:p>
              </p:txBody>
            </p:sp>
            <p:sp>
              <p:nvSpPr>
                <p:cNvPr id="273055" name="Freeform 671"/>
                <p:cNvSpPr>
                  <a:spLocks/>
                </p:cNvSpPr>
                <p:nvPr/>
              </p:nvSpPr>
              <p:spPr bwMode="auto">
                <a:xfrm>
                  <a:off x="3932" y="1225"/>
                  <a:ext cx="60" cy="1903"/>
                </a:xfrm>
                <a:custGeom>
                  <a:avLst/>
                  <a:gdLst/>
                  <a:ahLst/>
                  <a:cxnLst>
                    <a:cxn ang="0">
                      <a:pos x="121" y="0"/>
                    </a:cxn>
                    <a:cxn ang="0">
                      <a:pos x="109" y="46"/>
                    </a:cxn>
                    <a:cxn ang="0">
                      <a:pos x="98" y="116"/>
                    </a:cxn>
                    <a:cxn ang="0">
                      <a:pos x="85" y="204"/>
                    </a:cxn>
                    <a:cxn ang="0">
                      <a:pos x="72" y="297"/>
                    </a:cxn>
                    <a:cxn ang="0">
                      <a:pos x="62" y="399"/>
                    </a:cxn>
                    <a:cxn ang="0">
                      <a:pos x="52" y="505"/>
                    </a:cxn>
                    <a:cxn ang="0">
                      <a:pos x="42" y="614"/>
                    </a:cxn>
                    <a:cxn ang="0">
                      <a:pos x="34" y="728"/>
                    </a:cxn>
                    <a:cxn ang="0">
                      <a:pos x="28" y="844"/>
                    </a:cxn>
                    <a:cxn ang="0">
                      <a:pos x="21" y="960"/>
                    </a:cxn>
                    <a:cxn ang="0">
                      <a:pos x="15" y="1077"/>
                    </a:cxn>
                    <a:cxn ang="0">
                      <a:pos x="12" y="1195"/>
                    </a:cxn>
                    <a:cxn ang="0">
                      <a:pos x="8" y="1313"/>
                    </a:cxn>
                    <a:cxn ang="0">
                      <a:pos x="5" y="1430"/>
                    </a:cxn>
                    <a:cxn ang="0">
                      <a:pos x="3" y="1550"/>
                    </a:cxn>
                    <a:cxn ang="0">
                      <a:pos x="2" y="1668"/>
                    </a:cxn>
                    <a:cxn ang="0">
                      <a:pos x="2" y="1785"/>
                    </a:cxn>
                    <a:cxn ang="0">
                      <a:pos x="0" y="1903"/>
                    </a:cxn>
                    <a:cxn ang="0">
                      <a:pos x="2" y="2021"/>
                    </a:cxn>
                    <a:cxn ang="0">
                      <a:pos x="2" y="2138"/>
                    </a:cxn>
                    <a:cxn ang="0">
                      <a:pos x="3" y="2256"/>
                    </a:cxn>
                    <a:cxn ang="0">
                      <a:pos x="5" y="2376"/>
                    </a:cxn>
                    <a:cxn ang="0">
                      <a:pos x="8" y="2493"/>
                    </a:cxn>
                    <a:cxn ang="0">
                      <a:pos x="12" y="2611"/>
                    </a:cxn>
                    <a:cxn ang="0">
                      <a:pos x="15" y="2729"/>
                    </a:cxn>
                    <a:cxn ang="0">
                      <a:pos x="21" y="2846"/>
                    </a:cxn>
                    <a:cxn ang="0">
                      <a:pos x="28" y="2962"/>
                    </a:cxn>
                    <a:cxn ang="0">
                      <a:pos x="34" y="3078"/>
                    </a:cxn>
                    <a:cxn ang="0">
                      <a:pos x="42" y="3192"/>
                    </a:cxn>
                    <a:cxn ang="0">
                      <a:pos x="52" y="3301"/>
                    </a:cxn>
                    <a:cxn ang="0">
                      <a:pos x="62" y="3407"/>
                    </a:cxn>
                    <a:cxn ang="0">
                      <a:pos x="72" y="3509"/>
                    </a:cxn>
                    <a:cxn ang="0">
                      <a:pos x="85" y="3602"/>
                    </a:cxn>
                    <a:cxn ang="0">
                      <a:pos x="98" y="3690"/>
                    </a:cxn>
                    <a:cxn ang="0">
                      <a:pos x="109" y="3760"/>
                    </a:cxn>
                    <a:cxn ang="0">
                      <a:pos x="121" y="3806"/>
                    </a:cxn>
                  </a:cxnLst>
                  <a:rect l="0" t="0" r="r" b="b"/>
                  <a:pathLst>
                    <a:path w="121" h="3806">
                      <a:moveTo>
                        <a:pt x="121" y="0"/>
                      </a:moveTo>
                      <a:lnTo>
                        <a:pt x="109" y="46"/>
                      </a:lnTo>
                      <a:lnTo>
                        <a:pt x="98" y="116"/>
                      </a:lnTo>
                      <a:lnTo>
                        <a:pt x="85" y="204"/>
                      </a:lnTo>
                      <a:lnTo>
                        <a:pt x="72" y="297"/>
                      </a:lnTo>
                      <a:lnTo>
                        <a:pt x="62" y="399"/>
                      </a:lnTo>
                      <a:lnTo>
                        <a:pt x="52" y="505"/>
                      </a:lnTo>
                      <a:lnTo>
                        <a:pt x="42" y="614"/>
                      </a:lnTo>
                      <a:lnTo>
                        <a:pt x="34" y="728"/>
                      </a:lnTo>
                      <a:lnTo>
                        <a:pt x="28" y="844"/>
                      </a:lnTo>
                      <a:lnTo>
                        <a:pt x="21" y="960"/>
                      </a:lnTo>
                      <a:lnTo>
                        <a:pt x="15" y="1077"/>
                      </a:lnTo>
                      <a:lnTo>
                        <a:pt x="12" y="1195"/>
                      </a:lnTo>
                      <a:lnTo>
                        <a:pt x="8" y="1313"/>
                      </a:lnTo>
                      <a:lnTo>
                        <a:pt x="5" y="1430"/>
                      </a:lnTo>
                      <a:lnTo>
                        <a:pt x="3" y="1550"/>
                      </a:lnTo>
                      <a:lnTo>
                        <a:pt x="2" y="1668"/>
                      </a:lnTo>
                      <a:lnTo>
                        <a:pt x="2" y="1785"/>
                      </a:lnTo>
                      <a:lnTo>
                        <a:pt x="0" y="1903"/>
                      </a:lnTo>
                      <a:lnTo>
                        <a:pt x="2" y="2021"/>
                      </a:lnTo>
                      <a:lnTo>
                        <a:pt x="2" y="2138"/>
                      </a:lnTo>
                      <a:lnTo>
                        <a:pt x="3" y="2256"/>
                      </a:lnTo>
                      <a:lnTo>
                        <a:pt x="5" y="2376"/>
                      </a:lnTo>
                      <a:lnTo>
                        <a:pt x="8" y="2493"/>
                      </a:lnTo>
                      <a:lnTo>
                        <a:pt x="12" y="2611"/>
                      </a:lnTo>
                      <a:lnTo>
                        <a:pt x="15" y="2729"/>
                      </a:lnTo>
                      <a:lnTo>
                        <a:pt x="21" y="2846"/>
                      </a:lnTo>
                      <a:lnTo>
                        <a:pt x="28" y="2962"/>
                      </a:lnTo>
                      <a:lnTo>
                        <a:pt x="34" y="3078"/>
                      </a:lnTo>
                      <a:lnTo>
                        <a:pt x="42" y="3192"/>
                      </a:lnTo>
                      <a:lnTo>
                        <a:pt x="52" y="3301"/>
                      </a:lnTo>
                      <a:lnTo>
                        <a:pt x="62" y="3407"/>
                      </a:lnTo>
                      <a:lnTo>
                        <a:pt x="72" y="3509"/>
                      </a:lnTo>
                      <a:lnTo>
                        <a:pt x="85" y="3602"/>
                      </a:lnTo>
                      <a:lnTo>
                        <a:pt x="98" y="3690"/>
                      </a:lnTo>
                      <a:lnTo>
                        <a:pt x="109" y="3760"/>
                      </a:lnTo>
                      <a:lnTo>
                        <a:pt x="121" y="3806"/>
                      </a:lnTo>
                    </a:path>
                  </a:pathLst>
                </a:custGeom>
                <a:noFill/>
                <a:ln w="1588">
                  <a:solidFill>
                    <a:srgbClr val="000000"/>
                  </a:solidFill>
                  <a:prstDash val="solid"/>
                  <a:round/>
                  <a:headEnd/>
                  <a:tailEnd/>
                </a:ln>
              </p:spPr>
              <p:txBody>
                <a:bodyPr/>
                <a:lstStyle/>
                <a:p>
                  <a:endParaRPr lang="en-US"/>
                </a:p>
              </p:txBody>
            </p:sp>
            <p:sp>
              <p:nvSpPr>
                <p:cNvPr id="273056" name="Freeform 672"/>
                <p:cNvSpPr>
                  <a:spLocks/>
                </p:cNvSpPr>
                <p:nvPr/>
              </p:nvSpPr>
              <p:spPr bwMode="auto">
                <a:xfrm>
                  <a:off x="4604" y="1225"/>
                  <a:ext cx="477" cy="1903"/>
                </a:xfrm>
                <a:custGeom>
                  <a:avLst/>
                  <a:gdLst/>
                  <a:ahLst/>
                  <a:cxnLst>
                    <a:cxn ang="0">
                      <a:pos x="0" y="0"/>
                    </a:cxn>
                    <a:cxn ang="0">
                      <a:pos x="82" y="46"/>
                    </a:cxn>
                    <a:cxn ang="0">
                      <a:pos x="183" y="116"/>
                    </a:cxn>
                    <a:cxn ang="0">
                      <a:pos x="289" y="204"/>
                    </a:cxn>
                    <a:cxn ang="0">
                      <a:pos x="381" y="297"/>
                    </a:cxn>
                    <a:cxn ang="0">
                      <a:pos x="465" y="399"/>
                    </a:cxn>
                    <a:cxn ang="0">
                      <a:pos x="544" y="505"/>
                    </a:cxn>
                    <a:cxn ang="0">
                      <a:pos x="619" y="614"/>
                    </a:cxn>
                    <a:cxn ang="0">
                      <a:pos x="686" y="728"/>
                    </a:cxn>
                    <a:cxn ang="0">
                      <a:pos x="743" y="844"/>
                    </a:cxn>
                    <a:cxn ang="0">
                      <a:pos x="795" y="960"/>
                    </a:cxn>
                    <a:cxn ang="0">
                      <a:pos x="839" y="1077"/>
                    </a:cxn>
                    <a:cxn ang="0">
                      <a:pos x="874" y="1195"/>
                    </a:cxn>
                    <a:cxn ang="0">
                      <a:pos x="901" y="1313"/>
                    </a:cxn>
                    <a:cxn ang="0">
                      <a:pos x="919" y="1430"/>
                    </a:cxn>
                    <a:cxn ang="0">
                      <a:pos x="936" y="1550"/>
                    </a:cxn>
                    <a:cxn ang="0">
                      <a:pos x="947" y="1668"/>
                    </a:cxn>
                    <a:cxn ang="0">
                      <a:pos x="953" y="1785"/>
                    </a:cxn>
                    <a:cxn ang="0">
                      <a:pos x="955" y="1903"/>
                    </a:cxn>
                    <a:cxn ang="0">
                      <a:pos x="953" y="2021"/>
                    </a:cxn>
                    <a:cxn ang="0">
                      <a:pos x="947" y="2138"/>
                    </a:cxn>
                    <a:cxn ang="0">
                      <a:pos x="936" y="2256"/>
                    </a:cxn>
                    <a:cxn ang="0">
                      <a:pos x="919" y="2376"/>
                    </a:cxn>
                    <a:cxn ang="0">
                      <a:pos x="901" y="2493"/>
                    </a:cxn>
                    <a:cxn ang="0">
                      <a:pos x="874" y="2611"/>
                    </a:cxn>
                    <a:cxn ang="0">
                      <a:pos x="839" y="2729"/>
                    </a:cxn>
                    <a:cxn ang="0">
                      <a:pos x="795" y="2846"/>
                    </a:cxn>
                    <a:cxn ang="0">
                      <a:pos x="743" y="2962"/>
                    </a:cxn>
                    <a:cxn ang="0">
                      <a:pos x="686" y="3078"/>
                    </a:cxn>
                    <a:cxn ang="0">
                      <a:pos x="619" y="3192"/>
                    </a:cxn>
                    <a:cxn ang="0">
                      <a:pos x="544" y="3301"/>
                    </a:cxn>
                    <a:cxn ang="0">
                      <a:pos x="465" y="3407"/>
                    </a:cxn>
                    <a:cxn ang="0">
                      <a:pos x="381" y="3509"/>
                    </a:cxn>
                    <a:cxn ang="0">
                      <a:pos x="289" y="3602"/>
                    </a:cxn>
                    <a:cxn ang="0">
                      <a:pos x="183" y="3690"/>
                    </a:cxn>
                    <a:cxn ang="0">
                      <a:pos x="82" y="3760"/>
                    </a:cxn>
                    <a:cxn ang="0">
                      <a:pos x="0" y="3806"/>
                    </a:cxn>
                  </a:cxnLst>
                  <a:rect l="0" t="0" r="r" b="b"/>
                  <a:pathLst>
                    <a:path w="955" h="3806">
                      <a:moveTo>
                        <a:pt x="0" y="0"/>
                      </a:moveTo>
                      <a:lnTo>
                        <a:pt x="82" y="46"/>
                      </a:lnTo>
                      <a:lnTo>
                        <a:pt x="183" y="116"/>
                      </a:lnTo>
                      <a:lnTo>
                        <a:pt x="289" y="204"/>
                      </a:lnTo>
                      <a:lnTo>
                        <a:pt x="381" y="297"/>
                      </a:lnTo>
                      <a:lnTo>
                        <a:pt x="465" y="399"/>
                      </a:lnTo>
                      <a:lnTo>
                        <a:pt x="544" y="505"/>
                      </a:lnTo>
                      <a:lnTo>
                        <a:pt x="619" y="614"/>
                      </a:lnTo>
                      <a:lnTo>
                        <a:pt x="686" y="728"/>
                      </a:lnTo>
                      <a:lnTo>
                        <a:pt x="743" y="844"/>
                      </a:lnTo>
                      <a:lnTo>
                        <a:pt x="795" y="960"/>
                      </a:lnTo>
                      <a:lnTo>
                        <a:pt x="839" y="1077"/>
                      </a:lnTo>
                      <a:lnTo>
                        <a:pt x="874" y="1195"/>
                      </a:lnTo>
                      <a:lnTo>
                        <a:pt x="901" y="1313"/>
                      </a:lnTo>
                      <a:lnTo>
                        <a:pt x="919" y="1430"/>
                      </a:lnTo>
                      <a:lnTo>
                        <a:pt x="936" y="1550"/>
                      </a:lnTo>
                      <a:lnTo>
                        <a:pt x="947" y="1668"/>
                      </a:lnTo>
                      <a:lnTo>
                        <a:pt x="953" y="1785"/>
                      </a:lnTo>
                      <a:lnTo>
                        <a:pt x="955" y="1903"/>
                      </a:lnTo>
                      <a:lnTo>
                        <a:pt x="953" y="2021"/>
                      </a:lnTo>
                      <a:lnTo>
                        <a:pt x="947" y="2138"/>
                      </a:lnTo>
                      <a:lnTo>
                        <a:pt x="936" y="2256"/>
                      </a:lnTo>
                      <a:lnTo>
                        <a:pt x="919" y="2376"/>
                      </a:lnTo>
                      <a:lnTo>
                        <a:pt x="901" y="2493"/>
                      </a:lnTo>
                      <a:lnTo>
                        <a:pt x="874" y="2611"/>
                      </a:lnTo>
                      <a:lnTo>
                        <a:pt x="839" y="2729"/>
                      </a:lnTo>
                      <a:lnTo>
                        <a:pt x="795" y="2846"/>
                      </a:lnTo>
                      <a:lnTo>
                        <a:pt x="743" y="2962"/>
                      </a:lnTo>
                      <a:lnTo>
                        <a:pt x="686" y="3078"/>
                      </a:lnTo>
                      <a:lnTo>
                        <a:pt x="619" y="3192"/>
                      </a:lnTo>
                      <a:lnTo>
                        <a:pt x="544" y="3301"/>
                      </a:lnTo>
                      <a:lnTo>
                        <a:pt x="465" y="3407"/>
                      </a:lnTo>
                      <a:lnTo>
                        <a:pt x="381" y="3509"/>
                      </a:lnTo>
                      <a:lnTo>
                        <a:pt x="289" y="3602"/>
                      </a:lnTo>
                      <a:lnTo>
                        <a:pt x="183" y="3690"/>
                      </a:lnTo>
                      <a:lnTo>
                        <a:pt x="82" y="3760"/>
                      </a:lnTo>
                      <a:lnTo>
                        <a:pt x="0" y="3806"/>
                      </a:lnTo>
                    </a:path>
                  </a:pathLst>
                </a:custGeom>
                <a:noFill/>
                <a:ln w="1588">
                  <a:solidFill>
                    <a:srgbClr val="000000"/>
                  </a:solidFill>
                  <a:prstDash val="solid"/>
                  <a:round/>
                  <a:headEnd/>
                  <a:tailEnd/>
                </a:ln>
              </p:spPr>
              <p:txBody>
                <a:bodyPr/>
                <a:lstStyle/>
                <a:p>
                  <a:endParaRPr lang="en-US"/>
                </a:p>
              </p:txBody>
            </p:sp>
            <p:sp>
              <p:nvSpPr>
                <p:cNvPr id="273057" name="Freeform 673"/>
                <p:cNvSpPr>
                  <a:spLocks/>
                </p:cNvSpPr>
                <p:nvPr/>
              </p:nvSpPr>
              <p:spPr bwMode="auto">
                <a:xfrm>
                  <a:off x="4876" y="1225"/>
                  <a:ext cx="716" cy="1903"/>
                </a:xfrm>
                <a:custGeom>
                  <a:avLst/>
                  <a:gdLst/>
                  <a:ahLst/>
                  <a:cxnLst>
                    <a:cxn ang="0">
                      <a:pos x="0" y="0"/>
                    </a:cxn>
                    <a:cxn ang="0">
                      <a:pos x="123" y="46"/>
                    </a:cxn>
                    <a:cxn ang="0">
                      <a:pos x="273" y="116"/>
                    </a:cxn>
                    <a:cxn ang="0">
                      <a:pos x="432" y="204"/>
                    </a:cxn>
                    <a:cxn ang="0">
                      <a:pos x="571" y="297"/>
                    </a:cxn>
                    <a:cxn ang="0">
                      <a:pos x="696" y="399"/>
                    </a:cxn>
                    <a:cxn ang="0">
                      <a:pos x="815" y="505"/>
                    </a:cxn>
                    <a:cxn ang="0">
                      <a:pos x="928" y="614"/>
                    </a:cxn>
                    <a:cxn ang="0">
                      <a:pos x="1029" y="728"/>
                    </a:cxn>
                    <a:cxn ang="0">
                      <a:pos x="1115" y="844"/>
                    </a:cxn>
                    <a:cxn ang="0">
                      <a:pos x="1193" y="960"/>
                    </a:cxn>
                    <a:cxn ang="0">
                      <a:pos x="1257" y="1077"/>
                    </a:cxn>
                    <a:cxn ang="0">
                      <a:pos x="1311" y="1195"/>
                    </a:cxn>
                    <a:cxn ang="0">
                      <a:pos x="1350" y="1313"/>
                    </a:cxn>
                    <a:cxn ang="0">
                      <a:pos x="1379" y="1430"/>
                    </a:cxn>
                    <a:cxn ang="0">
                      <a:pos x="1402" y="1550"/>
                    </a:cxn>
                    <a:cxn ang="0">
                      <a:pos x="1418" y="1668"/>
                    </a:cxn>
                    <a:cxn ang="0">
                      <a:pos x="1428" y="1785"/>
                    </a:cxn>
                    <a:cxn ang="0">
                      <a:pos x="1433" y="1903"/>
                    </a:cxn>
                    <a:cxn ang="0">
                      <a:pos x="1428" y="2021"/>
                    </a:cxn>
                    <a:cxn ang="0">
                      <a:pos x="1418" y="2138"/>
                    </a:cxn>
                    <a:cxn ang="0">
                      <a:pos x="1402" y="2256"/>
                    </a:cxn>
                    <a:cxn ang="0">
                      <a:pos x="1379" y="2376"/>
                    </a:cxn>
                    <a:cxn ang="0">
                      <a:pos x="1350" y="2493"/>
                    </a:cxn>
                    <a:cxn ang="0">
                      <a:pos x="1311" y="2611"/>
                    </a:cxn>
                    <a:cxn ang="0">
                      <a:pos x="1257" y="2729"/>
                    </a:cxn>
                    <a:cxn ang="0">
                      <a:pos x="1193" y="2846"/>
                    </a:cxn>
                    <a:cxn ang="0">
                      <a:pos x="1115" y="2962"/>
                    </a:cxn>
                    <a:cxn ang="0">
                      <a:pos x="1029" y="3078"/>
                    </a:cxn>
                    <a:cxn ang="0">
                      <a:pos x="928" y="3192"/>
                    </a:cxn>
                    <a:cxn ang="0">
                      <a:pos x="815" y="3301"/>
                    </a:cxn>
                    <a:cxn ang="0">
                      <a:pos x="696" y="3407"/>
                    </a:cxn>
                    <a:cxn ang="0">
                      <a:pos x="571" y="3509"/>
                    </a:cxn>
                    <a:cxn ang="0">
                      <a:pos x="432" y="3602"/>
                    </a:cxn>
                    <a:cxn ang="0">
                      <a:pos x="273" y="3690"/>
                    </a:cxn>
                    <a:cxn ang="0">
                      <a:pos x="123" y="3760"/>
                    </a:cxn>
                    <a:cxn ang="0">
                      <a:pos x="0" y="3806"/>
                    </a:cxn>
                  </a:cxnLst>
                  <a:rect l="0" t="0" r="r" b="b"/>
                  <a:pathLst>
                    <a:path w="1433" h="3806">
                      <a:moveTo>
                        <a:pt x="0" y="0"/>
                      </a:moveTo>
                      <a:lnTo>
                        <a:pt x="123" y="46"/>
                      </a:lnTo>
                      <a:lnTo>
                        <a:pt x="273" y="116"/>
                      </a:lnTo>
                      <a:lnTo>
                        <a:pt x="432" y="204"/>
                      </a:lnTo>
                      <a:lnTo>
                        <a:pt x="571" y="297"/>
                      </a:lnTo>
                      <a:lnTo>
                        <a:pt x="696" y="399"/>
                      </a:lnTo>
                      <a:lnTo>
                        <a:pt x="815" y="505"/>
                      </a:lnTo>
                      <a:lnTo>
                        <a:pt x="928" y="614"/>
                      </a:lnTo>
                      <a:lnTo>
                        <a:pt x="1029" y="728"/>
                      </a:lnTo>
                      <a:lnTo>
                        <a:pt x="1115" y="844"/>
                      </a:lnTo>
                      <a:lnTo>
                        <a:pt x="1193" y="960"/>
                      </a:lnTo>
                      <a:lnTo>
                        <a:pt x="1257" y="1077"/>
                      </a:lnTo>
                      <a:lnTo>
                        <a:pt x="1311" y="1195"/>
                      </a:lnTo>
                      <a:lnTo>
                        <a:pt x="1350" y="1313"/>
                      </a:lnTo>
                      <a:lnTo>
                        <a:pt x="1379" y="1430"/>
                      </a:lnTo>
                      <a:lnTo>
                        <a:pt x="1402" y="1550"/>
                      </a:lnTo>
                      <a:lnTo>
                        <a:pt x="1418" y="1668"/>
                      </a:lnTo>
                      <a:lnTo>
                        <a:pt x="1428" y="1785"/>
                      </a:lnTo>
                      <a:lnTo>
                        <a:pt x="1433" y="1903"/>
                      </a:lnTo>
                      <a:lnTo>
                        <a:pt x="1428" y="2021"/>
                      </a:lnTo>
                      <a:lnTo>
                        <a:pt x="1418" y="2138"/>
                      </a:lnTo>
                      <a:lnTo>
                        <a:pt x="1402" y="2256"/>
                      </a:lnTo>
                      <a:lnTo>
                        <a:pt x="1379" y="2376"/>
                      </a:lnTo>
                      <a:lnTo>
                        <a:pt x="1350" y="2493"/>
                      </a:lnTo>
                      <a:lnTo>
                        <a:pt x="1311" y="2611"/>
                      </a:lnTo>
                      <a:lnTo>
                        <a:pt x="1257" y="2729"/>
                      </a:lnTo>
                      <a:lnTo>
                        <a:pt x="1193" y="2846"/>
                      </a:lnTo>
                      <a:lnTo>
                        <a:pt x="1115" y="2962"/>
                      </a:lnTo>
                      <a:lnTo>
                        <a:pt x="1029" y="3078"/>
                      </a:lnTo>
                      <a:lnTo>
                        <a:pt x="928" y="3192"/>
                      </a:lnTo>
                      <a:lnTo>
                        <a:pt x="815" y="3301"/>
                      </a:lnTo>
                      <a:lnTo>
                        <a:pt x="696" y="3407"/>
                      </a:lnTo>
                      <a:lnTo>
                        <a:pt x="571" y="3509"/>
                      </a:lnTo>
                      <a:lnTo>
                        <a:pt x="432" y="3602"/>
                      </a:lnTo>
                      <a:lnTo>
                        <a:pt x="273" y="3690"/>
                      </a:lnTo>
                      <a:lnTo>
                        <a:pt x="123" y="3760"/>
                      </a:lnTo>
                      <a:lnTo>
                        <a:pt x="0" y="3806"/>
                      </a:lnTo>
                    </a:path>
                  </a:pathLst>
                </a:custGeom>
                <a:noFill/>
                <a:ln w="1588">
                  <a:solidFill>
                    <a:srgbClr val="000000"/>
                  </a:solidFill>
                  <a:prstDash val="solid"/>
                  <a:round/>
                  <a:headEnd/>
                  <a:tailEnd/>
                </a:ln>
              </p:spPr>
              <p:txBody>
                <a:bodyPr/>
                <a:lstStyle/>
                <a:p>
                  <a:endParaRPr lang="en-US"/>
                </a:p>
              </p:txBody>
            </p:sp>
            <p:sp>
              <p:nvSpPr>
                <p:cNvPr id="273058" name="Freeform 674"/>
                <p:cNvSpPr>
                  <a:spLocks/>
                </p:cNvSpPr>
                <p:nvPr/>
              </p:nvSpPr>
              <p:spPr bwMode="auto">
                <a:xfrm>
                  <a:off x="4060" y="1225"/>
                  <a:ext cx="1" cy="1903"/>
                </a:xfrm>
                <a:custGeom>
                  <a:avLst/>
                  <a:gdLst/>
                  <a:ahLst/>
                  <a:cxnLst>
                    <a:cxn ang="0">
                      <a:pos x="0" y="0"/>
                    </a:cxn>
                    <a:cxn ang="0">
                      <a:pos x="0" y="46"/>
                    </a:cxn>
                    <a:cxn ang="0">
                      <a:pos x="0" y="116"/>
                    </a:cxn>
                    <a:cxn ang="0">
                      <a:pos x="0" y="204"/>
                    </a:cxn>
                    <a:cxn ang="0">
                      <a:pos x="0" y="297"/>
                    </a:cxn>
                    <a:cxn ang="0">
                      <a:pos x="0" y="399"/>
                    </a:cxn>
                    <a:cxn ang="0">
                      <a:pos x="0" y="505"/>
                    </a:cxn>
                    <a:cxn ang="0">
                      <a:pos x="0" y="614"/>
                    </a:cxn>
                    <a:cxn ang="0">
                      <a:pos x="0" y="728"/>
                    </a:cxn>
                    <a:cxn ang="0">
                      <a:pos x="0" y="844"/>
                    </a:cxn>
                    <a:cxn ang="0">
                      <a:pos x="0" y="960"/>
                    </a:cxn>
                    <a:cxn ang="0">
                      <a:pos x="0" y="1077"/>
                    </a:cxn>
                    <a:cxn ang="0">
                      <a:pos x="0" y="1195"/>
                    </a:cxn>
                    <a:cxn ang="0">
                      <a:pos x="0" y="1313"/>
                    </a:cxn>
                    <a:cxn ang="0">
                      <a:pos x="0" y="1430"/>
                    </a:cxn>
                    <a:cxn ang="0">
                      <a:pos x="0" y="1550"/>
                    </a:cxn>
                    <a:cxn ang="0">
                      <a:pos x="0" y="1668"/>
                    </a:cxn>
                    <a:cxn ang="0">
                      <a:pos x="0" y="1785"/>
                    </a:cxn>
                    <a:cxn ang="0">
                      <a:pos x="0" y="1903"/>
                    </a:cxn>
                    <a:cxn ang="0">
                      <a:pos x="0" y="2021"/>
                    </a:cxn>
                    <a:cxn ang="0">
                      <a:pos x="0" y="2138"/>
                    </a:cxn>
                    <a:cxn ang="0">
                      <a:pos x="0" y="2256"/>
                    </a:cxn>
                    <a:cxn ang="0">
                      <a:pos x="0" y="2376"/>
                    </a:cxn>
                    <a:cxn ang="0">
                      <a:pos x="0" y="2493"/>
                    </a:cxn>
                    <a:cxn ang="0">
                      <a:pos x="0" y="2611"/>
                    </a:cxn>
                    <a:cxn ang="0">
                      <a:pos x="0" y="2729"/>
                    </a:cxn>
                    <a:cxn ang="0">
                      <a:pos x="0" y="2846"/>
                    </a:cxn>
                    <a:cxn ang="0">
                      <a:pos x="0" y="2962"/>
                    </a:cxn>
                    <a:cxn ang="0">
                      <a:pos x="0" y="3078"/>
                    </a:cxn>
                    <a:cxn ang="0">
                      <a:pos x="0" y="3192"/>
                    </a:cxn>
                    <a:cxn ang="0">
                      <a:pos x="0" y="3301"/>
                    </a:cxn>
                    <a:cxn ang="0">
                      <a:pos x="0" y="3407"/>
                    </a:cxn>
                    <a:cxn ang="0">
                      <a:pos x="0" y="3509"/>
                    </a:cxn>
                    <a:cxn ang="0">
                      <a:pos x="0" y="3602"/>
                    </a:cxn>
                    <a:cxn ang="0">
                      <a:pos x="0" y="3690"/>
                    </a:cxn>
                    <a:cxn ang="0">
                      <a:pos x="0" y="3760"/>
                    </a:cxn>
                    <a:cxn ang="0">
                      <a:pos x="0" y="3806"/>
                    </a:cxn>
                  </a:cxnLst>
                  <a:rect l="0" t="0" r="r" b="b"/>
                  <a:pathLst>
                    <a:path h="3806">
                      <a:moveTo>
                        <a:pt x="0" y="0"/>
                      </a:moveTo>
                      <a:lnTo>
                        <a:pt x="0" y="46"/>
                      </a:lnTo>
                      <a:lnTo>
                        <a:pt x="0" y="116"/>
                      </a:lnTo>
                      <a:lnTo>
                        <a:pt x="0" y="204"/>
                      </a:lnTo>
                      <a:lnTo>
                        <a:pt x="0" y="297"/>
                      </a:lnTo>
                      <a:lnTo>
                        <a:pt x="0" y="399"/>
                      </a:lnTo>
                      <a:lnTo>
                        <a:pt x="0" y="505"/>
                      </a:lnTo>
                      <a:lnTo>
                        <a:pt x="0" y="614"/>
                      </a:lnTo>
                      <a:lnTo>
                        <a:pt x="0" y="728"/>
                      </a:lnTo>
                      <a:lnTo>
                        <a:pt x="0" y="844"/>
                      </a:lnTo>
                      <a:lnTo>
                        <a:pt x="0" y="960"/>
                      </a:lnTo>
                      <a:lnTo>
                        <a:pt x="0" y="1077"/>
                      </a:lnTo>
                      <a:lnTo>
                        <a:pt x="0" y="1195"/>
                      </a:lnTo>
                      <a:lnTo>
                        <a:pt x="0" y="1313"/>
                      </a:lnTo>
                      <a:lnTo>
                        <a:pt x="0" y="1430"/>
                      </a:lnTo>
                      <a:lnTo>
                        <a:pt x="0" y="1550"/>
                      </a:lnTo>
                      <a:lnTo>
                        <a:pt x="0" y="1668"/>
                      </a:lnTo>
                      <a:lnTo>
                        <a:pt x="0" y="1785"/>
                      </a:lnTo>
                      <a:lnTo>
                        <a:pt x="0" y="1903"/>
                      </a:lnTo>
                      <a:lnTo>
                        <a:pt x="0" y="2021"/>
                      </a:lnTo>
                      <a:lnTo>
                        <a:pt x="0" y="2138"/>
                      </a:lnTo>
                      <a:lnTo>
                        <a:pt x="0" y="2256"/>
                      </a:lnTo>
                      <a:lnTo>
                        <a:pt x="0" y="2376"/>
                      </a:lnTo>
                      <a:lnTo>
                        <a:pt x="0" y="2493"/>
                      </a:lnTo>
                      <a:lnTo>
                        <a:pt x="0" y="2611"/>
                      </a:lnTo>
                      <a:lnTo>
                        <a:pt x="0" y="2729"/>
                      </a:lnTo>
                      <a:lnTo>
                        <a:pt x="0" y="2846"/>
                      </a:lnTo>
                      <a:lnTo>
                        <a:pt x="0" y="2962"/>
                      </a:lnTo>
                      <a:lnTo>
                        <a:pt x="0" y="3078"/>
                      </a:lnTo>
                      <a:lnTo>
                        <a:pt x="0" y="3192"/>
                      </a:lnTo>
                      <a:lnTo>
                        <a:pt x="0" y="3301"/>
                      </a:lnTo>
                      <a:lnTo>
                        <a:pt x="0" y="3407"/>
                      </a:lnTo>
                      <a:lnTo>
                        <a:pt x="0" y="3509"/>
                      </a:lnTo>
                      <a:lnTo>
                        <a:pt x="0" y="3602"/>
                      </a:lnTo>
                      <a:lnTo>
                        <a:pt x="0" y="3690"/>
                      </a:lnTo>
                      <a:lnTo>
                        <a:pt x="0" y="3760"/>
                      </a:lnTo>
                      <a:lnTo>
                        <a:pt x="0" y="3806"/>
                      </a:lnTo>
                    </a:path>
                  </a:pathLst>
                </a:custGeom>
                <a:noFill/>
                <a:ln w="1588">
                  <a:solidFill>
                    <a:srgbClr val="000000"/>
                  </a:solidFill>
                  <a:prstDash val="solid"/>
                  <a:round/>
                  <a:headEnd/>
                  <a:tailEnd/>
                </a:ln>
              </p:spPr>
              <p:txBody>
                <a:bodyPr/>
                <a:lstStyle/>
                <a:p>
                  <a:endParaRPr lang="en-US"/>
                </a:p>
              </p:txBody>
            </p:sp>
            <p:sp>
              <p:nvSpPr>
                <p:cNvPr id="273059" name="Freeform 675"/>
                <p:cNvSpPr>
                  <a:spLocks/>
                </p:cNvSpPr>
                <p:nvPr/>
              </p:nvSpPr>
              <p:spPr bwMode="auto">
                <a:xfrm>
                  <a:off x="3422" y="1225"/>
                  <a:ext cx="298" cy="1903"/>
                </a:xfrm>
                <a:custGeom>
                  <a:avLst/>
                  <a:gdLst/>
                  <a:ahLst/>
                  <a:cxnLst>
                    <a:cxn ang="0">
                      <a:pos x="596" y="0"/>
                    </a:cxn>
                    <a:cxn ang="0">
                      <a:pos x="546" y="46"/>
                    </a:cxn>
                    <a:cxn ang="0">
                      <a:pos x="482" y="116"/>
                    </a:cxn>
                    <a:cxn ang="0">
                      <a:pos x="417" y="204"/>
                    </a:cxn>
                    <a:cxn ang="0">
                      <a:pos x="358" y="297"/>
                    </a:cxn>
                    <a:cxn ang="0">
                      <a:pos x="306" y="399"/>
                    </a:cxn>
                    <a:cxn ang="0">
                      <a:pos x="256" y="505"/>
                    </a:cxn>
                    <a:cxn ang="0">
                      <a:pos x="210" y="614"/>
                    </a:cxn>
                    <a:cxn ang="0">
                      <a:pos x="168" y="728"/>
                    </a:cxn>
                    <a:cxn ang="0">
                      <a:pos x="132" y="844"/>
                    </a:cxn>
                    <a:cxn ang="0">
                      <a:pos x="99" y="960"/>
                    </a:cxn>
                    <a:cxn ang="0">
                      <a:pos x="73" y="1077"/>
                    </a:cxn>
                    <a:cxn ang="0">
                      <a:pos x="50" y="1195"/>
                    </a:cxn>
                    <a:cxn ang="0">
                      <a:pos x="34" y="1313"/>
                    </a:cxn>
                    <a:cxn ang="0">
                      <a:pos x="23" y="1430"/>
                    </a:cxn>
                    <a:cxn ang="0">
                      <a:pos x="11" y="1550"/>
                    </a:cxn>
                    <a:cxn ang="0">
                      <a:pos x="5" y="1668"/>
                    </a:cxn>
                    <a:cxn ang="0">
                      <a:pos x="2" y="1785"/>
                    </a:cxn>
                    <a:cxn ang="0">
                      <a:pos x="0" y="1903"/>
                    </a:cxn>
                    <a:cxn ang="0">
                      <a:pos x="2" y="2021"/>
                    </a:cxn>
                    <a:cxn ang="0">
                      <a:pos x="5" y="2138"/>
                    </a:cxn>
                    <a:cxn ang="0">
                      <a:pos x="11" y="2256"/>
                    </a:cxn>
                    <a:cxn ang="0">
                      <a:pos x="23" y="2376"/>
                    </a:cxn>
                    <a:cxn ang="0">
                      <a:pos x="34" y="2493"/>
                    </a:cxn>
                    <a:cxn ang="0">
                      <a:pos x="50" y="2611"/>
                    </a:cxn>
                    <a:cxn ang="0">
                      <a:pos x="73" y="2729"/>
                    </a:cxn>
                    <a:cxn ang="0">
                      <a:pos x="99" y="2846"/>
                    </a:cxn>
                    <a:cxn ang="0">
                      <a:pos x="132" y="2962"/>
                    </a:cxn>
                    <a:cxn ang="0">
                      <a:pos x="168" y="3078"/>
                    </a:cxn>
                    <a:cxn ang="0">
                      <a:pos x="210" y="3192"/>
                    </a:cxn>
                    <a:cxn ang="0">
                      <a:pos x="256" y="3301"/>
                    </a:cxn>
                    <a:cxn ang="0">
                      <a:pos x="306" y="3407"/>
                    </a:cxn>
                    <a:cxn ang="0">
                      <a:pos x="358" y="3509"/>
                    </a:cxn>
                    <a:cxn ang="0">
                      <a:pos x="417" y="3602"/>
                    </a:cxn>
                    <a:cxn ang="0">
                      <a:pos x="482" y="3690"/>
                    </a:cxn>
                    <a:cxn ang="0">
                      <a:pos x="546" y="3760"/>
                    </a:cxn>
                    <a:cxn ang="0">
                      <a:pos x="596" y="3806"/>
                    </a:cxn>
                  </a:cxnLst>
                  <a:rect l="0" t="0" r="r" b="b"/>
                  <a:pathLst>
                    <a:path w="596" h="3806">
                      <a:moveTo>
                        <a:pt x="596" y="0"/>
                      </a:moveTo>
                      <a:lnTo>
                        <a:pt x="546" y="46"/>
                      </a:lnTo>
                      <a:lnTo>
                        <a:pt x="482" y="116"/>
                      </a:lnTo>
                      <a:lnTo>
                        <a:pt x="417" y="204"/>
                      </a:lnTo>
                      <a:lnTo>
                        <a:pt x="358" y="297"/>
                      </a:lnTo>
                      <a:lnTo>
                        <a:pt x="306" y="399"/>
                      </a:lnTo>
                      <a:lnTo>
                        <a:pt x="256" y="505"/>
                      </a:lnTo>
                      <a:lnTo>
                        <a:pt x="210" y="614"/>
                      </a:lnTo>
                      <a:lnTo>
                        <a:pt x="168" y="728"/>
                      </a:lnTo>
                      <a:lnTo>
                        <a:pt x="132" y="844"/>
                      </a:lnTo>
                      <a:lnTo>
                        <a:pt x="99" y="960"/>
                      </a:lnTo>
                      <a:lnTo>
                        <a:pt x="73" y="1077"/>
                      </a:lnTo>
                      <a:lnTo>
                        <a:pt x="50" y="1195"/>
                      </a:lnTo>
                      <a:lnTo>
                        <a:pt x="34" y="1313"/>
                      </a:lnTo>
                      <a:lnTo>
                        <a:pt x="23" y="1430"/>
                      </a:lnTo>
                      <a:lnTo>
                        <a:pt x="11" y="1550"/>
                      </a:lnTo>
                      <a:lnTo>
                        <a:pt x="5" y="1668"/>
                      </a:lnTo>
                      <a:lnTo>
                        <a:pt x="2" y="1785"/>
                      </a:lnTo>
                      <a:lnTo>
                        <a:pt x="0" y="1903"/>
                      </a:lnTo>
                      <a:lnTo>
                        <a:pt x="2" y="2021"/>
                      </a:lnTo>
                      <a:lnTo>
                        <a:pt x="5" y="2138"/>
                      </a:lnTo>
                      <a:lnTo>
                        <a:pt x="11" y="2256"/>
                      </a:lnTo>
                      <a:lnTo>
                        <a:pt x="23" y="2376"/>
                      </a:lnTo>
                      <a:lnTo>
                        <a:pt x="34" y="2493"/>
                      </a:lnTo>
                      <a:lnTo>
                        <a:pt x="50" y="2611"/>
                      </a:lnTo>
                      <a:lnTo>
                        <a:pt x="73" y="2729"/>
                      </a:lnTo>
                      <a:lnTo>
                        <a:pt x="99" y="2846"/>
                      </a:lnTo>
                      <a:lnTo>
                        <a:pt x="132" y="2962"/>
                      </a:lnTo>
                      <a:lnTo>
                        <a:pt x="168" y="3078"/>
                      </a:lnTo>
                      <a:lnTo>
                        <a:pt x="210" y="3192"/>
                      </a:lnTo>
                      <a:lnTo>
                        <a:pt x="256" y="3301"/>
                      </a:lnTo>
                      <a:lnTo>
                        <a:pt x="306" y="3407"/>
                      </a:lnTo>
                      <a:lnTo>
                        <a:pt x="358" y="3509"/>
                      </a:lnTo>
                      <a:lnTo>
                        <a:pt x="417" y="3602"/>
                      </a:lnTo>
                      <a:lnTo>
                        <a:pt x="482" y="3690"/>
                      </a:lnTo>
                      <a:lnTo>
                        <a:pt x="546" y="3760"/>
                      </a:lnTo>
                      <a:lnTo>
                        <a:pt x="596" y="3806"/>
                      </a:lnTo>
                    </a:path>
                  </a:pathLst>
                </a:custGeom>
                <a:noFill/>
                <a:ln w="1588">
                  <a:solidFill>
                    <a:srgbClr val="000000"/>
                  </a:solidFill>
                  <a:prstDash val="solid"/>
                  <a:round/>
                  <a:headEnd/>
                  <a:tailEnd/>
                </a:ln>
              </p:spPr>
              <p:txBody>
                <a:bodyPr/>
                <a:lstStyle/>
                <a:p>
                  <a:endParaRPr lang="en-US"/>
                </a:p>
              </p:txBody>
            </p:sp>
            <p:sp>
              <p:nvSpPr>
                <p:cNvPr id="273060" name="Freeform 676"/>
                <p:cNvSpPr>
                  <a:spLocks/>
                </p:cNvSpPr>
                <p:nvPr/>
              </p:nvSpPr>
              <p:spPr bwMode="auto">
                <a:xfrm>
                  <a:off x="4196" y="1225"/>
                  <a:ext cx="119" cy="1903"/>
                </a:xfrm>
                <a:custGeom>
                  <a:avLst/>
                  <a:gdLst/>
                  <a:ahLst/>
                  <a:cxnLst>
                    <a:cxn ang="0">
                      <a:pos x="0" y="0"/>
                    </a:cxn>
                    <a:cxn ang="0">
                      <a:pos x="20" y="46"/>
                    </a:cxn>
                    <a:cxn ang="0">
                      <a:pos x="46" y="116"/>
                    </a:cxn>
                    <a:cxn ang="0">
                      <a:pos x="72" y="204"/>
                    </a:cxn>
                    <a:cxn ang="0">
                      <a:pos x="95" y="297"/>
                    </a:cxn>
                    <a:cxn ang="0">
                      <a:pos x="116" y="399"/>
                    </a:cxn>
                    <a:cxn ang="0">
                      <a:pos x="135" y="505"/>
                    </a:cxn>
                    <a:cxn ang="0">
                      <a:pos x="155" y="614"/>
                    </a:cxn>
                    <a:cxn ang="0">
                      <a:pos x="171" y="728"/>
                    </a:cxn>
                    <a:cxn ang="0">
                      <a:pos x="186" y="844"/>
                    </a:cxn>
                    <a:cxn ang="0">
                      <a:pos x="199" y="960"/>
                    </a:cxn>
                    <a:cxn ang="0">
                      <a:pos x="209" y="1077"/>
                    </a:cxn>
                    <a:cxn ang="0">
                      <a:pos x="219" y="1195"/>
                    </a:cxn>
                    <a:cxn ang="0">
                      <a:pos x="225" y="1313"/>
                    </a:cxn>
                    <a:cxn ang="0">
                      <a:pos x="230" y="1430"/>
                    </a:cxn>
                    <a:cxn ang="0">
                      <a:pos x="233" y="1550"/>
                    </a:cxn>
                    <a:cxn ang="0">
                      <a:pos x="236" y="1668"/>
                    </a:cxn>
                    <a:cxn ang="0">
                      <a:pos x="238" y="1785"/>
                    </a:cxn>
                    <a:cxn ang="0">
                      <a:pos x="238" y="1903"/>
                    </a:cxn>
                    <a:cxn ang="0">
                      <a:pos x="238" y="2021"/>
                    </a:cxn>
                    <a:cxn ang="0">
                      <a:pos x="236" y="2138"/>
                    </a:cxn>
                    <a:cxn ang="0">
                      <a:pos x="233" y="2256"/>
                    </a:cxn>
                    <a:cxn ang="0">
                      <a:pos x="230" y="2376"/>
                    </a:cxn>
                    <a:cxn ang="0">
                      <a:pos x="225" y="2493"/>
                    </a:cxn>
                    <a:cxn ang="0">
                      <a:pos x="219" y="2611"/>
                    </a:cxn>
                    <a:cxn ang="0">
                      <a:pos x="209" y="2729"/>
                    </a:cxn>
                    <a:cxn ang="0">
                      <a:pos x="199" y="2846"/>
                    </a:cxn>
                    <a:cxn ang="0">
                      <a:pos x="186" y="2962"/>
                    </a:cxn>
                    <a:cxn ang="0">
                      <a:pos x="171" y="3078"/>
                    </a:cxn>
                    <a:cxn ang="0">
                      <a:pos x="155" y="3192"/>
                    </a:cxn>
                    <a:cxn ang="0">
                      <a:pos x="135" y="3301"/>
                    </a:cxn>
                    <a:cxn ang="0">
                      <a:pos x="116" y="3407"/>
                    </a:cxn>
                    <a:cxn ang="0">
                      <a:pos x="95" y="3509"/>
                    </a:cxn>
                    <a:cxn ang="0">
                      <a:pos x="72" y="3602"/>
                    </a:cxn>
                    <a:cxn ang="0">
                      <a:pos x="46" y="3690"/>
                    </a:cxn>
                    <a:cxn ang="0">
                      <a:pos x="20" y="3760"/>
                    </a:cxn>
                    <a:cxn ang="0">
                      <a:pos x="0" y="3806"/>
                    </a:cxn>
                  </a:cxnLst>
                  <a:rect l="0" t="0" r="r" b="b"/>
                  <a:pathLst>
                    <a:path w="238" h="3806">
                      <a:moveTo>
                        <a:pt x="0" y="0"/>
                      </a:moveTo>
                      <a:lnTo>
                        <a:pt x="20" y="46"/>
                      </a:lnTo>
                      <a:lnTo>
                        <a:pt x="46" y="116"/>
                      </a:lnTo>
                      <a:lnTo>
                        <a:pt x="72" y="204"/>
                      </a:lnTo>
                      <a:lnTo>
                        <a:pt x="95" y="297"/>
                      </a:lnTo>
                      <a:lnTo>
                        <a:pt x="116" y="399"/>
                      </a:lnTo>
                      <a:lnTo>
                        <a:pt x="135" y="505"/>
                      </a:lnTo>
                      <a:lnTo>
                        <a:pt x="155" y="614"/>
                      </a:lnTo>
                      <a:lnTo>
                        <a:pt x="171" y="728"/>
                      </a:lnTo>
                      <a:lnTo>
                        <a:pt x="186" y="844"/>
                      </a:lnTo>
                      <a:lnTo>
                        <a:pt x="199" y="960"/>
                      </a:lnTo>
                      <a:lnTo>
                        <a:pt x="209" y="1077"/>
                      </a:lnTo>
                      <a:lnTo>
                        <a:pt x="219" y="1195"/>
                      </a:lnTo>
                      <a:lnTo>
                        <a:pt x="225" y="1313"/>
                      </a:lnTo>
                      <a:lnTo>
                        <a:pt x="230" y="1430"/>
                      </a:lnTo>
                      <a:lnTo>
                        <a:pt x="233" y="1550"/>
                      </a:lnTo>
                      <a:lnTo>
                        <a:pt x="236" y="1668"/>
                      </a:lnTo>
                      <a:lnTo>
                        <a:pt x="238" y="1785"/>
                      </a:lnTo>
                      <a:lnTo>
                        <a:pt x="238" y="1903"/>
                      </a:lnTo>
                      <a:lnTo>
                        <a:pt x="238" y="2021"/>
                      </a:lnTo>
                      <a:lnTo>
                        <a:pt x="236" y="2138"/>
                      </a:lnTo>
                      <a:lnTo>
                        <a:pt x="233" y="2256"/>
                      </a:lnTo>
                      <a:lnTo>
                        <a:pt x="230" y="2376"/>
                      </a:lnTo>
                      <a:lnTo>
                        <a:pt x="225" y="2493"/>
                      </a:lnTo>
                      <a:lnTo>
                        <a:pt x="219" y="2611"/>
                      </a:lnTo>
                      <a:lnTo>
                        <a:pt x="209" y="2729"/>
                      </a:lnTo>
                      <a:lnTo>
                        <a:pt x="199" y="2846"/>
                      </a:lnTo>
                      <a:lnTo>
                        <a:pt x="186" y="2962"/>
                      </a:lnTo>
                      <a:lnTo>
                        <a:pt x="171" y="3078"/>
                      </a:lnTo>
                      <a:lnTo>
                        <a:pt x="155" y="3192"/>
                      </a:lnTo>
                      <a:lnTo>
                        <a:pt x="135" y="3301"/>
                      </a:lnTo>
                      <a:lnTo>
                        <a:pt x="116" y="3407"/>
                      </a:lnTo>
                      <a:lnTo>
                        <a:pt x="95" y="3509"/>
                      </a:lnTo>
                      <a:lnTo>
                        <a:pt x="72" y="3602"/>
                      </a:lnTo>
                      <a:lnTo>
                        <a:pt x="46" y="3690"/>
                      </a:lnTo>
                      <a:lnTo>
                        <a:pt x="20" y="3760"/>
                      </a:lnTo>
                      <a:lnTo>
                        <a:pt x="0" y="3806"/>
                      </a:lnTo>
                    </a:path>
                  </a:pathLst>
                </a:custGeom>
                <a:noFill/>
                <a:ln w="1588">
                  <a:solidFill>
                    <a:srgbClr val="000000"/>
                  </a:solidFill>
                  <a:prstDash val="solid"/>
                  <a:round/>
                  <a:headEnd/>
                  <a:tailEnd/>
                </a:ln>
              </p:spPr>
              <p:txBody>
                <a:bodyPr/>
                <a:lstStyle/>
                <a:p>
                  <a:endParaRPr lang="en-US"/>
                </a:p>
              </p:txBody>
            </p:sp>
            <p:sp>
              <p:nvSpPr>
                <p:cNvPr id="273061" name="Freeform 677"/>
                <p:cNvSpPr>
                  <a:spLocks/>
                </p:cNvSpPr>
                <p:nvPr/>
              </p:nvSpPr>
              <p:spPr bwMode="auto">
                <a:xfrm>
                  <a:off x="4536" y="1225"/>
                  <a:ext cx="418" cy="1903"/>
                </a:xfrm>
                <a:custGeom>
                  <a:avLst/>
                  <a:gdLst/>
                  <a:ahLst/>
                  <a:cxnLst>
                    <a:cxn ang="0">
                      <a:pos x="0" y="0"/>
                    </a:cxn>
                    <a:cxn ang="0">
                      <a:pos x="72" y="46"/>
                    </a:cxn>
                    <a:cxn ang="0">
                      <a:pos x="158" y="116"/>
                    </a:cxn>
                    <a:cxn ang="0">
                      <a:pos x="251" y="204"/>
                    </a:cxn>
                    <a:cxn ang="0">
                      <a:pos x="332" y="297"/>
                    </a:cxn>
                    <a:cxn ang="0">
                      <a:pos x="406" y="399"/>
                    </a:cxn>
                    <a:cxn ang="0">
                      <a:pos x="476" y="505"/>
                    </a:cxn>
                    <a:cxn ang="0">
                      <a:pos x="541" y="614"/>
                    </a:cxn>
                    <a:cxn ang="0">
                      <a:pos x="600" y="728"/>
                    </a:cxn>
                    <a:cxn ang="0">
                      <a:pos x="650" y="844"/>
                    </a:cxn>
                    <a:cxn ang="0">
                      <a:pos x="696" y="960"/>
                    </a:cxn>
                    <a:cxn ang="0">
                      <a:pos x="733" y="1077"/>
                    </a:cxn>
                    <a:cxn ang="0">
                      <a:pos x="764" y="1195"/>
                    </a:cxn>
                    <a:cxn ang="0">
                      <a:pos x="787" y="1313"/>
                    </a:cxn>
                    <a:cxn ang="0">
                      <a:pos x="803" y="1430"/>
                    </a:cxn>
                    <a:cxn ang="0">
                      <a:pos x="818" y="1550"/>
                    </a:cxn>
                    <a:cxn ang="0">
                      <a:pos x="828" y="1668"/>
                    </a:cxn>
                    <a:cxn ang="0">
                      <a:pos x="833" y="1785"/>
                    </a:cxn>
                    <a:cxn ang="0">
                      <a:pos x="836" y="1903"/>
                    </a:cxn>
                    <a:cxn ang="0">
                      <a:pos x="833" y="2021"/>
                    </a:cxn>
                    <a:cxn ang="0">
                      <a:pos x="828" y="2138"/>
                    </a:cxn>
                    <a:cxn ang="0">
                      <a:pos x="818" y="2256"/>
                    </a:cxn>
                    <a:cxn ang="0">
                      <a:pos x="803" y="2376"/>
                    </a:cxn>
                    <a:cxn ang="0">
                      <a:pos x="787" y="2493"/>
                    </a:cxn>
                    <a:cxn ang="0">
                      <a:pos x="764" y="2611"/>
                    </a:cxn>
                    <a:cxn ang="0">
                      <a:pos x="733" y="2729"/>
                    </a:cxn>
                    <a:cxn ang="0">
                      <a:pos x="696" y="2846"/>
                    </a:cxn>
                    <a:cxn ang="0">
                      <a:pos x="650" y="2962"/>
                    </a:cxn>
                    <a:cxn ang="0">
                      <a:pos x="600" y="3078"/>
                    </a:cxn>
                    <a:cxn ang="0">
                      <a:pos x="541" y="3192"/>
                    </a:cxn>
                    <a:cxn ang="0">
                      <a:pos x="476" y="3301"/>
                    </a:cxn>
                    <a:cxn ang="0">
                      <a:pos x="406" y="3407"/>
                    </a:cxn>
                    <a:cxn ang="0">
                      <a:pos x="332" y="3509"/>
                    </a:cxn>
                    <a:cxn ang="0">
                      <a:pos x="251" y="3602"/>
                    </a:cxn>
                    <a:cxn ang="0">
                      <a:pos x="158" y="3690"/>
                    </a:cxn>
                    <a:cxn ang="0">
                      <a:pos x="72" y="3760"/>
                    </a:cxn>
                    <a:cxn ang="0">
                      <a:pos x="0" y="3806"/>
                    </a:cxn>
                  </a:cxnLst>
                  <a:rect l="0" t="0" r="r" b="b"/>
                  <a:pathLst>
                    <a:path w="836" h="3806">
                      <a:moveTo>
                        <a:pt x="0" y="0"/>
                      </a:moveTo>
                      <a:lnTo>
                        <a:pt x="72" y="46"/>
                      </a:lnTo>
                      <a:lnTo>
                        <a:pt x="158" y="116"/>
                      </a:lnTo>
                      <a:lnTo>
                        <a:pt x="251" y="204"/>
                      </a:lnTo>
                      <a:lnTo>
                        <a:pt x="332" y="297"/>
                      </a:lnTo>
                      <a:lnTo>
                        <a:pt x="406" y="399"/>
                      </a:lnTo>
                      <a:lnTo>
                        <a:pt x="476" y="505"/>
                      </a:lnTo>
                      <a:lnTo>
                        <a:pt x="541" y="614"/>
                      </a:lnTo>
                      <a:lnTo>
                        <a:pt x="600" y="728"/>
                      </a:lnTo>
                      <a:lnTo>
                        <a:pt x="650" y="844"/>
                      </a:lnTo>
                      <a:lnTo>
                        <a:pt x="696" y="960"/>
                      </a:lnTo>
                      <a:lnTo>
                        <a:pt x="733" y="1077"/>
                      </a:lnTo>
                      <a:lnTo>
                        <a:pt x="764" y="1195"/>
                      </a:lnTo>
                      <a:lnTo>
                        <a:pt x="787" y="1313"/>
                      </a:lnTo>
                      <a:lnTo>
                        <a:pt x="803" y="1430"/>
                      </a:lnTo>
                      <a:lnTo>
                        <a:pt x="818" y="1550"/>
                      </a:lnTo>
                      <a:lnTo>
                        <a:pt x="828" y="1668"/>
                      </a:lnTo>
                      <a:lnTo>
                        <a:pt x="833" y="1785"/>
                      </a:lnTo>
                      <a:lnTo>
                        <a:pt x="836" y="1903"/>
                      </a:lnTo>
                      <a:lnTo>
                        <a:pt x="833" y="2021"/>
                      </a:lnTo>
                      <a:lnTo>
                        <a:pt x="828" y="2138"/>
                      </a:lnTo>
                      <a:lnTo>
                        <a:pt x="818" y="2256"/>
                      </a:lnTo>
                      <a:lnTo>
                        <a:pt x="803" y="2376"/>
                      </a:lnTo>
                      <a:lnTo>
                        <a:pt x="787" y="2493"/>
                      </a:lnTo>
                      <a:lnTo>
                        <a:pt x="764" y="2611"/>
                      </a:lnTo>
                      <a:lnTo>
                        <a:pt x="733" y="2729"/>
                      </a:lnTo>
                      <a:lnTo>
                        <a:pt x="696" y="2846"/>
                      </a:lnTo>
                      <a:lnTo>
                        <a:pt x="650" y="2962"/>
                      </a:lnTo>
                      <a:lnTo>
                        <a:pt x="600" y="3078"/>
                      </a:lnTo>
                      <a:lnTo>
                        <a:pt x="541" y="3192"/>
                      </a:lnTo>
                      <a:lnTo>
                        <a:pt x="476" y="3301"/>
                      </a:lnTo>
                      <a:lnTo>
                        <a:pt x="406" y="3407"/>
                      </a:lnTo>
                      <a:lnTo>
                        <a:pt x="332" y="3509"/>
                      </a:lnTo>
                      <a:lnTo>
                        <a:pt x="251" y="3602"/>
                      </a:lnTo>
                      <a:lnTo>
                        <a:pt x="158" y="3690"/>
                      </a:lnTo>
                      <a:lnTo>
                        <a:pt x="72" y="3760"/>
                      </a:lnTo>
                      <a:lnTo>
                        <a:pt x="0" y="3806"/>
                      </a:lnTo>
                    </a:path>
                  </a:pathLst>
                </a:custGeom>
                <a:noFill/>
                <a:ln w="1588">
                  <a:solidFill>
                    <a:srgbClr val="000000"/>
                  </a:solidFill>
                  <a:prstDash val="solid"/>
                  <a:round/>
                  <a:headEnd/>
                  <a:tailEnd/>
                </a:ln>
              </p:spPr>
              <p:txBody>
                <a:bodyPr/>
                <a:lstStyle/>
                <a:p>
                  <a:endParaRPr lang="en-US"/>
                </a:p>
              </p:txBody>
            </p:sp>
            <p:sp>
              <p:nvSpPr>
                <p:cNvPr id="273062" name="Freeform 678"/>
                <p:cNvSpPr>
                  <a:spLocks/>
                </p:cNvSpPr>
                <p:nvPr/>
              </p:nvSpPr>
              <p:spPr bwMode="auto">
                <a:xfrm>
                  <a:off x="4671" y="1225"/>
                  <a:ext cx="538" cy="1903"/>
                </a:xfrm>
                <a:custGeom>
                  <a:avLst/>
                  <a:gdLst/>
                  <a:ahLst/>
                  <a:cxnLst>
                    <a:cxn ang="0">
                      <a:pos x="0" y="0"/>
                    </a:cxn>
                    <a:cxn ang="0">
                      <a:pos x="93" y="46"/>
                    </a:cxn>
                    <a:cxn ang="0">
                      <a:pos x="206" y="116"/>
                    </a:cxn>
                    <a:cxn ang="0">
                      <a:pos x="325" y="204"/>
                    </a:cxn>
                    <a:cxn ang="0">
                      <a:pos x="429" y="297"/>
                    </a:cxn>
                    <a:cxn ang="0">
                      <a:pos x="524" y="399"/>
                    </a:cxn>
                    <a:cxn ang="0">
                      <a:pos x="613" y="505"/>
                    </a:cxn>
                    <a:cxn ang="0">
                      <a:pos x="696" y="614"/>
                    </a:cxn>
                    <a:cxn ang="0">
                      <a:pos x="773" y="728"/>
                    </a:cxn>
                    <a:cxn ang="0">
                      <a:pos x="838" y="844"/>
                    </a:cxn>
                    <a:cxn ang="0">
                      <a:pos x="897" y="960"/>
                    </a:cxn>
                    <a:cxn ang="0">
                      <a:pos x="944" y="1077"/>
                    </a:cxn>
                    <a:cxn ang="0">
                      <a:pos x="985" y="1195"/>
                    </a:cxn>
                    <a:cxn ang="0">
                      <a:pos x="1014" y="1313"/>
                    </a:cxn>
                    <a:cxn ang="0">
                      <a:pos x="1035" y="1430"/>
                    </a:cxn>
                    <a:cxn ang="0">
                      <a:pos x="1053" y="1550"/>
                    </a:cxn>
                    <a:cxn ang="0">
                      <a:pos x="1066" y="1668"/>
                    </a:cxn>
                    <a:cxn ang="0">
                      <a:pos x="1073" y="1785"/>
                    </a:cxn>
                    <a:cxn ang="0">
                      <a:pos x="1076" y="1903"/>
                    </a:cxn>
                    <a:cxn ang="0">
                      <a:pos x="1073" y="2021"/>
                    </a:cxn>
                    <a:cxn ang="0">
                      <a:pos x="1066" y="2138"/>
                    </a:cxn>
                    <a:cxn ang="0">
                      <a:pos x="1053" y="2256"/>
                    </a:cxn>
                    <a:cxn ang="0">
                      <a:pos x="1035" y="2376"/>
                    </a:cxn>
                    <a:cxn ang="0">
                      <a:pos x="1014" y="2493"/>
                    </a:cxn>
                    <a:cxn ang="0">
                      <a:pos x="985" y="2611"/>
                    </a:cxn>
                    <a:cxn ang="0">
                      <a:pos x="944" y="2729"/>
                    </a:cxn>
                    <a:cxn ang="0">
                      <a:pos x="897" y="2846"/>
                    </a:cxn>
                    <a:cxn ang="0">
                      <a:pos x="838" y="2962"/>
                    </a:cxn>
                    <a:cxn ang="0">
                      <a:pos x="773" y="3078"/>
                    </a:cxn>
                    <a:cxn ang="0">
                      <a:pos x="696" y="3192"/>
                    </a:cxn>
                    <a:cxn ang="0">
                      <a:pos x="613" y="3301"/>
                    </a:cxn>
                    <a:cxn ang="0">
                      <a:pos x="524" y="3407"/>
                    </a:cxn>
                    <a:cxn ang="0">
                      <a:pos x="429" y="3509"/>
                    </a:cxn>
                    <a:cxn ang="0">
                      <a:pos x="325" y="3602"/>
                    </a:cxn>
                    <a:cxn ang="0">
                      <a:pos x="206" y="3690"/>
                    </a:cxn>
                    <a:cxn ang="0">
                      <a:pos x="93" y="3760"/>
                    </a:cxn>
                    <a:cxn ang="0">
                      <a:pos x="0" y="3806"/>
                    </a:cxn>
                  </a:cxnLst>
                  <a:rect l="0" t="0" r="r" b="b"/>
                  <a:pathLst>
                    <a:path w="1076" h="3806">
                      <a:moveTo>
                        <a:pt x="0" y="0"/>
                      </a:moveTo>
                      <a:lnTo>
                        <a:pt x="93" y="46"/>
                      </a:lnTo>
                      <a:lnTo>
                        <a:pt x="206" y="116"/>
                      </a:lnTo>
                      <a:lnTo>
                        <a:pt x="325" y="204"/>
                      </a:lnTo>
                      <a:lnTo>
                        <a:pt x="429" y="297"/>
                      </a:lnTo>
                      <a:lnTo>
                        <a:pt x="524" y="399"/>
                      </a:lnTo>
                      <a:lnTo>
                        <a:pt x="613" y="505"/>
                      </a:lnTo>
                      <a:lnTo>
                        <a:pt x="696" y="614"/>
                      </a:lnTo>
                      <a:lnTo>
                        <a:pt x="773" y="728"/>
                      </a:lnTo>
                      <a:lnTo>
                        <a:pt x="838" y="844"/>
                      </a:lnTo>
                      <a:lnTo>
                        <a:pt x="897" y="960"/>
                      </a:lnTo>
                      <a:lnTo>
                        <a:pt x="944" y="1077"/>
                      </a:lnTo>
                      <a:lnTo>
                        <a:pt x="985" y="1195"/>
                      </a:lnTo>
                      <a:lnTo>
                        <a:pt x="1014" y="1313"/>
                      </a:lnTo>
                      <a:lnTo>
                        <a:pt x="1035" y="1430"/>
                      </a:lnTo>
                      <a:lnTo>
                        <a:pt x="1053" y="1550"/>
                      </a:lnTo>
                      <a:lnTo>
                        <a:pt x="1066" y="1668"/>
                      </a:lnTo>
                      <a:lnTo>
                        <a:pt x="1073" y="1785"/>
                      </a:lnTo>
                      <a:lnTo>
                        <a:pt x="1076" y="1903"/>
                      </a:lnTo>
                      <a:lnTo>
                        <a:pt x="1073" y="2021"/>
                      </a:lnTo>
                      <a:lnTo>
                        <a:pt x="1066" y="2138"/>
                      </a:lnTo>
                      <a:lnTo>
                        <a:pt x="1053" y="2256"/>
                      </a:lnTo>
                      <a:lnTo>
                        <a:pt x="1035" y="2376"/>
                      </a:lnTo>
                      <a:lnTo>
                        <a:pt x="1014" y="2493"/>
                      </a:lnTo>
                      <a:lnTo>
                        <a:pt x="985" y="2611"/>
                      </a:lnTo>
                      <a:lnTo>
                        <a:pt x="944" y="2729"/>
                      </a:lnTo>
                      <a:lnTo>
                        <a:pt x="897" y="2846"/>
                      </a:lnTo>
                      <a:lnTo>
                        <a:pt x="838" y="2962"/>
                      </a:lnTo>
                      <a:lnTo>
                        <a:pt x="773" y="3078"/>
                      </a:lnTo>
                      <a:lnTo>
                        <a:pt x="696" y="3192"/>
                      </a:lnTo>
                      <a:lnTo>
                        <a:pt x="613" y="3301"/>
                      </a:lnTo>
                      <a:lnTo>
                        <a:pt x="524" y="3407"/>
                      </a:lnTo>
                      <a:lnTo>
                        <a:pt x="429" y="3509"/>
                      </a:lnTo>
                      <a:lnTo>
                        <a:pt x="325" y="3602"/>
                      </a:lnTo>
                      <a:lnTo>
                        <a:pt x="206" y="3690"/>
                      </a:lnTo>
                      <a:lnTo>
                        <a:pt x="93" y="3760"/>
                      </a:lnTo>
                      <a:lnTo>
                        <a:pt x="0" y="3806"/>
                      </a:lnTo>
                    </a:path>
                  </a:pathLst>
                </a:custGeom>
                <a:noFill/>
                <a:ln w="1588">
                  <a:solidFill>
                    <a:srgbClr val="000000"/>
                  </a:solidFill>
                  <a:prstDash val="solid"/>
                  <a:round/>
                  <a:headEnd/>
                  <a:tailEnd/>
                </a:ln>
              </p:spPr>
              <p:txBody>
                <a:bodyPr/>
                <a:lstStyle/>
                <a:p>
                  <a:endParaRPr lang="en-US"/>
                </a:p>
              </p:txBody>
            </p:sp>
            <p:sp>
              <p:nvSpPr>
                <p:cNvPr id="273063" name="Freeform 679"/>
                <p:cNvSpPr>
                  <a:spLocks/>
                </p:cNvSpPr>
                <p:nvPr/>
              </p:nvSpPr>
              <p:spPr bwMode="auto">
                <a:xfrm>
                  <a:off x="4807" y="1225"/>
                  <a:ext cx="657" cy="1903"/>
                </a:xfrm>
                <a:custGeom>
                  <a:avLst/>
                  <a:gdLst/>
                  <a:ahLst/>
                  <a:cxnLst>
                    <a:cxn ang="0">
                      <a:pos x="0" y="0"/>
                    </a:cxn>
                    <a:cxn ang="0">
                      <a:pos x="112" y="46"/>
                    </a:cxn>
                    <a:cxn ang="0">
                      <a:pos x="251" y="116"/>
                    </a:cxn>
                    <a:cxn ang="0">
                      <a:pos x="396" y="204"/>
                    </a:cxn>
                    <a:cxn ang="0">
                      <a:pos x="523" y="297"/>
                    </a:cxn>
                    <a:cxn ang="0">
                      <a:pos x="638" y="399"/>
                    </a:cxn>
                    <a:cxn ang="0">
                      <a:pos x="748" y="505"/>
                    </a:cxn>
                    <a:cxn ang="0">
                      <a:pos x="850" y="614"/>
                    </a:cxn>
                    <a:cxn ang="0">
                      <a:pos x="943" y="728"/>
                    </a:cxn>
                    <a:cxn ang="0">
                      <a:pos x="1023" y="844"/>
                    </a:cxn>
                    <a:cxn ang="0">
                      <a:pos x="1093" y="960"/>
                    </a:cxn>
                    <a:cxn ang="0">
                      <a:pos x="1153" y="1077"/>
                    </a:cxn>
                    <a:cxn ang="0">
                      <a:pos x="1202" y="1195"/>
                    </a:cxn>
                    <a:cxn ang="0">
                      <a:pos x="1238" y="1313"/>
                    </a:cxn>
                    <a:cxn ang="0">
                      <a:pos x="1264" y="1430"/>
                    </a:cxn>
                    <a:cxn ang="0">
                      <a:pos x="1285" y="1550"/>
                    </a:cxn>
                    <a:cxn ang="0">
                      <a:pos x="1302" y="1668"/>
                    </a:cxn>
                    <a:cxn ang="0">
                      <a:pos x="1310" y="1785"/>
                    </a:cxn>
                    <a:cxn ang="0">
                      <a:pos x="1313" y="1903"/>
                    </a:cxn>
                    <a:cxn ang="0">
                      <a:pos x="1310" y="2021"/>
                    </a:cxn>
                    <a:cxn ang="0">
                      <a:pos x="1302" y="2138"/>
                    </a:cxn>
                    <a:cxn ang="0">
                      <a:pos x="1285" y="2256"/>
                    </a:cxn>
                    <a:cxn ang="0">
                      <a:pos x="1264" y="2376"/>
                    </a:cxn>
                    <a:cxn ang="0">
                      <a:pos x="1238" y="2493"/>
                    </a:cxn>
                    <a:cxn ang="0">
                      <a:pos x="1202" y="2611"/>
                    </a:cxn>
                    <a:cxn ang="0">
                      <a:pos x="1153" y="2729"/>
                    </a:cxn>
                    <a:cxn ang="0">
                      <a:pos x="1093" y="2846"/>
                    </a:cxn>
                    <a:cxn ang="0">
                      <a:pos x="1023" y="2962"/>
                    </a:cxn>
                    <a:cxn ang="0">
                      <a:pos x="943" y="3078"/>
                    </a:cxn>
                    <a:cxn ang="0">
                      <a:pos x="850" y="3192"/>
                    </a:cxn>
                    <a:cxn ang="0">
                      <a:pos x="748" y="3301"/>
                    </a:cxn>
                    <a:cxn ang="0">
                      <a:pos x="638" y="3407"/>
                    </a:cxn>
                    <a:cxn ang="0">
                      <a:pos x="523" y="3509"/>
                    </a:cxn>
                    <a:cxn ang="0">
                      <a:pos x="396" y="3602"/>
                    </a:cxn>
                    <a:cxn ang="0">
                      <a:pos x="251" y="3690"/>
                    </a:cxn>
                    <a:cxn ang="0">
                      <a:pos x="112" y="3760"/>
                    </a:cxn>
                    <a:cxn ang="0">
                      <a:pos x="0" y="3806"/>
                    </a:cxn>
                  </a:cxnLst>
                  <a:rect l="0" t="0" r="r" b="b"/>
                  <a:pathLst>
                    <a:path w="1313" h="3806">
                      <a:moveTo>
                        <a:pt x="0" y="0"/>
                      </a:moveTo>
                      <a:lnTo>
                        <a:pt x="112" y="46"/>
                      </a:lnTo>
                      <a:lnTo>
                        <a:pt x="251" y="116"/>
                      </a:lnTo>
                      <a:lnTo>
                        <a:pt x="396" y="204"/>
                      </a:lnTo>
                      <a:lnTo>
                        <a:pt x="523" y="297"/>
                      </a:lnTo>
                      <a:lnTo>
                        <a:pt x="638" y="399"/>
                      </a:lnTo>
                      <a:lnTo>
                        <a:pt x="748" y="505"/>
                      </a:lnTo>
                      <a:lnTo>
                        <a:pt x="850" y="614"/>
                      </a:lnTo>
                      <a:lnTo>
                        <a:pt x="943" y="728"/>
                      </a:lnTo>
                      <a:lnTo>
                        <a:pt x="1023" y="844"/>
                      </a:lnTo>
                      <a:lnTo>
                        <a:pt x="1093" y="960"/>
                      </a:lnTo>
                      <a:lnTo>
                        <a:pt x="1153" y="1077"/>
                      </a:lnTo>
                      <a:lnTo>
                        <a:pt x="1202" y="1195"/>
                      </a:lnTo>
                      <a:lnTo>
                        <a:pt x="1238" y="1313"/>
                      </a:lnTo>
                      <a:lnTo>
                        <a:pt x="1264" y="1430"/>
                      </a:lnTo>
                      <a:lnTo>
                        <a:pt x="1285" y="1550"/>
                      </a:lnTo>
                      <a:lnTo>
                        <a:pt x="1302" y="1668"/>
                      </a:lnTo>
                      <a:lnTo>
                        <a:pt x="1310" y="1785"/>
                      </a:lnTo>
                      <a:lnTo>
                        <a:pt x="1313" y="1903"/>
                      </a:lnTo>
                      <a:lnTo>
                        <a:pt x="1310" y="2021"/>
                      </a:lnTo>
                      <a:lnTo>
                        <a:pt x="1302" y="2138"/>
                      </a:lnTo>
                      <a:lnTo>
                        <a:pt x="1285" y="2256"/>
                      </a:lnTo>
                      <a:lnTo>
                        <a:pt x="1264" y="2376"/>
                      </a:lnTo>
                      <a:lnTo>
                        <a:pt x="1238" y="2493"/>
                      </a:lnTo>
                      <a:lnTo>
                        <a:pt x="1202" y="2611"/>
                      </a:lnTo>
                      <a:lnTo>
                        <a:pt x="1153" y="2729"/>
                      </a:lnTo>
                      <a:lnTo>
                        <a:pt x="1093" y="2846"/>
                      </a:lnTo>
                      <a:lnTo>
                        <a:pt x="1023" y="2962"/>
                      </a:lnTo>
                      <a:lnTo>
                        <a:pt x="943" y="3078"/>
                      </a:lnTo>
                      <a:lnTo>
                        <a:pt x="850" y="3192"/>
                      </a:lnTo>
                      <a:lnTo>
                        <a:pt x="748" y="3301"/>
                      </a:lnTo>
                      <a:lnTo>
                        <a:pt x="638" y="3407"/>
                      </a:lnTo>
                      <a:lnTo>
                        <a:pt x="523" y="3509"/>
                      </a:lnTo>
                      <a:lnTo>
                        <a:pt x="396" y="3602"/>
                      </a:lnTo>
                      <a:lnTo>
                        <a:pt x="251" y="3690"/>
                      </a:lnTo>
                      <a:lnTo>
                        <a:pt x="112" y="3760"/>
                      </a:lnTo>
                      <a:lnTo>
                        <a:pt x="0" y="3806"/>
                      </a:lnTo>
                    </a:path>
                  </a:pathLst>
                </a:custGeom>
                <a:noFill/>
                <a:ln w="1588">
                  <a:solidFill>
                    <a:srgbClr val="000000"/>
                  </a:solidFill>
                  <a:prstDash val="solid"/>
                  <a:round/>
                  <a:headEnd/>
                  <a:tailEnd/>
                </a:ln>
              </p:spPr>
              <p:txBody>
                <a:bodyPr/>
                <a:lstStyle/>
                <a:p>
                  <a:endParaRPr lang="en-US"/>
                </a:p>
              </p:txBody>
            </p:sp>
            <p:sp>
              <p:nvSpPr>
                <p:cNvPr id="273064" name="Freeform 680"/>
                <p:cNvSpPr>
                  <a:spLocks/>
                </p:cNvSpPr>
                <p:nvPr/>
              </p:nvSpPr>
              <p:spPr bwMode="auto">
                <a:xfrm>
                  <a:off x="4467" y="1225"/>
                  <a:ext cx="359" cy="1903"/>
                </a:xfrm>
                <a:custGeom>
                  <a:avLst/>
                  <a:gdLst/>
                  <a:ahLst/>
                  <a:cxnLst>
                    <a:cxn ang="0">
                      <a:pos x="0" y="0"/>
                    </a:cxn>
                    <a:cxn ang="0">
                      <a:pos x="62" y="46"/>
                    </a:cxn>
                    <a:cxn ang="0">
                      <a:pos x="137" y="116"/>
                    </a:cxn>
                    <a:cxn ang="0">
                      <a:pos x="217" y="204"/>
                    </a:cxn>
                    <a:cxn ang="0">
                      <a:pos x="287" y="297"/>
                    </a:cxn>
                    <a:cxn ang="0">
                      <a:pos x="349" y="399"/>
                    </a:cxn>
                    <a:cxn ang="0">
                      <a:pos x="409" y="505"/>
                    </a:cxn>
                    <a:cxn ang="0">
                      <a:pos x="464" y="614"/>
                    </a:cxn>
                    <a:cxn ang="0">
                      <a:pos x="515" y="728"/>
                    </a:cxn>
                    <a:cxn ang="0">
                      <a:pos x="557" y="844"/>
                    </a:cxn>
                    <a:cxn ang="0">
                      <a:pos x="596" y="960"/>
                    </a:cxn>
                    <a:cxn ang="0">
                      <a:pos x="629" y="1077"/>
                    </a:cxn>
                    <a:cxn ang="0">
                      <a:pos x="655" y="1195"/>
                    </a:cxn>
                    <a:cxn ang="0">
                      <a:pos x="676" y="1313"/>
                    </a:cxn>
                    <a:cxn ang="0">
                      <a:pos x="689" y="1430"/>
                    </a:cxn>
                    <a:cxn ang="0">
                      <a:pos x="702" y="1550"/>
                    </a:cxn>
                    <a:cxn ang="0">
                      <a:pos x="710" y="1668"/>
                    </a:cxn>
                    <a:cxn ang="0">
                      <a:pos x="715" y="1785"/>
                    </a:cxn>
                    <a:cxn ang="0">
                      <a:pos x="717" y="1903"/>
                    </a:cxn>
                    <a:cxn ang="0">
                      <a:pos x="715" y="2021"/>
                    </a:cxn>
                    <a:cxn ang="0">
                      <a:pos x="710" y="2138"/>
                    </a:cxn>
                    <a:cxn ang="0">
                      <a:pos x="702" y="2256"/>
                    </a:cxn>
                    <a:cxn ang="0">
                      <a:pos x="689" y="2376"/>
                    </a:cxn>
                    <a:cxn ang="0">
                      <a:pos x="676" y="2493"/>
                    </a:cxn>
                    <a:cxn ang="0">
                      <a:pos x="655" y="2611"/>
                    </a:cxn>
                    <a:cxn ang="0">
                      <a:pos x="629" y="2729"/>
                    </a:cxn>
                    <a:cxn ang="0">
                      <a:pos x="596" y="2846"/>
                    </a:cxn>
                    <a:cxn ang="0">
                      <a:pos x="557" y="2962"/>
                    </a:cxn>
                    <a:cxn ang="0">
                      <a:pos x="515" y="3078"/>
                    </a:cxn>
                    <a:cxn ang="0">
                      <a:pos x="464" y="3192"/>
                    </a:cxn>
                    <a:cxn ang="0">
                      <a:pos x="409" y="3301"/>
                    </a:cxn>
                    <a:cxn ang="0">
                      <a:pos x="349" y="3407"/>
                    </a:cxn>
                    <a:cxn ang="0">
                      <a:pos x="287" y="3509"/>
                    </a:cxn>
                    <a:cxn ang="0">
                      <a:pos x="217" y="3602"/>
                    </a:cxn>
                    <a:cxn ang="0">
                      <a:pos x="137" y="3690"/>
                    </a:cxn>
                    <a:cxn ang="0">
                      <a:pos x="62" y="3760"/>
                    </a:cxn>
                    <a:cxn ang="0">
                      <a:pos x="0" y="3806"/>
                    </a:cxn>
                  </a:cxnLst>
                  <a:rect l="0" t="0" r="r" b="b"/>
                  <a:pathLst>
                    <a:path w="717" h="3806">
                      <a:moveTo>
                        <a:pt x="0" y="0"/>
                      </a:moveTo>
                      <a:lnTo>
                        <a:pt x="62" y="46"/>
                      </a:lnTo>
                      <a:lnTo>
                        <a:pt x="137" y="116"/>
                      </a:lnTo>
                      <a:lnTo>
                        <a:pt x="217" y="204"/>
                      </a:lnTo>
                      <a:lnTo>
                        <a:pt x="287" y="297"/>
                      </a:lnTo>
                      <a:lnTo>
                        <a:pt x="349" y="399"/>
                      </a:lnTo>
                      <a:lnTo>
                        <a:pt x="409" y="505"/>
                      </a:lnTo>
                      <a:lnTo>
                        <a:pt x="464" y="614"/>
                      </a:lnTo>
                      <a:lnTo>
                        <a:pt x="515" y="728"/>
                      </a:lnTo>
                      <a:lnTo>
                        <a:pt x="557" y="844"/>
                      </a:lnTo>
                      <a:lnTo>
                        <a:pt x="596" y="960"/>
                      </a:lnTo>
                      <a:lnTo>
                        <a:pt x="629" y="1077"/>
                      </a:lnTo>
                      <a:lnTo>
                        <a:pt x="655" y="1195"/>
                      </a:lnTo>
                      <a:lnTo>
                        <a:pt x="676" y="1313"/>
                      </a:lnTo>
                      <a:lnTo>
                        <a:pt x="689" y="1430"/>
                      </a:lnTo>
                      <a:lnTo>
                        <a:pt x="702" y="1550"/>
                      </a:lnTo>
                      <a:lnTo>
                        <a:pt x="710" y="1668"/>
                      </a:lnTo>
                      <a:lnTo>
                        <a:pt x="715" y="1785"/>
                      </a:lnTo>
                      <a:lnTo>
                        <a:pt x="717" y="1903"/>
                      </a:lnTo>
                      <a:lnTo>
                        <a:pt x="715" y="2021"/>
                      </a:lnTo>
                      <a:lnTo>
                        <a:pt x="710" y="2138"/>
                      </a:lnTo>
                      <a:lnTo>
                        <a:pt x="702" y="2256"/>
                      </a:lnTo>
                      <a:lnTo>
                        <a:pt x="689" y="2376"/>
                      </a:lnTo>
                      <a:lnTo>
                        <a:pt x="676" y="2493"/>
                      </a:lnTo>
                      <a:lnTo>
                        <a:pt x="655" y="2611"/>
                      </a:lnTo>
                      <a:lnTo>
                        <a:pt x="629" y="2729"/>
                      </a:lnTo>
                      <a:lnTo>
                        <a:pt x="596" y="2846"/>
                      </a:lnTo>
                      <a:lnTo>
                        <a:pt x="557" y="2962"/>
                      </a:lnTo>
                      <a:lnTo>
                        <a:pt x="515" y="3078"/>
                      </a:lnTo>
                      <a:lnTo>
                        <a:pt x="464" y="3192"/>
                      </a:lnTo>
                      <a:lnTo>
                        <a:pt x="409" y="3301"/>
                      </a:lnTo>
                      <a:lnTo>
                        <a:pt x="349" y="3407"/>
                      </a:lnTo>
                      <a:lnTo>
                        <a:pt x="287" y="3509"/>
                      </a:lnTo>
                      <a:lnTo>
                        <a:pt x="217" y="3602"/>
                      </a:lnTo>
                      <a:lnTo>
                        <a:pt x="137" y="3690"/>
                      </a:lnTo>
                      <a:lnTo>
                        <a:pt x="62" y="3760"/>
                      </a:lnTo>
                      <a:lnTo>
                        <a:pt x="0" y="3806"/>
                      </a:lnTo>
                    </a:path>
                  </a:pathLst>
                </a:custGeom>
                <a:noFill/>
                <a:ln w="1588">
                  <a:solidFill>
                    <a:srgbClr val="000000"/>
                  </a:solidFill>
                  <a:prstDash val="solid"/>
                  <a:round/>
                  <a:headEnd/>
                  <a:tailEnd/>
                </a:ln>
              </p:spPr>
              <p:txBody>
                <a:bodyPr/>
                <a:lstStyle/>
                <a:p>
                  <a:endParaRPr lang="en-US"/>
                </a:p>
              </p:txBody>
            </p:sp>
            <p:sp>
              <p:nvSpPr>
                <p:cNvPr id="273065" name="Freeform 681"/>
                <p:cNvSpPr>
                  <a:spLocks/>
                </p:cNvSpPr>
                <p:nvPr/>
              </p:nvSpPr>
              <p:spPr bwMode="auto">
                <a:xfrm>
                  <a:off x="4332" y="1225"/>
                  <a:ext cx="239" cy="1903"/>
                </a:xfrm>
                <a:custGeom>
                  <a:avLst/>
                  <a:gdLst/>
                  <a:ahLst/>
                  <a:cxnLst>
                    <a:cxn ang="0">
                      <a:pos x="0" y="0"/>
                    </a:cxn>
                    <a:cxn ang="0">
                      <a:pos x="41" y="46"/>
                    </a:cxn>
                    <a:cxn ang="0">
                      <a:pos x="90" y="116"/>
                    </a:cxn>
                    <a:cxn ang="0">
                      <a:pos x="144" y="204"/>
                    </a:cxn>
                    <a:cxn ang="0">
                      <a:pos x="189" y="297"/>
                    </a:cxn>
                    <a:cxn ang="0">
                      <a:pos x="232" y="399"/>
                    </a:cxn>
                    <a:cxn ang="0">
                      <a:pos x="271" y="505"/>
                    </a:cxn>
                    <a:cxn ang="0">
                      <a:pos x="308" y="614"/>
                    </a:cxn>
                    <a:cxn ang="0">
                      <a:pos x="343" y="728"/>
                    </a:cxn>
                    <a:cxn ang="0">
                      <a:pos x="372" y="844"/>
                    </a:cxn>
                    <a:cxn ang="0">
                      <a:pos x="398" y="960"/>
                    </a:cxn>
                    <a:cxn ang="0">
                      <a:pos x="419" y="1077"/>
                    </a:cxn>
                    <a:cxn ang="0">
                      <a:pos x="437" y="1195"/>
                    </a:cxn>
                    <a:cxn ang="0">
                      <a:pos x="450" y="1313"/>
                    </a:cxn>
                    <a:cxn ang="0">
                      <a:pos x="460" y="1430"/>
                    </a:cxn>
                    <a:cxn ang="0">
                      <a:pos x="466" y="1550"/>
                    </a:cxn>
                    <a:cxn ang="0">
                      <a:pos x="473" y="1668"/>
                    </a:cxn>
                    <a:cxn ang="0">
                      <a:pos x="476" y="1785"/>
                    </a:cxn>
                    <a:cxn ang="0">
                      <a:pos x="478" y="1903"/>
                    </a:cxn>
                    <a:cxn ang="0">
                      <a:pos x="476" y="2021"/>
                    </a:cxn>
                    <a:cxn ang="0">
                      <a:pos x="473" y="2138"/>
                    </a:cxn>
                    <a:cxn ang="0">
                      <a:pos x="466" y="2256"/>
                    </a:cxn>
                    <a:cxn ang="0">
                      <a:pos x="460" y="2376"/>
                    </a:cxn>
                    <a:cxn ang="0">
                      <a:pos x="450" y="2493"/>
                    </a:cxn>
                    <a:cxn ang="0">
                      <a:pos x="437" y="2611"/>
                    </a:cxn>
                    <a:cxn ang="0">
                      <a:pos x="419" y="2729"/>
                    </a:cxn>
                    <a:cxn ang="0">
                      <a:pos x="398" y="2846"/>
                    </a:cxn>
                    <a:cxn ang="0">
                      <a:pos x="372" y="2962"/>
                    </a:cxn>
                    <a:cxn ang="0">
                      <a:pos x="343" y="3078"/>
                    </a:cxn>
                    <a:cxn ang="0">
                      <a:pos x="308" y="3192"/>
                    </a:cxn>
                    <a:cxn ang="0">
                      <a:pos x="271" y="3301"/>
                    </a:cxn>
                    <a:cxn ang="0">
                      <a:pos x="232" y="3407"/>
                    </a:cxn>
                    <a:cxn ang="0">
                      <a:pos x="189" y="3509"/>
                    </a:cxn>
                    <a:cxn ang="0">
                      <a:pos x="144" y="3602"/>
                    </a:cxn>
                    <a:cxn ang="0">
                      <a:pos x="90" y="3690"/>
                    </a:cxn>
                    <a:cxn ang="0">
                      <a:pos x="41" y="3760"/>
                    </a:cxn>
                    <a:cxn ang="0">
                      <a:pos x="0" y="3806"/>
                    </a:cxn>
                  </a:cxnLst>
                  <a:rect l="0" t="0" r="r" b="b"/>
                  <a:pathLst>
                    <a:path w="478" h="3806">
                      <a:moveTo>
                        <a:pt x="0" y="0"/>
                      </a:moveTo>
                      <a:lnTo>
                        <a:pt x="41" y="46"/>
                      </a:lnTo>
                      <a:lnTo>
                        <a:pt x="90" y="116"/>
                      </a:lnTo>
                      <a:lnTo>
                        <a:pt x="144" y="204"/>
                      </a:lnTo>
                      <a:lnTo>
                        <a:pt x="189" y="297"/>
                      </a:lnTo>
                      <a:lnTo>
                        <a:pt x="232" y="399"/>
                      </a:lnTo>
                      <a:lnTo>
                        <a:pt x="271" y="505"/>
                      </a:lnTo>
                      <a:lnTo>
                        <a:pt x="308" y="614"/>
                      </a:lnTo>
                      <a:lnTo>
                        <a:pt x="343" y="728"/>
                      </a:lnTo>
                      <a:lnTo>
                        <a:pt x="372" y="844"/>
                      </a:lnTo>
                      <a:lnTo>
                        <a:pt x="398" y="960"/>
                      </a:lnTo>
                      <a:lnTo>
                        <a:pt x="419" y="1077"/>
                      </a:lnTo>
                      <a:lnTo>
                        <a:pt x="437" y="1195"/>
                      </a:lnTo>
                      <a:lnTo>
                        <a:pt x="450" y="1313"/>
                      </a:lnTo>
                      <a:lnTo>
                        <a:pt x="460" y="1430"/>
                      </a:lnTo>
                      <a:lnTo>
                        <a:pt x="466" y="1550"/>
                      </a:lnTo>
                      <a:lnTo>
                        <a:pt x="473" y="1668"/>
                      </a:lnTo>
                      <a:lnTo>
                        <a:pt x="476" y="1785"/>
                      </a:lnTo>
                      <a:lnTo>
                        <a:pt x="478" y="1903"/>
                      </a:lnTo>
                      <a:lnTo>
                        <a:pt x="476" y="2021"/>
                      </a:lnTo>
                      <a:lnTo>
                        <a:pt x="473" y="2138"/>
                      </a:lnTo>
                      <a:lnTo>
                        <a:pt x="466" y="2256"/>
                      </a:lnTo>
                      <a:lnTo>
                        <a:pt x="460" y="2376"/>
                      </a:lnTo>
                      <a:lnTo>
                        <a:pt x="450" y="2493"/>
                      </a:lnTo>
                      <a:lnTo>
                        <a:pt x="437" y="2611"/>
                      </a:lnTo>
                      <a:lnTo>
                        <a:pt x="419" y="2729"/>
                      </a:lnTo>
                      <a:lnTo>
                        <a:pt x="398" y="2846"/>
                      </a:lnTo>
                      <a:lnTo>
                        <a:pt x="372" y="2962"/>
                      </a:lnTo>
                      <a:lnTo>
                        <a:pt x="343" y="3078"/>
                      </a:lnTo>
                      <a:lnTo>
                        <a:pt x="308" y="3192"/>
                      </a:lnTo>
                      <a:lnTo>
                        <a:pt x="271" y="3301"/>
                      </a:lnTo>
                      <a:lnTo>
                        <a:pt x="232" y="3407"/>
                      </a:lnTo>
                      <a:lnTo>
                        <a:pt x="189" y="3509"/>
                      </a:lnTo>
                      <a:lnTo>
                        <a:pt x="144" y="3602"/>
                      </a:lnTo>
                      <a:lnTo>
                        <a:pt x="90" y="3690"/>
                      </a:lnTo>
                      <a:lnTo>
                        <a:pt x="41" y="3760"/>
                      </a:lnTo>
                      <a:lnTo>
                        <a:pt x="0" y="3806"/>
                      </a:lnTo>
                    </a:path>
                  </a:pathLst>
                </a:custGeom>
                <a:noFill/>
                <a:ln w="1588">
                  <a:solidFill>
                    <a:srgbClr val="000000"/>
                  </a:solidFill>
                  <a:prstDash val="solid"/>
                  <a:round/>
                  <a:headEnd/>
                  <a:tailEnd/>
                </a:ln>
              </p:spPr>
              <p:txBody>
                <a:bodyPr/>
                <a:lstStyle/>
                <a:p>
                  <a:endParaRPr lang="en-US"/>
                </a:p>
              </p:txBody>
            </p:sp>
            <p:sp>
              <p:nvSpPr>
                <p:cNvPr id="273066" name="Freeform 682"/>
                <p:cNvSpPr>
                  <a:spLocks/>
                </p:cNvSpPr>
                <p:nvPr/>
              </p:nvSpPr>
              <p:spPr bwMode="auto">
                <a:xfrm>
                  <a:off x="2911" y="1225"/>
                  <a:ext cx="538" cy="1903"/>
                </a:xfrm>
                <a:custGeom>
                  <a:avLst/>
                  <a:gdLst/>
                  <a:ahLst/>
                  <a:cxnLst>
                    <a:cxn ang="0">
                      <a:pos x="1076" y="0"/>
                    </a:cxn>
                    <a:cxn ang="0">
                      <a:pos x="983" y="46"/>
                    </a:cxn>
                    <a:cxn ang="0">
                      <a:pos x="870" y="116"/>
                    </a:cxn>
                    <a:cxn ang="0">
                      <a:pos x="751" y="204"/>
                    </a:cxn>
                    <a:cxn ang="0">
                      <a:pos x="647" y="297"/>
                    </a:cxn>
                    <a:cxn ang="0">
                      <a:pos x="552" y="399"/>
                    </a:cxn>
                    <a:cxn ang="0">
                      <a:pos x="463" y="505"/>
                    </a:cxn>
                    <a:cxn ang="0">
                      <a:pos x="380" y="614"/>
                    </a:cxn>
                    <a:cxn ang="0">
                      <a:pos x="303" y="728"/>
                    </a:cxn>
                    <a:cxn ang="0">
                      <a:pos x="238" y="844"/>
                    </a:cxn>
                    <a:cxn ang="0">
                      <a:pos x="179" y="960"/>
                    </a:cxn>
                    <a:cxn ang="0">
                      <a:pos x="132" y="1077"/>
                    </a:cxn>
                    <a:cxn ang="0">
                      <a:pos x="91" y="1195"/>
                    </a:cxn>
                    <a:cxn ang="0">
                      <a:pos x="62" y="1313"/>
                    </a:cxn>
                    <a:cxn ang="0">
                      <a:pos x="41" y="1430"/>
                    </a:cxn>
                    <a:cxn ang="0">
                      <a:pos x="23" y="1550"/>
                    </a:cxn>
                    <a:cxn ang="0">
                      <a:pos x="10" y="1668"/>
                    </a:cxn>
                    <a:cxn ang="0">
                      <a:pos x="3" y="1785"/>
                    </a:cxn>
                    <a:cxn ang="0">
                      <a:pos x="0" y="1903"/>
                    </a:cxn>
                    <a:cxn ang="0">
                      <a:pos x="3" y="2021"/>
                    </a:cxn>
                    <a:cxn ang="0">
                      <a:pos x="10" y="2138"/>
                    </a:cxn>
                    <a:cxn ang="0">
                      <a:pos x="23" y="2256"/>
                    </a:cxn>
                    <a:cxn ang="0">
                      <a:pos x="41" y="2376"/>
                    </a:cxn>
                    <a:cxn ang="0">
                      <a:pos x="62" y="2493"/>
                    </a:cxn>
                    <a:cxn ang="0">
                      <a:pos x="91" y="2611"/>
                    </a:cxn>
                    <a:cxn ang="0">
                      <a:pos x="132" y="2729"/>
                    </a:cxn>
                    <a:cxn ang="0">
                      <a:pos x="179" y="2846"/>
                    </a:cxn>
                    <a:cxn ang="0">
                      <a:pos x="238" y="2962"/>
                    </a:cxn>
                    <a:cxn ang="0">
                      <a:pos x="303" y="3078"/>
                    </a:cxn>
                    <a:cxn ang="0">
                      <a:pos x="380" y="3192"/>
                    </a:cxn>
                    <a:cxn ang="0">
                      <a:pos x="463" y="3301"/>
                    </a:cxn>
                    <a:cxn ang="0">
                      <a:pos x="552" y="3407"/>
                    </a:cxn>
                    <a:cxn ang="0">
                      <a:pos x="647" y="3509"/>
                    </a:cxn>
                    <a:cxn ang="0">
                      <a:pos x="751" y="3602"/>
                    </a:cxn>
                    <a:cxn ang="0">
                      <a:pos x="870" y="3690"/>
                    </a:cxn>
                    <a:cxn ang="0">
                      <a:pos x="983" y="3760"/>
                    </a:cxn>
                    <a:cxn ang="0">
                      <a:pos x="1076" y="3806"/>
                    </a:cxn>
                  </a:cxnLst>
                  <a:rect l="0" t="0" r="r" b="b"/>
                  <a:pathLst>
                    <a:path w="1076" h="3806">
                      <a:moveTo>
                        <a:pt x="1076" y="0"/>
                      </a:moveTo>
                      <a:lnTo>
                        <a:pt x="983" y="46"/>
                      </a:lnTo>
                      <a:lnTo>
                        <a:pt x="870" y="116"/>
                      </a:lnTo>
                      <a:lnTo>
                        <a:pt x="751" y="204"/>
                      </a:lnTo>
                      <a:lnTo>
                        <a:pt x="647" y="297"/>
                      </a:lnTo>
                      <a:lnTo>
                        <a:pt x="552" y="399"/>
                      </a:lnTo>
                      <a:lnTo>
                        <a:pt x="463" y="505"/>
                      </a:lnTo>
                      <a:lnTo>
                        <a:pt x="380" y="614"/>
                      </a:lnTo>
                      <a:lnTo>
                        <a:pt x="303" y="728"/>
                      </a:lnTo>
                      <a:lnTo>
                        <a:pt x="238" y="844"/>
                      </a:lnTo>
                      <a:lnTo>
                        <a:pt x="179" y="960"/>
                      </a:lnTo>
                      <a:lnTo>
                        <a:pt x="132" y="1077"/>
                      </a:lnTo>
                      <a:lnTo>
                        <a:pt x="91" y="1195"/>
                      </a:lnTo>
                      <a:lnTo>
                        <a:pt x="62" y="1313"/>
                      </a:lnTo>
                      <a:lnTo>
                        <a:pt x="41" y="1430"/>
                      </a:lnTo>
                      <a:lnTo>
                        <a:pt x="23" y="1550"/>
                      </a:lnTo>
                      <a:lnTo>
                        <a:pt x="10" y="1668"/>
                      </a:lnTo>
                      <a:lnTo>
                        <a:pt x="3" y="1785"/>
                      </a:lnTo>
                      <a:lnTo>
                        <a:pt x="0" y="1903"/>
                      </a:lnTo>
                      <a:lnTo>
                        <a:pt x="3" y="2021"/>
                      </a:lnTo>
                      <a:lnTo>
                        <a:pt x="10" y="2138"/>
                      </a:lnTo>
                      <a:lnTo>
                        <a:pt x="23" y="2256"/>
                      </a:lnTo>
                      <a:lnTo>
                        <a:pt x="41" y="2376"/>
                      </a:lnTo>
                      <a:lnTo>
                        <a:pt x="62" y="2493"/>
                      </a:lnTo>
                      <a:lnTo>
                        <a:pt x="91" y="2611"/>
                      </a:lnTo>
                      <a:lnTo>
                        <a:pt x="132" y="2729"/>
                      </a:lnTo>
                      <a:lnTo>
                        <a:pt x="179" y="2846"/>
                      </a:lnTo>
                      <a:lnTo>
                        <a:pt x="238" y="2962"/>
                      </a:lnTo>
                      <a:lnTo>
                        <a:pt x="303" y="3078"/>
                      </a:lnTo>
                      <a:lnTo>
                        <a:pt x="380" y="3192"/>
                      </a:lnTo>
                      <a:lnTo>
                        <a:pt x="463" y="3301"/>
                      </a:lnTo>
                      <a:lnTo>
                        <a:pt x="552" y="3407"/>
                      </a:lnTo>
                      <a:lnTo>
                        <a:pt x="647" y="3509"/>
                      </a:lnTo>
                      <a:lnTo>
                        <a:pt x="751" y="3602"/>
                      </a:lnTo>
                      <a:lnTo>
                        <a:pt x="870" y="3690"/>
                      </a:lnTo>
                      <a:lnTo>
                        <a:pt x="983" y="3760"/>
                      </a:lnTo>
                      <a:lnTo>
                        <a:pt x="1076" y="3806"/>
                      </a:lnTo>
                    </a:path>
                  </a:pathLst>
                </a:custGeom>
                <a:noFill/>
                <a:ln w="1588">
                  <a:solidFill>
                    <a:srgbClr val="000000"/>
                  </a:solidFill>
                  <a:prstDash val="solid"/>
                  <a:round/>
                  <a:headEnd/>
                  <a:tailEnd/>
                </a:ln>
              </p:spPr>
              <p:txBody>
                <a:bodyPr/>
                <a:lstStyle/>
                <a:p>
                  <a:endParaRPr lang="en-US"/>
                </a:p>
              </p:txBody>
            </p:sp>
            <p:sp>
              <p:nvSpPr>
                <p:cNvPr id="273067" name="Freeform 683"/>
                <p:cNvSpPr>
                  <a:spLocks/>
                </p:cNvSpPr>
                <p:nvPr/>
              </p:nvSpPr>
              <p:spPr bwMode="auto">
                <a:xfrm>
                  <a:off x="4740" y="1225"/>
                  <a:ext cx="597" cy="1903"/>
                </a:xfrm>
                <a:custGeom>
                  <a:avLst/>
                  <a:gdLst/>
                  <a:ahLst/>
                  <a:cxnLst>
                    <a:cxn ang="0">
                      <a:pos x="0" y="0"/>
                    </a:cxn>
                    <a:cxn ang="0">
                      <a:pos x="101" y="46"/>
                    </a:cxn>
                    <a:cxn ang="0">
                      <a:pos x="227" y="116"/>
                    </a:cxn>
                    <a:cxn ang="0">
                      <a:pos x="360" y="204"/>
                    </a:cxn>
                    <a:cxn ang="0">
                      <a:pos x="476" y="297"/>
                    </a:cxn>
                    <a:cxn ang="0">
                      <a:pos x="580" y="399"/>
                    </a:cxn>
                    <a:cxn ang="0">
                      <a:pos x="680" y="505"/>
                    </a:cxn>
                    <a:cxn ang="0">
                      <a:pos x="773" y="614"/>
                    </a:cxn>
                    <a:cxn ang="0">
                      <a:pos x="858" y="728"/>
                    </a:cxn>
                    <a:cxn ang="0">
                      <a:pos x="929" y="844"/>
                    </a:cxn>
                    <a:cxn ang="0">
                      <a:pos x="994" y="960"/>
                    </a:cxn>
                    <a:cxn ang="0">
                      <a:pos x="1048" y="1077"/>
                    </a:cxn>
                    <a:cxn ang="0">
                      <a:pos x="1092" y="1195"/>
                    </a:cxn>
                    <a:cxn ang="0">
                      <a:pos x="1125" y="1313"/>
                    </a:cxn>
                    <a:cxn ang="0">
                      <a:pos x="1149" y="1430"/>
                    </a:cxn>
                    <a:cxn ang="0">
                      <a:pos x="1169" y="1550"/>
                    </a:cxn>
                    <a:cxn ang="0">
                      <a:pos x="1183" y="1668"/>
                    </a:cxn>
                    <a:cxn ang="0">
                      <a:pos x="1192" y="1785"/>
                    </a:cxn>
                    <a:cxn ang="0">
                      <a:pos x="1195" y="1903"/>
                    </a:cxn>
                    <a:cxn ang="0">
                      <a:pos x="1192" y="2021"/>
                    </a:cxn>
                    <a:cxn ang="0">
                      <a:pos x="1183" y="2138"/>
                    </a:cxn>
                    <a:cxn ang="0">
                      <a:pos x="1169" y="2256"/>
                    </a:cxn>
                    <a:cxn ang="0">
                      <a:pos x="1149" y="2376"/>
                    </a:cxn>
                    <a:cxn ang="0">
                      <a:pos x="1125" y="2493"/>
                    </a:cxn>
                    <a:cxn ang="0">
                      <a:pos x="1092" y="2611"/>
                    </a:cxn>
                    <a:cxn ang="0">
                      <a:pos x="1048" y="2729"/>
                    </a:cxn>
                    <a:cxn ang="0">
                      <a:pos x="994" y="2846"/>
                    </a:cxn>
                    <a:cxn ang="0">
                      <a:pos x="929" y="2962"/>
                    </a:cxn>
                    <a:cxn ang="0">
                      <a:pos x="858" y="3078"/>
                    </a:cxn>
                    <a:cxn ang="0">
                      <a:pos x="773" y="3192"/>
                    </a:cxn>
                    <a:cxn ang="0">
                      <a:pos x="680" y="3301"/>
                    </a:cxn>
                    <a:cxn ang="0">
                      <a:pos x="580" y="3407"/>
                    </a:cxn>
                    <a:cxn ang="0">
                      <a:pos x="476" y="3509"/>
                    </a:cxn>
                    <a:cxn ang="0">
                      <a:pos x="360" y="3602"/>
                    </a:cxn>
                    <a:cxn ang="0">
                      <a:pos x="227" y="3690"/>
                    </a:cxn>
                    <a:cxn ang="0">
                      <a:pos x="101" y="3760"/>
                    </a:cxn>
                    <a:cxn ang="0">
                      <a:pos x="0" y="3806"/>
                    </a:cxn>
                  </a:cxnLst>
                  <a:rect l="0" t="0" r="r" b="b"/>
                  <a:pathLst>
                    <a:path w="1195" h="3806">
                      <a:moveTo>
                        <a:pt x="0" y="0"/>
                      </a:moveTo>
                      <a:lnTo>
                        <a:pt x="101" y="46"/>
                      </a:lnTo>
                      <a:lnTo>
                        <a:pt x="227" y="116"/>
                      </a:lnTo>
                      <a:lnTo>
                        <a:pt x="360" y="204"/>
                      </a:lnTo>
                      <a:lnTo>
                        <a:pt x="476" y="297"/>
                      </a:lnTo>
                      <a:lnTo>
                        <a:pt x="580" y="399"/>
                      </a:lnTo>
                      <a:lnTo>
                        <a:pt x="680" y="505"/>
                      </a:lnTo>
                      <a:lnTo>
                        <a:pt x="773" y="614"/>
                      </a:lnTo>
                      <a:lnTo>
                        <a:pt x="858" y="728"/>
                      </a:lnTo>
                      <a:lnTo>
                        <a:pt x="929" y="844"/>
                      </a:lnTo>
                      <a:lnTo>
                        <a:pt x="994" y="960"/>
                      </a:lnTo>
                      <a:lnTo>
                        <a:pt x="1048" y="1077"/>
                      </a:lnTo>
                      <a:lnTo>
                        <a:pt x="1092" y="1195"/>
                      </a:lnTo>
                      <a:lnTo>
                        <a:pt x="1125" y="1313"/>
                      </a:lnTo>
                      <a:lnTo>
                        <a:pt x="1149" y="1430"/>
                      </a:lnTo>
                      <a:lnTo>
                        <a:pt x="1169" y="1550"/>
                      </a:lnTo>
                      <a:lnTo>
                        <a:pt x="1183" y="1668"/>
                      </a:lnTo>
                      <a:lnTo>
                        <a:pt x="1192" y="1785"/>
                      </a:lnTo>
                      <a:lnTo>
                        <a:pt x="1195" y="1903"/>
                      </a:lnTo>
                      <a:lnTo>
                        <a:pt x="1192" y="2021"/>
                      </a:lnTo>
                      <a:lnTo>
                        <a:pt x="1183" y="2138"/>
                      </a:lnTo>
                      <a:lnTo>
                        <a:pt x="1169" y="2256"/>
                      </a:lnTo>
                      <a:lnTo>
                        <a:pt x="1149" y="2376"/>
                      </a:lnTo>
                      <a:lnTo>
                        <a:pt x="1125" y="2493"/>
                      </a:lnTo>
                      <a:lnTo>
                        <a:pt x="1092" y="2611"/>
                      </a:lnTo>
                      <a:lnTo>
                        <a:pt x="1048" y="2729"/>
                      </a:lnTo>
                      <a:lnTo>
                        <a:pt x="994" y="2846"/>
                      </a:lnTo>
                      <a:lnTo>
                        <a:pt x="929" y="2962"/>
                      </a:lnTo>
                      <a:lnTo>
                        <a:pt x="858" y="3078"/>
                      </a:lnTo>
                      <a:lnTo>
                        <a:pt x="773" y="3192"/>
                      </a:lnTo>
                      <a:lnTo>
                        <a:pt x="680" y="3301"/>
                      </a:lnTo>
                      <a:lnTo>
                        <a:pt x="580" y="3407"/>
                      </a:lnTo>
                      <a:lnTo>
                        <a:pt x="476" y="3509"/>
                      </a:lnTo>
                      <a:lnTo>
                        <a:pt x="360" y="3602"/>
                      </a:lnTo>
                      <a:lnTo>
                        <a:pt x="227" y="3690"/>
                      </a:lnTo>
                      <a:lnTo>
                        <a:pt x="101" y="3760"/>
                      </a:lnTo>
                      <a:lnTo>
                        <a:pt x="0" y="3806"/>
                      </a:lnTo>
                    </a:path>
                  </a:pathLst>
                </a:custGeom>
                <a:noFill/>
                <a:ln w="1588">
                  <a:solidFill>
                    <a:srgbClr val="000000"/>
                  </a:solidFill>
                  <a:prstDash val="solid"/>
                  <a:round/>
                  <a:headEnd/>
                  <a:tailEnd/>
                </a:ln>
              </p:spPr>
              <p:txBody>
                <a:bodyPr/>
                <a:lstStyle/>
                <a:p>
                  <a:endParaRPr lang="en-US"/>
                </a:p>
              </p:txBody>
            </p:sp>
            <p:sp>
              <p:nvSpPr>
                <p:cNvPr id="273068" name="Freeform 684"/>
                <p:cNvSpPr>
                  <a:spLocks/>
                </p:cNvSpPr>
                <p:nvPr/>
              </p:nvSpPr>
              <p:spPr bwMode="auto">
                <a:xfrm>
                  <a:off x="2528" y="1225"/>
                  <a:ext cx="716" cy="1903"/>
                </a:xfrm>
                <a:custGeom>
                  <a:avLst/>
                  <a:gdLst/>
                  <a:ahLst/>
                  <a:cxnLst>
                    <a:cxn ang="0">
                      <a:pos x="1433" y="0"/>
                    </a:cxn>
                    <a:cxn ang="0">
                      <a:pos x="1310" y="46"/>
                    </a:cxn>
                    <a:cxn ang="0">
                      <a:pos x="1160" y="116"/>
                    </a:cxn>
                    <a:cxn ang="0">
                      <a:pos x="1001" y="204"/>
                    </a:cxn>
                    <a:cxn ang="0">
                      <a:pos x="862" y="297"/>
                    </a:cxn>
                    <a:cxn ang="0">
                      <a:pos x="737" y="399"/>
                    </a:cxn>
                    <a:cxn ang="0">
                      <a:pos x="618" y="505"/>
                    </a:cxn>
                    <a:cxn ang="0">
                      <a:pos x="505" y="614"/>
                    </a:cxn>
                    <a:cxn ang="0">
                      <a:pos x="404" y="728"/>
                    </a:cxn>
                    <a:cxn ang="0">
                      <a:pos x="318" y="844"/>
                    </a:cxn>
                    <a:cxn ang="0">
                      <a:pos x="240" y="960"/>
                    </a:cxn>
                    <a:cxn ang="0">
                      <a:pos x="176" y="1077"/>
                    </a:cxn>
                    <a:cxn ang="0">
                      <a:pos x="122" y="1195"/>
                    </a:cxn>
                    <a:cxn ang="0">
                      <a:pos x="83" y="1313"/>
                    </a:cxn>
                    <a:cxn ang="0">
                      <a:pos x="54" y="1430"/>
                    </a:cxn>
                    <a:cxn ang="0">
                      <a:pos x="31" y="1550"/>
                    </a:cxn>
                    <a:cxn ang="0">
                      <a:pos x="15" y="1668"/>
                    </a:cxn>
                    <a:cxn ang="0">
                      <a:pos x="5" y="1785"/>
                    </a:cxn>
                    <a:cxn ang="0">
                      <a:pos x="0" y="1903"/>
                    </a:cxn>
                    <a:cxn ang="0">
                      <a:pos x="5" y="2021"/>
                    </a:cxn>
                    <a:cxn ang="0">
                      <a:pos x="15" y="2138"/>
                    </a:cxn>
                    <a:cxn ang="0">
                      <a:pos x="31" y="2256"/>
                    </a:cxn>
                    <a:cxn ang="0">
                      <a:pos x="54" y="2376"/>
                    </a:cxn>
                    <a:cxn ang="0">
                      <a:pos x="83" y="2493"/>
                    </a:cxn>
                    <a:cxn ang="0">
                      <a:pos x="122" y="2611"/>
                    </a:cxn>
                    <a:cxn ang="0">
                      <a:pos x="176" y="2729"/>
                    </a:cxn>
                    <a:cxn ang="0">
                      <a:pos x="240" y="2846"/>
                    </a:cxn>
                    <a:cxn ang="0">
                      <a:pos x="318" y="2962"/>
                    </a:cxn>
                    <a:cxn ang="0">
                      <a:pos x="404" y="3078"/>
                    </a:cxn>
                    <a:cxn ang="0">
                      <a:pos x="505" y="3192"/>
                    </a:cxn>
                    <a:cxn ang="0">
                      <a:pos x="618" y="3301"/>
                    </a:cxn>
                    <a:cxn ang="0">
                      <a:pos x="737" y="3407"/>
                    </a:cxn>
                    <a:cxn ang="0">
                      <a:pos x="862" y="3509"/>
                    </a:cxn>
                    <a:cxn ang="0">
                      <a:pos x="1001" y="3602"/>
                    </a:cxn>
                    <a:cxn ang="0">
                      <a:pos x="1160" y="3690"/>
                    </a:cxn>
                    <a:cxn ang="0">
                      <a:pos x="1310" y="3760"/>
                    </a:cxn>
                    <a:cxn ang="0">
                      <a:pos x="1433" y="3806"/>
                    </a:cxn>
                  </a:cxnLst>
                  <a:rect l="0" t="0" r="r" b="b"/>
                  <a:pathLst>
                    <a:path w="1433" h="3806">
                      <a:moveTo>
                        <a:pt x="1433" y="0"/>
                      </a:moveTo>
                      <a:lnTo>
                        <a:pt x="1310" y="46"/>
                      </a:lnTo>
                      <a:lnTo>
                        <a:pt x="1160" y="116"/>
                      </a:lnTo>
                      <a:lnTo>
                        <a:pt x="1001" y="204"/>
                      </a:lnTo>
                      <a:lnTo>
                        <a:pt x="862" y="297"/>
                      </a:lnTo>
                      <a:lnTo>
                        <a:pt x="737" y="399"/>
                      </a:lnTo>
                      <a:lnTo>
                        <a:pt x="618" y="505"/>
                      </a:lnTo>
                      <a:lnTo>
                        <a:pt x="505" y="614"/>
                      </a:lnTo>
                      <a:lnTo>
                        <a:pt x="404" y="728"/>
                      </a:lnTo>
                      <a:lnTo>
                        <a:pt x="318" y="844"/>
                      </a:lnTo>
                      <a:lnTo>
                        <a:pt x="240" y="960"/>
                      </a:lnTo>
                      <a:lnTo>
                        <a:pt x="176" y="1077"/>
                      </a:lnTo>
                      <a:lnTo>
                        <a:pt x="122" y="1195"/>
                      </a:lnTo>
                      <a:lnTo>
                        <a:pt x="83" y="1313"/>
                      </a:lnTo>
                      <a:lnTo>
                        <a:pt x="54" y="1430"/>
                      </a:lnTo>
                      <a:lnTo>
                        <a:pt x="31" y="1550"/>
                      </a:lnTo>
                      <a:lnTo>
                        <a:pt x="15" y="1668"/>
                      </a:lnTo>
                      <a:lnTo>
                        <a:pt x="5" y="1785"/>
                      </a:lnTo>
                      <a:lnTo>
                        <a:pt x="0" y="1903"/>
                      </a:lnTo>
                      <a:lnTo>
                        <a:pt x="5" y="2021"/>
                      </a:lnTo>
                      <a:lnTo>
                        <a:pt x="15" y="2138"/>
                      </a:lnTo>
                      <a:lnTo>
                        <a:pt x="31" y="2256"/>
                      </a:lnTo>
                      <a:lnTo>
                        <a:pt x="54" y="2376"/>
                      </a:lnTo>
                      <a:lnTo>
                        <a:pt x="83" y="2493"/>
                      </a:lnTo>
                      <a:lnTo>
                        <a:pt x="122" y="2611"/>
                      </a:lnTo>
                      <a:lnTo>
                        <a:pt x="176" y="2729"/>
                      </a:lnTo>
                      <a:lnTo>
                        <a:pt x="240" y="2846"/>
                      </a:lnTo>
                      <a:lnTo>
                        <a:pt x="318" y="2962"/>
                      </a:lnTo>
                      <a:lnTo>
                        <a:pt x="404" y="3078"/>
                      </a:lnTo>
                      <a:lnTo>
                        <a:pt x="505" y="3192"/>
                      </a:lnTo>
                      <a:lnTo>
                        <a:pt x="618" y="3301"/>
                      </a:lnTo>
                      <a:lnTo>
                        <a:pt x="737" y="3407"/>
                      </a:lnTo>
                      <a:lnTo>
                        <a:pt x="862" y="3509"/>
                      </a:lnTo>
                      <a:lnTo>
                        <a:pt x="1001" y="3602"/>
                      </a:lnTo>
                      <a:lnTo>
                        <a:pt x="1160" y="3690"/>
                      </a:lnTo>
                      <a:lnTo>
                        <a:pt x="1310" y="3760"/>
                      </a:lnTo>
                      <a:lnTo>
                        <a:pt x="1433" y="3806"/>
                      </a:lnTo>
                    </a:path>
                  </a:pathLst>
                </a:custGeom>
                <a:noFill/>
                <a:ln w="1588">
                  <a:solidFill>
                    <a:srgbClr val="000000"/>
                  </a:solidFill>
                  <a:prstDash val="solid"/>
                  <a:round/>
                  <a:headEnd/>
                  <a:tailEnd/>
                </a:ln>
              </p:spPr>
              <p:txBody>
                <a:bodyPr/>
                <a:lstStyle/>
                <a:p>
                  <a:endParaRPr lang="en-US"/>
                </a:p>
              </p:txBody>
            </p:sp>
            <p:sp>
              <p:nvSpPr>
                <p:cNvPr id="273069" name="Freeform 685"/>
                <p:cNvSpPr>
                  <a:spLocks/>
                </p:cNvSpPr>
                <p:nvPr/>
              </p:nvSpPr>
              <p:spPr bwMode="auto">
                <a:xfrm>
                  <a:off x="2783" y="1225"/>
                  <a:ext cx="597" cy="1903"/>
                </a:xfrm>
                <a:custGeom>
                  <a:avLst/>
                  <a:gdLst/>
                  <a:ahLst/>
                  <a:cxnLst>
                    <a:cxn ang="0">
                      <a:pos x="1195" y="0"/>
                    </a:cxn>
                    <a:cxn ang="0">
                      <a:pos x="1092" y="46"/>
                    </a:cxn>
                    <a:cxn ang="0">
                      <a:pos x="968" y="116"/>
                    </a:cxn>
                    <a:cxn ang="0">
                      <a:pos x="835" y="204"/>
                    </a:cxn>
                    <a:cxn ang="0">
                      <a:pos x="719" y="297"/>
                    </a:cxn>
                    <a:cxn ang="0">
                      <a:pos x="615" y="399"/>
                    </a:cxn>
                    <a:cxn ang="0">
                      <a:pos x="515" y="505"/>
                    </a:cxn>
                    <a:cxn ang="0">
                      <a:pos x="422" y="614"/>
                    </a:cxn>
                    <a:cxn ang="0">
                      <a:pos x="337" y="728"/>
                    </a:cxn>
                    <a:cxn ang="0">
                      <a:pos x="266" y="844"/>
                    </a:cxn>
                    <a:cxn ang="0">
                      <a:pos x="201" y="960"/>
                    </a:cxn>
                    <a:cxn ang="0">
                      <a:pos x="147" y="1077"/>
                    </a:cxn>
                    <a:cxn ang="0">
                      <a:pos x="103" y="1195"/>
                    </a:cxn>
                    <a:cxn ang="0">
                      <a:pos x="70" y="1313"/>
                    </a:cxn>
                    <a:cxn ang="0">
                      <a:pos x="46" y="1430"/>
                    </a:cxn>
                    <a:cxn ang="0">
                      <a:pos x="26" y="1550"/>
                    </a:cxn>
                    <a:cxn ang="0">
                      <a:pos x="12" y="1668"/>
                    </a:cxn>
                    <a:cxn ang="0">
                      <a:pos x="3" y="1785"/>
                    </a:cxn>
                    <a:cxn ang="0">
                      <a:pos x="0" y="1903"/>
                    </a:cxn>
                    <a:cxn ang="0">
                      <a:pos x="3" y="2021"/>
                    </a:cxn>
                    <a:cxn ang="0">
                      <a:pos x="12" y="2138"/>
                    </a:cxn>
                    <a:cxn ang="0">
                      <a:pos x="26" y="2256"/>
                    </a:cxn>
                    <a:cxn ang="0">
                      <a:pos x="46" y="2376"/>
                    </a:cxn>
                    <a:cxn ang="0">
                      <a:pos x="70" y="2493"/>
                    </a:cxn>
                    <a:cxn ang="0">
                      <a:pos x="103" y="2611"/>
                    </a:cxn>
                    <a:cxn ang="0">
                      <a:pos x="147" y="2729"/>
                    </a:cxn>
                    <a:cxn ang="0">
                      <a:pos x="201" y="2846"/>
                    </a:cxn>
                    <a:cxn ang="0">
                      <a:pos x="266" y="2962"/>
                    </a:cxn>
                    <a:cxn ang="0">
                      <a:pos x="337" y="3078"/>
                    </a:cxn>
                    <a:cxn ang="0">
                      <a:pos x="422" y="3192"/>
                    </a:cxn>
                    <a:cxn ang="0">
                      <a:pos x="515" y="3301"/>
                    </a:cxn>
                    <a:cxn ang="0">
                      <a:pos x="615" y="3407"/>
                    </a:cxn>
                    <a:cxn ang="0">
                      <a:pos x="719" y="3509"/>
                    </a:cxn>
                    <a:cxn ang="0">
                      <a:pos x="835" y="3602"/>
                    </a:cxn>
                    <a:cxn ang="0">
                      <a:pos x="968" y="3690"/>
                    </a:cxn>
                    <a:cxn ang="0">
                      <a:pos x="1092" y="3760"/>
                    </a:cxn>
                    <a:cxn ang="0">
                      <a:pos x="1195" y="3806"/>
                    </a:cxn>
                  </a:cxnLst>
                  <a:rect l="0" t="0" r="r" b="b"/>
                  <a:pathLst>
                    <a:path w="1195" h="3806">
                      <a:moveTo>
                        <a:pt x="1195" y="0"/>
                      </a:moveTo>
                      <a:lnTo>
                        <a:pt x="1092" y="46"/>
                      </a:lnTo>
                      <a:lnTo>
                        <a:pt x="968" y="116"/>
                      </a:lnTo>
                      <a:lnTo>
                        <a:pt x="835" y="204"/>
                      </a:lnTo>
                      <a:lnTo>
                        <a:pt x="719" y="297"/>
                      </a:lnTo>
                      <a:lnTo>
                        <a:pt x="615" y="399"/>
                      </a:lnTo>
                      <a:lnTo>
                        <a:pt x="515" y="505"/>
                      </a:lnTo>
                      <a:lnTo>
                        <a:pt x="422" y="614"/>
                      </a:lnTo>
                      <a:lnTo>
                        <a:pt x="337" y="728"/>
                      </a:lnTo>
                      <a:lnTo>
                        <a:pt x="266" y="844"/>
                      </a:lnTo>
                      <a:lnTo>
                        <a:pt x="201" y="960"/>
                      </a:lnTo>
                      <a:lnTo>
                        <a:pt x="147" y="1077"/>
                      </a:lnTo>
                      <a:lnTo>
                        <a:pt x="103" y="1195"/>
                      </a:lnTo>
                      <a:lnTo>
                        <a:pt x="70" y="1313"/>
                      </a:lnTo>
                      <a:lnTo>
                        <a:pt x="46" y="1430"/>
                      </a:lnTo>
                      <a:lnTo>
                        <a:pt x="26" y="1550"/>
                      </a:lnTo>
                      <a:lnTo>
                        <a:pt x="12" y="1668"/>
                      </a:lnTo>
                      <a:lnTo>
                        <a:pt x="3" y="1785"/>
                      </a:lnTo>
                      <a:lnTo>
                        <a:pt x="0" y="1903"/>
                      </a:lnTo>
                      <a:lnTo>
                        <a:pt x="3" y="2021"/>
                      </a:lnTo>
                      <a:lnTo>
                        <a:pt x="12" y="2138"/>
                      </a:lnTo>
                      <a:lnTo>
                        <a:pt x="26" y="2256"/>
                      </a:lnTo>
                      <a:lnTo>
                        <a:pt x="46" y="2376"/>
                      </a:lnTo>
                      <a:lnTo>
                        <a:pt x="70" y="2493"/>
                      </a:lnTo>
                      <a:lnTo>
                        <a:pt x="103" y="2611"/>
                      </a:lnTo>
                      <a:lnTo>
                        <a:pt x="147" y="2729"/>
                      </a:lnTo>
                      <a:lnTo>
                        <a:pt x="201" y="2846"/>
                      </a:lnTo>
                      <a:lnTo>
                        <a:pt x="266" y="2962"/>
                      </a:lnTo>
                      <a:lnTo>
                        <a:pt x="337" y="3078"/>
                      </a:lnTo>
                      <a:lnTo>
                        <a:pt x="422" y="3192"/>
                      </a:lnTo>
                      <a:lnTo>
                        <a:pt x="515" y="3301"/>
                      </a:lnTo>
                      <a:lnTo>
                        <a:pt x="615" y="3407"/>
                      </a:lnTo>
                      <a:lnTo>
                        <a:pt x="719" y="3509"/>
                      </a:lnTo>
                      <a:lnTo>
                        <a:pt x="835" y="3602"/>
                      </a:lnTo>
                      <a:lnTo>
                        <a:pt x="968" y="3690"/>
                      </a:lnTo>
                      <a:lnTo>
                        <a:pt x="1092" y="3760"/>
                      </a:lnTo>
                      <a:lnTo>
                        <a:pt x="1195" y="3806"/>
                      </a:lnTo>
                    </a:path>
                  </a:pathLst>
                </a:custGeom>
                <a:noFill/>
                <a:ln w="1588">
                  <a:solidFill>
                    <a:srgbClr val="000000"/>
                  </a:solidFill>
                  <a:prstDash val="solid"/>
                  <a:round/>
                  <a:headEnd/>
                  <a:tailEnd/>
                </a:ln>
              </p:spPr>
              <p:txBody>
                <a:bodyPr/>
                <a:lstStyle/>
                <a:p>
                  <a:endParaRPr lang="en-US"/>
                </a:p>
              </p:txBody>
            </p:sp>
            <p:sp>
              <p:nvSpPr>
                <p:cNvPr id="273070" name="Freeform 686"/>
                <p:cNvSpPr>
                  <a:spLocks/>
                </p:cNvSpPr>
                <p:nvPr/>
              </p:nvSpPr>
              <p:spPr bwMode="auto">
                <a:xfrm>
                  <a:off x="3039" y="1225"/>
                  <a:ext cx="477" cy="1903"/>
                </a:xfrm>
                <a:custGeom>
                  <a:avLst/>
                  <a:gdLst/>
                  <a:ahLst/>
                  <a:cxnLst>
                    <a:cxn ang="0">
                      <a:pos x="955" y="0"/>
                    </a:cxn>
                    <a:cxn ang="0">
                      <a:pos x="873" y="46"/>
                    </a:cxn>
                    <a:cxn ang="0">
                      <a:pos x="772" y="116"/>
                    </a:cxn>
                    <a:cxn ang="0">
                      <a:pos x="666" y="204"/>
                    </a:cxn>
                    <a:cxn ang="0">
                      <a:pos x="574" y="297"/>
                    </a:cxn>
                    <a:cxn ang="0">
                      <a:pos x="490" y="399"/>
                    </a:cxn>
                    <a:cxn ang="0">
                      <a:pos x="411" y="505"/>
                    </a:cxn>
                    <a:cxn ang="0">
                      <a:pos x="336" y="614"/>
                    </a:cxn>
                    <a:cxn ang="0">
                      <a:pos x="269" y="728"/>
                    </a:cxn>
                    <a:cxn ang="0">
                      <a:pos x="212" y="844"/>
                    </a:cxn>
                    <a:cxn ang="0">
                      <a:pos x="160" y="960"/>
                    </a:cxn>
                    <a:cxn ang="0">
                      <a:pos x="116" y="1077"/>
                    </a:cxn>
                    <a:cxn ang="0">
                      <a:pos x="81" y="1195"/>
                    </a:cxn>
                    <a:cxn ang="0">
                      <a:pos x="54" y="1313"/>
                    </a:cxn>
                    <a:cxn ang="0">
                      <a:pos x="36" y="1430"/>
                    </a:cxn>
                    <a:cxn ang="0">
                      <a:pos x="19" y="1550"/>
                    </a:cxn>
                    <a:cxn ang="0">
                      <a:pos x="8" y="1668"/>
                    </a:cxn>
                    <a:cxn ang="0">
                      <a:pos x="2" y="1785"/>
                    </a:cxn>
                    <a:cxn ang="0">
                      <a:pos x="0" y="1903"/>
                    </a:cxn>
                    <a:cxn ang="0">
                      <a:pos x="2" y="2021"/>
                    </a:cxn>
                    <a:cxn ang="0">
                      <a:pos x="8" y="2138"/>
                    </a:cxn>
                    <a:cxn ang="0">
                      <a:pos x="19" y="2256"/>
                    </a:cxn>
                    <a:cxn ang="0">
                      <a:pos x="36" y="2376"/>
                    </a:cxn>
                    <a:cxn ang="0">
                      <a:pos x="54" y="2493"/>
                    </a:cxn>
                    <a:cxn ang="0">
                      <a:pos x="81" y="2611"/>
                    </a:cxn>
                    <a:cxn ang="0">
                      <a:pos x="116" y="2729"/>
                    </a:cxn>
                    <a:cxn ang="0">
                      <a:pos x="160" y="2846"/>
                    </a:cxn>
                    <a:cxn ang="0">
                      <a:pos x="212" y="2962"/>
                    </a:cxn>
                    <a:cxn ang="0">
                      <a:pos x="269" y="3078"/>
                    </a:cxn>
                    <a:cxn ang="0">
                      <a:pos x="336" y="3192"/>
                    </a:cxn>
                    <a:cxn ang="0">
                      <a:pos x="411" y="3301"/>
                    </a:cxn>
                    <a:cxn ang="0">
                      <a:pos x="490" y="3407"/>
                    </a:cxn>
                    <a:cxn ang="0">
                      <a:pos x="574" y="3509"/>
                    </a:cxn>
                    <a:cxn ang="0">
                      <a:pos x="666" y="3602"/>
                    </a:cxn>
                    <a:cxn ang="0">
                      <a:pos x="772" y="3690"/>
                    </a:cxn>
                    <a:cxn ang="0">
                      <a:pos x="873" y="3760"/>
                    </a:cxn>
                    <a:cxn ang="0">
                      <a:pos x="955" y="3806"/>
                    </a:cxn>
                  </a:cxnLst>
                  <a:rect l="0" t="0" r="r" b="b"/>
                  <a:pathLst>
                    <a:path w="955" h="3806">
                      <a:moveTo>
                        <a:pt x="955" y="0"/>
                      </a:moveTo>
                      <a:lnTo>
                        <a:pt x="873" y="46"/>
                      </a:lnTo>
                      <a:lnTo>
                        <a:pt x="772" y="116"/>
                      </a:lnTo>
                      <a:lnTo>
                        <a:pt x="666" y="204"/>
                      </a:lnTo>
                      <a:lnTo>
                        <a:pt x="574" y="297"/>
                      </a:lnTo>
                      <a:lnTo>
                        <a:pt x="490" y="399"/>
                      </a:lnTo>
                      <a:lnTo>
                        <a:pt x="411" y="505"/>
                      </a:lnTo>
                      <a:lnTo>
                        <a:pt x="336" y="614"/>
                      </a:lnTo>
                      <a:lnTo>
                        <a:pt x="269" y="728"/>
                      </a:lnTo>
                      <a:lnTo>
                        <a:pt x="212" y="844"/>
                      </a:lnTo>
                      <a:lnTo>
                        <a:pt x="160" y="960"/>
                      </a:lnTo>
                      <a:lnTo>
                        <a:pt x="116" y="1077"/>
                      </a:lnTo>
                      <a:lnTo>
                        <a:pt x="81" y="1195"/>
                      </a:lnTo>
                      <a:lnTo>
                        <a:pt x="54" y="1313"/>
                      </a:lnTo>
                      <a:lnTo>
                        <a:pt x="36" y="1430"/>
                      </a:lnTo>
                      <a:lnTo>
                        <a:pt x="19" y="1550"/>
                      </a:lnTo>
                      <a:lnTo>
                        <a:pt x="8" y="1668"/>
                      </a:lnTo>
                      <a:lnTo>
                        <a:pt x="2" y="1785"/>
                      </a:lnTo>
                      <a:lnTo>
                        <a:pt x="0" y="1903"/>
                      </a:lnTo>
                      <a:lnTo>
                        <a:pt x="2" y="2021"/>
                      </a:lnTo>
                      <a:lnTo>
                        <a:pt x="8" y="2138"/>
                      </a:lnTo>
                      <a:lnTo>
                        <a:pt x="19" y="2256"/>
                      </a:lnTo>
                      <a:lnTo>
                        <a:pt x="36" y="2376"/>
                      </a:lnTo>
                      <a:lnTo>
                        <a:pt x="54" y="2493"/>
                      </a:lnTo>
                      <a:lnTo>
                        <a:pt x="81" y="2611"/>
                      </a:lnTo>
                      <a:lnTo>
                        <a:pt x="116" y="2729"/>
                      </a:lnTo>
                      <a:lnTo>
                        <a:pt x="160" y="2846"/>
                      </a:lnTo>
                      <a:lnTo>
                        <a:pt x="212" y="2962"/>
                      </a:lnTo>
                      <a:lnTo>
                        <a:pt x="269" y="3078"/>
                      </a:lnTo>
                      <a:lnTo>
                        <a:pt x="336" y="3192"/>
                      </a:lnTo>
                      <a:lnTo>
                        <a:pt x="411" y="3301"/>
                      </a:lnTo>
                      <a:lnTo>
                        <a:pt x="490" y="3407"/>
                      </a:lnTo>
                      <a:lnTo>
                        <a:pt x="574" y="3509"/>
                      </a:lnTo>
                      <a:lnTo>
                        <a:pt x="666" y="3602"/>
                      </a:lnTo>
                      <a:lnTo>
                        <a:pt x="772" y="3690"/>
                      </a:lnTo>
                      <a:lnTo>
                        <a:pt x="873" y="3760"/>
                      </a:lnTo>
                      <a:lnTo>
                        <a:pt x="955" y="3806"/>
                      </a:lnTo>
                    </a:path>
                  </a:pathLst>
                </a:custGeom>
                <a:noFill/>
                <a:ln w="1588">
                  <a:solidFill>
                    <a:srgbClr val="000000"/>
                  </a:solidFill>
                  <a:prstDash val="solid"/>
                  <a:round/>
                  <a:headEnd/>
                  <a:tailEnd/>
                </a:ln>
              </p:spPr>
              <p:txBody>
                <a:bodyPr/>
                <a:lstStyle/>
                <a:p>
                  <a:endParaRPr lang="en-US"/>
                </a:p>
              </p:txBody>
            </p:sp>
            <p:sp>
              <p:nvSpPr>
                <p:cNvPr id="273071" name="Freeform 687"/>
                <p:cNvSpPr>
                  <a:spLocks/>
                </p:cNvSpPr>
                <p:nvPr/>
              </p:nvSpPr>
              <p:spPr bwMode="auto">
                <a:xfrm>
                  <a:off x="3294" y="1225"/>
                  <a:ext cx="359" cy="1903"/>
                </a:xfrm>
                <a:custGeom>
                  <a:avLst/>
                  <a:gdLst/>
                  <a:ahLst/>
                  <a:cxnLst>
                    <a:cxn ang="0">
                      <a:pos x="717" y="0"/>
                    </a:cxn>
                    <a:cxn ang="0">
                      <a:pos x="655" y="46"/>
                    </a:cxn>
                    <a:cxn ang="0">
                      <a:pos x="580" y="116"/>
                    </a:cxn>
                    <a:cxn ang="0">
                      <a:pos x="500" y="204"/>
                    </a:cxn>
                    <a:cxn ang="0">
                      <a:pos x="430" y="297"/>
                    </a:cxn>
                    <a:cxn ang="0">
                      <a:pos x="368" y="399"/>
                    </a:cxn>
                    <a:cxn ang="0">
                      <a:pos x="308" y="505"/>
                    </a:cxn>
                    <a:cxn ang="0">
                      <a:pos x="253" y="614"/>
                    </a:cxn>
                    <a:cxn ang="0">
                      <a:pos x="202" y="728"/>
                    </a:cxn>
                    <a:cxn ang="0">
                      <a:pos x="160" y="844"/>
                    </a:cxn>
                    <a:cxn ang="0">
                      <a:pos x="121" y="960"/>
                    </a:cxn>
                    <a:cxn ang="0">
                      <a:pos x="88" y="1077"/>
                    </a:cxn>
                    <a:cxn ang="0">
                      <a:pos x="62" y="1195"/>
                    </a:cxn>
                    <a:cxn ang="0">
                      <a:pos x="41" y="1313"/>
                    </a:cxn>
                    <a:cxn ang="0">
                      <a:pos x="28" y="1430"/>
                    </a:cxn>
                    <a:cxn ang="0">
                      <a:pos x="15" y="1550"/>
                    </a:cxn>
                    <a:cxn ang="0">
                      <a:pos x="7" y="1668"/>
                    </a:cxn>
                    <a:cxn ang="0">
                      <a:pos x="2" y="1785"/>
                    </a:cxn>
                    <a:cxn ang="0">
                      <a:pos x="0" y="1903"/>
                    </a:cxn>
                    <a:cxn ang="0">
                      <a:pos x="2" y="2021"/>
                    </a:cxn>
                    <a:cxn ang="0">
                      <a:pos x="7" y="2138"/>
                    </a:cxn>
                    <a:cxn ang="0">
                      <a:pos x="15" y="2256"/>
                    </a:cxn>
                    <a:cxn ang="0">
                      <a:pos x="28" y="2376"/>
                    </a:cxn>
                    <a:cxn ang="0">
                      <a:pos x="41" y="2493"/>
                    </a:cxn>
                    <a:cxn ang="0">
                      <a:pos x="62" y="2611"/>
                    </a:cxn>
                    <a:cxn ang="0">
                      <a:pos x="88" y="2729"/>
                    </a:cxn>
                    <a:cxn ang="0">
                      <a:pos x="121" y="2846"/>
                    </a:cxn>
                    <a:cxn ang="0">
                      <a:pos x="160" y="2962"/>
                    </a:cxn>
                    <a:cxn ang="0">
                      <a:pos x="202" y="3078"/>
                    </a:cxn>
                    <a:cxn ang="0">
                      <a:pos x="253" y="3192"/>
                    </a:cxn>
                    <a:cxn ang="0">
                      <a:pos x="308" y="3301"/>
                    </a:cxn>
                    <a:cxn ang="0">
                      <a:pos x="368" y="3407"/>
                    </a:cxn>
                    <a:cxn ang="0">
                      <a:pos x="430" y="3509"/>
                    </a:cxn>
                    <a:cxn ang="0">
                      <a:pos x="500" y="3602"/>
                    </a:cxn>
                    <a:cxn ang="0">
                      <a:pos x="580" y="3690"/>
                    </a:cxn>
                    <a:cxn ang="0">
                      <a:pos x="655" y="3760"/>
                    </a:cxn>
                    <a:cxn ang="0">
                      <a:pos x="717" y="3806"/>
                    </a:cxn>
                  </a:cxnLst>
                  <a:rect l="0" t="0" r="r" b="b"/>
                  <a:pathLst>
                    <a:path w="717" h="3806">
                      <a:moveTo>
                        <a:pt x="717" y="0"/>
                      </a:moveTo>
                      <a:lnTo>
                        <a:pt x="655" y="46"/>
                      </a:lnTo>
                      <a:lnTo>
                        <a:pt x="580" y="116"/>
                      </a:lnTo>
                      <a:lnTo>
                        <a:pt x="500" y="204"/>
                      </a:lnTo>
                      <a:lnTo>
                        <a:pt x="430" y="297"/>
                      </a:lnTo>
                      <a:lnTo>
                        <a:pt x="368" y="399"/>
                      </a:lnTo>
                      <a:lnTo>
                        <a:pt x="308" y="505"/>
                      </a:lnTo>
                      <a:lnTo>
                        <a:pt x="253" y="614"/>
                      </a:lnTo>
                      <a:lnTo>
                        <a:pt x="202" y="728"/>
                      </a:lnTo>
                      <a:lnTo>
                        <a:pt x="160" y="844"/>
                      </a:lnTo>
                      <a:lnTo>
                        <a:pt x="121" y="960"/>
                      </a:lnTo>
                      <a:lnTo>
                        <a:pt x="88" y="1077"/>
                      </a:lnTo>
                      <a:lnTo>
                        <a:pt x="62" y="1195"/>
                      </a:lnTo>
                      <a:lnTo>
                        <a:pt x="41" y="1313"/>
                      </a:lnTo>
                      <a:lnTo>
                        <a:pt x="28" y="1430"/>
                      </a:lnTo>
                      <a:lnTo>
                        <a:pt x="15" y="1550"/>
                      </a:lnTo>
                      <a:lnTo>
                        <a:pt x="7" y="1668"/>
                      </a:lnTo>
                      <a:lnTo>
                        <a:pt x="2" y="1785"/>
                      </a:lnTo>
                      <a:lnTo>
                        <a:pt x="0" y="1903"/>
                      </a:lnTo>
                      <a:lnTo>
                        <a:pt x="2" y="2021"/>
                      </a:lnTo>
                      <a:lnTo>
                        <a:pt x="7" y="2138"/>
                      </a:lnTo>
                      <a:lnTo>
                        <a:pt x="15" y="2256"/>
                      </a:lnTo>
                      <a:lnTo>
                        <a:pt x="28" y="2376"/>
                      </a:lnTo>
                      <a:lnTo>
                        <a:pt x="41" y="2493"/>
                      </a:lnTo>
                      <a:lnTo>
                        <a:pt x="62" y="2611"/>
                      </a:lnTo>
                      <a:lnTo>
                        <a:pt x="88" y="2729"/>
                      </a:lnTo>
                      <a:lnTo>
                        <a:pt x="121" y="2846"/>
                      </a:lnTo>
                      <a:lnTo>
                        <a:pt x="160" y="2962"/>
                      </a:lnTo>
                      <a:lnTo>
                        <a:pt x="202" y="3078"/>
                      </a:lnTo>
                      <a:lnTo>
                        <a:pt x="253" y="3192"/>
                      </a:lnTo>
                      <a:lnTo>
                        <a:pt x="308" y="3301"/>
                      </a:lnTo>
                      <a:lnTo>
                        <a:pt x="368" y="3407"/>
                      </a:lnTo>
                      <a:lnTo>
                        <a:pt x="430" y="3509"/>
                      </a:lnTo>
                      <a:lnTo>
                        <a:pt x="500" y="3602"/>
                      </a:lnTo>
                      <a:lnTo>
                        <a:pt x="580" y="3690"/>
                      </a:lnTo>
                      <a:lnTo>
                        <a:pt x="655" y="3760"/>
                      </a:lnTo>
                      <a:lnTo>
                        <a:pt x="717" y="3806"/>
                      </a:lnTo>
                    </a:path>
                  </a:pathLst>
                </a:custGeom>
                <a:noFill/>
                <a:ln w="1588">
                  <a:solidFill>
                    <a:srgbClr val="000000"/>
                  </a:solidFill>
                  <a:prstDash val="solid"/>
                  <a:round/>
                  <a:headEnd/>
                  <a:tailEnd/>
                </a:ln>
              </p:spPr>
              <p:txBody>
                <a:bodyPr/>
                <a:lstStyle/>
                <a:p>
                  <a:endParaRPr lang="en-US"/>
                </a:p>
              </p:txBody>
            </p:sp>
            <p:sp>
              <p:nvSpPr>
                <p:cNvPr id="273072" name="Freeform 688"/>
                <p:cNvSpPr>
                  <a:spLocks/>
                </p:cNvSpPr>
                <p:nvPr/>
              </p:nvSpPr>
              <p:spPr bwMode="auto">
                <a:xfrm>
                  <a:off x="3549" y="1225"/>
                  <a:ext cx="239" cy="1903"/>
                </a:xfrm>
                <a:custGeom>
                  <a:avLst/>
                  <a:gdLst/>
                  <a:ahLst/>
                  <a:cxnLst>
                    <a:cxn ang="0">
                      <a:pos x="478" y="0"/>
                    </a:cxn>
                    <a:cxn ang="0">
                      <a:pos x="437" y="46"/>
                    </a:cxn>
                    <a:cxn ang="0">
                      <a:pos x="388" y="116"/>
                    </a:cxn>
                    <a:cxn ang="0">
                      <a:pos x="334" y="204"/>
                    </a:cxn>
                    <a:cxn ang="0">
                      <a:pos x="289" y="297"/>
                    </a:cxn>
                    <a:cxn ang="0">
                      <a:pos x="246" y="399"/>
                    </a:cxn>
                    <a:cxn ang="0">
                      <a:pos x="207" y="505"/>
                    </a:cxn>
                    <a:cxn ang="0">
                      <a:pos x="170" y="614"/>
                    </a:cxn>
                    <a:cxn ang="0">
                      <a:pos x="135" y="728"/>
                    </a:cxn>
                    <a:cxn ang="0">
                      <a:pos x="106" y="844"/>
                    </a:cxn>
                    <a:cxn ang="0">
                      <a:pos x="80" y="960"/>
                    </a:cxn>
                    <a:cxn ang="0">
                      <a:pos x="59" y="1077"/>
                    </a:cxn>
                    <a:cxn ang="0">
                      <a:pos x="41" y="1195"/>
                    </a:cxn>
                    <a:cxn ang="0">
                      <a:pos x="28" y="1313"/>
                    </a:cxn>
                    <a:cxn ang="0">
                      <a:pos x="18" y="1430"/>
                    </a:cxn>
                    <a:cxn ang="0">
                      <a:pos x="12" y="1550"/>
                    </a:cxn>
                    <a:cxn ang="0">
                      <a:pos x="5" y="1668"/>
                    </a:cxn>
                    <a:cxn ang="0">
                      <a:pos x="2" y="1785"/>
                    </a:cxn>
                    <a:cxn ang="0">
                      <a:pos x="0" y="1903"/>
                    </a:cxn>
                    <a:cxn ang="0">
                      <a:pos x="2" y="2021"/>
                    </a:cxn>
                    <a:cxn ang="0">
                      <a:pos x="5" y="2138"/>
                    </a:cxn>
                    <a:cxn ang="0">
                      <a:pos x="12" y="2256"/>
                    </a:cxn>
                    <a:cxn ang="0">
                      <a:pos x="18" y="2376"/>
                    </a:cxn>
                    <a:cxn ang="0">
                      <a:pos x="28" y="2493"/>
                    </a:cxn>
                    <a:cxn ang="0">
                      <a:pos x="41" y="2611"/>
                    </a:cxn>
                    <a:cxn ang="0">
                      <a:pos x="59" y="2729"/>
                    </a:cxn>
                    <a:cxn ang="0">
                      <a:pos x="80" y="2846"/>
                    </a:cxn>
                    <a:cxn ang="0">
                      <a:pos x="106" y="2962"/>
                    </a:cxn>
                    <a:cxn ang="0">
                      <a:pos x="135" y="3078"/>
                    </a:cxn>
                    <a:cxn ang="0">
                      <a:pos x="170" y="3192"/>
                    </a:cxn>
                    <a:cxn ang="0">
                      <a:pos x="207" y="3301"/>
                    </a:cxn>
                    <a:cxn ang="0">
                      <a:pos x="246" y="3407"/>
                    </a:cxn>
                    <a:cxn ang="0">
                      <a:pos x="289" y="3509"/>
                    </a:cxn>
                    <a:cxn ang="0">
                      <a:pos x="334" y="3602"/>
                    </a:cxn>
                    <a:cxn ang="0">
                      <a:pos x="388" y="3690"/>
                    </a:cxn>
                    <a:cxn ang="0">
                      <a:pos x="437" y="3760"/>
                    </a:cxn>
                    <a:cxn ang="0">
                      <a:pos x="478" y="3806"/>
                    </a:cxn>
                  </a:cxnLst>
                  <a:rect l="0" t="0" r="r" b="b"/>
                  <a:pathLst>
                    <a:path w="478" h="3806">
                      <a:moveTo>
                        <a:pt x="478" y="0"/>
                      </a:moveTo>
                      <a:lnTo>
                        <a:pt x="437" y="46"/>
                      </a:lnTo>
                      <a:lnTo>
                        <a:pt x="388" y="116"/>
                      </a:lnTo>
                      <a:lnTo>
                        <a:pt x="334" y="204"/>
                      </a:lnTo>
                      <a:lnTo>
                        <a:pt x="289" y="297"/>
                      </a:lnTo>
                      <a:lnTo>
                        <a:pt x="246" y="399"/>
                      </a:lnTo>
                      <a:lnTo>
                        <a:pt x="207" y="505"/>
                      </a:lnTo>
                      <a:lnTo>
                        <a:pt x="170" y="614"/>
                      </a:lnTo>
                      <a:lnTo>
                        <a:pt x="135" y="728"/>
                      </a:lnTo>
                      <a:lnTo>
                        <a:pt x="106" y="844"/>
                      </a:lnTo>
                      <a:lnTo>
                        <a:pt x="80" y="960"/>
                      </a:lnTo>
                      <a:lnTo>
                        <a:pt x="59" y="1077"/>
                      </a:lnTo>
                      <a:lnTo>
                        <a:pt x="41" y="1195"/>
                      </a:lnTo>
                      <a:lnTo>
                        <a:pt x="28" y="1313"/>
                      </a:lnTo>
                      <a:lnTo>
                        <a:pt x="18" y="1430"/>
                      </a:lnTo>
                      <a:lnTo>
                        <a:pt x="12" y="1550"/>
                      </a:lnTo>
                      <a:lnTo>
                        <a:pt x="5" y="1668"/>
                      </a:lnTo>
                      <a:lnTo>
                        <a:pt x="2" y="1785"/>
                      </a:lnTo>
                      <a:lnTo>
                        <a:pt x="0" y="1903"/>
                      </a:lnTo>
                      <a:lnTo>
                        <a:pt x="2" y="2021"/>
                      </a:lnTo>
                      <a:lnTo>
                        <a:pt x="5" y="2138"/>
                      </a:lnTo>
                      <a:lnTo>
                        <a:pt x="12" y="2256"/>
                      </a:lnTo>
                      <a:lnTo>
                        <a:pt x="18" y="2376"/>
                      </a:lnTo>
                      <a:lnTo>
                        <a:pt x="28" y="2493"/>
                      </a:lnTo>
                      <a:lnTo>
                        <a:pt x="41" y="2611"/>
                      </a:lnTo>
                      <a:lnTo>
                        <a:pt x="59" y="2729"/>
                      </a:lnTo>
                      <a:lnTo>
                        <a:pt x="80" y="2846"/>
                      </a:lnTo>
                      <a:lnTo>
                        <a:pt x="106" y="2962"/>
                      </a:lnTo>
                      <a:lnTo>
                        <a:pt x="135" y="3078"/>
                      </a:lnTo>
                      <a:lnTo>
                        <a:pt x="170" y="3192"/>
                      </a:lnTo>
                      <a:lnTo>
                        <a:pt x="207" y="3301"/>
                      </a:lnTo>
                      <a:lnTo>
                        <a:pt x="246" y="3407"/>
                      </a:lnTo>
                      <a:lnTo>
                        <a:pt x="289" y="3509"/>
                      </a:lnTo>
                      <a:lnTo>
                        <a:pt x="334" y="3602"/>
                      </a:lnTo>
                      <a:lnTo>
                        <a:pt x="388" y="3690"/>
                      </a:lnTo>
                      <a:lnTo>
                        <a:pt x="437" y="3760"/>
                      </a:lnTo>
                      <a:lnTo>
                        <a:pt x="478" y="3806"/>
                      </a:lnTo>
                    </a:path>
                  </a:pathLst>
                </a:custGeom>
                <a:noFill/>
                <a:ln w="1588">
                  <a:solidFill>
                    <a:srgbClr val="000000"/>
                  </a:solidFill>
                  <a:prstDash val="solid"/>
                  <a:round/>
                  <a:headEnd/>
                  <a:tailEnd/>
                </a:ln>
              </p:spPr>
              <p:txBody>
                <a:bodyPr/>
                <a:lstStyle/>
                <a:p>
                  <a:endParaRPr lang="en-US"/>
                </a:p>
              </p:txBody>
            </p:sp>
            <p:sp>
              <p:nvSpPr>
                <p:cNvPr id="273073" name="Freeform 689"/>
                <p:cNvSpPr>
                  <a:spLocks/>
                </p:cNvSpPr>
                <p:nvPr/>
              </p:nvSpPr>
              <p:spPr bwMode="auto">
                <a:xfrm>
                  <a:off x="3805" y="1225"/>
                  <a:ext cx="119" cy="1903"/>
                </a:xfrm>
                <a:custGeom>
                  <a:avLst/>
                  <a:gdLst/>
                  <a:ahLst/>
                  <a:cxnLst>
                    <a:cxn ang="0">
                      <a:pos x="238" y="0"/>
                    </a:cxn>
                    <a:cxn ang="0">
                      <a:pos x="218" y="46"/>
                    </a:cxn>
                    <a:cxn ang="0">
                      <a:pos x="192" y="116"/>
                    </a:cxn>
                    <a:cxn ang="0">
                      <a:pos x="166" y="204"/>
                    </a:cxn>
                    <a:cxn ang="0">
                      <a:pos x="143" y="297"/>
                    </a:cxn>
                    <a:cxn ang="0">
                      <a:pos x="122" y="399"/>
                    </a:cxn>
                    <a:cxn ang="0">
                      <a:pos x="103" y="505"/>
                    </a:cxn>
                    <a:cxn ang="0">
                      <a:pos x="83" y="614"/>
                    </a:cxn>
                    <a:cxn ang="0">
                      <a:pos x="67" y="728"/>
                    </a:cxn>
                    <a:cxn ang="0">
                      <a:pos x="52" y="844"/>
                    </a:cxn>
                    <a:cxn ang="0">
                      <a:pos x="39" y="960"/>
                    </a:cxn>
                    <a:cxn ang="0">
                      <a:pos x="29" y="1077"/>
                    </a:cxn>
                    <a:cxn ang="0">
                      <a:pos x="19" y="1195"/>
                    </a:cxn>
                    <a:cxn ang="0">
                      <a:pos x="13" y="1313"/>
                    </a:cxn>
                    <a:cxn ang="0">
                      <a:pos x="8" y="1430"/>
                    </a:cxn>
                    <a:cxn ang="0">
                      <a:pos x="5" y="1550"/>
                    </a:cxn>
                    <a:cxn ang="0">
                      <a:pos x="2" y="1668"/>
                    </a:cxn>
                    <a:cxn ang="0">
                      <a:pos x="0" y="1785"/>
                    </a:cxn>
                    <a:cxn ang="0">
                      <a:pos x="0" y="1903"/>
                    </a:cxn>
                    <a:cxn ang="0">
                      <a:pos x="0" y="2021"/>
                    </a:cxn>
                    <a:cxn ang="0">
                      <a:pos x="2" y="2138"/>
                    </a:cxn>
                    <a:cxn ang="0">
                      <a:pos x="5" y="2256"/>
                    </a:cxn>
                    <a:cxn ang="0">
                      <a:pos x="8" y="2376"/>
                    </a:cxn>
                    <a:cxn ang="0">
                      <a:pos x="13" y="2493"/>
                    </a:cxn>
                    <a:cxn ang="0">
                      <a:pos x="19" y="2611"/>
                    </a:cxn>
                    <a:cxn ang="0">
                      <a:pos x="29" y="2729"/>
                    </a:cxn>
                    <a:cxn ang="0">
                      <a:pos x="39" y="2846"/>
                    </a:cxn>
                    <a:cxn ang="0">
                      <a:pos x="52" y="2962"/>
                    </a:cxn>
                    <a:cxn ang="0">
                      <a:pos x="67" y="3078"/>
                    </a:cxn>
                    <a:cxn ang="0">
                      <a:pos x="83" y="3192"/>
                    </a:cxn>
                    <a:cxn ang="0">
                      <a:pos x="103" y="3301"/>
                    </a:cxn>
                    <a:cxn ang="0">
                      <a:pos x="122" y="3407"/>
                    </a:cxn>
                    <a:cxn ang="0">
                      <a:pos x="143" y="3509"/>
                    </a:cxn>
                    <a:cxn ang="0">
                      <a:pos x="166" y="3602"/>
                    </a:cxn>
                    <a:cxn ang="0">
                      <a:pos x="192" y="3690"/>
                    </a:cxn>
                    <a:cxn ang="0">
                      <a:pos x="218" y="3760"/>
                    </a:cxn>
                    <a:cxn ang="0">
                      <a:pos x="238" y="3806"/>
                    </a:cxn>
                  </a:cxnLst>
                  <a:rect l="0" t="0" r="r" b="b"/>
                  <a:pathLst>
                    <a:path w="238" h="3806">
                      <a:moveTo>
                        <a:pt x="238" y="0"/>
                      </a:moveTo>
                      <a:lnTo>
                        <a:pt x="218" y="46"/>
                      </a:lnTo>
                      <a:lnTo>
                        <a:pt x="192" y="116"/>
                      </a:lnTo>
                      <a:lnTo>
                        <a:pt x="166" y="204"/>
                      </a:lnTo>
                      <a:lnTo>
                        <a:pt x="143" y="297"/>
                      </a:lnTo>
                      <a:lnTo>
                        <a:pt x="122" y="399"/>
                      </a:lnTo>
                      <a:lnTo>
                        <a:pt x="103" y="505"/>
                      </a:lnTo>
                      <a:lnTo>
                        <a:pt x="83" y="614"/>
                      </a:lnTo>
                      <a:lnTo>
                        <a:pt x="67" y="728"/>
                      </a:lnTo>
                      <a:lnTo>
                        <a:pt x="52" y="844"/>
                      </a:lnTo>
                      <a:lnTo>
                        <a:pt x="39" y="960"/>
                      </a:lnTo>
                      <a:lnTo>
                        <a:pt x="29" y="1077"/>
                      </a:lnTo>
                      <a:lnTo>
                        <a:pt x="19" y="1195"/>
                      </a:lnTo>
                      <a:lnTo>
                        <a:pt x="13" y="1313"/>
                      </a:lnTo>
                      <a:lnTo>
                        <a:pt x="8" y="1430"/>
                      </a:lnTo>
                      <a:lnTo>
                        <a:pt x="5" y="1550"/>
                      </a:lnTo>
                      <a:lnTo>
                        <a:pt x="2" y="1668"/>
                      </a:lnTo>
                      <a:lnTo>
                        <a:pt x="0" y="1785"/>
                      </a:lnTo>
                      <a:lnTo>
                        <a:pt x="0" y="1903"/>
                      </a:lnTo>
                      <a:lnTo>
                        <a:pt x="0" y="2021"/>
                      </a:lnTo>
                      <a:lnTo>
                        <a:pt x="2" y="2138"/>
                      </a:lnTo>
                      <a:lnTo>
                        <a:pt x="5" y="2256"/>
                      </a:lnTo>
                      <a:lnTo>
                        <a:pt x="8" y="2376"/>
                      </a:lnTo>
                      <a:lnTo>
                        <a:pt x="13" y="2493"/>
                      </a:lnTo>
                      <a:lnTo>
                        <a:pt x="19" y="2611"/>
                      </a:lnTo>
                      <a:lnTo>
                        <a:pt x="29" y="2729"/>
                      </a:lnTo>
                      <a:lnTo>
                        <a:pt x="39" y="2846"/>
                      </a:lnTo>
                      <a:lnTo>
                        <a:pt x="52" y="2962"/>
                      </a:lnTo>
                      <a:lnTo>
                        <a:pt x="67" y="3078"/>
                      </a:lnTo>
                      <a:lnTo>
                        <a:pt x="83" y="3192"/>
                      </a:lnTo>
                      <a:lnTo>
                        <a:pt x="103" y="3301"/>
                      </a:lnTo>
                      <a:lnTo>
                        <a:pt x="122" y="3407"/>
                      </a:lnTo>
                      <a:lnTo>
                        <a:pt x="143" y="3509"/>
                      </a:lnTo>
                      <a:lnTo>
                        <a:pt x="166" y="3602"/>
                      </a:lnTo>
                      <a:lnTo>
                        <a:pt x="192" y="3690"/>
                      </a:lnTo>
                      <a:lnTo>
                        <a:pt x="218" y="3760"/>
                      </a:lnTo>
                      <a:lnTo>
                        <a:pt x="238" y="3806"/>
                      </a:lnTo>
                    </a:path>
                  </a:pathLst>
                </a:custGeom>
                <a:noFill/>
                <a:ln w="1588">
                  <a:solidFill>
                    <a:srgbClr val="000000"/>
                  </a:solidFill>
                  <a:prstDash val="solid"/>
                  <a:round/>
                  <a:headEnd/>
                  <a:tailEnd/>
                </a:ln>
              </p:spPr>
              <p:txBody>
                <a:bodyPr/>
                <a:lstStyle/>
                <a:p>
                  <a:endParaRPr lang="en-US"/>
                </a:p>
              </p:txBody>
            </p:sp>
            <p:sp>
              <p:nvSpPr>
                <p:cNvPr id="273074" name="Freeform 690"/>
                <p:cNvSpPr>
                  <a:spLocks/>
                </p:cNvSpPr>
                <p:nvPr/>
              </p:nvSpPr>
              <p:spPr bwMode="auto">
                <a:xfrm>
                  <a:off x="2656" y="1225"/>
                  <a:ext cx="657" cy="1903"/>
                </a:xfrm>
                <a:custGeom>
                  <a:avLst/>
                  <a:gdLst/>
                  <a:ahLst/>
                  <a:cxnLst>
                    <a:cxn ang="0">
                      <a:pos x="1313" y="0"/>
                    </a:cxn>
                    <a:cxn ang="0">
                      <a:pos x="1201" y="46"/>
                    </a:cxn>
                    <a:cxn ang="0">
                      <a:pos x="1062" y="116"/>
                    </a:cxn>
                    <a:cxn ang="0">
                      <a:pos x="917" y="204"/>
                    </a:cxn>
                    <a:cxn ang="0">
                      <a:pos x="790" y="297"/>
                    </a:cxn>
                    <a:cxn ang="0">
                      <a:pos x="675" y="399"/>
                    </a:cxn>
                    <a:cxn ang="0">
                      <a:pos x="565" y="505"/>
                    </a:cxn>
                    <a:cxn ang="0">
                      <a:pos x="463" y="614"/>
                    </a:cxn>
                    <a:cxn ang="0">
                      <a:pos x="370" y="728"/>
                    </a:cxn>
                    <a:cxn ang="0">
                      <a:pos x="290" y="844"/>
                    </a:cxn>
                    <a:cxn ang="0">
                      <a:pos x="220" y="960"/>
                    </a:cxn>
                    <a:cxn ang="0">
                      <a:pos x="160" y="1077"/>
                    </a:cxn>
                    <a:cxn ang="0">
                      <a:pos x="112" y="1195"/>
                    </a:cxn>
                    <a:cxn ang="0">
                      <a:pos x="75" y="1313"/>
                    </a:cxn>
                    <a:cxn ang="0">
                      <a:pos x="49" y="1430"/>
                    </a:cxn>
                    <a:cxn ang="0">
                      <a:pos x="28" y="1550"/>
                    </a:cxn>
                    <a:cxn ang="0">
                      <a:pos x="11" y="1668"/>
                    </a:cxn>
                    <a:cxn ang="0">
                      <a:pos x="3" y="1785"/>
                    </a:cxn>
                    <a:cxn ang="0">
                      <a:pos x="0" y="1903"/>
                    </a:cxn>
                    <a:cxn ang="0">
                      <a:pos x="3" y="2021"/>
                    </a:cxn>
                    <a:cxn ang="0">
                      <a:pos x="11" y="2138"/>
                    </a:cxn>
                    <a:cxn ang="0">
                      <a:pos x="28" y="2256"/>
                    </a:cxn>
                    <a:cxn ang="0">
                      <a:pos x="49" y="2376"/>
                    </a:cxn>
                    <a:cxn ang="0">
                      <a:pos x="75" y="2493"/>
                    </a:cxn>
                    <a:cxn ang="0">
                      <a:pos x="112" y="2611"/>
                    </a:cxn>
                    <a:cxn ang="0">
                      <a:pos x="160" y="2729"/>
                    </a:cxn>
                    <a:cxn ang="0">
                      <a:pos x="220" y="2846"/>
                    </a:cxn>
                    <a:cxn ang="0">
                      <a:pos x="290" y="2962"/>
                    </a:cxn>
                    <a:cxn ang="0">
                      <a:pos x="370" y="3078"/>
                    </a:cxn>
                    <a:cxn ang="0">
                      <a:pos x="463" y="3192"/>
                    </a:cxn>
                    <a:cxn ang="0">
                      <a:pos x="565" y="3301"/>
                    </a:cxn>
                    <a:cxn ang="0">
                      <a:pos x="675" y="3407"/>
                    </a:cxn>
                    <a:cxn ang="0">
                      <a:pos x="790" y="3509"/>
                    </a:cxn>
                    <a:cxn ang="0">
                      <a:pos x="917" y="3602"/>
                    </a:cxn>
                    <a:cxn ang="0">
                      <a:pos x="1062" y="3690"/>
                    </a:cxn>
                    <a:cxn ang="0">
                      <a:pos x="1201" y="3760"/>
                    </a:cxn>
                    <a:cxn ang="0">
                      <a:pos x="1313" y="3806"/>
                    </a:cxn>
                  </a:cxnLst>
                  <a:rect l="0" t="0" r="r" b="b"/>
                  <a:pathLst>
                    <a:path w="1313" h="3806">
                      <a:moveTo>
                        <a:pt x="1313" y="0"/>
                      </a:moveTo>
                      <a:lnTo>
                        <a:pt x="1201" y="46"/>
                      </a:lnTo>
                      <a:lnTo>
                        <a:pt x="1062" y="116"/>
                      </a:lnTo>
                      <a:lnTo>
                        <a:pt x="917" y="204"/>
                      </a:lnTo>
                      <a:lnTo>
                        <a:pt x="790" y="297"/>
                      </a:lnTo>
                      <a:lnTo>
                        <a:pt x="675" y="399"/>
                      </a:lnTo>
                      <a:lnTo>
                        <a:pt x="565" y="505"/>
                      </a:lnTo>
                      <a:lnTo>
                        <a:pt x="463" y="614"/>
                      </a:lnTo>
                      <a:lnTo>
                        <a:pt x="370" y="728"/>
                      </a:lnTo>
                      <a:lnTo>
                        <a:pt x="290" y="844"/>
                      </a:lnTo>
                      <a:lnTo>
                        <a:pt x="220" y="960"/>
                      </a:lnTo>
                      <a:lnTo>
                        <a:pt x="160" y="1077"/>
                      </a:lnTo>
                      <a:lnTo>
                        <a:pt x="112" y="1195"/>
                      </a:lnTo>
                      <a:lnTo>
                        <a:pt x="75" y="1313"/>
                      </a:lnTo>
                      <a:lnTo>
                        <a:pt x="49" y="1430"/>
                      </a:lnTo>
                      <a:lnTo>
                        <a:pt x="28" y="1550"/>
                      </a:lnTo>
                      <a:lnTo>
                        <a:pt x="11" y="1668"/>
                      </a:lnTo>
                      <a:lnTo>
                        <a:pt x="3" y="1785"/>
                      </a:lnTo>
                      <a:lnTo>
                        <a:pt x="0" y="1903"/>
                      </a:lnTo>
                      <a:lnTo>
                        <a:pt x="3" y="2021"/>
                      </a:lnTo>
                      <a:lnTo>
                        <a:pt x="11" y="2138"/>
                      </a:lnTo>
                      <a:lnTo>
                        <a:pt x="28" y="2256"/>
                      </a:lnTo>
                      <a:lnTo>
                        <a:pt x="49" y="2376"/>
                      </a:lnTo>
                      <a:lnTo>
                        <a:pt x="75" y="2493"/>
                      </a:lnTo>
                      <a:lnTo>
                        <a:pt x="112" y="2611"/>
                      </a:lnTo>
                      <a:lnTo>
                        <a:pt x="160" y="2729"/>
                      </a:lnTo>
                      <a:lnTo>
                        <a:pt x="220" y="2846"/>
                      </a:lnTo>
                      <a:lnTo>
                        <a:pt x="290" y="2962"/>
                      </a:lnTo>
                      <a:lnTo>
                        <a:pt x="370" y="3078"/>
                      </a:lnTo>
                      <a:lnTo>
                        <a:pt x="463" y="3192"/>
                      </a:lnTo>
                      <a:lnTo>
                        <a:pt x="565" y="3301"/>
                      </a:lnTo>
                      <a:lnTo>
                        <a:pt x="675" y="3407"/>
                      </a:lnTo>
                      <a:lnTo>
                        <a:pt x="790" y="3509"/>
                      </a:lnTo>
                      <a:lnTo>
                        <a:pt x="917" y="3602"/>
                      </a:lnTo>
                      <a:lnTo>
                        <a:pt x="1062" y="3690"/>
                      </a:lnTo>
                      <a:lnTo>
                        <a:pt x="1201" y="3760"/>
                      </a:lnTo>
                      <a:lnTo>
                        <a:pt x="1313" y="3806"/>
                      </a:lnTo>
                    </a:path>
                  </a:pathLst>
                </a:custGeom>
                <a:noFill/>
                <a:ln w="1588">
                  <a:solidFill>
                    <a:srgbClr val="000000"/>
                  </a:solidFill>
                  <a:prstDash val="solid"/>
                  <a:round/>
                  <a:headEnd/>
                  <a:tailEnd/>
                </a:ln>
              </p:spPr>
              <p:txBody>
                <a:bodyPr/>
                <a:lstStyle/>
                <a:p>
                  <a:endParaRPr lang="en-US"/>
                </a:p>
              </p:txBody>
            </p:sp>
            <p:sp>
              <p:nvSpPr>
                <p:cNvPr id="273075" name="Freeform 691"/>
                <p:cNvSpPr>
                  <a:spLocks/>
                </p:cNvSpPr>
                <p:nvPr/>
              </p:nvSpPr>
              <p:spPr bwMode="auto">
                <a:xfrm>
                  <a:off x="3166" y="1225"/>
                  <a:ext cx="418" cy="1903"/>
                </a:xfrm>
                <a:custGeom>
                  <a:avLst/>
                  <a:gdLst/>
                  <a:ahLst/>
                  <a:cxnLst>
                    <a:cxn ang="0">
                      <a:pos x="836" y="0"/>
                    </a:cxn>
                    <a:cxn ang="0">
                      <a:pos x="764" y="46"/>
                    </a:cxn>
                    <a:cxn ang="0">
                      <a:pos x="678" y="116"/>
                    </a:cxn>
                    <a:cxn ang="0">
                      <a:pos x="585" y="204"/>
                    </a:cxn>
                    <a:cxn ang="0">
                      <a:pos x="504" y="297"/>
                    </a:cxn>
                    <a:cxn ang="0">
                      <a:pos x="430" y="399"/>
                    </a:cxn>
                    <a:cxn ang="0">
                      <a:pos x="360" y="505"/>
                    </a:cxn>
                    <a:cxn ang="0">
                      <a:pos x="295" y="614"/>
                    </a:cxn>
                    <a:cxn ang="0">
                      <a:pos x="236" y="728"/>
                    </a:cxn>
                    <a:cxn ang="0">
                      <a:pos x="186" y="844"/>
                    </a:cxn>
                    <a:cxn ang="0">
                      <a:pos x="140" y="960"/>
                    </a:cxn>
                    <a:cxn ang="0">
                      <a:pos x="103" y="1077"/>
                    </a:cxn>
                    <a:cxn ang="0">
                      <a:pos x="72" y="1195"/>
                    </a:cxn>
                    <a:cxn ang="0">
                      <a:pos x="49" y="1313"/>
                    </a:cxn>
                    <a:cxn ang="0">
                      <a:pos x="33" y="1430"/>
                    </a:cxn>
                    <a:cxn ang="0">
                      <a:pos x="18" y="1550"/>
                    </a:cxn>
                    <a:cxn ang="0">
                      <a:pos x="8" y="1668"/>
                    </a:cxn>
                    <a:cxn ang="0">
                      <a:pos x="3" y="1785"/>
                    </a:cxn>
                    <a:cxn ang="0">
                      <a:pos x="0" y="1903"/>
                    </a:cxn>
                    <a:cxn ang="0">
                      <a:pos x="3" y="2021"/>
                    </a:cxn>
                    <a:cxn ang="0">
                      <a:pos x="8" y="2138"/>
                    </a:cxn>
                    <a:cxn ang="0">
                      <a:pos x="18" y="2256"/>
                    </a:cxn>
                    <a:cxn ang="0">
                      <a:pos x="33" y="2376"/>
                    </a:cxn>
                    <a:cxn ang="0">
                      <a:pos x="49" y="2493"/>
                    </a:cxn>
                    <a:cxn ang="0">
                      <a:pos x="72" y="2611"/>
                    </a:cxn>
                    <a:cxn ang="0">
                      <a:pos x="103" y="2729"/>
                    </a:cxn>
                    <a:cxn ang="0">
                      <a:pos x="140" y="2846"/>
                    </a:cxn>
                    <a:cxn ang="0">
                      <a:pos x="186" y="2962"/>
                    </a:cxn>
                    <a:cxn ang="0">
                      <a:pos x="236" y="3078"/>
                    </a:cxn>
                    <a:cxn ang="0">
                      <a:pos x="295" y="3192"/>
                    </a:cxn>
                    <a:cxn ang="0">
                      <a:pos x="360" y="3301"/>
                    </a:cxn>
                    <a:cxn ang="0">
                      <a:pos x="430" y="3407"/>
                    </a:cxn>
                    <a:cxn ang="0">
                      <a:pos x="504" y="3509"/>
                    </a:cxn>
                    <a:cxn ang="0">
                      <a:pos x="585" y="3602"/>
                    </a:cxn>
                    <a:cxn ang="0">
                      <a:pos x="678" y="3690"/>
                    </a:cxn>
                    <a:cxn ang="0">
                      <a:pos x="764" y="3760"/>
                    </a:cxn>
                    <a:cxn ang="0">
                      <a:pos x="836" y="3806"/>
                    </a:cxn>
                  </a:cxnLst>
                  <a:rect l="0" t="0" r="r" b="b"/>
                  <a:pathLst>
                    <a:path w="836" h="3806">
                      <a:moveTo>
                        <a:pt x="836" y="0"/>
                      </a:moveTo>
                      <a:lnTo>
                        <a:pt x="764" y="46"/>
                      </a:lnTo>
                      <a:lnTo>
                        <a:pt x="678" y="116"/>
                      </a:lnTo>
                      <a:lnTo>
                        <a:pt x="585" y="204"/>
                      </a:lnTo>
                      <a:lnTo>
                        <a:pt x="504" y="297"/>
                      </a:lnTo>
                      <a:lnTo>
                        <a:pt x="430" y="399"/>
                      </a:lnTo>
                      <a:lnTo>
                        <a:pt x="360" y="505"/>
                      </a:lnTo>
                      <a:lnTo>
                        <a:pt x="295" y="614"/>
                      </a:lnTo>
                      <a:lnTo>
                        <a:pt x="236" y="728"/>
                      </a:lnTo>
                      <a:lnTo>
                        <a:pt x="186" y="844"/>
                      </a:lnTo>
                      <a:lnTo>
                        <a:pt x="140" y="960"/>
                      </a:lnTo>
                      <a:lnTo>
                        <a:pt x="103" y="1077"/>
                      </a:lnTo>
                      <a:lnTo>
                        <a:pt x="72" y="1195"/>
                      </a:lnTo>
                      <a:lnTo>
                        <a:pt x="49" y="1313"/>
                      </a:lnTo>
                      <a:lnTo>
                        <a:pt x="33" y="1430"/>
                      </a:lnTo>
                      <a:lnTo>
                        <a:pt x="18" y="1550"/>
                      </a:lnTo>
                      <a:lnTo>
                        <a:pt x="8" y="1668"/>
                      </a:lnTo>
                      <a:lnTo>
                        <a:pt x="3" y="1785"/>
                      </a:lnTo>
                      <a:lnTo>
                        <a:pt x="0" y="1903"/>
                      </a:lnTo>
                      <a:lnTo>
                        <a:pt x="3" y="2021"/>
                      </a:lnTo>
                      <a:lnTo>
                        <a:pt x="8" y="2138"/>
                      </a:lnTo>
                      <a:lnTo>
                        <a:pt x="18" y="2256"/>
                      </a:lnTo>
                      <a:lnTo>
                        <a:pt x="33" y="2376"/>
                      </a:lnTo>
                      <a:lnTo>
                        <a:pt x="49" y="2493"/>
                      </a:lnTo>
                      <a:lnTo>
                        <a:pt x="72" y="2611"/>
                      </a:lnTo>
                      <a:lnTo>
                        <a:pt x="103" y="2729"/>
                      </a:lnTo>
                      <a:lnTo>
                        <a:pt x="140" y="2846"/>
                      </a:lnTo>
                      <a:lnTo>
                        <a:pt x="186" y="2962"/>
                      </a:lnTo>
                      <a:lnTo>
                        <a:pt x="236" y="3078"/>
                      </a:lnTo>
                      <a:lnTo>
                        <a:pt x="295" y="3192"/>
                      </a:lnTo>
                      <a:lnTo>
                        <a:pt x="360" y="3301"/>
                      </a:lnTo>
                      <a:lnTo>
                        <a:pt x="430" y="3407"/>
                      </a:lnTo>
                      <a:lnTo>
                        <a:pt x="504" y="3509"/>
                      </a:lnTo>
                      <a:lnTo>
                        <a:pt x="585" y="3602"/>
                      </a:lnTo>
                      <a:lnTo>
                        <a:pt x="678" y="3690"/>
                      </a:lnTo>
                      <a:lnTo>
                        <a:pt x="764" y="3760"/>
                      </a:lnTo>
                      <a:lnTo>
                        <a:pt x="836" y="3806"/>
                      </a:lnTo>
                    </a:path>
                  </a:pathLst>
                </a:custGeom>
                <a:noFill/>
                <a:ln w="1588">
                  <a:solidFill>
                    <a:srgbClr val="000000"/>
                  </a:solidFill>
                  <a:prstDash val="solid"/>
                  <a:round/>
                  <a:headEnd/>
                  <a:tailEnd/>
                </a:ln>
              </p:spPr>
              <p:txBody>
                <a:bodyPr/>
                <a:lstStyle/>
                <a:p>
                  <a:endParaRPr lang="en-US"/>
                </a:p>
              </p:txBody>
            </p:sp>
            <p:sp>
              <p:nvSpPr>
                <p:cNvPr id="273076" name="Freeform 692"/>
                <p:cNvSpPr>
                  <a:spLocks/>
                </p:cNvSpPr>
                <p:nvPr/>
              </p:nvSpPr>
              <p:spPr bwMode="auto">
                <a:xfrm>
                  <a:off x="3677" y="1225"/>
                  <a:ext cx="179" cy="1903"/>
                </a:xfrm>
                <a:custGeom>
                  <a:avLst/>
                  <a:gdLst/>
                  <a:ahLst/>
                  <a:cxnLst>
                    <a:cxn ang="0">
                      <a:pos x="359" y="0"/>
                    </a:cxn>
                    <a:cxn ang="0">
                      <a:pos x="328" y="46"/>
                    </a:cxn>
                    <a:cxn ang="0">
                      <a:pos x="290" y="116"/>
                    </a:cxn>
                    <a:cxn ang="0">
                      <a:pos x="251" y="204"/>
                    </a:cxn>
                    <a:cxn ang="0">
                      <a:pos x="215" y="297"/>
                    </a:cxn>
                    <a:cxn ang="0">
                      <a:pos x="184" y="399"/>
                    </a:cxn>
                    <a:cxn ang="0">
                      <a:pos x="155" y="505"/>
                    </a:cxn>
                    <a:cxn ang="0">
                      <a:pos x="127" y="614"/>
                    </a:cxn>
                    <a:cxn ang="0">
                      <a:pos x="101" y="728"/>
                    </a:cxn>
                    <a:cxn ang="0">
                      <a:pos x="80" y="844"/>
                    </a:cxn>
                    <a:cxn ang="0">
                      <a:pos x="60" y="960"/>
                    </a:cxn>
                    <a:cxn ang="0">
                      <a:pos x="44" y="1077"/>
                    </a:cxn>
                    <a:cxn ang="0">
                      <a:pos x="31" y="1195"/>
                    </a:cxn>
                    <a:cxn ang="0">
                      <a:pos x="21" y="1313"/>
                    </a:cxn>
                    <a:cxn ang="0">
                      <a:pos x="13" y="1430"/>
                    </a:cxn>
                    <a:cxn ang="0">
                      <a:pos x="8" y="1550"/>
                    </a:cxn>
                    <a:cxn ang="0">
                      <a:pos x="3" y="1668"/>
                    </a:cxn>
                    <a:cxn ang="0">
                      <a:pos x="2" y="1785"/>
                    </a:cxn>
                    <a:cxn ang="0">
                      <a:pos x="0" y="1903"/>
                    </a:cxn>
                    <a:cxn ang="0">
                      <a:pos x="2" y="2021"/>
                    </a:cxn>
                    <a:cxn ang="0">
                      <a:pos x="3" y="2138"/>
                    </a:cxn>
                    <a:cxn ang="0">
                      <a:pos x="8" y="2256"/>
                    </a:cxn>
                    <a:cxn ang="0">
                      <a:pos x="13" y="2376"/>
                    </a:cxn>
                    <a:cxn ang="0">
                      <a:pos x="21" y="2493"/>
                    </a:cxn>
                    <a:cxn ang="0">
                      <a:pos x="31" y="2611"/>
                    </a:cxn>
                    <a:cxn ang="0">
                      <a:pos x="44" y="2729"/>
                    </a:cxn>
                    <a:cxn ang="0">
                      <a:pos x="60" y="2846"/>
                    </a:cxn>
                    <a:cxn ang="0">
                      <a:pos x="80" y="2962"/>
                    </a:cxn>
                    <a:cxn ang="0">
                      <a:pos x="101" y="3078"/>
                    </a:cxn>
                    <a:cxn ang="0">
                      <a:pos x="127" y="3192"/>
                    </a:cxn>
                    <a:cxn ang="0">
                      <a:pos x="155" y="3301"/>
                    </a:cxn>
                    <a:cxn ang="0">
                      <a:pos x="184" y="3407"/>
                    </a:cxn>
                    <a:cxn ang="0">
                      <a:pos x="215" y="3509"/>
                    </a:cxn>
                    <a:cxn ang="0">
                      <a:pos x="251" y="3602"/>
                    </a:cxn>
                    <a:cxn ang="0">
                      <a:pos x="290" y="3690"/>
                    </a:cxn>
                    <a:cxn ang="0">
                      <a:pos x="328" y="3760"/>
                    </a:cxn>
                    <a:cxn ang="0">
                      <a:pos x="359" y="3806"/>
                    </a:cxn>
                  </a:cxnLst>
                  <a:rect l="0" t="0" r="r" b="b"/>
                  <a:pathLst>
                    <a:path w="359" h="3806">
                      <a:moveTo>
                        <a:pt x="359" y="0"/>
                      </a:moveTo>
                      <a:lnTo>
                        <a:pt x="328" y="46"/>
                      </a:lnTo>
                      <a:lnTo>
                        <a:pt x="290" y="116"/>
                      </a:lnTo>
                      <a:lnTo>
                        <a:pt x="251" y="204"/>
                      </a:lnTo>
                      <a:lnTo>
                        <a:pt x="215" y="297"/>
                      </a:lnTo>
                      <a:lnTo>
                        <a:pt x="184" y="399"/>
                      </a:lnTo>
                      <a:lnTo>
                        <a:pt x="155" y="505"/>
                      </a:lnTo>
                      <a:lnTo>
                        <a:pt x="127" y="614"/>
                      </a:lnTo>
                      <a:lnTo>
                        <a:pt x="101" y="728"/>
                      </a:lnTo>
                      <a:lnTo>
                        <a:pt x="80" y="844"/>
                      </a:lnTo>
                      <a:lnTo>
                        <a:pt x="60" y="960"/>
                      </a:lnTo>
                      <a:lnTo>
                        <a:pt x="44" y="1077"/>
                      </a:lnTo>
                      <a:lnTo>
                        <a:pt x="31" y="1195"/>
                      </a:lnTo>
                      <a:lnTo>
                        <a:pt x="21" y="1313"/>
                      </a:lnTo>
                      <a:lnTo>
                        <a:pt x="13" y="1430"/>
                      </a:lnTo>
                      <a:lnTo>
                        <a:pt x="8" y="1550"/>
                      </a:lnTo>
                      <a:lnTo>
                        <a:pt x="3" y="1668"/>
                      </a:lnTo>
                      <a:lnTo>
                        <a:pt x="2" y="1785"/>
                      </a:lnTo>
                      <a:lnTo>
                        <a:pt x="0" y="1903"/>
                      </a:lnTo>
                      <a:lnTo>
                        <a:pt x="2" y="2021"/>
                      </a:lnTo>
                      <a:lnTo>
                        <a:pt x="3" y="2138"/>
                      </a:lnTo>
                      <a:lnTo>
                        <a:pt x="8" y="2256"/>
                      </a:lnTo>
                      <a:lnTo>
                        <a:pt x="13" y="2376"/>
                      </a:lnTo>
                      <a:lnTo>
                        <a:pt x="21" y="2493"/>
                      </a:lnTo>
                      <a:lnTo>
                        <a:pt x="31" y="2611"/>
                      </a:lnTo>
                      <a:lnTo>
                        <a:pt x="44" y="2729"/>
                      </a:lnTo>
                      <a:lnTo>
                        <a:pt x="60" y="2846"/>
                      </a:lnTo>
                      <a:lnTo>
                        <a:pt x="80" y="2962"/>
                      </a:lnTo>
                      <a:lnTo>
                        <a:pt x="101" y="3078"/>
                      </a:lnTo>
                      <a:lnTo>
                        <a:pt x="127" y="3192"/>
                      </a:lnTo>
                      <a:lnTo>
                        <a:pt x="155" y="3301"/>
                      </a:lnTo>
                      <a:lnTo>
                        <a:pt x="184" y="3407"/>
                      </a:lnTo>
                      <a:lnTo>
                        <a:pt x="215" y="3509"/>
                      </a:lnTo>
                      <a:lnTo>
                        <a:pt x="251" y="3602"/>
                      </a:lnTo>
                      <a:lnTo>
                        <a:pt x="290" y="3690"/>
                      </a:lnTo>
                      <a:lnTo>
                        <a:pt x="328" y="3760"/>
                      </a:lnTo>
                      <a:lnTo>
                        <a:pt x="359" y="3806"/>
                      </a:lnTo>
                    </a:path>
                  </a:pathLst>
                </a:custGeom>
                <a:noFill/>
                <a:ln w="1588">
                  <a:solidFill>
                    <a:srgbClr val="000000"/>
                  </a:solidFill>
                  <a:prstDash val="solid"/>
                  <a:round/>
                  <a:headEnd/>
                  <a:tailEnd/>
                </a:ln>
              </p:spPr>
              <p:txBody>
                <a:bodyPr/>
                <a:lstStyle/>
                <a:p>
                  <a:endParaRPr lang="en-US"/>
                </a:p>
              </p:txBody>
            </p:sp>
            <p:sp>
              <p:nvSpPr>
                <p:cNvPr id="273077" name="Freeform 693"/>
                <p:cNvSpPr>
                  <a:spLocks/>
                </p:cNvSpPr>
                <p:nvPr/>
              </p:nvSpPr>
              <p:spPr bwMode="auto">
                <a:xfrm>
                  <a:off x="4128" y="1225"/>
                  <a:ext cx="60" cy="1903"/>
                </a:xfrm>
                <a:custGeom>
                  <a:avLst/>
                  <a:gdLst/>
                  <a:ahLst/>
                  <a:cxnLst>
                    <a:cxn ang="0">
                      <a:pos x="0" y="0"/>
                    </a:cxn>
                    <a:cxn ang="0">
                      <a:pos x="12" y="46"/>
                    </a:cxn>
                    <a:cxn ang="0">
                      <a:pos x="23" y="116"/>
                    </a:cxn>
                    <a:cxn ang="0">
                      <a:pos x="36" y="204"/>
                    </a:cxn>
                    <a:cxn ang="0">
                      <a:pos x="49" y="297"/>
                    </a:cxn>
                    <a:cxn ang="0">
                      <a:pos x="59" y="399"/>
                    </a:cxn>
                    <a:cxn ang="0">
                      <a:pos x="69" y="505"/>
                    </a:cxn>
                    <a:cxn ang="0">
                      <a:pos x="79" y="614"/>
                    </a:cxn>
                    <a:cxn ang="0">
                      <a:pos x="87" y="728"/>
                    </a:cxn>
                    <a:cxn ang="0">
                      <a:pos x="93" y="844"/>
                    </a:cxn>
                    <a:cxn ang="0">
                      <a:pos x="100" y="960"/>
                    </a:cxn>
                    <a:cxn ang="0">
                      <a:pos x="106" y="1077"/>
                    </a:cxn>
                    <a:cxn ang="0">
                      <a:pos x="109" y="1195"/>
                    </a:cxn>
                    <a:cxn ang="0">
                      <a:pos x="113" y="1313"/>
                    </a:cxn>
                    <a:cxn ang="0">
                      <a:pos x="116" y="1430"/>
                    </a:cxn>
                    <a:cxn ang="0">
                      <a:pos x="118" y="1550"/>
                    </a:cxn>
                    <a:cxn ang="0">
                      <a:pos x="119" y="1668"/>
                    </a:cxn>
                    <a:cxn ang="0">
                      <a:pos x="119" y="1785"/>
                    </a:cxn>
                    <a:cxn ang="0">
                      <a:pos x="121" y="1903"/>
                    </a:cxn>
                    <a:cxn ang="0">
                      <a:pos x="119" y="2021"/>
                    </a:cxn>
                    <a:cxn ang="0">
                      <a:pos x="119" y="2138"/>
                    </a:cxn>
                    <a:cxn ang="0">
                      <a:pos x="118" y="2256"/>
                    </a:cxn>
                    <a:cxn ang="0">
                      <a:pos x="116" y="2376"/>
                    </a:cxn>
                    <a:cxn ang="0">
                      <a:pos x="113" y="2493"/>
                    </a:cxn>
                    <a:cxn ang="0">
                      <a:pos x="109" y="2611"/>
                    </a:cxn>
                    <a:cxn ang="0">
                      <a:pos x="106" y="2729"/>
                    </a:cxn>
                    <a:cxn ang="0">
                      <a:pos x="100" y="2846"/>
                    </a:cxn>
                    <a:cxn ang="0">
                      <a:pos x="93" y="2962"/>
                    </a:cxn>
                    <a:cxn ang="0">
                      <a:pos x="87" y="3078"/>
                    </a:cxn>
                    <a:cxn ang="0">
                      <a:pos x="79" y="3192"/>
                    </a:cxn>
                    <a:cxn ang="0">
                      <a:pos x="69" y="3301"/>
                    </a:cxn>
                    <a:cxn ang="0">
                      <a:pos x="59" y="3407"/>
                    </a:cxn>
                    <a:cxn ang="0">
                      <a:pos x="49" y="3509"/>
                    </a:cxn>
                    <a:cxn ang="0">
                      <a:pos x="36" y="3602"/>
                    </a:cxn>
                    <a:cxn ang="0">
                      <a:pos x="23" y="3690"/>
                    </a:cxn>
                    <a:cxn ang="0">
                      <a:pos x="12" y="3760"/>
                    </a:cxn>
                    <a:cxn ang="0">
                      <a:pos x="0" y="3806"/>
                    </a:cxn>
                  </a:cxnLst>
                  <a:rect l="0" t="0" r="r" b="b"/>
                  <a:pathLst>
                    <a:path w="121" h="3806">
                      <a:moveTo>
                        <a:pt x="0" y="0"/>
                      </a:moveTo>
                      <a:lnTo>
                        <a:pt x="12" y="46"/>
                      </a:lnTo>
                      <a:lnTo>
                        <a:pt x="23" y="116"/>
                      </a:lnTo>
                      <a:lnTo>
                        <a:pt x="36" y="204"/>
                      </a:lnTo>
                      <a:lnTo>
                        <a:pt x="49" y="297"/>
                      </a:lnTo>
                      <a:lnTo>
                        <a:pt x="59" y="399"/>
                      </a:lnTo>
                      <a:lnTo>
                        <a:pt x="69" y="505"/>
                      </a:lnTo>
                      <a:lnTo>
                        <a:pt x="79" y="614"/>
                      </a:lnTo>
                      <a:lnTo>
                        <a:pt x="87" y="728"/>
                      </a:lnTo>
                      <a:lnTo>
                        <a:pt x="93" y="844"/>
                      </a:lnTo>
                      <a:lnTo>
                        <a:pt x="100" y="960"/>
                      </a:lnTo>
                      <a:lnTo>
                        <a:pt x="106" y="1077"/>
                      </a:lnTo>
                      <a:lnTo>
                        <a:pt x="109" y="1195"/>
                      </a:lnTo>
                      <a:lnTo>
                        <a:pt x="113" y="1313"/>
                      </a:lnTo>
                      <a:lnTo>
                        <a:pt x="116" y="1430"/>
                      </a:lnTo>
                      <a:lnTo>
                        <a:pt x="118" y="1550"/>
                      </a:lnTo>
                      <a:lnTo>
                        <a:pt x="119" y="1668"/>
                      </a:lnTo>
                      <a:lnTo>
                        <a:pt x="119" y="1785"/>
                      </a:lnTo>
                      <a:lnTo>
                        <a:pt x="121" y="1903"/>
                      </a:lnTo>
                      <a:lnTo>
                        <a:pt x="119" y="2021"/>
                      </a:lnTo>
                      <a:lnTo>
                        <a:pt x="119" y="2138"/>
                      </a:lnTo>
                      <a:lnTo>
                        <a:pt x="118" y="2256"/>
                      </a:lnTo>
                      <a:lnTo>
                        <a:pt x="116" y="2376"/>
                      </a:lnTo>
                      <a:lnTo>
                        <a:pt x="113" y="2493"/>
                      </a:lnTo>
                      <a:lnTo>
                        <a:pt x="109" y="2611"/>
                      </a:lnTo>
                      <a:lnTo>
                        <a:pt x="106" y="2729"/>
                      </a:lnTo>
                      <a:lnTo>
                        <a:pt x="100" y="2846"/>
                      </a:lnTo>
                      <a:lnTo>
                        <a:pt x="93" y="2962"/>
                      </a:lnTo>
                      <a:lnTo>
                        <a:pt x="87" y="3078"/>
                      </a:lnTo>
                      <a:lnTo>
                        <a:pt x="79" y="3192"/>
                      </a:lnTo>
                      <a:lnTo>
                        <a:pt x="69" y="3301"/>
                      </a:lnTo>
                      <a:lnTo>
                        <a:pt x="59" y="3407"/>
                      </a:lnTo>
                      <a:lnTo>
                        <a:pt x="49" y="3509"/>
                      </a:lnTo>
                      <a:lnTo>
                        <a:pt x="36" y="3602"/>
                      </a:lnTo>
                      <a:lnTo>
                        <a:pt x="23" y="3690"/>
                      </a:lnTo>
                      <a:lnTo>
                        <a:pt x="12" y="3760"/>
                      </a:lnTo>
                      <a:lnTo>
                        <a:pt x="0" y="3806"/>
                      </a:lnTo>
                    </a:path>
                  </a:pathLst>
                </a:custGeom>
                <a:noFill/>
                <a:ln w="1588">
                  <a:solidFill>
                    <a:srgbClr val="000000"/>
                  </a:solidFill>
                  <a:prstDash val="solid"/>
                  <a:round/>
                  <a:headEnd/>
                  <a:tailEnd/>
                </a:ln>
              </p:spPr>
              <p:txBody>
                <a:bodyPr/>
                <a:lstStyle/>
                <a:p>
                  <a:endParaRPr lang="en-US"/>
                </a:p>
              </p:txBody>
            </p:sp>
            <p:sp>
              <p:nvSpPr>
                <p:cNvPr id="273078" name="Freeform 694"/>
                <p:cNvSpPr>
                  <a:spLocks/>
                </p:cNvSpPr>
                <p:nvPr/>
              </p:nvSpPr>
              <p:spPr bwMode="auto">
                <a:xfrm>
                  <a:off x="4264" y="1225"/>
                  <a:ext cx="179" cy="1903"/>
                </a:xfrm>
                <a:custGeom>
                  <a:avLst/>
                  <a:gdLst/>
                  <a:ahLst/>
                  <a:cxnLst>
                    <a:cxn ang="0">
                      <a:pos x="0" y="0"/>
                    </a:cxn>
                    <a:cxn ang="0">
                      <a:pos x="31" y="46"/>
                    </a:cxn>
                    <a:cxn ang="0">
                      <a:pos x="69" y="116"/>
                    </a:cxn>
                    <a:cxn ang="0">
                      <a:pos x="108" y="204"/>
                    </a:cxn>
                    <a:cxn ang="0">
                      <a:pos x="144" y="297"/>
                    </a:cxn>
                    <a:cxn ang="0">
                      <a:pos x="175" y="399"/>
                    </a:cxn>
                    <a:cxn ang="0">
                      <a:pos x="204" y="505"/>
                    </a:cxn>
                    <a:cxn ang="0">
                      <a:pos x="232" y="614"/>
                    </a:cxn>
                    <a:cxn ang="0">
                      <a:pos x="258" y="728"/>
                    </a:cxn>
                    <a:cxn ang="0">
                      <a:pos x="279" y="844"/>
                    </a:cxn>
                    <a:cxn ang="0">
                      <a:pos x="299" y="960"/>
                    </a:cxn>
                    <a:cxn ang="0">
                      <a:pos x="315" y="1077"/>
                    </a:cxn>
                    <a:cxn ang="0">
                      <a:pos x="328" y="1195"/>
                    </a:cxn>
                    <a:cxn ang="0">
                      <a:pos x="338" y="1313"/>
                    </a:cxn>
                    <a:cxn ang="0">
                      <a:pos x="346" y="1430"/>
                    </a:cxn>
                    <a:cxn ang="0">
                      <a:pos x="351" y="1550"/>
                    </a:cxn>
                    <a:cxn ang="0">
                      <a:pos x="356" y="1668"/>
                    </a:cxn>
                    <a:cxn ang="0">
                      <a:pos x="357" y="1785"/>
                    </a:cxn>
                    <a:cxn ang="0">
                      <a:pos x="359" y="1903"/>
                    </a:cxn>
                    <a:cxn ang="0">
                      <a:pos x="357" y="2021"/>
                    </a:cxn>
                    <a:cxn ang="0">
                      <a:pos x="356" y="2138"/>
                    </a:cxn>
                    <a:cxn ang="0">
                      <a:pos x="351" y="2256"/>
                    </a:cxn>
                    <a:cxn ang="0">
                      <a:pos x="346" y="2376"/>
                    </a:cxn>
                    <a:cxn ang="0">
                      <a:pos x="338" y="2493"/>
                    </a:cxn>
                    <a:cxn ang="0">
                      <a:pos x="328" y="2611"/>
                    </a:cxn>
                    <a:cxn ang="0">
                      <a:pos x="315" y="2729"/>
                    </a:cxn>
                    <a:cxn ang="0">
                      <a:pos x="299" y="2846"/>
                    </a:cxn>
                    <a:cxn ang="0">
                      <a:pos x="279" y="2962"/>
                    </a:cxn>
                    <a:cxn ang="0">
                      <a:pos x="258" y="3078"/>
                    </a:cxn>
                    <a:cxn ang="0">
                      <a:pos x="232" y="3192"/>
                    </a:cxn>
                    <a:cxn ang="0">
                      <a:pos x="204" y="3301"/>
                    </a:cxn>
                    <a:cxn ang="0">
                      <a:pos x="175" y="3407"/>
                    </a:cxn>
                    <a:cxn ang="0">
                      <a:pos x="144" y="3509"/>
                    </a:cxn>
                    <a:cxn ang="0">
                      <a:pos x="108" y="3602"/>
                    </a:cxn>
                    <a:cxn ang="0">
                      <a:pos x="69" y="3690"/>
                    </a:cxn>
                    <a:cxn ang="0">
                      <a:pos x="31" y="3760"/>
                    </a:cxn>
                    <a:cxn ang="0">
                      <a:pos x="0" y="3806"/>
                    </a:cxn>
                  </a:cxnLst>
                  <a:rect l="0" t="0" r="r" b="b"/>
                  <a:pathLst>
                    <a:path w="359" h="3806">
                      <a:moveTo>
                        <a:pt x="0" y="0"/>
                      </a:moveTo>
                      <a:lnTo>
                        <a:pt x="31" y="46"/>
                      </a:lnTo>
                      <a:lnTo>
                        <a:pt x="69" y="116"/>
                      </a:lnTo>
                      <a:lnTo>
                        <a:pt x="108" y="204"/>
                      </a:lnTo>
                      <a:lnTo>
                        <a:pt x="144" y="297"/>
                      </a:lnTo>
                      <a:lnTo>
                        <a:pt x="175" y="399"/>
                      </a:lnTo>
                      <a:lnTo>
                        <a:pt x="204" y="505"/>
                      </a:lnTo>
                      <a:lnTo>
                        <a:pt x="232" y="614"/>
                      </a:lnTo>
                      <a:lnTo>
                        <a:pt x="258" y="728"/>
                      </a:lnTo>
                      <a:lnTo>
                        <a:pt x="279" y="844"/>
                      </a:lnTo>
                      <a:lnTo>
                        <a:pt x="299" y="960"/>
                      </a:lnTo>
                      <a:lnTo>
                        <a:pt x="315" y="1077"/>
                      </a:lnTo>
                      <a:lnTo>
                        <a:pt x="328" y="1195"/>
                      </a:lnTo>
                      <a:lnTo>
                        <a:pt x="338" y="1313"/>
                      </a:lnTo>
                      <a:lnTo>
                        <a:pt x="346" y="1430"/>
                      </a:lnTo>
                      <a:lnTo>
                        <a:pt x="351" y="1550"/>
                      </a:lnTo>
                      <a:lnTo>
                        <a:pt x="356" y="1668"/>
                      </a:lnTo>
                      <a:lnTo>
                        <a:pt x="357" y="1785"/>
                      </a:lnTo>
                      <a:lnTo>
                        <a:pt x="359" y="1903"/>
                      </a:lnTo>
                      <a:lnTo>
                        <a:pt x="357" y="2021"/>
                      </a:lnTo>
                      <a:lnTo>
                        <a:pt x="356" y="2138"/>
                      </a:lnTo>
                      <a:lnTo>
                        <a:pt x="351" y="2256"/>
                      </a:lnTo>
                      <a:lnTo>
                        <a:pt x="346" y="2376"/>
                      </a:lnTo>
                      <a:lnTo>
                        <a:pt x="338" y="2493"/>
                      </a:lnTo>
                      <a:lnTo>
                        <a:pt x="328" y="2611"/>
                      </a:lnTo>
                      <a:lnTo>
                        <a:pt x="315" y="2729"/>
                      </a:lnTo>
                      <a:lnTo>
                        <a:pt x="299" y="2846"/>
                      </a:lnTo>
                      <a:lnTo>
                        <a:pt x="279" y="2962"/>
                      </a:lnTo>
                      <a:lnTo>
                        <a:pt x="258" y="3078"/>
                      </a:lnTo>
                      <a:lnTo>
                        <a:pt x="232" y="3192"/>
                      </a:lnTo>
                      <a:lnTo>
                        <a:pt x="204" y="3301"/>
                      </a:lnTo>
                      <a:lnTo>
                        <a:pt x="175" y="3407"/>
                      </a:lnTo>
                      <a:lnTo>
                        <a:pt x="144" y="3509"/>
                      </a:lnTo>
                      <a:lnTo>
                        <a:pt x="108" y="3602"/>
                      </a:lnTo>
                      <a:lnTo>
                        <a:pt x="69" y="3690"/>
                      </a:lnTo>
                      <a:lnTo>
                        <a:pt x="31" y="3760"/>
                      </a:lnTo>
                      <a:lnTo>
                        <a:pt x="0" y="3806"/>
                      </a:lnTo>
                    </a:path>
                  </a:pathLst>
                </a:custGeom>
                <a:noFill/>
                <a:ln w="1588">
                  <a:solidFill>
                    <a:srgbClr val="000000"/>
                  </a:solidFill>
                  <a:prstDash val="solid"/>
                  <a:round/>
                  <a:headEnd/>
                  <a:tailEnd/>
                </a:ln>
              </p:spPr>
              <p:txBody>
                <a:bodyPr/>
                <a:lstStyle/>
                <a:p>
                  <a:endParaRPr lang="en-US"/>
                </a:p>
              </p:txBody>
            </p:sp>
            <p:sp>
              <p:nvSpPr>
                <p:cNvPr id="273079" name="Freeform 695"/>
                <p:cNvSpPr>
                  <a:spLocks/>
                </p:cNvSpPr>
                <p:nvPr/>
              </p:nvSpPr>
              <p:spPr bwMode="auto">
                <a:xfrm>
                  <a:off x="4400" y="1225"/>
                  <a:ext cx="298" cy="1903"/>
                </a:xfrm>
                <a:custGeom>
                  <a:avLst/>
                  <a:gdLst/>
                  <a:ahLst/>
                  <a:cxnLst>
                    <a:cxn ang="0">
                      <a:pos x="0" y="0"/>
                    </a:cxn>
                    <a:cxn ang="0">
                      <a:pos x="50" y="46"/>
                    </a:cxn>
                    <a:cxn ang="0">
                      <a:pos x="114" y="116"/>
                    </a:cxn>
                    <a:cxn ang="0">
                      <a:pos x="179" y="204"/>
                    </a:cxn>
                    <a:cxn ang="0">
                      <a:pos x="238" y="297"/>
                    </a:cxn>
                    <a:cxn ang="0">
                      <a:pos x="290" y="399"/>
                    </a:cxn>
                    <a:cxn ang="0">
                      <a:pos x="340" y="505"/>
                    </a:cxn>
                    <a:cxn ang="0">
                      <a:pos x="386" y="614"/>
                    </a:cxn>
                    <a:cxn ang="0">
                      <a:pos x="428" y="728"/>
                    </a:cxn>
                    <a:cxn ang="0">
                      <a:pos x="464" y="844"/>
                    </a:cxn>
                    <a:cxn ang="0">
                      <a:pos x="497" y="960"/>
                    </a:cxn>
                    <a:cxn ang="0">
                      <a:pos x="523" y="1077"/>
                    </a:cxn>
                    <a:cxn ang="0">
                      <a:pos x="546" y="1195"/>
                    </a:cxn>
                    <a:cxn ang="0">
                      <a:pos x="562" y="1313"/>
                    </a:cxn>
                    <a:cxn ang="0">
                      <a:pos x="573" y="1430"/>
                    </a:cxn>
                    <a:cxn ang="0">
                      <a:pos x="585" y="1550"/>
                    </a:cxn>
                    <a:cxn ang="0">
                      <a:pos x="591" y="1668"/>
                    </a:cxn>
                    <a:cxn ang="0">
                      <a:pos x="594" y="1785"/>
                    </a:cxn>
                    <a:cxn ang="0">
                      <a:pos x="596" y="1903"/>
                    </a:cxn>
                    <a:cxn ang="0">
                      <a:pos x="594" y="2021"/>
                    </a:cxn>
                    <a:cxn ang="0">
                      <a:pos x="591" y="2138"/>
                    </a:cxn>
                    <a:cxn ang="0">
                      <a:pos x="585" y="2256"/>
                    </a:cxn>
                    <a:cxn ang="0">
                      <a:pos x="573" y="2376"/>
                    </a:cxn>
                    <a:cxn ang="0">
                      <a:pos x="562" y="2493"/>
                    </a:cxn>
                    <a:cxn ang="0">
                      <a:pos x="546" y="2611"/>
                    </a:cxn>
                    <a:cxn ang="0">
                      <a:pos x="523" y="2729"/>
                    </a:cxn>
                    <a:cxn ang="0">
                      <a:pos x="497" y="2846"/>
                    </a:cxn>
                    <a:cxn ang="0">
                      <a:pos x="464" y="2962"/>
                    </a:cxn>
                    <a:cxn ang="0">
                      <a:pos x="428" y="3078"/>
                    </a:cxn>
                    <a:cxn ang="0">
                      <a:pos x="386" y="3192"/>
                    </a:cxn>
                    <a:cxn ang="0">
                      <a:pos x="340" y="3301"/>
                    </a:cxn>
                    <a:cxn ang="0">
                      <a:pos x="290" y="3407"/>
                    </a:cxn>
                    <a:cxn ang="0">
                      <a:pos x="238" y="3509"/>
                    </a:cxn>
                    <a:cxn ang="0">
                      <a:pos x="179" y="3602"/>
                    </a:cxn>
                    <a:cxn ang="0">
                      <a:pos x="114" y="3690"/>
                    </a:cxn>
                    <a:cxn ang="0">
                      <a:pos x="50" y="3760"/>
                    </a:cxn>
                    <a:cxn ang="0">
                      <a:pos x="0" y="3806"/>
                    </a:cxn>
                  </a:cxnLst>
                  <a:rect l="0" t="0" r="r" b="b"/>
                  <a:pathLst>
                    <a:path w="596" h="3806">
                      <a:moveTo>
                        <a:pt x="0" y="0"/>
                      </a:moveTo>
                      <a:lnTo>
                        <a:pt x="50" y="46"/>
                      </a:lnTo>
                      <a:lnTo>
                        <a:pt x="114" y="116"/>
                      </a:lnTo>
                      <a:lnTo>
                        <a:pt x="179" y="204"/>
                      </a:lnTo>
                      <a:lnTo>
                        <a:pt x="238" y="297"/>
                      </a:lnTo>
                      <a:lnTo>
                        <a:pt x="290" y="399"/>
                      </a:lnTo>
                      <a:lnTo>
                        <a:pt x="340" y="505"/>
                      </a:lnTo>
                      <a:lnTo>
                        <a:pt x="386" y="614"/>
                      </a:lnTo>
                      <a:lnTo>
                        <a:pt x="428" y="728"/>
                      </a:lnTo>
                      <a:lnTo>
                        <a:pt x="464" y="844"/>
                      </a:lnTo>
                      <a:lnTo>
                        <a:pt x="497" y="960"/>
                      </a:lnTo>
                      <a:lnTo>
                        <a:pt x="523" y="1077"/>
                      </a:lnTo>
                      <a:lnTo>
                        <a:pt x="546" y="1195"/>
                      </a:lnTo>
                      <a:lnTo>
                        <a:pt x="562" y="1313"/>
                      </a:lnTo>
                      <a:lnTo>
                        <a:pt x="573" y="1430"/>
                      </a:lnTo>
                      <a:lnTo>
                        <a:pt x="585" y="1550"/>
                      </a:lnTo>
                      <a:lnTo>
                        <a:pt x="591" y="1668"/>
                      </a:lnTo>
                      <a:lnTo>
                        <a:pt x="594" y="1785"/>
                      </a:lnTo>
                      <a:lnTo>
                        <a:pt x="596" y="1903"/>
                      </a:lnTo>
                      <a:lnTo>
                        <a:pt x="594" y="2021"/>
                      </a:lnTo>
                      <a:lnTo>
                        <a:pt x="591" y="2138"/>
                      </a:lnTo>
                      <a:lnTo>
                        <a:pt x="585" y="2256"/>
                      </a:lnTo>
                      <a:lnTo>
                        <a:pt x="573" y="2376"/>
                      </a:lnTo>
                      <a:lnTo>
                        <a:pt x="562" y="2493"/>
                      </a:lnTo>
                      <a:lnTo>
                        <a:pt x="546" y="2611"/>
                      </a:lnTo>
                      <a:lnTo>
                        <a:pt x="523" y="2729"/>
                      </a:lnTo>
                      <a:lnTo>
                        <a:pt x="497" y="2846"/>
                      </a:lnTo>
                      <a:lnTo>
                        <a:pt x="464" y="2962"/>
                      </a:lnTo>
                      <a:lnTo>
                        <a:pt x="428" y="3078"/>
                      </a:lnTo>
                      <a:lnTo>
                        <a:pt x="386" y="3192"/>
                      </a:lnTo>
                      <a:lnTo>
                        <a:pt x="340" y="3301"/>
                      </a:lnTo>
                      <a:lnTo>
                        <a:pt x="290" y="3407"/>
                      </a:lnTo>
                      <a:lnTo>
                        <a:pt x="238" y="3509"/>
                      </a:lnTo>
                      <a:lnTo>
                        <a:pt x="179" y="3602"/>
                      </a:lnTo>
                      <a:lnTo>
                        <a:pt x="114" y="3690"/>
                      </a:lnTo>
                      <a:lnTo>
                        <a:pt x="50" y="3760"/>
                      </a:lnTo>
                      <a:lnTo>
                        <a:pt x="0" y="3806"/>
                      </a:lnTo>
                    </a:path>
                  </a:pathLst>
                </a:custGeom>
                <a:noFill/>
                <a:ln w="1588">
                  <a:solidFill>
                    <a:srgbClr val="000000"/>
                  </a:solidFill>
                  <a:prstDash val="solid"/>
                  <a:round/>
                  <a:headEnd/>
                  <a:tailEnd/>
                </a:ln>
              </p:spPr>
              <p:txBody>
                <a:bodyPr/>
                <a:lstStyle/>
                <a:p>
                  <a:endParaRPr lang="en-US"/>
                </a:p>
              </p:txBody>
            </p:sp>
          </p:grpSp>
        </p:grpSp>
        <p:sp>
          <p:nvSpPr>
            <p:cNvPr id="273080" name="AutoShape 696"/>
            <p:cNvSpPr>
              <a:spLocks noChangeArrowheads="1"/>
            </p:cNvSpPr>
            <p:nvPr/>
          </p:nvSpPr>
          <p:spPr bwMode="auto">
            <a:xfrm>
              <a:off x="4038600" y="2971800"/>
              <a:ext cx="819150" cy="685800"/>
            </a:xfrm>
            <a:custGeom>
              <a:avLst/>
              <a:gdLst>
                <a:gd name="G0" fmla="+- 15698 0 0"/>
                <a:gd name="G1" fmla="+- 6000 0 0"/>
                <a:gd name="G2" fmla="+- 21600 0 6000"/>
                <a:gd name="G3" fmla="+- 10800 0 6000"/>
                <a:gd name="G4" fmla="+- 21600 0 15698"/>
                <a:gd name="G5" fmla="*/ G4 G3 10800"/>
                <a:gd name="G6" fmla="+- 21600 0 G5"/>
                <a:gd name="T0" fmla="*/ 15698 w 21600"/>
                <a:gd name="T1" fmla="*/ 0 h 21600"/>
                <a:gd name="T2" fmla="*/ 0 w 21600"/>
                <a:gd name="T3" fmla="*/ 10800 h 21600"/>
                <a:gd name="T4" fmla="*/ 1569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698" y="0"/>
                  </a:moveTo>
                  <a:lnTo>
                    <a:pt x="15698" y="6000"/>
                  </a:lnTo>
                  <a:lnTo>
                    <a:pt x="3375" y="6000"/>
                  </a:lnTo>
                  <a:lnTo>
                    <a:pt x="3375" y="15600"/>
                  </a:lnTo>
                  <a:lnTo>
                    <a:pt x="15698" y="15600"/>
                  </a:lnTo>
                  <a:lnTo>
                    <a:pt x="15698" y="21600"/>
                  </a:lnTo>
                  <a:lnTo>
                    <a:pt x="21600" y="10800"/>
                  </a:lnTo>
                  <a:close/>
                </a:path>
                <a:path w="21600" h="21600">
                  <a:moveTo>
                    <a:pt x="1350" y="6000"/>
                  </a:moveTo>
                  <a:lnTo>
                    <a:pt x="1350" y="15600"/>
                  </a:lnTo>
                  <a:lnTo>
                    <a:pt x="2700" y="15600"/>
                  </a:lnTo>
                  <a:lnTo>
                    <a:pt x="2700" y="6000"/>
                  </a:lnTo>
                  <a:close/>
                </a:path>
                <a:path w="21600" h="21600">
                  <a:moveTo>
                    <a:pt x="0" y="6000"/>
                  </a:moveTo>
                  <a:lnTo>
                    <a:pt x="0" y="15600"/>
                  </a:lnTo>
                  <a:lnTo>
                    <a:pt x="675" y="15600"/>
                  </a:lnTo>
                  <a:lnTo>
                    <a:pt x="675" y="6000"/>
                  </a:lnTo>
                  <a:close/>
                </a:path>
              </a:pathLst>
            </a:custGeom>
            <a:solidFill>
              <a:schemeClr val="tx1"/>
            </a:solidFill>
            <a:ln w="38100">
              <a:solidFill>
                <a:srgbClr val="FF0000"/>
              </a:solidFill>
              <a:miter lim="800000"/>
              <a:headEnd/>
              <a:tailEnd/>
            </a:ln>
            <a:effectLst/>
          </p:spPr>
          <p:txBody>
            <a:bodyPr wrap="none" anchor="ctr"/>
            <a:lstStyle/>
            <a:p>
              <a:endParaRPr lang="en-US"/>
            </a:p>
          </p:txBody>
        </p:sp>
        <p:sp>
          <p:nvSpPr>
            <p:cNvPr id="273081" name="Text Box 697"/>
            <p:cNvSpPr txBox="1">
              <a:spLocks noChangeArrowheads="1"/>
            </p:cNvSpPr>
            <p:nvPr/>
          </p:nvSpPr>
          <p:spPr bwMode="auto">
            <a:xfrm>
              <a:off x="5715000" y="3962400"/>
              <a:ext cx="2286000" cy="457200"/>
            </a:xfrm>
            <a:prstGeom prst="rect">
              <a:avLst/>
            </a:prstGeom>
            <a:noFill/>
            <a:ln w="12700" cap="sq">
              <a:noFill/>
              <a:miter lim="800000"/>
              <a:headEnd type="none" w="sm" len="sm"/>
              <a:tailEnd type="none" w="sm" len="sm"/>
            </a:ln>
            <a:effectLst/>
          </p:spPr>
          <p:txBody>
            <a:bodyPr>
              <a:spAutoFit/>
            </a:bodyPr>
            <a:lstStyle/>
            <a:p>
              <a:pPr algn="ctr" eaLnBrk="0" hangingPunct="0"/>
              <a:r>
                <a:rPr lang="en-US" altLang="zh-CN" b="1" dirty="0">
                  <a:solidFill>
                    <a:srgbClr val="0000FF"/>
                  </a:solidFill>
                  <a:latin typeface="Arial" pitchFamily="34" charset="0"/>
                  <a:ea typeface="SimSun" pitchFamily="2" charset="-122"/>
                </a:rPr>
                <a:t>2D flat map</a:t>
              </a:r>
            </a:p>
          </p:txBody>
        </p:sp>
        <p:sp>
          <p:nvSpPr>
            <p:cNvPr id="273085" name="Text Box 701"/>
            <p:cNvSpPr txBox="1">
              <a:spLocks noChangeArrowheads="1"/>
            </p:cNvSpPr>
            <p:nvPr/>
          </p:nvSpPr>
          <p:spPr bwMode="auto">
            <a:xfrm>
              <a:off x="1066800" y="4114800"/>
              <a:ext cx="2057400" cy="457200"/>
            </a:xfrm>
            <a:prstGeom prst="rect">
              <a:avLst/>
            </a:prstGeom>
            <a:noFill/>
            <a:ln w="12700" cap="sq">
              <a:noFill/>
              <a:miter lim="800000"/>
              <a:headEnd type="none" w="sm" len="sm"/>
              <a:tailEnd type="none" w="sm" len="sm"/>
            </a:ln>
            <a:effectLst/>
          </p:spPr>
          <p:txBody>
            <a:bodyPr>
              <a:spAutoFit/>
            </a:bodyPr>
            <a:lstStyle/>
            <a:p>
              <a:pPr algn="ctr" eaLnBrk="0" hangingPunct="0"/>
              <a:r>
                <a:rPr lang="en-US" altLang="zh-CN" b="1" dirty="0">
                  <a:solidFill>
                    <a:srgbClr val="0000FF"/>
                  </a:solidFill>
                  <a:latin typeface="Arial" pitchFamily="34" charset="0"/>
                  <a:ea typeface="SimSun" pitchFamily="2" charset="-122"/>
                </a:rPr>
                <a:t>3D sphere</a:t>
              </a:r>
            </a:p>
          </p:txBody>
        </p:sp>
      </p:grpSp>
      <p:grpSp>
        <p:nvGrpSpPr>
          <p:cNvPr id="700" name="Group 699"/>
          <p:cNvGrpSpPr/>
          <p:nvPr/>
        </p:nvGrpSpPr>
        <p:grpSpPr>
          <a:xfrm>
            <a:off x="1066800" y="4724400"/>
            <a:ext cx="7171182" cy="1676400"/>
            <a:chOff x="1066800" y="4724400"/>
            <a:chExt cx="7171182" cy="1676400"/>
          </a:xfrm>
        </p:grpSpPr>
        <p:pic>
          <p:nvPicPr>
            <p:cNvPr id="697" name="Picture 696" descr="orange.JPG"/>
            <p:cNvPicPr>
              <a:picLocks noChangeAspect="1"/>
            </p:cNvPicPr>
            <p:nvPr/>
          </p:nvPicPr>
          <p:blipFill>
            <a:blip r:embed="rId5" cstate="print"/>
            <a:stretch>
              <a:fillRect/>
            </a:stretch>
          </p:blipFill>
          <p:spPr>
            <a:xfrm>
              <a:off x="1066800" y="4724400"/>
              <a:ext cx="2514600" cy="1670831"/>
            </a:xfrm>
            <a:prstGeom prst="rect">
              <a:avLst/>
            </a:prstGeom>
          </p:spPr>
        </p:pic>
        <p:pic>
          <p:nvPicPr>
            <p:cNvPr id="698" name="Picture 697" descr="Orange skin.JPG"/>
            <p:cNvPicPr>
              <a:picLocks noChangeAspect="1"/>
            </p:cNvPicPr>
            <p:nvPr/>
          </p:nvPicPr>
          <p:blipFill>
            <a:blip r:embed="rId6" cstate="print"/>
            <a:stretch>
              <a:fillRect/>
            </a:stretch>
          </p:blipFill>
          <p:spPr>
            <a:xfrm>
              <a:off x="5715000" y="4724400"/>
              <a:ext cx="2522982" cy="1676400"/>
            </a:xfrm>
            <a:prstGeom prst="rect">
              <a:avLst/>
            </a:prstGeom>
          </p:spPr>
        </p:pic>
        <p:sp>
          <p:nvSpPr>
            <p:cNvPr id="699" name="AutoShape 696"/>
            <p:cNvSpPr>
              <a:spLocks noChangeArrowheads="1"/>
            </p:cNvSpPr>
            <p:nvPr/>
          </p:nvSpPr>
          <p:spPr bwMode="auto">
            <a:xfrm>
              <a:off x="4038600" y="5181600"/>
              <a:ext cx="819150" cy="685800"/>
            </a:xfrm>
            <a:custGeom>
              <a:avLst/>
              <a:gdLst>
                <a:gd name="G0" fmla="+- 15698 0 0"/>
                <a:gd name="G1" fmla="+- 6000 0 0"/>
                <a:gd name="G2" fmla="+- 21600 0 6000"/>
                <a:gd name="G3" fmla="+- 10800 0 6000"/>
                <a:gd name="G4" fmla="+- 21600 0 15698"/>
                <a:gd name="G5" fmla="*/ G4 G3 10800"/>
                <a:gd name="G6" fmla="+- 21600 0 G5"/>
                <a:gd name="T0" fmla="*/ 15698 w 21600"/>
                <a:gd name="T1" fmla="*/ 0 h 21600"/>
                <a:gd name="T2" fmla="*/ 0 w 21600"/>
                <a:gd name="T3" fmla="*/ 10800 h 21600"/>
                <a:gd name="T4" fmla="*/ 15698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698" y="0"/>
                  </a:moveTo>
                  <a:lnTo>
                    <a:pt x="15698" y="6000"/>
                  </a:lnTo>
                  <a:lnTo>
                    <a:pt x="3375" y="6000"/>
                  </a:lnTo>
                  <a:lnTo>
                    <a:pt x="3375" y="15600"/>
                  </a:lnTo>
                  <a:lnTo>
                    <a:pt x="15698" y="15600"/>
                  </a:lnTo>
                  <a:lnTo>
                    <a:pt x="15698" y="21600"/>
                  </a:lnTo>
                  <a:lnTo>
                    <a:pt x="21600" y="10800"/>
                  </a:lnTo>
                  <a:close/>
                </a:path>
                <a:path w="21600" h="21600">
                  <a:moveTo>
                    <a:pt x="1350" y="6000"/>
                  </a:moveTo>
                  <a:lnTo>
                    <a:pt x="1350" y="15600"/>
                  </a:lnTo>
                  <a:lnTo>
                    <a:pt x="2700" y="15600"/>
                  </a:lnTo>
                  <a:lnTo>
                    <a:pt x="2700" y="6000"/>
                  </a:lnTo>
                  <a:close/>
                </a:path>
                <a:path w="21600" h="21600">
                  <a:moveTo>
                    <a:pt x="0" y="6000"/>
                  </a:moveTo>
                  <a:lnTo>
                    <a:pt x="0" y="15600"/>
                  </a:lnTo>
                  <a:lnTo>
                    <a:pt x="675" y="15600"/>
                  </a:lnTo>
                  <a:lnTo>
                    <a:pt x="675" y="6000"/>
                  </a:lnTo>
                  <a:close/>
                </a:path>
              </a:pathLst>
            </a:custGeom>
            <a:solidFill>
              <a:schemeClr val="tx1"/>
            </a:solidFill>
            <a:ln w="38100">
              <a:solidFill>
                <a:srgbClr val="FF0000"/>
              </a:solidFill>
              <a:miter lim="800000"/>
              <a:headEnd/>
              <a:tailEn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blinds(horizontal)">
                                      <p:cBhvr>
                                        <p:cTn id="7" dur="500"/>
                                        <p:tgtEl>
                                          <p:spTgt spid="7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0"/>
                                        </p:tgtEl>
                                        <p:attrNameLst>
                                          <p:attrName>style.visibility</p:attrName>
                                        </p:attrNameLst>
                                      </p:cBhvr>
                                      <p:to>
                                        <p:strVal val="visible"/>
                                      </p:to>
                                    </p:set>
                                    <p:animEffect transition="in" filter="fade">
                                      <p:cBhvr>
                                        <p:cTn id="12" dur="2000"/>
                                        <p:tgtEl>
                                          <p:spTgt spid="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1219200" y="152400"/>
            <a:ext cx="7543800" cy="609600"/>
          </a:xfrm>
          <a:effectLst>
            <a:outerShdw dist="35921" dir="2700000" algn="ctr" rotWithShape="0">
              <a:srgbClr val="AC7F0E">
                <a:alpha val="50000"/>
              </a:srgbClr>
            </a:outerShdw>
          </a:effectLst>
        </p:spPr>
        <p:txBody>
          <a:bodyPr/>
          <a:lstStyle/>
          <a:p>
            <a:r>
              <a:rPr lang="en-US" altLang="zh-CN">
                <a:solidFill>
                  <a:srgbClr val="8E0A20"/>
                </a:solidFill>
                <a:ea typeface="SimSun" pitchFamily="2" charset="-122"/>
              </a:rPr>
              <a:t>UTM Zones - Side by Side</a:t>
            </a:r>
            <a:endParaRPr lang="en-US" altLang="zh-CN">
              <a:solidFill>
                <a:srgbClr val="9933FF"/>
              </a:solidFill>
              <a:ea typeface="SimSun" pitchFamily="2" charset="-122"/>
            </a:endParaRPr>
          </a:p>
        </p:txBody>
      </p:sp>
      <p:grpSp>
        <p:nvGrpSpPr>
          <p:cNvPr id="320515" name="Group 3"/>
          <p:cNvGrpSpPr>
            <a:grpSpLocks/>
          </p:cNvGrpSpPr>
          <p:nvPr/>
        </p:nvGrpSpPr>
        <p:grpSpPr bwMode="auto">
          <a:xfrm>
            <a:off x="1122363" y="979488"/>
            <a:ext cx="6865937" cy="5364162"/>
            <a:chOff x="707" y="617"/>
            <a:chExt cx="4325" cy="3379"/>
          </a:xfrm>
        </p:grpSpPr>
        <p:sp>
          <p:nvSpPr>
            <p:cNvPr id="320516" name="Line 4"/>
            <p:cNvSpPr>
              <a:spLocks noChangeShapeType="1"/>
            </p:cNvSpPr>
            <p:nvPr/>
          </p:nvSpPr>
          <p:spPr bwMode="auto">
            <a:xfrm>
              <a:off x="734" y="2294"/>
              <a:ext cx="4298" cy="3"/>
            </a:xfrm>
            <a:prstGeom prst="line">
              <a:avLst/>
            </a:prstGeom>
            <a:noFill/>
            <a:ln w="38100">
              <a:solidFill>
                <a:schemeClr val="tx1"/>
              </a:solidFill>
              <a:prstDash val="dash"/>
              <a:round/>
              <a:headEnd/>
              <a:tailEnd/>
            </a:ln>
            <a:effectLst/>
          </p:spPr>
          <p:txBody>
            <a:bodyPr wrap="none" anchor="ctr"/>
            <a:lstStyle/>
            <a:p>
              <a:endParaRPr lang="en-US"/>
            </a:p>
          </p:txBody>
        </p:sp>
        <p:sp>
          <p:nvSpPr>
            <p:cNvPr id="320517" name="Rectangle 5"/>
            <p:cNvSpPr>
              <a:spLocks noChangeArrowheads="1"/>
            </p:cNvSpPr>
            <p:nvPr/>
          </p:nvSpPr>
          <p:spPr bwMode="auto">
            <a:xfrm>
              <a:off x="707" y="2049"/>
              <a:ext cx="923" cy="267"/>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sz="2200" b="1">
                  <a:latin typeface="Arial" pitchFamily="34" charset="0"/>
                </a:rPr>
                <a:t>Equator</a:t>
              </a:r>
              <a:endParaRPr lang="en-US" sz="1800" b="1">
                <a:latin typeface="Arial" pitchFamily="34" charset="0"/>
              </a:endParaRPr>
            </a:p>
          </p:txBody>
        </p:sp>
        <p:sp>
          <p:nvSpPr>
            <p:cNvPr id="320518" name="Rectangle 6"/>
            <p:cNvSpPr>
              <a:spLocks noChangeArrowheads="1"/>
            </p:cNvSpPr>
            <p:nvPr/>
          </p:nvSpPr>
          <p:spPr bwMode="auto">
            <a:xfrm>
              <a:off x="1048" y="617"/>
              <a:ext cx="676"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84</a:t>
              </a:r>
              <a:r>
                <a:rPr lang="en-US" b="1" baseline="30000">
                  <a:latin typeface="Arial" pitchFamily="34" charset="0"/>
                </a:rPr>
                <a:t>0 </a:t>
              </a:r>
              <a:r>
                <a:rPr lang="en-US" b="1">
                  <a:latin typeface="Arial" pitchFamily="34" charset="0"/>
                </a:rPr>
                <a:t>N</a:t>
              </a:r>
              <a:endParaRPr lang="en-US" sz="1800" b="1">
                <a:latin typeface="Arial" pitchFamily="34" charset="0"/>
              </a:endParaRPr>
            </a:p>
          </p:txBody>
        </p:sp>
        <p:sp>
          <p:nvSpPr>
            <p:cNvPr id="320519" name="Rectangle 7"/>
            <p:cNvSpPr>
              <a:spLocks noChangeArrowheads="1"/>
            </p:cNvSpPr>
            <p:nvPr/>
          </p:nvSpPr>
          <p:spPr bwMode="auto">
            <a:xfrm>
              <a:off x="1055" y="3698"/>
              <a:ext cx="590"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80</a:t>
              </a:r>
              <a:r>
                <a:rPr lang="en-US" b="1" baseline="30000">
                  <a:latin typeface="Arial" pitchFamily="34" charset="0"/>
                </a:rPr>
                <a:t>0 </a:t>
              </a:r>
              <a:r>
                <a:rPr lang="en-US" b="1">
                  <a:latin typeface="Arial" pitchFamily="34" charset="0"/>
                </a:rPr>
                <a:t>S</a:t>
              </a:r>
              <a:endParaRPr lang="en-US" sz="1800" b="1">
                <a:latin typeface="Arial" pitchFamily="34" charset="0"/>
              </a:endParaRPr>
            </a:p>
          </p:txBody>
        </p:sp>
        <p:sp>
          <p:nvSpPr>
            <p:cNvPr id="320520" name="Arc 8"/>
            <p:cNvSpPr>
              <a:spLocks/>
            </p:cNvSpPr>
            <p:nvPr/>
          </p:nvSpPr>
          <p:spPr bwMode="auto">
            <a:xfrm>
              <a:off x="1931"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21" name="Arc 9"/>
            <p:cNvSpPr>
              <a:spLocks/>
            </p:cNvSpPr>
            <p:nvPr/>
          </p:nvSpPr>
          <p:spPr bwMode="auto">
            <a:xfrm>
              <a:off x="1536"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22" name="Arc 10"/>
            <p:cNvSpPr>
              <a:spLocks/>
            </p:cNvSpPr>
            <p:nvPr/>
          </p:nvSpPr>
          <p:spPr bwMode="auto">
            <a:xfrm rot="10800000">
              <a:off x="1818"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23" name="Arc 11"/>
            <p:cNvSpPr>
              <a:spLocks/>
            </p:cNvSpPr>
            <p:nvPr/>
          </p:nvSpPr>
          <p:spPr bwMode="auto">
            <a:xfrm rot="10800000">
              <a:off x="1689"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24" name="Group 12"/>
            <p:cNvGrpSpPr>
              <a:grpSpLocks/>
            </p:cNvGrpSpPr>
            <p:nvPr/>
          </p:nvGrpSpPr>
          <p:grpSpPr bwMode="auto">
            <a:xfrm>
              <a:off x="1535" y="2309"/>
              <a:ext cx="530" cy="1624"/>
              <a:chOff x="1201" y="1852"/>
              <a:chExt cx="529" cy="1624"/>
            </a:xfrm>
          </p:grpSpPr>
          <p:sp>
            <p:nvSpPr>
              <p:cNvPr id="320525" name="Arc 13"/>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26" name="Arc 14"/>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27" name="Arc 15"/>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28" name="Arc 16"/>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29" name="Line 17"/>
            <p:cNvSpPr>
              <a:spLocks noChangeShapeType="1"/>
            </p:cNvSpPr>
            <p:nvPr/>
          </p:nvSpPr>
          <p:spPr bwMode="auto">
            <a:xfrm flipV="1">
              <a:off x="1795"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30" name="Line 18"/>
            <p:cNvSpPr>
              <a:spLocks noChangeShapeType="1"/>
            </p:cNvSpPr>
            <p:nvPr/>
          </p:nvSpPr>
          <p:spPr bwMode="auto">
            <a:xfrm>
              <a:off x="1567"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31" name="Rectangle 19"/>
            <p:cNvSpPr>
              <a:spLocks noChangeArrowheads="1"/>
            </p:cNvSpPr>
            <p:nvPr/>
          </p:nvSpPr>
          <p:spPr bwMode="auto">
            <a:xfrm>
              <a:off x="1640"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sp>
          <p:nvSpPr>
            <p:cNvPr id="320532" name="Arc 20"/>
            <p:cNvSpPr>
              <a:spLocks/>
            </p:cNvSpPr>
            <p:nvPr/>
          </p:nvSpPr>
          <p:spPr bwMode="auto">
            <a:xfrm>
              <a:off x="2072"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33" name="Arc 21"/>
            <p:cNvSpPr>
              <a:spLocks/>
            </p:cNvSpPr>
            <p:nvPr/>
          </p:nvSpPr>
          <p:spPr bwMode="auto">
            <a:xfrm rot="10800000">
              <a:off x="2354"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34" name="Arc 22"/>
            <p:cNvSpPr>
              <a:spLocks/>
            </p:cNvSpPr>
            <p:nvPr/>
          </p:nvSpPr>
          <p:spPr bwMode="auto">
            <a:xfrm rot="10800000">
              <a:off x="2225"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35" name="Group 23"/>
            <p:cNvGrpSpPr>
              <a:grpSpLocks/>
            </p:cNvGrpSpPr>
            <p:nvPr/>
          </p:nvGrpSpPr>
          <p:grpSpPr bwMode="auto">
            <a:xfrm>
              <a:off x="2071" y="2309"/>
              <a:ext cx="530" cy="1624"/>
              <a:chOff x="1201" y="1852"/>
              <a:chExt cx="529" cy="1624"/>
            </a:xfrm>
          </p:grpSpPr>
          <p:sp>
            <p:nvSpPr>
              <p:cNvPr id="320536" name="Arc 24"/>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37" name="Arc 25"/>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38" name="Arc 26"/>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39" name="Arc 27"/>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40" name="Line 28"/>
            <p:cNvSpPr>
              <a:spLocks noChangeShapeType="1"/>
            </p:cNvSpPr>
            <p:nvPr/>
          </p:nvSpPr>
          <p:spPr bwMode="auto">
            <a:xfrm flipV="1">
              <a:off x="2331"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41" name="Line 29"/>
            <p:cNvSpPr>
              <a:spLocks noChangeShapeType="1"/>
            </p:cNvSpPr>
            <p:nvPr/>
          </p:nvSpPr>
          <p:spPr bwMode="auto">
            <a:xfrm>
              <a:off x="2103"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42" name="Rectangle 30"/>
            <p:cNvSpPr>
              <a:spLocks noChangeArrowheads="1"/>
            </p:cNvSpPr>
            <p:nvPr/>
          </p:nvSpPr>
          <p:spPr bwMode="auto">
            <a:xfrm>
              <a:off x="2176"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sp>
          <p:nvSpPr>
            <p:cNvPr id="320543" name="Arc 31"/>
            <p:cNvSpPr>
              <a:spLocks/>
            </p:cNvSpPr>
            <p:nvPr/>
          </p:nvSpPr>
          <p:spPr bwMode="auto">
            <a:xfrm>
              <a:off x="2467"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44" name="Arc 32"/>
            <p:cNvSpPr>
              <a:spLocks/>
            </p:cNvSpPr>
            <p:nvPr/>
          </p:nvSpPr>
          <p:spPr bwMode="auto">
            <a:xfrm>
              <a:off x="3003"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45" name="Arc 33"/>
            <p:cNvSpPr>
              <a:spLocks/>
            </p:cNvSpPr>
            <p:nvPr/>
          </p:nvSpPr>
          <p:spPr bwMode="auto">
            <a:xfrm>
              <a:off x="2608"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46" name="Arc 34"/>
            <p:cNvSpPr>
              <a:spLocks/>
            </p:cNvSpPr>
            <p:nvPr/>
          </p:nvSpPr>
          <p:spPr bwMode="auto">
            <a:xfrm>
              <a:off x="3539"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47" name="Arc 35"/>
            <p:cNvSpPr>
              <a:spLocks/>
            </p:cNvSpPr>
            <p:nvPr/>
          </p:nvSpPr>
          <p:spPr bwMode="auto">
            <a:xfrm>
              <a:off x="3144"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48" name="Arc 36"/>
            <p:cNvSpPr>
              <a:spLocks/>
            </p:cNvSpPr>
            <p:nvPr/>
          </p:nvSpPr>
          <p:spPr bwMode="auto">
            <a:xfrm rot="10800000">
              <a:off x="3418"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49" name="Arc 37"/>
            <p:cNvSpPr>
              <a:spLocks/>
            </p:cNvSpPr>
            <p:nvPr/>
          </p:nvSpPr>
          <p:spPr bwMode="auto">
            <a:xfrm rot="10800000">
              <a:off x="3289"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50" name="Group 38"/>
            <p:cNvGrpSpPr>
              <a:grpSpLocks/>
            </p:cNvGrpSpPr>
            <p:nvPr/>
          </p:nvGrpSpPr>
          <p:grpSpPr bwMode="auto">
            <a:xfrm>
              <a:off x="3143" y="2309"/>
              <a:ext cx="530" cy="1624"/>
              <a:chOff x="1201" y="1852"/>
              <a:chExt cx="529" cy="1624"/>
            </a:xfrm>
          </p:grpSpPr>
          <p:sp>
            <p:nvSpPr>
              <p:cNvPr id="320551" name="Arc 39"/>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52" name="Arc 40"/>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53" name="Arc 41"/>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54" name="Arc 42"/>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55" name="Line 43"/>
            <p:cNvSpPr>
              <a:spLocks noChangeShapeType="1"/>
            </p:cNvSpPr>
            <p:nvPr/>
          </p:nvSpPr>
          <p:spPr bwMode="auto">
            <a:xfrm>
              <a:off x="3167"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56" name="Arc 44"/>
            <p:cNvSpPr>
              <a:spLocks/>
            </p:cNvSpPr>
            <p:nvPr/>
          </p:nvSpPr>
          <p:spPr bwMode="auto">
            <a:xfrm rot="10800000">
              <a:off x="2890"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57" name="Arc 45"/>
            <p:cNvSpPr>
              <a:spLocks/>
            </p:cNvSpPr>
            <p:nvPr/>
          </p:nvSpPr>
          <p:spPr bwMode="auto">
            <a:xfrm rot="10800000">
              <a:off x="2761"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58" name="Group 46"/>
            <p:cNvGrpSpPr>
              <a:grpSpLocks/>
            </p:cNvGrpSpPr>
            <p:nvPr/>
          </p:nvGrpSpPr>
          <p:grpSpPr bwMode="auto">
            <a:xfrm>
              <a:off x="2607" y="2309"/>
              <a:ext cx="530" cy="1624"/>
              <a:chOff x="1201" y="1852"/>
              <a:chExt cx="529" cy="1624"/>
            </a:xfrm>
          </p:grpSpPr>
          <p:sp>
            <p:nvSpPr>
              <p:cNvPr id="320559" name="Arc 47"/>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60" name="Arc 48"/>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61" name="Arc 49"/>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62" name="Arc 50"/>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63" name="Line 51"/>
            <p:cNvSpPr>
              <a:spLocks noChangeShapeType="1"/>
            </p:cNvSpPr>
            <p:nvPr/>
          </p:nvSpPr>
          <p:spPr bwMode="auto">
            <a:xfrm flipV="1">
              <a:off x="2867"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64" name="Line 52"/>
            <p:cNvSpPr>
              <a:spLocks noChangeShapeType="1"/>
            </p:cNvSpPr>
            <p:nvPr/>
          </p:nvSpPr>
          <p:spPr bwMode="auto">
            <a:xfrm>
              <a:off x="2639"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65" name="Rectangle 53"/>
            <p:cNvSpPr>
              <a:spLocks noChangeArrowheads="1"/>
            </p:cNvSpPr>
            <p:nvPr/>
          </p:nvSpPr>
          <p:spPr bwMode="auto">
            <a:xfrm>
              <a:off x="2712"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sp>
          <p:nvSpPr>
            <p:cNvPr id="320566" name="Line 54"/>
            <p:cNvSpPr>
              <a:spLocks noChangeShapeType="1"/>
            </p:cNvSpPr>
            <p:nvPr/>
          </p:nvSpPr>
          <p:spPr bwMode="auto">
            <a:xfrm flipV="1">
              <a:off x="3411"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67" name="Rectangle 55"/>
            <p:cNvSpPr>
              <a:spLocks noChangeArrowheads="1"/>
            </p:cNvSpPr>
            <p:nvPr/>
          </p:nvSpPr>
          <p:spPr bwMode="auto">
            <a:xfrm>
              <a:off x="3240"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sp>
          <p:nvSpPr>
            <p:cNvPr id="320568" name="Arc 56"/>
            <p:cNvSpPr>
              <a:spLocks/>
            </p:cNvSpPr>
            <p:nvPr/>
          </p:nvSpPr>
          <p:spPr bwMode="auto">
            <a:xfrm>
              <a:off x="3539"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69" name="Arc 57"/>
            <p:cNvSpPr>
              <a:spLocks/>
            </p:cNvSpPr>
            <p:nvPr/>
          </p:nvSpPr>
          <p:spPr bwMode="auto">
            <a:xfrm>
              <a:off x="4075"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ffectLst/>
          </p:spPr>
          <p:txBody>
            <a:bodyPr wrap="none" anchor="ctr"/>
            <a:lstStyle/>
            <a:p>
              <a:endParaRPr lang="en-US"/>
            </a:p>
          </p:txBody>
        </p:sp>
        <p:sp>
          <p:nvSpPr>
            <p:cNvPr id="320570" name="Arc 58"/>
            <p:cNvSpPr>
              <a:spLocks/>
            </p:cNvSpPr>
            <p:nvPr/>
          </p:nvSpPr>
          <p:spPr bwMode="auto">
            <a:xfrm>
              <a:off x="3680"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71" name="Arc 59"/>
            <p:cNvSpPr>
              <a:spLocks/>
            </p:cNvSpPr>
            <p:nvPr/>
          </p:nvSpPr>
          <p:spPr bwMode="auto">
            <a:xfrm rot="10800000">
              <a:off x="3962"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72" name="Arc 60"/>
            <p:cNvSpPr>
              <a:spLocks/>
            </p:cNvSpPr>
            <p:nvPr/>
          </p:nvSpPr>
          <p:spPr bwMode="auto">
            <a:xfrm rot="10800000">
              <a:off x="3833"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73" name="Group 61"/>
            <p:cNvGrpSpPr>
              <a:grpSpLocks/>
            </p:cNvGrpSpPr>
            <p:nvPr/>
          </p:nvGrpSpPr>
          <p:grpSpPr bwMode="auto">
            <a:xfrm>
              <a:off x="3679" y="2309"/>
              <a:ext cx="530" cy="1624"/>
              <a:chOff x="1201" y="1852"/>
              <a:chExt cx="529" cy="1624"/>
            </a:xfrm>
          </p:grpSpPr>
          <p:sp>
            <p:nvSpPr>
              <p:cNvPr id="320574" name="Arc 62"/>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75" name="Arc 63"/>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76" name="Arc 64"/>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77" name="Arc 65"/>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78" name="Line 66"/>
            <p:cNvSpPr>
              <a:spLocks noChangeShapeType="1"/>
            </p:cNvSpPr>
            <p:nvPr/>
          </p:nvSpPr>
          <p:spPr bwMode="auto">
            <a:xfrm flipV="1">
              <a:off x="3939"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79" name="Line 67"/>
            <p:cNvSpPr>
              <a:spLocks noChangeShapeType="1"/>
            </p:cNvSpPr>
            <p:nvPr/>
          </p:nvSpPr>
          <p:spPr bwMode="auto">
            <a:xfrm>
              <a:off x="3711"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80" name="Rectangle 68"/>
            <p:cNvSpPr>
              <a:spLocks noChangeArrowheads="1"/>
            </p:cNvSpPr>
            <p:nvPr/>
          </p:nvSpPr>
          <p:spPr bwMode="auto">
            <a:xfrm>
              <a:off x="3784"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sp>
          <p:nvSpPr>
            <p:cNvPr id="320581" name="Arc 69"/>
            <p:cNvSpPr>
              <a:spLocks/>
            </p:cNvSpPr>
            <p:nvPr/>
          </p:nvSpPr>
          <p:spPr bwMode="auto">
            <a:xfrm>
              <a:off x="4075"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82" name="Arc 70"/>
            <p:cNvSpPr>
              <a:spLocks/>
            </p:cNvSpPr>
            <p:nvPr/>
          </p:nvSpPr>
          <p:spPr bwMode="auto">
            <a:xfrm>
              <a:off x="4611" y="673"/>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83" name="Arc 71"/>
            <p:cNvSpPr>
              <a:spLocks/>
            </p:cNvSpPr>
            <p:nvPr/>
          </p:nvSpPr>
          <p:spPr bwMode="auto">
            <a:xfrm>
              <a:off x="4216" y="673"/>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84" name="Arc 72"/>
            <p:cNvSpPr>
              <a:spLocks/>
            </p:cNvSpPr>
            <p:nvPr/>
          </p:nvSpPr>
          <p:spPr bwMode="auto">
            <a:xfrm rot="10800000">
              <a:off x="4498" y="673"/>
              <a:ext cx="112" cy="48"/>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85" name="Arc 73"/>
            <p:cNvSpPr>
              <a:spLocks/>
            </p:cNvSpPr>
            <p:nvPr/>
          </p:nvSpPr>
          <p:spPr bwMode="auto">
            <a:xfrm rot="10800000">
              <a:off x="4369" y="673"/>
              <a:ext cx="112" cy="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grpSp>
          <p:nvGrpSpPr>
            <p:cNvPr id="320586" name="Group 74"/>
            <p:cNvGrpSpPr>
              <a:grpSpLocks/>
            </p:cNvGrpSpPr>
            <p:nvPr/>
          </p:nvGrpSpPr>
          <p:grpSpPr bwMode="auto">
            <a:xfrm>
              <a:off x="4215" y="2309"/>
              <a:ext cx="530" cy="1624"/>
              <a:chOff x="1201" y="1852"/>
              <a:chExt cx="529" cy="1624"/>
            </a:xfrm>
          </p:grpSpPr>
          <p:sp>
            <p:nvSpPr>
              <p:cNvPr id="320587" name="Arc 75"/>
              <p:cNvSpPr>
                <a:spLocks/>
              </p:cNvSpPr>
              <p:nvPr/>
            </p:nvSpPr>
            <p:spPr bwMode="auto">
              <a:xfrm rot="10800000">
                <a:off x="1594" y="1852"/>
                <a:ext cx="136" cy="1624"/>
              </a:xfrm>
              <a:custGeom>
                <a:avLst/>
                <a:gdLst>
                  <a:gd name="G0" fmla="+- 21600 0 0"/>
                  <a:gd name="G1" fmla="+- 21599 0 0"/>
                  <a:gd name="G2" fmla="+- 21600 0 0"/>
                  <a:gd name="T0" fmla="*/ 0 w 21600"/>
                  <a:gd name="T1" fmla="*/ 21599 h 21599"/>
                  <a:gd name="T2" fmla="*/ 21441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31"/>
                      <a:pt x="9574" y="86"/>
                      <a:pt x="21440" y="-1"/>
                    </a:cubicBezTo>
                  </a:path>
                  <a:path w="21600" h="21599" stroke="0" extrusionOk="0">
                    <a:moveTo>
                      <a:pt x="0" y="21599"/>
                    </a:moveTo>
                    <a:cubicBezTo>
                      <a:pt x="0" y="9731"/>
                      <a:pt x="9574" y="86"/>
                      <a:pt x="21440" y="-1"/>
                    </a:cubicBezTo>
                    <a:lnTo>
                      <a:pt x="21600" y="21599"/>
                    </a:lnTo>
                    <a:close/>
                  </a:path>
                </a:pathLst>
              </a:custGeom>
              <a:noFill/>
              <a:ln w="25400" cap="rnd">
                <a:solidFill>
                  <a:srgbClr val="0909D7"/>
                </a:solidFill>
                <a:round/>
                <a:headEnd/>
                <a:tailEnd/>
              </a:ln>
              <a:effectLst/>
            </p:spPr>
            <p:txBody>
              <a:bodyPr wrap="none" anchor="ctr"/>
              <a:lstStyle/>
              <a:p>
                <a:endParaRPr lang="en-US"/>
              </a:p>
            </p:txBody>
          </p:sp>
          <p:sp>
            <p:nvSpPr>
              <p:cNvPr id="320588" name="Arc 76"/>
              <p:cNvSpPr>
                <a:spLocks/>
              </p:cNvSpPr>
              <p:nvPr/>
            </p:nvSpPr>
            <p:spPr bwMode="auto">
              <a:xfrm rot="10800000">
                <a:off x="1201" y="1852"/>
                <a:ext cx="136" cy="1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89" name="Arc 77"/>
              <p:cNvSpPr>
                <a:spLocks/>
              </p:cNvSpPr>
              <p:nvPr/>
            </p:nvSpPr>
            <p:spPr bwMode="auto">
              <a:xfrm>
                <a:off x="1465" y="3428"/>
                <a:ext cx="11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909D7"/>
                </a:solidFill>
                <a:round/>
                <a:headEnd/>
                <a:tailEnd/>
              </a:ln>
              <a:effectLst/>
            </p:spPr>
            <p:txBody>
              <a:bodyPr wrap="none" anchor="ctr"/>
              <a:lstStyle/>
              <a:p>
                <a:endParaRPr lang="en-US"/>
              </a:p>
            </p:txBody>
          </p:sp>
          <p:sp>
            <p:nvSpPr>
              <p:cNvPr id="320590" name="Arc 78"/>
              <p:cNvSpPr>
                <a:spLocks/>
              </p:cNvSpPr>
              <p:nvPr/>
            </p:nvSpPr>
            <p:spPr bwMode="auto">
              <a:xfrm>
                <a:off x="1354" y="3432"/>
                <a:ext cx="112" cy="44"/>
              </a:xfrm>
              <a:custGeom>
                <a:avLst/>
                <a:gdLst>
                  <a:gd name="G0" fmla="+- 21600 0 0"/>
                  <a:gd name="G1" fmla="+- 21599 0 0"/>
                  <a:gd name="G2" fmla="+- 21600 0 0"/>
                  <a:gd name="T0" fmla="*/ 0 w 21600"/>
                  <a:gd name="T1" fmla="*/ 21599 h 21599"/>
                  <a:gd name="T2" fmla="*/ 2140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44"/>
                      <a:pt x="9553" y="105"/>
                      <a:pt x="21406" y="-1"/>
                    </a:cubicBezTo>
                  </a:path>
                  <a:path w="21600" h="21599" stroke="0" extrusionOk="0">
                    <a:moveTo>
                      <a:pt x="0" y="21599"/>
                    </a:moveTo>
                    <a:cubicBezTo>
                      <a:pt x="0" y="9744"/>
                      <a:pt x="9553" y="105"/>
                      <a:pt x="21406" y="-1"/>
                    </a:cubicBezTo>
                    <a:lnTo>
                      <a:pt x="21600" y="21599"/>
                    </a:lnTo>
                    <a:close/>
                  </a:path>
                </a:pathLst>
              </a:custGeom>
              <a:noFill/>
              <a:ln w="25400" cap="rnd">
                <a:solidFill>
                  <a:srgbClr val="0909D7"/>
                </a:solidFill>
                <a:round/>
                <a:headEnd/>
                <a:tailEnd/>
              </a:ln>
              <a:effectLst/>
            </p:spPr>
            <p:txBody>
              <a:bodyPr wrap="none" anchor="ctr"/>
              <a:lstStyle/>
              <a:p>
                <a:endParaRPr lang="en-US"/>
              </a:p>
            </p:txBody>
          </p:sp>
        </p:grpSp>
        <p:sp>
          <p:nvSpPr>
            <p:cNvPr id="320591" name="Line 79"/>
            <p:cNvSpPr>
              <a:spLocks noChangeShapeType="1"/>
            </p:cNvSpPr>
            <p:nvPr/>
          </p:nvSpPr>
          <p:spPr bwMode="auto">
            <a:xfrm flipV="1">
              <a:off x="4475" y="632"/>
              <a:ext cx="0" cy="3364"/>
            </a:xfrm>
            <a:prstGeom prst="line">
              <a:avLst/>
            </a:prstGeom>
            <a:noFill/>
            <a:ln w="38100">
              <a:solidFill>
                <a:srgbClr val="760057"/>
              </a:solidFill>
              <a:prstDash val="dash"/>
              <a:round/>
              <a:headEnd/>
              <a:tailEnd/>
            </a:ln>
            <a:effectLst/>
          </p:spPr>
          <p:txBody>
            <a:bodyPr wrap="none" anchor="ctr"/>
            <a:lstStyle/>
            <a:p>
              <a:endParaRPr lang="en-US"/>
            </a:p>
          </p:txBody>
        </p:sp>
        <p:sp>
          <p:nvSpPr>
            <p:cNvPr id="320592" name="Line 80"/>
            <p:cNvSpPr>
              <a:spLocks noChangeShapeType="1"/>
            </p:cNvSpPr>
            <p:nvPr/>
          </p:nvSpPr>
          <p:spPr bwMode="auto">
            <a:xfrm>
              <a:off x="4247" y="1652"/>
              <a:ext cx="486" cy="4"/>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320593" name="Rectangle 81"/>
            <p:cNvSpPr>
              <a:spLocks noChangeArrowheads="1"/>
            </p:cNvSpPr>
            <p:nvPr/>
          </p:nvSpPr>
          <p:spPr bwMode="auto">
            <a:xfrm>
              <a:off x="4320" y="1631"/>
              <a:ext cx="352" cy="286"/>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r>
                <a:rPr lang="en-US" b="1">
                  <a:latin typeface="Arial" pitchFamily="34" charset="0"/>
                </a:rPr>
                <a:t>6</a:t>
              </a:r>
              <a:r>
                <a:rPr lang="en-US" b="1" baseline="30000">
                  <a:latin typeface="Arial" pitchFamily="34" charset="0"/>
                </a:rPr>
                <a:t>0</a:t>
              </a:r>
              <a:endParaRPr lang="en-US" sz="1800" b="1" baseline="30000">
                <a:latin typeface="Arial" pitchFamily="34" charset="0"/>
              </a:endParaRPr>
            </a:p>
          </p:txBody>
        </p:sp>
      </p:gr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a:ea typeface="SimSun" pitchFamily="2" charset="-122"/>
              </a:rPr>
              <a:t>State Plane Coordinate System</a:t>
            </a:r>
          </a:p>
        </p:txBody>
      </p:sp>
      <p:sp>
        <p:nvSpPr>
          <p:cNvPr id="96260" name="Rectangle 4"/>
          <p:cNvSpPr>
            <a:spLocks noGrp="1" noChangeArrowheads="1"/>
          </p:cNvSpPr>
          <p:nvPr>
            <p:ph type="body" idx="1"/>
          </p:nvPr>
        </p:nvSpPr>
        <p:spPr/>
        <p:txBody>
          <a:bodyPr/>
          <a:lstStyle/>
          <a:p>
            <a:r>
              <a:rPr lang="en-US" altLang="zh-CN" sz="2400" dirty="0" smtClean="0">
                <a:ea typeface="SimSun" pitchFamily="2" charset="-122"/>
              </a:rPr>
              <a:t>Underlying </a:t>
            </a:r>
            <a:r>
              <a:rPr lang="en-US" altLang="zh-CN" sz="2400" dirty="0">
                <a:ea typeface="SimSun" pitchFamily="2" charset="-122"/>
              </a:rPr>
              <a:t>projections:</a:t>
            </a:r>
          </a:p>
          <a:p>
            <a:pPr lvl="1"/>
            <a:r>
              <a:rPr lang="en-US" altLang="zh-CN" sz="2000" dirty="0">
                <a:ea typeface="SimSun" pitchFamily="2" charset="-122"/>
              </a:rPr>
              <a:t>Lambert Conformal Conic for “east-west” areas</a:t>
            </a:r>
          </a:p>
          <a:p>
            <a:pPr lvl="1"/>
            <a:r>
              <a:rPr lang="en-US" altLang="zh-CN" sz="2000" dirty="0">
                <a:ea typeface="SimSun" pitchFamily="2" charset="-122"/>
              </a:rPr>
              <a:t>Transverse Mercator for “north-south” areas</a:t>
            </a:r>
          </a:p>
          <a:p>
            <a:pPr lvl="1"/>
            <a:r>
              <a:rPr lang="en-US" altLang="zh-CN" sz="2000" dirty="0">
                <a:ea typeface="SimSun" pitchFamily="2" charset="-122"/>
              </a:rPr>
              <a:t>Oblique Mercator for Alaska</a:t>
            </a:r>
          </a:p>
          <a:p>
            <a:r>
              <a:rPr lang="en-US" altLang="zh-CN" sz="2400" dirty="0">
                <a:ea typeface="SimSun" pitchFamily="2" charset="-122"/>
              </a:rPr>
              <a:t>Local </a:t>
            </a:r>
            <a:r>
              <a:rPr lang="en-US" altLang="zh-CN" sz="2400" u="sng" dirty="0">
                <a:ea typeface="SimSun" pitchFamily="2" charset="-122"/>
              </a:rPr>
              <a:t>FIPS (Federal Information Processing Standards) zone</a:t>
            </a:r>
            <a:r>
              <a:rPr lang="en-US" altLang="zh-CN" sz="2400" dirty="0">
                <a:ea typeface="SimSun" pitchFamily="2" charset="-122"/>
              </a:rPr>
              <a:t> (name or number) </a:t>
            </a:r>
            <a:r>
              <a:rPr lang="en-US" altLang="zh-CN" sz="2400" u="sng" dirty="0">
                <a:ea typeface="SimSun" pitchFamily="2" charset="-122"/>
              </a:rPr>
              <a:t>must be specified</a:t>
            </a:r>
            <a:r>
              <a:rPr lang="en-US" altLang="zh-CN" sz="2400" dirty="0">
                <a:ea typeface="SimSun" pitchFamily="2" charset="-122"/>
              </a:rPr>
              <a:t> in GIS (e.g., any of three in Florida) when projecting into state plane</a:t>
            </a:r>
          </a:p>
          <a:p>
            <a:r>
              <a:rPr lang="en-US" altLang="zh-CN" sz="2400" dirty="0">
                <a:ea typeface="SimSun" pitchFamily="2" charset="-122"/>
              </a:rPr>
              <a:t>Specify datum and units, too…</a:t>
            </a:r>
          </a:p>
          <a:p>
            <a:r>
              <a:rPr lang="en-US" altLang="zh-CN" sz="2400" dirty="0">
                <a:ea typeface="SimSun" pitchFamily="2" charset="-122"/>
              </a:rPr>
              <a:t>But no “projection parameters”</a:t>
            </a:r>
          </a:p>
          <a:p>
            <a:r>
              <a:rPr lang="en-US" altLang="zh-CN" sz="2400" dirty="0">
                <a:ea typeface="SimSun" pitchFamily="2" charset="-122"/>
              </a:rPr>
              <a:t>US only</a:t>
            </a:r>
          </a:p>
          <a:p>
            <a:pPr marL="0" indent="0">
              <a:buNone/>
            </a:pPr>
            <a:endParaRPr lang="zh-CN" altLang="en-US" sz="2800" dirty="0">
              <a:ea typeface="SimSun"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zh-CN">
                <a:ea typeface="SimSun" pitchFamily="2" charset="-122"/>
              </a:rPr>
              <a:t>Map of SPC Systems</a:t>
            </a:r>
          </a:p>
        </p:txBody>
      </p:sp>
      <p:sp>
        <p:nvSpPr>
          <p:cNvPr id="334851" name="Rectangle 3"/>
          <p:cNvSpPr>
            <a:spLocks noGrp="1" noChangeArrowheads="1"/>
          </p:cNvSpPr>
          <p:nvPr>
            <p:ph type="body" idx="1"/>
          </p:nvPr>
        </p:nvSpPr>
        <p:spPr/>
        <p:txBody>
          <a:bodyPr/>
          <a:lstStyle/>
          <a:p>
            <a:r>
              <a:rPr lang="en-US" altLang="zh-CN">
                <a:ea typeface="SimSun" pitchFamily="2" charset="-122"/>
              </a:rPr>
              <a:t>The solid yellow lines indicate zones</a:t>
            </a:r>
          </a:p>
        </p:txBody>
      </p:sp>
      <p:pic>
        <p:nvPicPr>
          <p:cNvPr id="334852" name="Picture 4" descr="State Plane Coordinate System"/>
          <p:cNvPicPr>
            <a:picLocks noChangeAspect="1" noChangeArrowheads="1"/>
          </p:cNvPicPr>
          <p:nvPr/>
        </p:nvPicPr>
        <p:blipFill>
          <a:blip r:embed="rId3" cstate="print"/>
          <a:srcRect/>
          <a:stretch>
            <a:fillRect/>
          </a:stretch>
        </p:blipFill>
        <p:spPr bwMode="auto">
          <a:xfrm>
            <a:off x="0" y="1981200"/>
            <a:ext cx="9144000" cy="404495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143000" y="152400"/>
            <a:ext cx="6858000" cy="685800"/>
          </a:xfrm>
        </p:spPr>
        <p:txBody>
          <a:bodyPr/>
          <a:lstStyle/>
          <a:p>
            <a:r>
              <a:rPr lang="en-US" altLang="zh-CN" sz="3400" b="0">
                <a:ea typeface="SimSun" pitchFamily="2" charset="-122"/>
              </a:rPr>
              <a:t>State Plane Coordinate System</a:t>
            </a:r>
          </a:p>
        </p:txBody>
      </p:sp>
      <p:sp>
        <p:nvSpPr>
          <p:cNvPr id="335875" name="Rectangle 3"/>
          <p:cNvSpPr>
            <a:spLocks noGrp="1" noChangeArrowheads="1"/>
          </p:cNvSpPr>
          <p:nvPr>
            <p:ph type="body" idx="1"/>
          </p:nvPr>
        </p:nvSpPr>
        <p:spPr>
          <a:xfrm>
            <a:off x="685800" y="1219200"/>
            <a:ext cx="7848600" cy="4572000"/>
          </a:xfrm>
        </p:spPr>
        <p:txBody>
          <a:bodyPr/>
          <a:lstStyle/>
          <a:p>
            <a:pPr>
              <a:lnSpc>
                <a:spcPct val="80000"/>
              </a:lnSpc>
            </a:pPr>
            <a:r>
              <a:rPr lang="en-US" altLang="zh-CN" sz="2000">
                <a:ea typeface="SimSun" pitchFamily="2" charset="-122"/>
              </a:rPr>
              <a:t>Divides the US into 120 sections, referred to as zones.  Each zone is assigned a code number that defines the projection parameters for the region.</a:t>
            </a:r>
          </a:p>
          <a:p>
            <a:pPr>
              <a:lnSpc>
                <a:spcPct val="80000"/>
              </a:lnSpc>
            </a:pPr>
            <a:endParaRPr lang="en-US" altLang="zh-CN" sz="2000">
              <a:ea typeface="SimSun" pitchFamily="2" charset="-122"/>
            </a:endParaRPr>
          </a:p>
          <a:p>
            <a:pPr>
              <a:lnSpc>
                <a:spcPct val="80000"/>
              </a:lnSpc>
            </a:pPr>
            <a:r>
              <a:rPr lang="en-US" altLang="zh-CN" sz="2000">
                <a:ea typeface="SimSun" pitchFamily="2" charset="-122"/>
              </a:rPr>
              <a:t>Zones that lie north-south (New Jersey) use the Transverse Mercator projection; zones that lie east-west (Tennessee) use the Lambert Conformal Conic. </a:t>
            </a:r>
          </a:p>
          <a:p>
            <a:pPr>
              <a:lnSpc>
                <a:spcPct val="80000"/>
              </a:lnSpc>
            </a:pPr>
            <a:endParaRPr lang="en-US" altLang="zh-CN" sz="2000">
              <a:ea typeface="SimSun" pitchFamily="2" charset="-122"/>
            </a:endParaRPr>
          </a:p>
          <a:p>
            <a:pPr>
              <a:lnSpc>
                <a:spcPct val="80000"/>
              </a:lnSpc>
            </a:pPr>
            <a:r>
              <a:rPr lang="en-US" altLang="zh-CN" sz="2000">
                <a:ea typeface="SimSun" pitchFamily="2" charset="-122"/>
              </a:rPr>
              <a:t>Developed in the 1930s by the US Coast and Geodetic Survey to provide a common references system for</a:t>
            </a:r>
            <a:r>
              <a:rPr lang="en-US" altLang="zh-CN" sz="2000">
                <a:ea typeface="SimSun" pitchFamily="2" charset="-122"/>
                <a:cs typeface="Arial" pitchFamily="34" charset="0"/>
              </a:rPr>
              <a:t> highway engineering, survey marker location, and other high-precision needs.</a:t>
            </a:r>
          </a:p>
          <a:p>
            <a:pPr>
              <a:lnSpc>
                <a:spcPct val="80000"/>
              </a:lnSpc>
              <a:spcBef>
                <a:spcPct val="50000"/>
              </a:spcBef>
            </a:pPr>
            <a:r>
              <a:rPr lang="en-US" altLang="zh-CN" sz="2000">
                <a:ea typeface="SimSun" pitchFamily="2" charset="-122"/>
              </a:rPr>
              <a:t>Goal was to design a conformal (preserve shapes) mapping system for the country with a maximum scale distortion of one part in 10,000, then considered the limit of surveying accuracy.</a:t>
            </a:r>
          </a:p>
          <a:p>
            <a:pPr>
              <a:lnSpc>
                <a:spcPct val="80000"/>
              </a:lnSpc>
              <a:spcBef>
                <a:spcPct val="50000"/>
              </a:spcBef>
            </a:pPr>
            <a:r>
              <a:rPr lang="en-US" altLang="zh-CN" sz="2000">
                <a:ea typeface="SimSun" pitchFamily="2" charset="-122"/>
              </a:rPr>
              <a:t>Four times more accurate than UTM.</a:t>
            </a:r>
          </a:p>
        </p:txBody>
      </p:sp>
      <p:sp>
        <p:nvSpPr>
          <p:cNvPr id="335876" name="Text Box 4"/>
          <p:cNvSpPr txBox="1">
            <a:spLocks noChangeArrowheads="1"/>
          </p:cNvSpPr>
          <p:nvPr/>
        </p:nvSpPr>
        <p:spPr bwMode="auto">
          <a:xfrm>
            <a:off x="990600" y="1447800"/>
            <a:ext cx="6781800" cy="701675"/>
          </a:xfrm>
          <a:prstGeom prst="rect">
            <a:avLst/>
          </a:prstGeom>
          <a:noFill/>
          <a:ln w="9525">
            <a:noFill/>
            <a:miter lim="800000"/>
            <a:headEnd/>
            <a:tailEnd/>
          </a:ln>
          <a:effectLst/>
        </p:spPr>
        <p:txBody>
          <a:bodyPr>
            <a:spAutoFit/>
          </a:bodyPr>
          <a:lstStyle/>
          <a:p>
            <a:pPr>
              <a:spcBef>
                <a:spcPct val="50000"/>
              </a:spcBef>
            </a:pPr>
            <a:endParaRPr lang="en-US" sz="40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a:ea typeface="SimSun" pitchFamily="2" charset="-122"/>
              </a:rPr>
              <a:t>Different Projections</a:t>
            </a:r>
          </a:p>
        </p:txBody>
      </p:sp>
      <p:pic>
        <p:nvPicPr>
          <p:cNvPr id="105475" name="Picture 3" descr="two_porjections_overlayed"/>
          <p:cNvPicPr>
            <a:picLocks noChangeAspect="1" noChangeArrowheads="1"/>
          </p:cNvPicPr>
          <p:nvPr/>
        </p:nvPicPr>
        <p:blipFill>
          <a:blip r:embed="rId3" cstate="print"/>
          <a:srcRect l="4118" t="9137" r="3285" b="10660"/>
          <a:stretch>
            <a:fillRect/>
          </a:stretch>
        </p:blipFill>
        <p:spPr bwMode="auto">
          <a:xfrm>
            <a:off x="990600" y="1219200"/>
            <a:ext cx="7315200" cy="5205413"/>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descr="1_MapProjections"/>
          <p:cNvPicPr>
            <a:picLocks noChangeAspect="1" noChangeArrowheads="1"/>
          </p:cNvPicPr>
          <p:nvPr/>
        </p:nvPicPr>
        <p:blipFill>
          <a:blip r:embed="rId3" cstate="print"/>
          <a:srcRect/>
          <a:stretch>
            <a:fillRect/>
          </a:stretch>
        </p:blipFill>
        <p:spPr bwMode="auto">
          <a:xfrm>
            <a:off x="914400" y="990600"/>
            <a:ext cx="7543800" cy="4598988"/>
          </a:xfrm>
          <a:prstGeom prst="rect">
            <a:avLst/>
          </a:prstGeom>
          <a:noFill/>
        </p:spPr>
      </p:pic>
      <p:sp>
        <p:nvSpPr>
          <p:cNvPr id="297987" name="Rectangle 3"/>
          <p:cNvSpPr>
            <a:spLocks noGrp="1" noChangeArrowheads="1"/>
          </p:cNvSpPr>
          <p:nvPr>
            <p:ph type="title"/>
          </p:nvPr>
        </p:nvSpPr>
        <p:spPr>
          <a:xfrm>
            <a:off x="1143000" y="0"/>
            <a:ext cx="7772400" cy="1143000"/>
          </a:xfrm>
        </p:spPr>
        <p:txBody>
          <a:bodyPr/>
          <a:lstStyle/>
          <a:p>
            <a:r>
              <a:rPr lang="en-US" altLang="zh-CN">
                <a:ea typeface="SimSun" pitchFamily="2" charset="-122"/>
              </a:rPr>
              <a:t>Differences between Projections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in this map?</a:t>
            </a:r>
            <a:endParaRPr lang="en-US" dirty="0"/>
          </a:p>
        </p:txBody>
      </p:sp>
      <p:pic>
        <p:nvPicPr>
          <p:cNvPr id="4" name="Content Placeholder 3" descr="wrong projection example.bmp"/>
          <p:cNvPicPr>
            <a:picLocks noGrp="1" noChangeAspect="1"/>
          </p:cNvPicPr>
          <p:nvPr>
            <p:ph idx="1"/>
          </p:nvPr>
        </p:nvPicPr>
        <p:blipFill>
          <a:blip r:embed="rId2" cstate="print"/>
          <a:stretch>
            <a:fillRect/>
          </a:stretch>
        </p:blipFill>
        <p:spPr>
          <a:xfrm>
            <a:off x="1144621" y="1143000"/>
            <a:ext cx="7159557" cy="5257800"/>
          </a:xfrm>
        </p:spPr>
      </p:pic>
      <p:pic>
        <p:nvPicPr>
          <p:cNvPr id="556033" name="Picture 1"/>
          <p:cNvPicPr>
            <a:picLocks noChangeAspect="1" noChangeArrowheads="1"/>
          </p:cNvPicPr>
          <p:nvPr/>
        </p:nvPicPr>
        <p:blipFill>
          <a:blip r:embed="rId3" cstate="print"/>
          <a:srcRect/>
          <a:stretch>
            <a:fillRect/>
          </a:stretch>
        </p:blipFill>
        <p:spPr bwMode="auto">
          <a:xfrm>
            <a:off x="7133216" y="4191000"/>
            <a:ext cx="1952625" cy="1581150"/>
          </a:xfrm>
          <a:prstGeom prst="rect">
            <a:avLst/>
          </a:prstGeom>
          <a:noFill/>
          <a:ln w="9525">
            <a:noFill/>
            <a:miter lim="800000"/>
            <a:headEnd/>
            <a:tailEnd/>
          </a:ln>
          <a:effectLst/>
        </p:spPr>
      </p:pic>
      <p:sp>
        <p:nvSpPr>
          <p:cNvPr id="6" name="Rectangle 5"/>
          <p:cNvSpPr/>
          <p:nvPr/>
        </p:nvSpPr>
        <p:spPr bwMode="auto">
          <a:xfrm>
            <a:off x="5943600" y="6225092"/>
            <a:ext cx="1066800" cy="228600"/>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8" name="Straight Connector 7"/>
          <p:cNvCxnSpPr/>
          <p:nvPr/>
        </p:nvCxnSpPr>
        <p:spPr bwMode="auto">
          <a:xfrm flipV="1">
            <a:off x="5943600" y="4191000"/>
            <a:ext cx="1189616" cy="203409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7010400" y="5772150"/>
            <a:ext cx="1981200" cy="56724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9676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6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sz="3000"/>
              <a:t>Working with Coordinate System in GIS</a:t>
            </a:r>
          </a:p>
        </p:txBody>
      </p:sp>
      <p:sp>
        <p:nvSpPr>
          <p:cNvPr id="348163" name="Rectangle 3"/>
          <p:cNvSpPr>
            <a:spLocks noGrp="1" noChangeArrowheads="1"/>
          </p:cNvSpPr>
          <p:nvPr>
            <p:ph type="body" idx="1"/>
          </p:nvPr>
        </p:nvSpPr>
        <p:spPr/>
        <p:txBody>
          <a:bodyPr/>
          <a:lstStyle/>
          <a:p>
            <a:r>
              <a:rPr lang="en-US" dirty="0" smtClean="0"/>
              <a:t>Projection in </a:t>
            </a:r>
            <a:r>
              <a:rPr lang="en-US" dirty="0" err="1" smtClean="0"/>
              <a:t>ArcGIS</a:t>
            </a:r>
            <a:endParaRPr lang="en-US" dirty="0"/>
          </a:p>
          <a:p>
            <a:pPr lvl="1"/>
            <a:r>
              <a:rPr lang="en-US" dirty="0"/>
              <a:t>Projection </a:t>
            </a:r>
            <a:r>
              <a:rPr lang="en-US" dirty="0" smtClean="0"/>
              <a:t>define</a:t>
            </a:r>
          </a:p>
          <a:p>
            <a:pPr lvl="2"/>
            <a:r>
              <a:rPr lang="en-US" dirty="0" smtClean="0"/>
              <a:t>Select a predefined projection</a:t>
            </a:r>
          </a:p>
          <a:p>
            <a:pPr lvl="2"/>
            <a:r>
              <a:rPr lang="en-US" dirty="0" smtClean="0"/>
              <a:t>Import from a file which has projection defined</a:t>
            </a:r>
          </a:p>
          <a:p>
            <a:pPr lvl="2"/>
            <a:r>
              <a:rPr lang="en-US" dirty="0" smtClean="0"/>
              <a:t>Define by your own</a:t>
            </a:r>
            <a:endParaRPr lang="en-US" dirty="0"/>
          </a:p>
          <a:p>
            <a:pPr lvl="1"/>
            <a:r>
              <a:rPr lang="en-US" dirty="0"/>
              <a:t>Projection transform</a:t>
            </a:r>
          </a:p>
          <a:p>
            <a:endParaRPr lang="en-US" dirty="0"/>
          </a:p>
          <a:p>
            <a:r>
              <a:rPr lang="en-US" dirty="0" smtClean="0"/>
              <a:t>On-the-fly </a:t>
            </a:r>
            <a:r>
              <a:rPr lang="en-US" dirty="0"/>
              <a:t>Projection</a:t>
            </a:r>
          </a:p>
          <a:p>
            <a:endParaRPr lang="en-US" dirty="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25" name="Picture 21" descr="Earth-1tex"/>
          <p:cNvPicPr>
            <a:picLocks noChangeAspect="1" noChangeArrowheads="1"/>
          </p:cNvPicPr>
          <p:nvPr/>
        </p:nvPicPr>
        <p:blipFill>
          <a:blip r:embed="rId4" cstate="print"/>
          <a:srcRect/>
          <a:stretch>
            <a:fillRect/>
          </a:stretch>
        </p:blipFill>
        <p:spPr bwMode="auto">
          <a:xfrm>
            <a:off x="838200" y="1295400"/>
            <a:ext cx="2743200" cy="2743200"/>
          </a:xfrm>
          <a:prstGeom prst="rect">
            <a:avLst/>
          </a:prstGeom>
          <a:noFill/>
        </p:spPr>
      </p:pic>
      <p:sp>
        <p:nvSpPr>
          <p:cNvPr id="200706" name="Rectangle 2"/>
          <p:cNvSpPr>
            <a:spLocks noGrp="1" noChangeArrowheads="1"/>
          </p:cNvSpPr>
          <p:nvPr>
            <p:ph type="title"/>
          </p:nvPr>
        </p:nvSpPr>
        <p:spPr/>
        <p:txBody>
          <a:bodyPr/>
          <a:lstStyle/>
          <a:p>
            <a:r>
              <a:rPr lang="en-US" altLang="zh-CN" sz="3400" dirty="0" smtClean="0">
                <a:ea typeface="SimSun" pitchFamily="2" charset="-122"/>
              </a:rPr>
              <a:t>Two Types of Coordinate System</a:t>
            </a:r>
            <a:endParaRPr lang="en-US" altLang="zh-CN" sz="3400" dirty="0">
              <a:ea typeface="SimSun" pitchFamily="2" charset="-122"/>
            </a:endParaRPr>
          </a:p>
        </p:txBody>
      </p:sp>
      <p:pic>
        <p:nvPicPr>
          <p:cNvPr id="200716" name="Picture 12" descr="earth"/>
          <p:cNvPicPr>
            <a:picLocks noChangeAspect="1" noChangeArrowheads="1"/>
          </p:cNvPicPr>
          <p:nvPr/>
        </p:nvPicPr>
        <p:blipFill>
          <a:blip r:embed="rId5" cstate="print"/>
          <a:srcRect/>
          <a:stretch>
            <a:fillRect/>
          </a:stretch>
        </p:blipFill>
        <p:spPr bwMode="auto">
          <a:xfrm>
            <a:off x="4114800" y="1981200"/>
            <a:ext cx="1300163" cy="1371600"/>
          </a:xfrm>
          <a:prstGeom prst="rect">
            <a:avLst/>
          </a:prstGeom>
          <a:noFill/>
          <a:ln w="9525">
            <a:noFill/>
            <a:miter lim="800000"/>
            <a:headEnd/>
            <a:tailEnd/>
          </a:ln>
        </p:spPr>
      </p:pic>
      <p:sp>
        <p:nvSpPr>
          <p:cNvPr id="200717" name="Line 13"/>
          <p:cNvSpPr>
            <a:spLocks noChangeShapeType="1"/>
          </p:cNvSpPr>
          <p:nvPr/>
        </p:nvSpPr>
        <p:spPr bwMode="auto">
          <a:xfrm>
            <a:off x="1905000" y="1295400"/>
            <a:ext cx="2860675" cy="676275"/>
          </a:xfrm>
          <a:prstGeom prst="line">
            <a:avLst/>
          </a:prstGeom>
          <a:noFill/>
          <a:ln w="38100">
            <a:solidFill>
              <a:srgbClr val="0000FF"/>
            </a:solidFill>
            <a:round/>
            <a:headEnd/>
            <a:tailEnd/>
          </a:ln>
          <a:effectLst/>
        </p:spPr>
        <p:txBody>
          <a:bodyPr wrap="none" anchor="ctr"/>
          <a:lstStyle/>
          <a:p>
            <a:endParaRPr lang="en-US"/>
          </a:p>
        </p:txBody>
      </p:sp>
      <p:sp>
        <p:nvSpPr>
          <p:cNvPr id="200718" name="Line 14"/>
          <p:cNvSpPr>
            <a:spLocks noChangeShapeType="1"/>
          </p:cNvSpPr>
          <p:nvPr/>
        </p:nvSpPr>
        <p:spPr bwMode="auto">
          <a:xfrm flipV="1">
            <a:off x="1895475" y="3260725"/>
            <a:ext cx="2890838" cy="792163"/>
          </a:xfrm>
          <a:prstGeom prst="line">
            <a:avLst/>
          </a:prstGeom>
          <a:noFill/>
          <a:ln w="38100">
            <a:solidFill>
              <a:srgbClr val="0000FF"/>
            </a:solidFill>
            <a:round/>
            <a:headEnd/>
            <a:tailEnd/>
          </a:ln>
          <a:effectLst/>
        </p:spPr>
        <p:txBody>
          <a:bodyPr wrap="none" anchor="ctr"/>
          <a:lstStyle/>
          <a:p>
            <a:endParaRPr lang="en-US"/>
          </a:p>
        </p:txBody>
      </p:sp>
      <p:grpSp>
        <p:nvGrpSpPr>
          <p:cNvPr id="2" name="Group 15"/>
          <p:cNvGrpSpPr>
            <a:grpSpLocks/>
          </p:cNvGrpSpPr>
          <p:nvPr/>
        </p:nvGrpSpPr>
        <p:grpSpPr bwMode="auto">
          <a:xfrm>
            <a:off x="6234113" y="1893888"/>
            <a:ext cx="2514600" cy="1447800"/>
            <a:chOff x="3792" y="1872"/>
            <a:chExt cx="1584" cy="912"/>
          </a:xfrm>
        </p:grpSpPr>
        <p:pic>
          <p:nvPicPr>
            <p:cNvPr id="200720" name="Picture 16" descr="map"/>
            <p:cNvPicPr>
              <a:picLocks noChangeAspect="1" noChangeArrowheads="1"/>
            </p:cNvPicPr>
            <p:nvPr/>
          </p:nvPicPr>
          <p:blipFill>
            <a:blip r:embed="rId6" cstate="print"/>
            <a:srcRect/>
            <a:stretch>
              <a:fillRect/>
            </a:stretch>
          </p:blipFill>
          <p:spPr bwMode="auto">
            <a:xfrm>
              <a:off x="3792" y="1872"/>
              <a:ext cx="1584" cy="912"/>
            </a:xfrm>
            <a:prstGeom prst="rect">
              <a:avLst/>
            </a:prstGeom>
            <a:noFill/>
          </p:spPr>
        </p:pic>
        <p:sp>
          <p:nvSpPr>
            <p:cNvPr id="200721" name="Rectangle 17"/>
            <p:cNvSpPr>
              <a:spLocks noChangeArrowheads="1"/>
            </p:cNvSpPr>
            <p:nvPr/>
          </p:nvSpPr>
          <p:spPr bwMode="auto">
            <a:xfrm>
              <a:off x="3792" y="1872"/>
              <a:ext cx="1584" cy="912"/>
            </a:xfrm>
            <a:prstGeom prst="rect">
              <a:avLst/>
            </a:prstGeom>
            <a:noFill/>
            <a:ln w="19050">
              <a:solidFill>
                <a:srgbClr val="996633"/>
              </a:solidFill>
              <a:miter lim="800000"/>
              <a:headEnd/>
              <a:tailEnd/>
            </a:ln>
            <a:effectLst/>
          </p:spPr>
          <p:txBody>
            <a:bodyPr wrap="none" anchor="ctr"/>
            <a:lstStyle/>
            <a:p>
              <a:endParaRPr lang="en-US"/>
            </a:p>
          </p:txBody>
        </p:sp>
      </p:grpSp>
      <p:sp>
        <p:nvSpPr>
          <p:cNvPr id="200722" name="AutoShape 18"/>
          <p:cNvSpPr>
            <a:spLocks noChangeArrowheads="1"/>
          </p:cNvSpPr>
          <p:nvPr/>
        </p:nvSpPr>
        <p:spPr bwMode="auto">
          <a:xfrm>
            <a:off x="3429000" y="2438400"/>
            <a:ext cx="609600" cy="4572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200723" name="AutoShape 19"/>
          <p:cNvSpPr>
            <a:spLocks noChangeArrowheads="1"/>
          </p:cNvSpPr>
          <p:nvPr/>
        </p:nvSpPr>
        <p:spPr bwMode="auto">
          <a:xfrm>
            <a:off x="5486400" y="2438400"/>
            <a:ext cx="609600" cy="4572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endParaRPr lang="en-US"/>
          </a:p>
        </p:txBody>
      </p:sp>
      <p:graphicFrame>
        <p:nvGraphicFramePr>
          <p:cNvPr id="16" name="Object 4"/>
          <p:cNvGraphicFramePr>
            <a:graphicFrameLocks noChangeAspect="1"/>
          </p:cNvGraphicFramePr>
          <p:nvPr/>
        </p:nvGraphicFramePr>
        <p:xfrm>
          <a:off x="6781800" y="3810000"/>
          <a:ext cx="1714624" cy="1600200"/>
        </p:xfrm>
        <a:graphic>
          <a:graphicData uri="http://schemas.openxmlformats.org/presentationml/2006/ole">
            <mc:AlternateContent xmlns:mc="http://schemas.openxmlformats.org/markup-compatibility/2006">
              <mc:Choice xmlns:v="urn:schemas-microsoft-com:vml" Requires="v">
                <p:oleObj spid="_x0000_s427044" name="Document" r:id="rId7" imgW="2377440" imgH="2218944" progId="Word.Document.8">
                  <p:embed/>
                </p:oleObj>
              </mc:Choice>
              <mc:Fallback>
                <p:oleObj name="Document" r:id="rId7" imgW="2377440" imgH="2218944" progId="Word.Document.8">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3810000"/>
                        <a:ext cx="171462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6"/>
          <p:cNvSpPr txBox="1">
            <a:spLocks noChangeArrowheads="1"/>
          </p:cNvSpPr>
          <p:nvPr/>
        </p:nvSpPr>
        <p:spPr bwMode="auto">
          <a:xfrm>
            <a:off x="6011526" y="5562600"/>
            <a:ext cx="3132474" cy="830997"/>
          </a:xfrm>
          <a:prstGeom prst="rect">
            <a:avLst/>
          </a:prstGeom>
          <a:noFill/>
          <a:ln w="9525">
            <a:noFill/>
            <a:miter lim="800000"/>
            <a:headEnd/>
            <a:tailEnd/>
          </a:ln>
          <a:effectLst/>
        </p:spPr>
        <p:txBody>
          <a:bodyPr wrap="square">
            <a:spAutoFit/>
          </a:bodyPr>
          <a:lstStyle/>
          <a:p>
            <a:pPr algn="ctr" eaLnBrk="0" hangingPunct="0"/>
            <a:r>
              <a:rPr lang="en-US" altLang="zh-CN" dirty="0" smtClean="0">
                <a:solidFill>
                  <a:srgbClr val="FF3300"/>
                </a:solidFill>
                <a:ea typeface="SimSun" pitchFamily="2" charset="-122"/>
              </a:rPr>
              <a:t>2D flat, Projected Coordinate System</a:t>
            </a:r>
            <a:endParaRPr lang="en-US" altLang="zh-CN" sz="1800" dirty="0">
              <a:solidFill>
                <a:srgbClr val="FF3300"/>
              </a:solidFill>
              <a:ea typeface="SimSun" pitchFamily="2" charset="-122"/>
            </a:endParaRPr>
          </a:p>
        </p:txBody>
      </p:sp>
      <p:pic>
        <p:nvPicPr>
          <p:cNvPr id="427012" name="Picture 4"/>
          <p:cNvPicPr>
            <a:picLocks noChangeAspect="1" noChangeArrowheads="1"/>
          </p:cNvPicPr>
          <p:nvPr/>
        </p:nvPicPr>
        <p:blipFill>
          <a:blip r:embed="rId9" cstate="print"/>
          <a:srcRect t="50131" r="43804" b="20626"/>
          <a:stretch>
            <a:fillRect/>
          </a:stretch>
        </p:blipFill>
        <p:spPr bwMode="auto">
          <a:xfrm>
            <a:off x="228600" y="4191000"/>
            <a:ext cx="3491344" cy="2133600"/>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2" name="Text Box 6"/>
          <p:cNvSpPr txBox="1">
            <a:spLocks noChangeArrowheads="1"/>
          </p:cNvSpPr>
          <p:nvPr/>
        </p:nvSpPr>
        <p:spPr bwMode="auto">
          <a:xfrm>
            <a:off x="3429000" y="5410200"/>
            <a:ext cx="2743200" cy="1200329"/>
          </a:xfrm>
          <a:prstGeom prst="rect">
            <a:avLst/>
          </a:prstGeom>
          <a:noFill/>
          <a:ln w="9525">
            <a:noFill/>
            <a:miter lim="800000"/>
            <a:headEnd/>
            <a:tailEnd/>
          </a:ln>
          <a:effectLst/>
        </p:spPr>
        <p:txBody>
          <a:bodyPr wrap="square">
            <a:spAutoFit/>
          </a:bodyPr>
          <a:lstStyle/>
          <a:p>
            <a:pPr algn="ctr" eaLnBrk="0" hangingPunct="0"/>
            <a:r>
              <a:rPr lang="en-US" altLang="zh-CN" dirty="0" smtClean="0">
                <a:solidFill>
                  <a:srgbClr val="FF3300"/>
                </a:solidFill>
                <a:ea typeface="SimSun" pitchFamily="2" charset="-122"/>
              </a:rPr>
              <a:t>3D sphere</a:t>
            </a:r>
          </a:p>
          <a:p>
            <a:pPr algn="ctr" eaLnBrk="0" hangingPunct="0"/>
            <a:r>
              <a:rPr lang="en-US" altLang="zh-CN" dirty="0" smtClean="0">
                <a:solidFill>
                  <a:srgbClr val="FF3300"/>
                </a:solidFill>
                <a:ea typeface="SimSun" pitchFamily="2" charset="-122"/>
              </a:rPr>
              <a:t>Geographic Coordinate System</a:t>
            </a:r>
            <a:endParaRPr lang="en-US" altLang="zh-CN" sz="1800" dirty="0">
              <a:solidFill>
                <a:srgbClr val="FF3300"/>
              </a:solidFill>
              <a:ea typeface="SimSun" pitchFamily="2" charset="-122"/>
            </a:endParaRPr>
          </a:p>
        </p:txBody>
      </p:sp>
      <p:graphicFrame>
        <p:nvGraphicFramePr>
          <p:cNvPr id="15" name="Object 3"/>
          <p:cNvGraphicFramePr>
            <a:graphicFrameLocks noChangeAspect="1"/>
          </p:cNvGraphicFramePr>
          <p:nvPr/>
        </p:nvGraphicFramePr>
        <p:xfrm>
          <a:off x="3886200" y="3886200"/>
          <a:ext cx="2145757" cy="1524000"/>
        </p:xfrm>
        <a:graphic>
          <a:graphicData uri="http://schemas.openxmlformats.org/presentationml/2006/ole">
            <mc:AlternateContent xmlns:mc="http://schemas.openxmlformats.org/markup-compatibility/2006">
              <mc:Choice xmlns:v="urn:schemas-microsoft-com:vml" Requires="v">
                <p:oleObj spid="_x0000_s427045" name="Document" r:id="rId10" imgW="2506980" imgH="1781556" progId="Word.Document.8">
                  <p:embed/>
                </p:oleObj>
              </mc:Choice>
              <mc:Fallback>
                <p:oleObj name="Document" r:id="rId10" imgW="2506980" imgH="1781556" progId="Word.Document.8">
                  <p:embed/>
                  <p:pic>
                    <p:nvPicPr>
                      <p:cNvPr id="0"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6200" y="3886200"/>
                        <a:ext cx="214575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a:t>
            </a:r>
            <a:endParaRPr lang="en-US" dirty="0"/>
          </a:p>
        </p:txBody>
      </p:sp>
      <p:sp>
        <p:nvSpPr>
          <p:cNvPr id="3" name="Content Placeholder 2"/>
          <p:cNvSpPr>
            <a:spLocks noGrp="1"/>
          </p:cNvSpPr>
          <p:nvPr>
            <p:ph idx="1"/>
          </p:nvPr>
        </p:nvSpPr>
        <p:spPr/>
        <p:txBody>
          <a:bodyPr/>
          <a:lstStyle/>
          <a:p>
            <a:r>
              <a:rPr lang="en-US" dirty="0" smtClean="0"/>
              <a:t>Geographic coordinate systems</a:t>
            </a:r>
          </a:p>
          <a:p>
            <a:pPr lvl="1"/>
            <a:r>
              <a:rPr lang="en-US" dirty="0"/>
              <a:t>A geographic coordinate system (GCS) uses a three-dimensional spherical surface to define locations on the earth.</a:t>
            </a:r>
          </a:p>
        </p:txBody>
      </p:sp>
    </p:spTree>
    <p:extLst>
      <p:ext uri="{BB962C8B-B14F-4D97-AF65-F5344CB8AC3E}">
        <p14:creationId xmlns:p14="http://schemas.microsoft.com/office/powerpoint/2010/main" val="1548559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4" name="Object 2"/>
          <p:cNvGraphicFramePr>
            <a:graphicFrameLocks noChangeAspect="1"/>
          </p:cNvGraphicFramePr>
          <p:nvPr/>
        </p:nvGraphicFramePr>
        <p:xfrm>
          <a:off x="304800" y="1219200"/>
          <a:ext cx="4343400" cy="4495800"/>
        </p:xfrm>
        <a:graphic>
          <a:graphicData uri="http://schemas.openxmlformats.org/presentationml/2006/ole">
            <mc:AlternateContent xmlns:mc="http://schemas.openxmlformats.org/markup-compatibility/2006">
              <mc:Choice xmlns:v="urn:schemas-microsoft-com:vml" Requires="v">
                <p:oleObj spid="_x0000_s560210" name="Image" r:id="rId4" imgW="10839393" imgH="10369220" progId="">
                  <p:embed/>
                </p:oleObj>
              </mc:Choice>
              <mc:Fallback>
                <p:oleObj name="Image" r:id="rId4" imgW="10839393" imgH="10369220"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4343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6915" name="Object 3"/>
          <p:cNvGraphicFramePr>
            <a:graphicFrameLocks noChangeAspect="1"/>
          </p:cNvGraphicFramePr>
          <p:nvPr/>
        </p:nvGraphicFramePr>
        <p:xfrm>
          <a:off x="2593975" y="2514600"/>
          <a:ext cx="225425" cy="381000"/>
        </p:xfrm>
        <a:graphic>
          <a:graphicData uri="http://schemas.openxmlformats.org/presentationml/2006/ole">
            <mc:AlternateContent xmlns:mc="http://schemas.openxmlformats.org/markup-compatibility/2006">
              <mc:Choice xmlns:v="urn:schemas-microsoft-com:vml" Requires="v">
                <p:oleObj spid="_x0000_s560211" name="Document" r:id="rId6" imgW="147828" imgH="252984" progId="Word.Document.8">
                  <p:embed/>
                </p:oleObj>
              </mc:Choice>
              <mc:Fallback>
                <p:oleObj name="Document" r:id="rId6" imgW="147828" imgH="252984" progId="Word.Document.8">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3975" y="2514600"/>
                        <a:ext cx="2254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6916" name="Object 4"/>
          <p:cNvGraphicFramePr>
            <a:graphicFrameLocks noChangeAspect="1"/>
          </p:cNvGraphicFramePr>
          <p:nvPr/>
        </p:nvGraphicFramePr>
        <p:xfrm>
          <a:off x="3048000" y="1676400"/>
          <a:ext cx="225425" cy="381000"/>
        </p:xfrm>
        <a:graphic>
          <a:graphicData uri="http://schemas.openxmlformats.org/presentationml/2006/ole">
            <mc:AlternateContent xmlns:mc="http://schemas.openxmlformats.org/markup-compatibility/2006">
              <mc:Choice xmlns:v="urn:schemas-microsoft-com:vml" Requires="v">
                <p:oleObj spid="_x0000_s560212" name="Document" r:id="rId8" imgW="147828" imgH="252984" progId="Word.Document.8">
                  <p:embed/>
                </p:oleObj>
              </mc:Choice>
              <mc:Fallback>
                <p:oleObj name="Document" r:id="rId8" imgW="147828" imgH="252984" progId="Word.Document.8">
                  <p:embed/>
                  <p:pic>
                    <p:nvPicPr>
                      <p:cNvPr id="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1676400"/>
                        <a:ext cx="2254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6917" name="Object 5"/>
          <p:cNvGraphicFramePr>
            <a:graphicFrameLocks noChangeAspect="1"/>
          </p:cNvGraphicFramePr>
          <p:nvPr/>
        </p:nvGraphicFramePr>
        <p:xfrm>
          <a:off x="4648200" y="949325"/>
          <a:ext cx="4343400" cy="2708275"/>
        </p:xfrm>
        <a:graphic>
          <a:graphicData uri="http://schemas.openxmlformats.org/presentationml/2006/ole">
            <mc:AlternateContent xmlns:mc="http://schemas.openxmlformats.org/markup-compatibility/2006">
              <mc:Choice xmlns:v="urn:schemas-microsoft-com:vml" Requires="v">
                <p:oleObj spid="_x0000_s560213" name="Image" r:id="rId10" imgW="8132721" imgH="5070244" progId="">
                  <p:embed/>
                </p:oleObj>
              </mc:Choice>
              <mc:Fallback>
                <p:oleObj name="Image" r:id="rId10" imgW="8132721" imgH="5070244" progId="">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949325"/>
                        <a:ext cx="4343400"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8" name="Rectangle 6"/>
          <p:cNvSpPr>
            <a:spLocks noGrp="1" noChangeArrowheads="1"/>
          </p:cNvSpPr>
          <p:nvPr>
            <p:ph type="title"/>
          </p:nvPr>
        </p:nvSpPr>
        <p:spPr>
          <a:xfrm>
            <a:off x="1143000" y="228600"/>
            <a:ext cx="7315200" cy="609600"/>
          </a:xfrm>
        </p:spPr>
        <p:txBody>
          <a:bodyPr/>
          <a:lstStyle/>
          <a:p>
            <a:r>
              <a:rPr lang="en-US" altLang="zh-CN" sz="3000" dirty="0">
                <a:ea typeface="SimSun" pitchFamily="2" charset="-122"/>
              </a:rPr>
              <a:t>Spherical Coordinate System: </a:t>
            </a:r>
            <a:r>
              <a:rPr lang="en-US" altLang="zh-CN" sz="3000" dirty="0" err="1">
                <a:ea typeface="SimSun" pitchFamily="2" charset="-122"/>
              </a:rPr>
              <a:t>Graticule</a:t>
            </a:r>
            <a:r>
              <a:rPr lang="en-US" altLang="zh-CN" sz="3000" dirty="0">
                <a:ea typeface="SimSun" pitchFamily="2" charset="-122"/>
              </a:rPr>
              <a:t> </a:t>
            </a:r>
          </a:p>
        </p:txBody>
      </p:sp>
      <p:sp>
        <p:nvSpPr>
          <p:cNvPr id="166919" name="Rectangle 7"/>
          <p:cNvSpPr>
            <a:spLocks noGrp="1" noChangeArrowheads="1"/>
          </p:cNvSpPr>
          <p:nvPr>
            <p:ph type="body" idx="1"/>
          </p:nvPr>
        </p:nvSpPr>
        <p:spPr>
          <a:xfrm>
            <a:off x="4867275" y="3854450"/>
            <a:ext cx="3895725" cy="2089150"/>
          </a:xfrm>
        </p:spPr>
        <p:txBody>
          <a:bodyPr/>
          <a:lstStyle/>
          <a:p>
            <a:r>
              <a:rPr lang="en-US" altLang="zh-CN" sz="1800" dirty="0" err="1">
                <a:ea typeface="SimSun" pitchFamily="2" charset="-122"/>
              </a:rPr>
              <a:t>Graticule</a:t>
            </a:r>
            <a:r>
              <a:rPr lang="en-US" altLang="zh-CN" sz="1800" dirty="0">
                <a:ea typeface="SimSun" pitchFamily="2" charset="-122"/>
              </a:rPr>
              <a:t> of </a:t>
            </a:r>
            <a:r>
              <a:rPr lang="en-US" altLang="zh-CN" sz="1800" i="1" dirty="0">
                <a:ea typeface="SimSun" pitchFamily="2" charset="-122"/>
              </a:rPr>
              <a:t>meridians</a:t>
            </a:r>
            <a:r>
              <a:rPr lang="en-US" altLang="zh-CN" sz="1800" dirty="0">
                <a:ea typeface="SimSun" pitchFamily="2" charset="-122"/>
              </a:rPr>
              <a:t> </a:t>
            </a:r>
            <a:r>
              <a:rPr lang="en-US" altLang="zh-CN" sz="1800" dirty="0" smtClean="0">
                <a:ea typeface="SimSun" pitchFamily="2" charset="-122"/>
              </a:rPr>
              <a:t> and </a:t>
            </a:r>
            <a:r>
              <a:rPr lang="en-US" altLang="zh-CN" sz="1800" i="1" dirty="0">
                <a:ea typeface="SimSun" pitchFamily="2" charset="-122"/>
              </a:rPr>
              <a:t>parallels</a:t>
            </a:r>
          </a:p>
          <a:p>
            <a:r>
              <a:rPr lang="en-US" altLang="zh-CN" sz="1800" dirty="0">
                <a:ea typeface="SimSun" pitchFamily="2" charset="-122"/>
              </a:rPr>
              <a:t>Longitude and latitude </a:t>
            </a:r>
          </a:p>
          <a:p>
            <a:r>
              <a:rPr lang="en-US" altLang="zh-CN" sz="1800" dirty="0">
                <a:ea typeface="SimSun" pitchFamily="2" charset="-122"/>
              </a:rPr>
              <a:t>Units: Degrees (DMS or DD)</a:t>
            </a:r>
          </a:p>
          <a:p>
            <a:r>
              <a:rPr lang="en-US" altLang="zh-CN" sz="1800" dirty="0">
                <a:ea typeface="SimSun" pitchFamily="2" charset="-122"/>
              </a:rPr>
              <a:t>Where are the great circles and the  small circles?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066800" y="228600"/>
            <a:ext cx="7696200" cy="1143000"/>
          </a:xfrm>
        </p:spPr>
        <p:txBody>
          <a:bodyPr/>
          <a:lstStyle/>
          <a:p>
            <a:r>
              <a:rPr lang="en-US" altLang="zh-CN" sz="3000" dirty="0">
                <a:ea typeface="SimSun" pitchFamily="2" charset="-122"/>
              </a:rPr>
              <a:t>Working with </a:t>
            </a:r>
            <a:r>
              <a:rPr lang="en-US" altLang="zh-CN" sz="3000" dirty="0" smtClean="0">
                <a:ea typeface="SimSun" pitchFamily="2" charset="-122"/>
              </a:rPr>
              <a:t>Degrees</a:t>
            </a:r>
            <a:br>
              <a:rPr lang="en-US" altLang="zh-CN" sz="3000" dirty="0" smtClean="0">
                <a:ea typeface="SimSun" pitchFamily="2" charset="-122"/>
              </a:rPr>
            </a:br>
            <a:endParaRPr lang="en-US" altLang="zh-CN" dirty="0">
              <a:ea typeface="SimSun" pitchFamily="2" charset="-122"/>
            </a:endParaRPr>
          </a:p>
        </p:txBody>
      </p:sp>
      <p:sp>
        <p:nvSpPr>
          <p:cNvPr id="173059" name="Text Box 3"/>
          <p:cNvSpPr txBox="1">
            <a:spLocks noChangeArrowheads="1"/>
          </p:cNvSpPr>
          <p:nvPr/>
        </p:nvSpPr>
        <p:spPr bwMode="auto">
          <a:xfrm>
            <a:off x="1676400" y="3733800"/>
            <a:ext cx="5791200" cy="274638"/>
          </a:xfrm>
          <a:prstGeom prst="rect">
            <a:avLst/>
          </a:prstGeom>
          <a:noFill/>
          <a:ln w="9525">
            <a:noFill/>
            <a:miter lim="800000"/>
            <a:headEnd/>
            <a:tailEnd/>
          </a:ln>
          <a:effectLst/>
        </p:spPr>
        <p:txBody>
          <a:bodyPr>
            <a:spAutoFit/>
          </a:bodyPr>
          <a:lstStyle/>
          <a:p>
            <a:pPr>
              <a:spcBef>
                <a:spcPct val="50000"/>
              </a:spcBef>
            </a:pPr>
            <a:endParaRPr lang="en-US" sz="1200">
              <a:latin typeface="TimesNewRomanPSMT" charset="0"/>
            </a:endParaRPr>
          </a:p>
        </p:txBody>
      </p:sp>
      <p:sp>
        <p:nvSpPr>
          <p:cNvPr id="173060" name="Text Box 4"/>
          <p:cNvSpPr txBox="1">
            <a:spLocks noChangeArrowheads="1"/>
          </p:cNvSpPr>
          <p:nvPr/>
        </p:nvSpPr>
        <p:spPr bwMode="auto">
          <a:xfrm>
            <a:off x="190500" y="1862847"/>
            <a:ext cx="8763000" cy="4376583"/>
          </a:xfrm>
          <a:prstGeom prst="rect">
            <a:avLst/>
          </a:prstGeom>
          <a:noFill/>
          <a:ln w="9525">
            <a:noFill/>
            <a:miter lim="800000"/>
            <a:headEnd/>
            <a:tailEnd/>
          </a:ln>
          <a:effectLst/>
        </p:spPr>
        <p:txBody>
          <a:bodyPr>
            <a:spAutoFit/>
          </a:bodyPr>
          <a:lstStyle/>
          <a:p>
            <a:pPr algn="ctr">
              <a:spcBef>
                <a:spcPct val="20000"/>
              </a:spcBef>
            </a:pPr>
            <a:r>
              <a:rPr lang="en-US" dirty="0">
                <a:latin typeface="Tahoma" pitchFamily="34" charset="0"/>
              </a:rPr>
              <a:t>1</a:t>
            </a:r>
            <a:r>
              <a:rPr lang="en-US" dirty="0" smtClean="0">
                <a:latin typeface="Tahoma" pitchFamily="34" charset="0"/>
                <a:cs typeface="Arial" pitchFamily="34" charset="0"/>
              </a:rPr>
              <a:t>°= </a:t>
            </a:r>
            <a:r>
              <a:rPr lang="en-US" dirty="0">
                <a:latin typeface="Tahoma" pitchFamily="34" charset="0"/>
                <a:cs typeface="Arial" pitchFamily="34" charset="0"/>
              </a:rPr>
              <a:t>60’</a:t>
            </a:r>
          </a:p>
          <a:p>
            <a:pPr algn="ctr">
              <a:spcBef>
                <a:spcPct val="20000"/>
              </a:spcBef>
            </a:pPr>
            <a:r>
              <a:rPr lang="en-US" dirty="0">
                <a:latin typeface="Tahoma" pitchFamily="34" charset="0"/>
                <a:cs typeface="Arial" pitchFamily="34" charset="0"/>
              </a:rPr>
              <a:t>1’ = 60”</a:t>
            </a:r>
          </a:p>
          <a:p>
            <a:pPr algn="ctr">
              <a:spcBef>
                <a:spcPct val="20000"/>
              </a:spcBef>
            </a:pPr>
            <a:r>
              <a:rPr lang="en-US" dirty="0">
                <a:latin typeface="Tahoma" pitchFamily="34" charset="0"/>
              </a:rPr>
              <a:t>1</a:t>
            </a:r>
            <a:r>
              <a:rPr lang="en-US" dirty="0">
                <a:latin typeface="Tahoma" pitchFamily="34" charset="0"/>
                <a:cs typeface="Arial" pitchFamily="34" charset="0"/>
              </a:rPr>
              <a:t>° = 60’ x 60” = 3600”</a:t>
            </a:r>
          </a:p>
          <a:p>
            <a:pPr algn="ctr">
              <a:spcBef>
                <a:spcPct val="20000"/>
              </a:spcBef>
            </a:pPr>
            <a:r>
              <a:rPr lang="en-US" dirty="0">
                <a:latin typeface="Tahoma" pitchFamily="34" charset="0"/>
                <a:cs typeface="Arial" pitchFamily="34" charset="0"/>
              </a:rPr>
              <a:t>DMS:  </a:t>
            </a:r>
            <a:r>
              <a:rPr lang="en-US" dirty="0"/>
              <a:t>51° 29' 16"  </a:t>
            </a:r>
            <a:r>
              <a:rPr lang="en-US" dirty="0" smtClean="0">
                <a:sym typeface="Wingdings" pitchFamily="2" charset="2"/>
              </a:rPr>
              <a:t></a:t>
            </a:r>
            <a:r>
              <a:rPr lang="en-US" dirty="0" smtClean="0"/>
              <a:t>  </a:t>
            </a:r>
            <a:r>
              <a:rPr lang="en-US" dirty="0">
                <a:latin typeface="Tahoma" pitchFamily="34" charset="0"/>
                <a:cs typeface="Arial" pitchFamily="34" charset="0"/>
              </a:rPr>
              <a:t>DD:</a:t>
            </a:r>
            <a:r>
              <a:rPr lang="en-US" dirty="0"/>
              <a:t> 51.4877</a:t>
            </a:r>
            <a:endParaRPr lang="en-US" dirty="0">
              <a:latin typeface="Tahoma" pitchFamily="34" charset="0"/>
              <a:cs typeface="Arial" pitchFamily="34" charset="0"/>
            </a:endParaRPr>
          </a:p>
          <a:p>
            <a:pPr algn="ctr">
              <a:spcBef>
                <a:spcPct val="20000"/>
              </a:spcBef>
            </a:pPr>
            <a:r>
              <a:rPr lang="en-US" dirty="0"/>
              <a:t>29 minutes = 29/60 = 0.4833 degrees</a:t>
            </a:r>
            <a:br>
              <a:rPr lang="en-US" dirty="0"/>
            </a:br>
            <a:r>
              <a:rPr lang="en-US" dirty="0"/>
              <a:t>16 seconds = 16/3600 = 0.0044 degrees </a:t>
            </a:r>
            <a:endParaRPr lang="en-US" dirty="0">
              <a:latin typeface="Tahoma" pitchFamily="34" charset="0"/>
              <a:cs typeface="Arial" pitchFamily="34" charset="0"/>
            </a:endParaRPr>
          </a:p>
          <a:p>
            <a:pPr algn="ctr">
              <a:spcBef>
                <a:spcPct val="20000"/>
              </a:spcBef>
            </a:pPr>
            <a:r>
              <a:rPr lang="en-US" dirty="0"/>
              <a:t>51° + 0.4833 ° + 0.0044 ° = </a:t>
            </a:r>
            <a:r>
              <a:rPr lang="en-US" dirty="0" smtClean="0"/>
              <a:t>51.4877 °</a:t>
            </a:r>
            <a:endParaRPr lang="en-US" dirty="0"/>
          </a:p>
          <a:p>
            <a:pPr algn="ctr">
              <a:spcBef>
                <a:spcPct val="20000"/>
              </a:spcBef>
            </a:pPr>
            <a:r>
              <a:rPr lang="en-US" dirty="0">
                <a:cs typeface="Arial" pitchFamily="34" charset="0"/>
              </a:rPr>
              <a:t>23.2256 = </a:t>
            </a:r>
            <a:r>
              <a:rPr lang="en-US" dirty="0" smtClean="0">
                <a:cs typeface="Arial" pitchFamily="34" charset="0"/>
              </a:rPr>
              <a:t>23° </a:t>
            </a:r>
            <a:r>
              <a:rPr lang="en-US" dirty="0">
                <a:cs typeface="Arial" pitchFamily="34" charset="0"/>
              </a:rPr>
              <a:t>? ' ? "</a:t>
            </a:r>
            <a:r>
              <a:rPr lang="en-US" dirty="0"/>
              <a:t> </a:t>
            </a:r>
          </a:p>
          <a:p>
            <a:pPr algn="ctr">
              <a:spcBef>
                <a:spcPct val="20000"/>
              </a:spcBef>
            </a:pPr>
            <a:r>
              <a:rPr lang="en-US" dirty="0"/>
              <a:t>0.2256° * 60 = </a:t>
            </a:r>
            <a:r>
              <a:rPr lang="en-US" b="1" dirty="0">
                <a:solidFill>
                  <a:srgbClr val="FF3300"/>
                </a:solidFill>
              </a:rPr>
              <a:t>13</a:t>
            </a:r>
            <a:r>
              <a:rPr lang="en-US" dirty="0"/>
              <a:t>.536' </a:t>
            </a:r>
            <a:r>
              <a:rPr lang="en-US" dirty="0">
                <a:sym typeface="Wingdings" pitchFamily="2" charset="2"/>
              </a:rPr>
              <a:t> </a:t>
            </a:r>
            <a:r>
              <a:rPr lang="en-US" dirty="0">
                <a:cs typeface="Arial" pitchFamily="34" charset="0"/>
              </a:rPr>
              <a:t>0.536</a:t>
            </a:r>
            <a:r>
              <a:rPr lang="en-US" dirty="0"/>
              <a:t>' * 60 = </a:t>
            </a:r>
            <a:r>
              <a:rPr lang="en-US" b="1" dirty="0">
                <a:solidFill>
                  <a:srgbClr val="FF3300"/>
                </a:solidFill>
              </a:rPr>
              <a:t>32.16</a:t>
            </a:r>
            <a:r>
              <a:rPr lang="en-US" dirty="0"/>
              <a:t>”</a:t>
            </a:r>
            <a:endParaRPr lang="en-US" dirty="0">
              <a:latin typeface="Tahoma" pitchFamily="34" charset="0"/>
              <a:cs typeface="Arial" pitchFamily="34" charset="0"/>
            </a:endParaRPr>
          </a:p>
          <a:p>
            <a:pPr algn="ctr">
              <a:spcBef>
                <a:spcPct val="20000"/>
              </a:spcBef>
            </a:pPr>
            <a:r>
              <a:rPr lang="en-US" dirty="0">
                <a:cs typeface="Arial" pitchFamily="34" charset="0"/>
              </a:rPr>
              <a:t>23.2256</a:t>
            </a:r>
            <a:r>
              <a:rPr lang="en-US" dirty="0"/>
              <a:t>°</a:t>
            </a:r>
            <a:r>
              <a:rPr lang="en-US" dirty="0">
                <a:latin typeface="Tahoma" pitchFamily="34" charset="0"/>
                <a:cs typeface="Arial" pitchFamily="34" charset="0"/>
              </a:rPr>
              <a:t> = </a:t>
            </a:r>
            <a:r>
              <a:rPr lang="en-US" dirty="0"/>
              <a:t>22° </a:t>
            </a:r>
            <a:r>
              <a:rPr lang="en-US" b="1" dirty="0" smtClean="0">
                <a:solidFill>
                  <a:srgbClr val="FF3300"/>
                </a:solidFill>
              </a:rPr>
              <a:t>13</a:t>
            </a:r>
            <a:r>
              <a:rPr lang="en-US" dirty="0" smtClean="0"/>
              <a:t> </a:t>
            </a:r>
            <a:r>
              <a:rPr lang="en-US" dirty="0"/>
              <a:t>' </a:t>
            </a:r>
            <a:r>
              <a:rPr lang="en-US" b="1" dirty="0" smtClean="0">
                <a:solidFill>
                  <a:srgbClr val="FF3300"/>
                </a:solidFill>
              </a:rPr>
              <a:t>32.16</a:t>
            </a:r>
            <a:r>
              <a:rPr lang="en-US" dirty="0" smtClean="0"/>
              <a:t> "</a:t>
            </a:r>
            <a:endParaRPr lang="en-US" dirty="0">
              <a:latin typeface="Tahoma" pitchFamily="34" charset="0"/>
              <a:cs typeface="Arial" pitchFamily="34" charset="0"/>
            </a:endParaRPr>
          </a:p>
        </p:txBody>
      </p:sp>
      <p:sp>
        <p:nvSpPr>
          <p:cNvPr id="5" name="Rectangle 4"/>
          <p:cNvSpPr/>
          <p:nvPr/>
        </p:nvSpPr>
        <p:spPr>
          <a:xfrm>
            <a:off x="1066800" y="990600"/>
            <a:ext cx="5257800" cy="830997"/>
          </a:xfrm>
          <a:prstGeom prst="rect">
            <a:avLst/>
          </a:prstGeom>
        </p:spPr>
        <p:txBody>
          <a:bodyPr wrap="square">
            <a:spAutoFit/>
          </a:bodyPr>
          <a:lstStyle/>
          <a:p>
            <a:r>
              <a:rPr lang="en-US" altLang="zh-CN" b="1" dirty="0" smtClean="0">
                <a:ea typeface="SimSun" pitchFamily="2" charset="-122"/>
              </a:rPr>
              <a:t>DMS (degree, minute, second) </a:t>
            </a:r>
            <a:br>
              <a:rPr lang="en-US" altLang="zh-CN" b="1" dirty="0" smtClean="0">
                <a:ea typeface="SimSun" pitchFamily="2" charset="-122"/>
              </a:rPr>
            </a:br>
            <a:r>
              <a:rPr lang="en-US" altLang="zh-CN" b="1" dirty="0" smtClean="0">
                <a:ea typeface="SimSun" pitchFamily="2" charset="-122"/>
              </a:rPr>
              <a:t>DD (decimal degree)</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3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3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3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3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3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3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30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306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autoUpdateAnimBg="0"/>
    </p:bldLst>
  </p:timing>
</p:sld>
</file>

<file path=ppt/theme/theme1.xml><?xml version="1.0" encoding="utf-8"?>
<a:theme xmlns:a="http://schemas.openxmlformats.org/drawingml/2006/main" name="Global">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Times New Roman"/>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a:solidFill>
          <a:schemeClr val="accent1"/>
        </a:solidFill>
        <a:ln w="6350">
          <a:solidFill>
            <a:schemeClr val="tx1"/>
          </a:solidFill>
        </a:ln>
      </a:spPr>
      <a:bodyPr wrap="square" rtlCol="0">
        <a:spAutoFit/>
      </a:bodyPr>
      <a:lstStyle>
        <a:defPPr algn="ctr">
          <a:defRPr dirty="0" smtClean="0"/>
        </a:defPPr>
      </a:lstStyle>
    </a:tx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feb8</Template>
  <TotalTime>3678</TotalTime>
  <Words>2713</Words>
  <Application>Microsoft Office PowerPoint</Application>
  <PresentationFormat>On-screen Show (4:3)</PresentationFormat>
  <Paragraphs>407</Paragraphs>
  <Slides>57</Slides>
  <Notes>47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0" baseType="lpstr">
      <vt:lpstr>Global</vt:lpstr>
      <vt:lpstr>Document</vt:lpstr>
      <vt:lpstr>Image</vt:lpstr>
      <vt:lpstr>PHC 6194-spatial epidemiology Coordinate systems and Map Project Xiaohui Xu, Ph.D Department of Epidemiology</vt:lpstr>
      <vt:lpstr>Acknowledgement</vt:lpstr>
      <vt:lpstr>Coordinate systems</vt:lpstr>
      <vt:lpstr>What is wrong in this map?</vt:lpstr>
      <vt:lpstr>Coordinate, is it simple?</vt:lpstr>
      <vt:lpstr>Two Types of Coordinate System</vt:lpstr>
      <vt:lpstr>Coordinate system</vt:lpstr>
      <vt:lpstr>Spherical Coordinate System: Graticule </vt:lpstr>
      <vt:lpstr>Working with Degrees </vt:lpstr>
      <vt:lpstr>What is WGS_1984?</vt:lpstr>
      <vt:lpstr>A few terms</vt:lpstr>
      <vt:lpstr>The Shape of the Earth</vt:lpstr>
      <vt:lpstr>The Geoid</vt:lpstr>
      <vt:lpstr>Spheroid/Ellipsoid</vt:lpstr>
      <vt:lpstr>Define an Ellipsoid</vt:lpstr>
      <vt:lpstr>Official Ellipsoids</vt:lpstr>
      <vt:lpstr>Summary</vt:lpstr>
      <vt:lpstr>Datums</vt:lpstr>
      <vt:lpstr>Global vs. Local Datum</vt:lpstr>
      <vt:lpstr>Global vs. Local Datum</vt:lpstr>
      <vt:lpstr>Common Global vs. Local Datum</vt:lpstr>
      <vt:lpstr>Principal Datums Used in USA</vt:lpstr>
      <vt:lpstr>NAD 27 and NAD 83</vt:lpstr>
      <vt:lpstr>WGS84</vt:lpstr>
      <vt:lpstr>Position Shifts and Datums</vt:lpstr>
      <vt:lpstr>PowerPoint Presentation</vt:lpstr>
      <vt:lpstr>North-South Datum Shift with NAD27 and NAD83</vt:lpstr>
      <vt:lpstr>Horizontal vs Vertical Datums</vt:lpstr>
      <vt:lpstr>Vertical Datums</vt:lpstr>
      <vt:lpstr>Projected Coordinate Systems</vt:lpstr>
      <vt:lpstr>Flattening the Earth:</vt:lpstr>
      <vt:lpstr>What are projected coordinate systems?</vt:lpstr>
      <vt:lpstr>Map Projection</vt:lpstr>
      <vt:lpstr>Specifications for Map Projections</vt:lpstr>
      <vt:lpstr>Projection Light Source</vt:lpstr>
      <vt:lpstr>Projection Surfaces</vt:lpstr>
      <vt:lpstr>Three Common Projection Surfaces</vt:lpstr>
      <vt:lpstr>Planar and Azimuthal Projections</vt:lpstr>
      <vt:lpstr>PowerPoint Presentation</vt:lpstr>
      <vt:lpstr>PowerPoint Presentation</vt:lpstr>
      <vt:lpstr>Cylindrical Projections</vt:lpstr>
      <vt:lpstr>Distortion during Map Projection</vt:lpstr>
      <vt:lpstr>Map Projection &amp; Distortion</vt:lpstr>
      <vt:lpstr>Common US/Florida Projections</vt:lpstr>
      <vt:lpstr>Alerts Equal Area Conic</vt:lpstr>
      <vt:lpstr>Common US/Florida Projections</vt:lpstr>
      <vt:lpstr>Universal Transverse Mercator Coordinate System</vt:lpstr>
      <vt:lpstr>UTM Grid Overlay</vt:lpstr>
      <vt:lpstr>UTM Zones in the Contiguous U.S.</vt:lpstr>
      <vt:lpstr>UTM Zones - Side by Side</vt:lpstr>
      <vt:lpstr>State Plane Coordinate System</vt:lpstr>
      <vt:lpstr>Map of SPC Systems</vt:lpstr>
      <vt:lpstr>State Plane Coordinate System</vt:lpstr>
      <vt:lpstr>Different Projections</vt:lpstr>
      <vt:lpstr>Differences between Projections</vt:lpstr>
      <vt:lpstr>What is wrong in this map?</vt:lpstr>
      <vt:lpstr>Working with Coordinate System in GIS</vt:lpstr>
    </vt:vector>
  </TitlesOfParts>
  <Company>University of Florida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Announcements</dc:title>
  <dc:creator>yqiu</dc:creator>
  <dc:description>First half of material on projections and datums</dc:description>
  <cp:lastModifiedBy>Xu,Xiaohui</cp:lastModifiedBy>
  <cp:revision>391</cp:revision>
  <cp:lastPrinted>2013-09-13T22:09:00Z</cp:lastPrinted>
  <dcterms:created xsi:type="dcterms:W3CDTF">2004-02-02T19:02:45Z</dcterms:created>
  <dcterms:modified xsi:type="dcterms:W3CDTF">2014-09-05T18:58:25Z</dcterms:modified>
</cp:coreProperties>
</file>